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Lato"/>
      <p:regular r:id="rId24"/>
      <p:bold r:id="rId25"/>
      <p:italic r:id="rId26"/>
      <p:boldItalic r:id="rId27"/>
    </p:embeddedFont>
    <p:embeddedFont>
      <p:font typeface="EB Garamond SemiBold"/>
      <p:regular r:id="rId28"/>
      <p:bold r:id="rId29"/>
      <p:italic r:id="rId30"/>
      <p:boldItalic r:id="rId31"/>
    </p:embeddedFont>
    <p:embeddedFont>
      <p:font typeface="La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a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EBGaramondSemiBold-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SemiBold-boldItalic.fntdata"/><Relationship Id="rId30" Type="http://schemas.openxmlformats.org/officeDocument/2006/relationships/font" Target="fonts/EBGaramondSemiBold-italic.fntdata"/><Relationship Id="rId11" Type="http://schemas.openxmlformats.org/officeDocument/2006/relationships/slide" Target="slides/slide6.xml"/><Relationship Id="rId33" Type="http://schemas.openxmlformats.org/officeDocument/2006/relationships/font" Target="fonts/LatoBlack-boldItalic.fntdata"/><Relationship Id="rId10" Type="http://schemas.openxmlformats.org/officeDocument/2006/relationships/slide" Target="slides/slide5.xml"/><Relationship Id="rId32" Type="http://schemas.openxmlformats.org/officeDocument/2006/relationships/font" Target="fonts/LatoBlack-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7.jpg"/><Relationship Id="rId5" Type="http://schemas.openxmlformats.org/officeDocument/2006/relationships/image" Target="../media/image29.jpg"/><Relationship Id="rId6"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2.jpg"/><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10.png"/><Relationship Id="rId6"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59.jpg"/><Relationship Id="rId5" Type="http://schemas.openxmlformats.org/officeDocument/2006/relationships/image" Target="../media/image57.png"/><Relationship Id="rId6" Type="http://schemas.openxmlformats.org/officeDocument/2006/relationships/image" Target="../media/image55.png"/><Relationship Id="rId7" Type="http://schemas.openxmlformats.org/officeDocument/2006/relationships/image" Target="../media/image51.png"/><Relationship Id="rId8" Type="http://schemas.openxmlformats.org/officeDocument/2006/relationships/image" Target="../media/image54.png"/></Relationships>
</file>

<file path=ppt/slides/_rels/slide17.xml.rels><?xml version="1.0" encoding="UTF-8" standalone="yes"?><Relationships xmlns="http://schemas.openxmlformats.org/package/2006/relationships"><Relationship Id="rId20" Type="http://schemas.openxmlformats.org/officeDocument/2006/relationships/image" Target="../media/image57.png"/><Relationship Id="rId11" Type="http://schemas.openxmlformats.org/officeDocument/2006/relationships/image" Target="../media/image33.png"/><Relationship Id="rId10" Type="http://schemas.openxmlformats.org/officeDocument/2006/relationships/image" Target="../media/image23.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22.png"/><Relationship Id="rId15" Type="http://schemas.openxmlformats.org/officeDocument/2006/relationships/image" Target="../media/image3.png"/><Relationship Id="rId14" Type="http://schemas.openxmlformats.org/officeDocument/2006/relationships/image" Target="../media/image1.png"/><Relationship Id="rId17" Type="http://schemas.openxmlformats.org/officeDocument/2006/relationships/image" Target="../media/image54.png"/><Relationship Id="rId16" Type="http://schemas.openxmlformats.org/officeDocument/2006/relationships/image" Target="../media/image5.png"/><Relationship Id="rId5" Type="http://schemas.openxmlformats.org/officeDocument/2006/relationships/image" Target="../media/image6.png"/><Relationship Id="rId19" Type="http://schemas.openxmlformats.org/officeDocument/2006/relationships/image" Target="../media/image51.png"/><Relationship Id="rId6" Type="http://schemas.openxmlformats.org/officeDocument/2006/relationships/image" Target="../media/image9.png"/><Relationship Id="rId18" Type="http://schemas.openxmlformats.org/officeDocument/2006/relationships/image" Target="../media/image55.png"/><Relationship Id="rId7" Type="http://schemas.openxmlformats.org/officeDocument/2006/relationships/image" Target="../media/image14.png"/><Relationship Id="rId8"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0.jpg"/><Relationship Id="rId9"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85" name="Google Shape;85;p13"/>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86" name="Google Shape;86;p13"/>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87" name="Google Shape;87;p13"/>
          <p:cNvSpPr txBox="1"/>
          <p:nvPr/>
        </p:nvSpPr>
        <p:spPr>
          <a:xfrm>
            <a:off x="1548469" y="1503090"/>
            <a:ext cx="6840900" cy="598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727" u="none" cap="none" strike="noStrike">
                <a:solidFill>
                  <a:srgbClr val="000000"/>
                </a:solidFill>
                <a:latin typeface="EB Garamond SemiBold"/>
                <a:ea typeface="EB Garamond SemiBold"/>
                <a:cs typeface="EB Garamond SemiBold"/>
                <a:sym typeface="EB Garamond SemiBold"/>
              </a:rPr>
              <a:t>The Role of Perception</a:t>
            </a:r>
            <a:endParaRPr/>
          </a:p>
          <a:p>
            <a:pPr indent="0" lvl="0" marL="0" marR="0" rtl="0" algn="l">
              <a:lnSpc>
                <a:spcPct val="100000"/>
              </a:lnSpc>
              <a:spcBef>
                <a:spcPts val="0"/>
              </a:spcBef>
              <a:spcAft>
                <a:spcPts val="0"/>
              </a:spcAft>
              <a:buNone/>
            </a:pPr>
            <a:r>
              <a:rPr b="1" i="0" lang="en-US" sz="9727" u="none" cap="none" strike="noStrike">
                <a:solidFill>
                  <a:srgbClr val="000000"/>
                </a:solidFill>
                <a:latin typeface="EB Garamond SemiBold"/>
                <a:ea typeface="EB Garamond SemiBold"/>
                <a:cs typeface="EB Garamond SemiBold"/>
                <a:sym typeface="EB Garamond SemiBold"/>
              </a:rPr>
              <a:t>In Critical Thinking</a:t>
            </a:r>
            <a:endParaRPr/>
          </a:p>
        </p:txBody>
      </p:sp>
      <p:sp>
        <p:nvSpPr>
          <p:cNvPr id="88" name="Google Shape;88;p13"/>
          <p:cNvSpPr/>
          <p:nvPr/>
        </p:nvSpPr>
        <p:spPr>
          <a:xfrm rot="341552">
            <a:off x="10432472" y="1869565"/>
            <a:ext cx="5808161" cy="6825830"/>
          </a:xfrm>
          <a:custGeom>
            <a:rect b="b" l="l" r="r" t="t"/>
            <a:pathLst>
              <a:path extrusionOk="0" h="6825830" w="5808161">
                <a:moveTo>
                  <a:pt x="0" y="0"/>
                </a:moveTo>
                <a:lnTo>
                  <a:pt x="5808160" y="0"/>
                </a:lnTo>
                <a:lnTo>
                  <a:pt x="5808160" y="6825830"/>
                </a:lnTo>
                <a:lnTo>
                  <a:pt x="0" y="6825830"/>
                </a:lnTo>
                <a:lnTo>
                  <a:pt x="0" y="0"/>
                </a:lnTo>
                <a:close/>
              </a:path>
            </a:pathLst>
          </a:custGeom>
          <a:blipFill rotWithShape="1">
            <a:blip r:embed="rId4">
              <a:alphaModFix/>
            </a:blip>
            <a:stretch>
              <a:fillRect b="0" l="0" r="0" t="0"/>
            </a:stretch>
          </a:blipFill>
          <a:ln>
            <a:noFill/>
          </a:ln>
        </p:spPr>
      </p:sp>
      <p:grpSp>
        <p:nvGrpSpPr>
          <p:cNvPr id="89" name="Google Shape;89;p13"/>
          <p:cNvGrpSpPr/>
          <p:nvPr/>
        </p:nvGrpSpPr>
        <p:grpSpPr>
          <a:xfrm>
            <a:off x="1548469" y="7970003"/>
            <a:ext cx="6841002" cy="626482"/>
            <a:chOff x="0" y="-151389"/>
            <a:chExt cx="9121336" cy="835309"/>
          </a:xfrm>
        </p:grpSpPr>
        <p:grpSp>
          <p:nvGrpSpPr>
            <p:cNvPr id="90" name="Google Shape;90;p13"/>
            <p:cNvGrpSpPr/>
            <p:nvPr/>
          </p:nvGrpSpPr>
          <p:grpSpPr>
            <a:xfrm>
              <a:off x="86284" y="-151389"/>
              <a:ext cx="8948769" cy="835309"/>
              <a:chOff x="0" y="-28575"/>
              <a:chExt cx="1689094" cy="157666"/>
            </a:xfrm>
          </p:grpSpPr>
          <p:sp>
            <p:nvSpPr>
              <p:cNvPr id="91" name="Google Shape;91;p13"/>
              <p:cNvSpPr/>
              <p:nvPr/>
            </p:nvSpPr>
            <p:spPr>
              <a:xfrm>
                <a:off x="0" y="0"/>
                <a:ext cx="1689094" cy="129091"/>
              </a:xfrm>
              <a:custGeom>
                <a:rect b="b" l="l" r="r" t="t"/>
                <a:pathLst>
                  <a:path extrusionOk="0" h="129091" w="1689094">
                    <a:moveTo>
                      <a:pt x="0" y="0"/>
                    </a:moveTo>
                    <a:lnTo>
                      <a:pt x="1689094" y="0"/>
                    </a:lnTo>
                    <a:lnTo>
                      <a:pt x="1689094" y="129091"/>
                    </a:lnTo>
                    <a:lnTo>
                      <a:pt x="0" y="129091"/>
                    </a:lnTo>
                    <a:close/>
                  </a:path>
                </a:pathLst>
              </a:custGeom>
              <a:solidFill>
                <a:srgbClr val="000000"/>
              </a:solidFill>
              <a:ln>
                <a:noFill/>
              </a:ln>
            </p:spPr>
          </p:sp>
          <p:sp>
            <p:nvSpPr>
              <p:cNvPr id="92" name="Google Shape;92;p13"/>
              <p:cNvSpPr txBox="1"/>
              <p:nvPr/>
            </p:nvSpPr>
            <p:spPr>
              <a:xfrm>
                <a:off x="0" y="-28575"/>
                <a:ext cx="1689094" cy="157666"/>
              </a:xfrm>
              <a:prstGeom prst="rect">
                <a:avLst/>
              </a:prstGeom>
              <a:noFill/>
              <a:ln>
                <a:noFill/>
              </a:ln>
            </p:spPr>
            <p:txBody>
              <a:bodyPr anchorCtr="0" anchor="ctr" bIns="53725" lIns="53725" spcFirstLastPara="1" rIns="53725" wrap="square" tIns="53725">
                <a:noAutofit/>
              </a:bodyPr>
              <a:lstStyle/>
              <a:p>
                <a:pPr indent="0" lvl="0" marL="0" marR="0" rtl="0" algn="ctr">
                  <a:lnSpc>
                    <a:spcPct val="18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3"/>
            <p:cNvSpPr txBox="1"/>
            <p:nvPr/>
          </p:nvSpPr>
          <p:spPr>
            <a:xfrm>
              <a:off x="0" y="41723"/>
              <a:ext cx="9121336" cy="507564"/>
            </a:xfrm>
            <a:prstGeom prst="rect">
              <a:avLst/>
            </a:prstGeom>
            <a:noFill/>
            <a:ln>
              <a:noFill/>
            </a:ln>
          </p:spPr>
          <p:txBody>
            <a:bodyPr anchorCtr="0" anchor="t" bIns="0" lIns="0" spcFirstLastPara="1" rIns="0" wrap="square" tIns="0">
              <a:spAutoFit/>
            </a:bodyPr>
            <a:lstStyle/>
            <a:p>
              <a:pPr indent="0" lvl="0" marL="0" marR="0" rtl="0" algn="ctr">
                <a:lnSpc>
                  <a:spcPct val="129038"/>
                </a:lnSpc>
                <a:spcBef>
                  <a:spcPts val="0"/>
                </a:spcBef>
                <a:spcAft>
                  <a:spcPts val="0"/>
                </a:spcAft>
                <a:buNone/>
              </a:pPr>
              <a:r>
                <a:rPr b="0" i="0" lang="en-US" sz="2414" u="none" cap="none" strike="noStrike">
                  <a:solidFill>
                    <a:srgbClr val="FFFFFF"/>
                  </a:solidFill>
                  <a:latin typeface="Lato"/>
                  <a:ea typeface="Lato"/>
                  <a:cs typeface="Lato"/>
                  <a:sym typeface="Lato"/>
                </a:rPr>
                <a:t>Write a subtitle of this presentation here</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2"/>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grpSp>
        <p:nvGrpSpPr>
          <p:cNvPr id="262" name="Google Shape;262;p22"/>
          <p:cNvGrpSpPr/>
          <p:nvPr/>
        </p:nvGrpSpPr>
        <p:grpSpPr>
          <a:xfrm>
            <a:off x="13255652" y="1910172"/>
            <a:ext cx="4003648" cy="4003648"/>
            <a:chOff x="0" y="0"/>
            <a:chExt cx="812800" cy="812800"/>
          </a:xfrm>
        </p:grpSpPr>
        <p:sp>
          <p:nvSpPr>
            <p:cNvPr id="263" name="Google Shape;26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65" name="Google Shape;265;p22"/>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266" name="Google Shape;266;p22"/>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267" name="Google Shape;267;p22"/>
          <p:cNvSpPr/>
          <p:nvPr/>
        </p:nvSpPr>
        <p:spPr>
          <a:xfrm>
            <a:off x="6572250" y="843125"/>
            <a:ext cx="11999676" cy="8775307"/>
          </a:xfrm>
          <a:custGeom>
            <a:rect b="b" l="l" r="r" t="t"/>
            <a:pathLst>
              <a:path extrusionOk="0" h="8775307" w="11999676">
                <a:moveTo>
                  <a:pt x="0" y="0"/>
                </a:moveTo>
                <a:lnTo>
                  <a:pt x="11999676" y="0"/>
                </a:lnTo>
                <a:lnTo>
                  <a:pt x="11999676" y="8775307"/>
                </a:lnTo>
                <a:lnTo>
                  <a:pt x="0" y="8775307"/>
                </a:lnTo>
                <a:lnTo>
                  <a:pt x="0" y="0"/>
                </a:lnTo>
                <a:close/>
              </a:path>
            </a:pathLst>
          </a:custGeom>
          <a:blipFill rotWithShape="1">
            <a:blip r:embed="rId4">
              <a:alphaModFix/>
            </a:blip>
            <a:stretch>
              <a:fillRect b="0" l="-10865" r="-10865" t="-10971"/>
            </a:stretch>
          </a:blipFill>
          <a:ln>
            <a:noFill/>
          </a:ln>
        </p:spPr>
      </p:sp>
      <p:sp>
        <p:nvSpPr>
          <p:cNvPr id="268" name="Google Shape;268;p22"/>
          <p:cNvSpPr txBox="1"/>
          <p:nvPr/>
        </p:nvSpPr>
        <p:spPr>
          <a:xfrm>
            <a:off x="1028700" y="1053635"/>
            <a:ext cx="10730106" cy="1410144"/>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Write a main idea here</a:t>
            </a:r>
            <a:endParaRPr/>
          </a:p>
        </p:txBody>
      </p:sp>
      <p:sp>
        <p:nvSpPr>
          <p:cNvPr id="269" name="Google Shape;269;p22"/>
          <p:cNvSpPr txBox="1"/>
          <p:nvPr/>
        </p:nvSpPr>
        <p:spPr>
          <a:xfrm>
            <a:off x="1028700" y="3302540"/>
            <a:ext cx="5994000" cy="2369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270" name="Google Shape;270;p22"/>
          <p:cNvSpPr txBox="1"/>
          <p:nvPr/>
        </p:nvSpPr>
        <p:spPr>
          <a:xfrm>
            <a:off x="1028700" y="6279390"/>
            <a:ext cx="5250300" cy="2369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199" u="none" cap="none" strike="noStrike">
                <a:solidFill>
                  <a:srgbClr val="000000"/>
                </a:solidFill>
                <a:latin typeface="Lato"/>
                <a:ea typeface="Lato"/>
                <a:cs typeface="Lato"/>
                <a:sym typeface="Lato"/>
              </a:rPr>
              <a:t>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3"/>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grpSp>
        <p:nvGrpSpPr>
          <p:cNvPr id="276" name="Google Shape;276;p23"/>
          <p:cNvGrpSpPr/>
          <p:nvPr/>
        </p:nvGrpSpPr>
        <p:grpSpPr>
          <a:xfrm>
            <a:off x="0" y="2539125"/>
            <a:ext cx="18288000" cy="3375422"/>
            <a:chOff x="0" y="-76200"/>
            <a:chExt cx="4816593" cy="889000"/>
          </a:xfrm>
        </p:grpSpPr>
        <p:sp>
          <p:nvSpPr>
            <p:cNvPr id="277" name="Google Shape;277;p23"/>
            <p:cNvSpPr/>
            <p:nvPr/>
          </p:nvSpPr>
          <p:spPr>
            <a:xfrm>
              <a:off x="0" y="0"/>
              <a:ext cx="4816592" cy="812800"/>
            </a:xfrm>
            <a:custGeom>
              <a:rect b="b" l="l" r="r" t="t"/>
              <a:pathLst>
                <a:path extrusionOk="0" h="812800" w="4816592">
                  <a:moveTo>
                    <a:pt x="0" y="0"/>
                  </a:moveTo>
                  <a:lnTo>
                    <a:pt x="4816592" y="0"/>
                  </a:lnTo>
                  <a:lnTo>
                    <a:pt x="4816592" y="812800"/>
                  </a:lnTo>
                  <a:lnTo>
                    <a:pt x="0" y="812800"/>
                  </a:lnTo>
                  <a:close/>
                </a:path>
              </a:pathLst>
            </a:custGeom>
            <a:solidFill>
              <a:srgbClr val="FFFFFF"/>
            </a:solidFill>
            <a:ln>
              <a:noFill/>
            </a:ln>
          </p:spPr>
        </p:sp>
        <p:sp>
          <p:nvSpPr>
            <p:cNvPr id="278" name="Google Shape;278;p23"/>
            <p:cNvSpPr txBox="1"/>
            <p:nvPr/>
          </p:nvSpPr>
          <p:spPr>
            <a:xfrm>
              <a:off x="0" y="-76200"/>
              <a:ext cx="4816593" cy="8890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9" name="Google Shape;279;p23"/>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280" name="Google Shape;280;p23"/>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281" name="Google Shape;281;p23"/>
          <p:cNvSpPr txBox="1"/>
          <p:nvPr/>
        </p:nvSpPr>
        <p:spPr>
          <a:xfrm>
            <a:off x="3796521" y="2225412"/>
            <a:ext cx="10694958" cy="3689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522" u="none" cap="none" strike="noStrike">
                <a:solidFill>
                  <a:srgbClr val="000000"/>
                </a:solidFill>
                <a:latin typeface="EB Garamond SemiBold"/>
                <a:ea typeface="EB Garamond SemiBold"/>
                <a:cs typeface="EB Garamond SemiBold"/>
                <a:sym typeface="EB Garamond SemiBold"/>
              </a:rPr>
              <a:t>123,456</a:t>
            </a:r>
            <a:endParaRPr/>
          </a:p>
        </p:txBody>
      </p:sp>
      <p:sp>
        <p:nvSpPr>
          <p:cNvPr id="282" name="Google Shape;282;p23"/>
          <p:cNvSpPr txBox="1"/>
          <p:nvPr/>
        </p:nvSpPr>
        <p:spPr>
          <a:xfrm>
            <a:off x="4150102" y="6467370"/>
            <a:ext cx="9987900" cy="1353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283" name="Google Shape;283;p23"/>
          <p:cNvSpPr/>
          <p:nvPr/>
        </p:nvSpPr>
        <p:spPr>
          <a:xfrm rot="1660939">
            <a:off x="14185600" y="1028700"/>
            <a:ext cx="4807920" cy="8229600"/>
          </a:xfrm>
          <a:custGeom>
            <a:rect b="b" l="l" r="r" t="t"/>
            <a:pathLst>
              <a:path extrusionOk="0" h="8229600" w="4807920">
                <a:moveTo>
                  <a:pt x="0" y="0"/>
                </a:moveTo>
                <a:lnTo>
                  <a:pt x="4807919" y="0"/>
                </a:lnTo>
                <a:lnTo>
                  <a:pt x="4807919" y="8229600"/>
                </a:lnTo>
                <a:lnTo>
                  <a:pt x="0" y="8229600"/>
                </a:lnTo>
                <a:lnTo>
                  <a:pt x="0" y="0"/>
                </a:lnTo>
                <a:close/>
              </a:path>
            </a:pathLst>
          </a:custGeom>
          <a:blipFill rotWithShape="1">
            <a:blip r:embed="rId4">
              <a:alphaModFix/>
            </a:blip>
            <a:stretch>
              <a:fillRect b="0" l="-92637" r="-92637" t="0"/>
            </a:stretch>
          </a:blipFill>
          <a:ln>
            <a:noFill/>
          </a:ln>
        </p:spPr>
      </p:sp>
      <p:sp>
        <p:nvSpPr>
          <p:cNvPr id="284" name="Google Shape;284;p23"/>
          <p:cNvSpPr/>
          <p:nvPr/>
        </p:nvSpPr>
        <p:spPr>
          <a:xfrm rot="-8802385">
            <a:off x="-2960197" y="1880469"/>
            <a:ext cx="7948997" cy="1509036"/>
          </a:xfrm>
          <a:custGeom>
            <a:rect b="b" l="l" r="r" t="t"/>
            <a:pathLst>
              <a:path extrusionOk="0" h="1509036" w="7948997">
                <a:moveTo>
                  <a:pt x="0" y="0"/>
                </a:moveTo>
                <a:lnTo>
                  <a:pt x="7948997" y="0"/>
                </a:lnTo>
                <a:lnTo>
                  <a:pt x="7948997" y="1509036"/>
                </a:lnTo>
                <a:lnTo>
                  <a:pt x="0" y="1509036"/>
                </a:lnTo>
                <a:lnTo>
                  <a:pt x="0" y="0"/>
                </a:lnTo>
                <a:close/>
              </a:path>
            </a:pathLst>
          </a:custGeom>
          <a:blipFill rotWithShape="1">
            <a:blip r:embed="rId5">
              <a:alphaModFix/>
            </a:blip>
            <a:stretch>
              <a:fillRect b="-345747" l="-30331" r="-30329" t="-99509"/>
            </a:stretch>
          </a:blipFill>
          <a:ln>
            <a:noFill/>
          </a:ln>
        </p:spPr>
      </p:sp>
      <p:sp>
        <p:nvSpPr>
          <p:cNvPr id="285" name="Google Shape;285;p23"/>
          <p:cNvSpPr/>
          <p:nvPr/>
        </p:nvSpPr>
        <p:spPr>
          <a:xfrm rot="-1277466">
            <a:off x="1589868" y="6452534"/>
            <a:ext cx="1067719" cy="2158991"/>
          </a:xfrm>
          <a:custGeom>
            <a:rect b="b" l="l" r="r" t="t"/>
            <a:pathLst>
              <a:path extrusionOk="0" h="2158991" w="1067719">
                <a:moveTo>
                  <a:pt x="0" y="0"/>
                </a:moveTo>
                <a:lnTo>
                  <a:pt x="1067719" y="0"/>
                </a:lnTo>
                <a:lnTo>
                  <a:pt x="1067719" y="2158991"/>
                </a:lnTo>
                <a:lnTo>
                  <a:pt x="0" y="215899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4"/>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grpSp>
        <p:nvGrpSpPr>
          <p:cNvPr id="291" name="Google Shape;291;p24"/>
          <p:cNvGrpSpPr/>
          <p:nvPr/>
        </p:nvGrpSpPr>
        <p:grpSpPr>
          <a:xfrm>
            <a:off x="654291" y="2295967"/>
            <a:ext cx="5369639" cy="6775473"/>
            <a:chOff x="0" y="-76200"/>
            <a:chExt cx="1414226" cy="1784487"/>
          </a:xfrm>
        </p:grpSpPr>
        <p:sp>
          <p:nvSpPr>
            <p:cNvPr id="292" name="Google Shape;292;p24"/>
            <p:cNvSpPr/>
            <p:nvPr/>
          </p:nvSpPr>
          <p:spPr>
            <a:xfrm>
              <a:off x="0" y="0"/>
              <a:ext cx="1414226" cy="1708287"/>
            </a:xfrm>
            <a:custGeom>
              <a:rect b="b" l="l" r="r" t="t"/>
              <a:pathLst>
                <a:path extrusionOk="0" h="1708287" w="1414226">
                  <a:moveTo>
                    <a:pt x="0" y="0"/>
                  </a:moveTo>
                  <a:lnTo>
                    <a:pt x="1414226" y="0"/>
                  </a:lnTo>
                  <a:lnTo>
                    <a:pt x="1414226" y="1708287"/>
                  </a:lnTo>
                  <a:lnTo>
                    <a:pt x="0" y="1708287"/>
                  </a:lnTo>
                  <a:close/>
                </a:path>
              </a:pathLst>
            </a:custGeom>
            <a:solidFill>
              <a:srgbClr val="FFFFFF"/>
            </a:solidFill>
            <a:ln>
              <a:noFill/>
            </a:ln>
          </p:spPr>
        </p:sp>
        <p:sp>
          <p:nvSpPr>
            <p:cNvPr id="293" name="Google Shape;293;p24"/>
            <p:cNvSpPr txBox="1"/>
            <p:nvPr/>
          </p:nvSpPr>
          <p:spPr>
            <a:xfrm>
              <a:off x="0" y="-76200"/>
              <a:ext cx="1414226" cy="1784487"/>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24"/>
          <p:cNvGrpSpPr/>
          <p:nvPr/>
        </p:nvGrpSpPr>
        <p:grpSpPr>
          <a:xfrm>
            <a:off x="6459181" y="2295967"/>
            <a:ext cx="5369639" cy="6775473"/>
            <a:chOff x="0" y="-76200"/>
            <a:chExt cx="1414226" cy="1784487"/>
          </a:xfrm>
        </p:grpSpPr>
        <p:sp>
          <p:nvSpPr>
            <p:cNvPr id="295" name="Google Shape;295;p24"/>
            <p:cNvSpPr/>
            <p:nvPr/>
          </p:nvSpPr>
          <p:spPr>
            <a:xfrm>
              <a:off x="0" y="0"/>
              <a:ext cx="1414226" cy="1708287"/>
            </a:xfrm>
            <a:custGeom>
              <a:rect b="b" l="l" r="r" t="t"/>
              <a:pathLst>
                <a:path extrusionOk="0" h="1708287" w="1414226">
                  <a:moveTo>
                    <a:pt x="0" y="0"/>
                  </a:moveTo>
                  <a:lnTo>
                    <a:pt x="1414226" y="0"/>
                  </a:lnTo>
                  <a:lnTo>
                    <a:pt x="1414226" y="1708287"/>
                  </a:lnTo>
                  <a:lnTo>
                    <a:pt x="0" y="1708287"/>
                  </a:lnTo>
                  <a:close/>
                </a:path>
              </a:pathLst>
            </a:custGeom>
            <a:solidFill>
              <a:srgbClr val="FFFFFF"/>
            </a:solidFill>
            <a:ln>
              <a:noFill/>
            </a:ln>
          </p:spPr>
        </p:sp>
        <p:sp>
          <p:nvSpPr>
            <p:cNvPr id="296" name="Google Shape;296;p24"/>
            <p:cNvSpPr txBox="1"/>
            <p:nvPr/>
          </p:nvSpPr>
          <p:spPr>
            <a:xfrm>
              <a:off x="0" y="-76200"/>
              <a:ext cx="1414226" cy="1784487"/>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24"/>
          <p:cNvGrpSpPr/>
          <p:nvPr/>
        </p:nvGrpSpPr>
        <p:grpSpPr>
          <a:xfrm>
            <a:off x="12264070" y="2295967"/>
            <a:ext cx="5369639" cy="6775473"/>
            <a:chOff x="0" y="-76200"/>
            <a:chExt cx="1414226" cy="1784487"/>
          </a:xfrm>
        </p:grpSpPr>
        <p:sp>
          <p:nvSpPr>
            <p:cNvPr id="298" name="Google Shape;298;p24"/>
            <p:cNvSpPr/>
            <p:nvPr/>
          </p:nvSpPr>
          <p:spPr>
            <a:xfrm>
              <a:off x="0" y="0"/>
              <a:ext cx="1414226" cy="1708287"/>
            </a:xfrm>
            <a:custGeom>
              <a:rect b="b" l="l" r="r" t="t"/>
              <a:pathLst>
                <a:path extrusionOk="0" h="1708287" w="1414226">
                  <a:moveTo>
                    <a:pt x="0" y="0"/>
                  </a:moveTo>
                  <a:lnTo>
                    <a:pt x="1414226" y="0"/>
                  </a:lnTo>
                  <a:lnTo>
                    <a:pt x="1414226" y="1708287"/>
                  </a:lnTo>
                  <a:lnTo>
                    <a:pt x="0" y="1708287"/>
                  </a:lnTo>
                  <a:close/>
                </a:path>
              </a:pathLst>
            </a:custGeom>
            <a:solidFill>
              <a:srgbClr val="FFFFFF"/>
            </a:solidFill>
            <a:ln>
              <a:noFill/>
            </a:ln>
          </p:spPr>
        </p:sp>
        <p:sp>
          <p:nvSpPr>
            <p:cNvPr id="299" name="Google Shape;299;p24"/>
            <p:cNvSpPr txBox="1"/>
            <p:nvPr/>
          </p:nvSpPr>
          <p:spPr>
            <a:xfrm>
              <a:off x="0" y="-76200"/>
              <a:ext cx="1414226" cy="1784487"/>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0" name="Google Shape;300;p24"/>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301" name="Google Shape;301;p24"/>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pic>
        <p:nvPicPr>
          <p:cNvPr id="302" name="Google Shape;302;p24"/>
          <p:cNvPicPr preferRelativeResize="0"/>
          <p:nvPr/>
        </p:nvPicPr>
        <p:blipFill rotWithShape="1">
          <a:blip r:embed="rId4">
            <a:alphaModFix/>
          </a:blip>
          <a:srcRect b="0" l="2438" r="2438" t="0"/>
          <a:stretch/>
        </p:blipFill>
        <p:spPr>
          <a:xfrm>
            <a:off x="842857" y="2825504"/>
            <a:ext cx="4992506" cy="3892594"/>
          </a:xfrm>
          <a:prstGeom prst="rect">
            <a:avLst/>
          </a:prstGeom>
          <a:noFill/>
          <a:ln>
            <a:noFill/>
          </a:ln>
        </p:spPr>
      </p:pic>
      <p:pic>
        <p:nvPicPr>
          <p:cNvPr id="303" name="Google Shape;303;p24"/>
          <p:cNvPicPr preferRelativeResize="0"/>
          <p:nvPr/>
        </p:nvPicPr>
        <p:blipFill rotWithShape="1">
          <a:blip r:embed="rId5">
            <a:alphaModFix/>
          </a:blip>
          <a:srcRect b="0" l="7247" r="7246" t="0"/>
          <a:stretch/>
        </p:blipFill>
        <p:spPr>
          <a:xfrm>
            <a:off x="6647747" y="2825504"/>
            <a:ext cx="4992506" cy="3892594"/>
          </a:xfrm>
          <a:prstGeom prst="rect">
            <a:avLst/>
          </a:prstGeom>
          <a:noFill/>
          <a:ln>
            <a:noFill/>
          </a:ln>
        </p:spPr>
      </p:pic>
      <p:pic>
        <p:nvPicPr>
          <p:cNvPr id="304" name="Google Shape;304;p24"/>
          <p:cNvPicPr preferRelativeResize="0"/>
          <p:nvPr/>
        </p:nvPicPr>
        <p:blipFill rotWithShape="1">
          <a:blip r:embed="rId6">
            <a:alphaModFix/>
          </a:blip>
          <a:srcRect b="0" l="7247" r="7246" t="0"/>
          <a:stretch/>
        </p:blipFill>
        <p:spPr>
          <a:xfrm>
            <a:off x="12452636" y="2825504"/>
            <a:ext cx="4992506" cy="3892594"/>
          </a:xfrm>
          <a:prstGeom prst="rect">
            <a:avLst/>
          </a:prstGeom>
          <a:noFill/>
          <a:ln>
            <a:noFill/>
          </a:ln>
        </p:spPr>
      </p:pic>
      <p:sp>
        <p:nvSpPr>
          <p:cNvPr id="305" name="Google Shape;305;p24"/>
          <p:cNvSpPr txBox="1"/>
          <p:nvPr/>
        </p:nvSpPr>
        <p:spPr>
          <a:xfrm>
            <a:off x="2530169" y="86677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Critical Thinking</a:t>
            </a:r>
            <a:endParaRPr/>
          </a:p>
        </p:txBody>
      </p:sp>
      <p:sp>
        <p:nvSpPr>
          <p:cNvPr id="306" name="Google Shape;306;p24"/>
          <p:cNvSpPr txBox="1"/>
          <p:nvPr/>
        </p:nvSpPr>
        <p:spPr>
          <a:xfrm>
            <a:off x="6647747" y="7697015"/>
            <a:ext cx="5075260" cy="804672"/>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07" name="Google Shape;307;p24"/>
          <p:cNvSpPr txBox="1"/>
          <p:nvPr/>
        </p:nvSpPr>
        <p:spPr>
          <a:xfrm>
            <a:off x="801481" y="7697015"/>
            <a:ext cx="5075260" cy="804672"/>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08" name="Google Shape;308;p24"/>
          <p:cNvSpPr txBox="1"/>
          <p:nvPr/>
        </p:nvSpPr>
        <p:spPr>
          <a:xfrm>
            <a:off x="12411260" y="7697015"/>
            <a:ext cx="5075260" cy="804672"/>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09" name="Google Shape;309;p24"/>
          <p:cNvSpPr txBox="1"/>
          <p:nvPr/>
        </p:nvSpPr>
        <p:spPr>
          <a:xfrm>
            <a:off x="6647747" y="7052426"/>
            <a:ext cx="5075260"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sp>
        <p:nvSpPr>
          <p:cNvPr id="310" name="Google Shape;310;p24"/>
          <p:cNvSpPr txBox="1"/>
          <p:nvPr/>
        </p:nvSpPr>
        <p:spPr>
          <a:xfrm>
            <a:off x="801481" y="7052426"/>
            <a:ext cx="5075260"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sp>
        <p:nvSpPr>
          <p:cNvPr id="311" name="Google Shape;311;p24"/>
          <p:cNvSpPr txBox="1"/>
          <p:nvPr/>
        </p:nvSpPr>
        <p:spPr>
          <a:xfrm>
            <a:off x="12411260" y="7052426"/>
            <a:ext cx="5075260"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5"/>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317" name="Google Shape;317;p25"/>
          <p:cNvPicPr preferRelativeResize="0"/>
          <p:nvPr/>
        </p:nvPicPr>
        <p:blipFill rotWithShape="1">
          <a:blip r:embed="rId4">
            <a:alphaModFix/>
          </a:blip>
          <a:srcRect b="7811" l="0" r="0" t="7812"/>
          <a:stretch/>
        </p:blipFill>
        <p:spPr>
          <a:xfrm>
            <a:off x="0" y="0"/>
            <a:ext cx="18288000" cy="10287000"/>
          </a:xfrm>
          <a:prstGeom prst="rect">
            <a:avLst/>
          </a:prstGeom>
          <a:noFill/>
          <a:ln>
            <a:noFill/>
          </a:ln>
        </p:spPr>
      </p:pic>
      <p:pic>
        <p:nvPicPr>
          <p:cNvPr id="318" name="Google Shape;318;p25"/>
          <p:cNvPicPr preferRelativeResize="0"/>
          <p:nvPr/>
        </p:nvPicPr>
        <p:blipFill rotWithShape="1">
          <a:blip r:embed="rId3">
            <a:alphaModFix amt="90000"/>
          </a:blip>
          <a:srcRect b="0" l="4945" r="3758" t="2638"/>
          <a:stretch/>
        </p:blipFill>
        <p:spPr>
          <a:xfrm>
            <a:off x="14566943" y="0"/>
            <a:ext cx="2968582" cy="4131592"/>
          </a:xfrm>
          <a:prstGeom prst="rect">
            <a:avLst/>
          </a:prstGeom>
          <a:noFill/>
          <a:ln>
            <a:noFill/>
          </a:ln>
        </p:spPr>
      </p:pic>
      <p:pic>
        <p:nvPicPr>
          <p:cNvPr id="319" name="Google Shape;319;p25"/>
          <p:cNvPicPr preferRelativeResize="0"/>
          <p:nvPr/>
        </p:nvPicPr>
        <p:blipFill rotWithShape="1">
          <a:blip r:embed="rId3">
            <a:alphaModFix amt="90000"/>
          </a:blip>
          <a:srcRect b="36132" l="1185" r="0" t="38771"/>
          <a:stretch/>
        </p:blipFill>
        <p:spPr>
          <a:xfrm>
            <a:off x="0" y="6069679"/>
            <a:ext cx="9144000" cy="3030849"/>
          </a:xfrm>
          <a:prstGeom prst="rect">
            <a:avLst/>
          </a:prstGeom>
          <a:noFill/>
          <a:ln>
            <a:noFill/>
          </a:ln>
        </p:spPr>
      </p:pic>
      <p:sp>
        <p:nvSpPr>
          <p:cNvPr id="320" name="Google Shape;320;p25"/>
          <p:cNvSpPr txBox="1"/>
          <p:nvPr/>
        </p:nvSpPr>
        <p:spPr>
          <a:xfrm>
            <a:off x="14927684" y="695325"/>
            <a:ext cx="2331616" cy="3060219"/>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1" i="0" lang="en-US" sz="17893" u="none" cap="none" strike="noStrike">
                <a:solidFill>
                  <a:srgbClr val="000000"/>
                </a:solidFill>
                <a:latin typeface="EB Garamond SemiBold"/>
                <a:ea typeface="EB Garamond SemiBold"/>
                <a:cs typeface="EB Garamond SemiBold"/>
                <a:sym typeface="EB Garamond SemiBold"/>
              </a:rPr>
              <a:t>03</a:t>
            </a:r>
            <a:endParaRPr/>
          </a:p>
        </p:txBody>
      </p:sp>
      <p:sp>
        <p:nvSpPr>
          <p:cNvPr id="321" name="Google Shape;321;p25"/>
          <p:cNvSpPr txBox="1"/>
          <p:nvPr/>
        </p:nvSpPr>
        <p:spPr>
          <a:xfrm>
            <a:off x="1028700" y="6335347"/>
            <a:ext cx="7537608" cy="1209155"/>
          </a:xfrm>
          <a:prstGeom prst="rect">
            <a:avLst/>
          </a:prstGeom>
          <a:noFill/>
          <a:ln>
            <a:noFill/>
          </a:ln>
        </p:spPr>
        <p:txBody>
          <a:bodyPr anchorCtr="0" anchor="t" bIns="0" lIns="0" spcFirstLastPara="1" rIns="0" wrap="square" tIns="0">
            <a:spAutoFit/>
          </a:bodyPr>
          <a:lstStyle/>
          <a:p>
            <a:pPr indent="0" lvl="0" marL="0" marR="0" rtl="0" algn="l">
              <a:lnSpc>
                <a:spcPct val="129016"/>
              </a:lnSpc>
              <a:spcBef>
                <a:spcPts val="0"/>
              </a:spcBef>
              <a:spcAft>
                <a:spcPts val="0"/>
              </a:spcAft>
              <a:buNone/>
            </a:pPr>
            <a:r>
              <a:rPr b="1" i="0" lang="en-US" sz="7544" u="none" cap="none" strike="noStrike">
                <a:solidFill>
                  <a:srgbClr val="000000"/>
                </a:solidFill>
                <a:latin typeface="Lato Black"/>
                <a:ea typeface="Lato Black"/>
                <a:cs typeface="Lato Black"/>
                <a:sym typeface="Lato Black"/>
              </a:rPr>
              <a:t>Write a subtitle</a:t>
            </a:r>
            <a:endParaRPr/>
          </a:p>
        </p:txBody>
      </p:sp>
      <p:sp>
        <p:nvSpPr>
          <p:cNvPr id="322" name="Google Shape;322;p25"/>
          <p:cNvSpPr txBox="1"/>
          <p:nvPr/>
        </p:nvSpPr>
        <p:spPr>
          <a:xfrm>
            <a:off x="1028700" y="7660704"/>
            <a:ext cx="5728299" cy="884682"/>
          </a:xfrm>
          <a:prstGeom prst="rect">
            <a:avLst/>
          </a:prstGeom>
          <a:noFill/>
          <a:ln>
            <a:noFill/>
          </a:ln>
        </p:spPr>
        <p:txBody>
          <a:bodyPr anchorCtr="0" anchor="t" bIns="0" lIns="0" spcFirstLastPara="1" rIns="0" wrap="square" tIns="0">
            <a:spAutoFit/>
          </a:bodyPr>
          <a:lstStyle/>
          <a:p>
            <a:pPr indent="0" lvl="0" marL="0" marR="0" rtl="0" algn="l">
              <a:lnSpc>
                <a:spcPct val="17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6"/>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328" name="Google Shape;328;p26"/>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329" name="Google Shape;329;p26"/>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pic>
        <p:nvPicPr>
          <p:cNvPr id="330" name="Google Shape;330;p26"/>
          <p:cNvPicPr preferRelativeResize="0"/>
          <p:nvPr/>
        </p:nvPicPr>
        <p:blipFill rotWithShape="1">
          <a:blip r:embed="rId4">
            <a:alphaModFix/>
          </a:blip>
          <a:srcRect b="5444" l="0" r="0" t="5445"/>
          <a:stretch/>
        </p:blipFill>
        <p:spPr>
          <a:xfrm>
            <a:off x="152400" y="3177565"/>
            <a:ext cx="9645833" cy="5731981"/>
          </a:xfrm>
          <a:prstGeom prst="rect">
            <a:avLst/>
          </a:prstGeom>
          <a:noFill/>
          <a:ln>
            <a:noFill/>
          </a:ln>
        </p:spPr>
      </p:pic>
      <p:sp>
        <p:nvSpPr>
          <p:cNvPr id="331" name="Google Shape;331;p26"/>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Real-World Application </a:t>
            </a:r>
            <a:endParaRPr/>
          </a:p>
        </p:txBody>
      </p:sp>
      <p:sp>
        <p:nvSpPr>
          <p:cNvPr id="332" name="Google Shape;332;p26"/>
          <p:cNvSpPr txBox="1"/>
          <p:nvPr/>
        </p:nvSpPr>
        <p:spPr>
          <a:xfrm>
            <a:off x="10545951" y="3068616"/>
            <a:ext cx="1483061"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01</a:t>
            </a:r>
            <a:endParaRPr/>
          </a:p>
        </p:txBody>
      </p:sp>
      <p:sp>
        <p:nvSpPr>
          <p:cNvPr id="333" name="Google Shape;333;p26"/>
          <p:cNvSpPr txBox="1"/>
          <p:nvPr/>
        </p:nvSpPr>
        <p:spPr>
          <a:xfrm>
            <a:off x="10545951" y="5169013"/>
            <a:ext cx="1483061"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02</a:t>
            </a:r>
            <a:endParaRPr/>
          </a:p>
        </p:txBody>
      </p:sp>
      <p:sp>
        <p:nvSpPr>
          <p:cNvPr id="334" name="Google Shape;334;p26"/>
          <p:cNvSpPr txBox="1"/>
          <p:nvPr/>
        </p:nvSpPr>
        <p:spPr>
          <a:xfrm>
            <a:off x="10545951" y="7186810"/>
            <a:ext cx="1483061"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03</a:t>
            </a:r>
            <a:endParaRPr/>
          </a:p>
        </p:txBody>
      </p:sp>
      <p:grpSp>
        <p:nvGrpSpPr>
          <p:cNvPr id="335" name="Google Shape;335;p26"/>
          <p:cNvGrpSpPr/>
          <p:nvPr/>
        </p:nvGrpSpPr>
        <p:grpSpPr>
          <a:xfrm>
            <a:off x="12184040" y="5349245"/>
            <a:ext cx="5075325" cy="1231505"/>
            <a:chOff x="0" y="-85725"/>
            <a:chExt cx="6767100" cy="1642007"/>
          </a:xfrm>
        </p:grpSpPr>
        <p:sp>
          <p:nvSpPr>
            <p:cNvPr id="336" name="Google Shape;336;p26"/>
            <p:cNvSpPr txBox="1"/>
            <p:nvPr/>
          </p:nvSpPr>
          <p:spPr>
            <a:xfrm>
              <a:off x="0" y="629582"/>
              <a:ext cx="67671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37" name="Google Shape;337;p26"/>
            <p:cNvSpPr txBox="1"/>
            <p:nvPr/>
          </p:nvSpPr>
          <p:spPr>
            <a:xfrm>
              <a:off x="0" y="-85725"/>
              <a:ext cx="6767100" cy="47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grpSp>
        <p:nvGrpSpPr>
          <p:cNvPr id="338" name="Google Shape;338;p26"/>
          <p:cNvGrpSpPr/>
          <p:nvPr/>
        </p:nvGrpSpPr>
        <p:grpSpPr>
          <a:xfrm>
            <a:off x="12184040" y="7284441"/>
            <a:ext cx="5075325" cy="1231505"/>
            <a:chOff x="0" y="-85725"/>
            <a:chExt cx="6767100" cy="1642007"/>
          </a:xfrm>
        </p:grpSpPr>
        <p:sp>
          <p:nvSpPr>
            <p:cNvPr id="339" name="Google Shape;339;p26"/>
            <p:cNvSpPr txBox="1"/>
            <p:nvPr/>
          </p:nvSpPr>
          <p:spPr>
            <a:xfrm>
              <a:off x="0" y="629582"/>
              <a:ext cx="67671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40" name="Google Shape;340;p26"/>
            <p:cNvSpPr txBox="1"/>
            <p:nvPr/>
          </p:nvSpPr>
          <p:spPr>
            <a:xfrm>
              <a:off x="0" y="-85725"/>
              <a:ext cx="6767100" cy="47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grpSp>
        <p:nvGrpSpPr>
          <p:cNvPr id="341" name="Google Shape;341;p26"/>
          <p:cNvGrpSpPr/>
          <p:nvPr/>
        </p:nvGrpSpPr>
        <p:grpSpPr>
          <a:xfrm>
            <a:off x="12184040" y="3331448"/>
            <a:ext cx="5075325" cy="1231505"/>
            <a:chOff x="0" y="-85725"/>
            <a:chExt cx="6767100" cy="1642007"/>
          </a:xfrm>
        </p:grpSpPr>
        <p:sp>
          <p:nvSpPr>
            <p:cNvPr id="342" name="Google Shape;342;p26"/>
            <p:cNvSpPr txBox="1"/>
            <p:nvPr/>
          </p:nvSpPr>
          <p:spPr>
            <a:xfrm>
              <a:off x="0" y="629582"/>
              <a:ext cx="67671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43" name="Google Shape;343;p26"/>
            <p:cNvSpPr txBox="1"/>
            <p:nvPr/>
          </p:nvSpPr>
          <p:spPr>
            <a:xfrm>
              <a:off x="0" y="-85725"/>
              <a:ext cx="6767100" cy="471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sp>
        <p:nvSpPr>
          <p:cNvPr id="344" name="Google Shape;344;p26"/>
          <p:cNvSpPr/>
          <p:nvPr/>
        </p:nvSpPr>
        <p:spPr>
          <a:xfrm rot="-5270067">
            <a:off x="15982795" y="813595"/>
            <a:ext cx="2553011" cy="3311689"/>
          </a:xfrm>
          <a:custGeom>
            <a:rect b="b" l="l" r="r" t="t"/>
            <a:pathLst>
              <a:path extrusionOk="0" h="3311689" w="2553011">
                <a:moveTo>
                  <a:pt x="0" y="0"/>
                </a:moveTo>
                <a:lnTo>
                  <a:pt x="2553010" y="0"/>
                </a:lnTo>
                <a:lnTo>
                  <a:pt x="2553010" y="3311688"/>
                </a:lnTo>
                <a:lnTo>
                  <a:pt x="0" y="33116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27"/>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350" name="Google Shape;350;p27"/>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351" name="Google Shape;351;p27"/>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352" name="Google Shape;352;p27"/>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Important Graph Goes Here</a:t>
            </a:r>
            <a:endParaRPr/>
          </a:p>
        </p:txBody>
      </p:sp>
      <p:pic>
        <p:nvPicPr>
          <p:cNvPr id="353" name="Google Shape;353;p27"/>
          <p:cNvPicPr preferRelativeResize="0"/>
          <p:nvPr/>
        </p:nvPicPr>
        <p:blipFill rotWithShape="1">
          <a:blip r:embed="rId4">
            <a:alphaModFix/>
          </a:blip>
          <a:srcRect b="0" l="0" r="0" t="0"/>
          <a:stretch/>
        </p:blipFill>
        <p:spPr>
          <a:xfrm>
            <a:off x="-678858" y="1168530"/>
            <a:ext cx="19600073" cy="7838727"/>
          </a:xfrm>
          <a:prstGeom prst="rect">
            <a:avLst/>
          </a:prstGeom>
          <a:noFill/>
          <a:ln>
            <a:noFill/>
          </a:ln>
        </p:spPr>
      </p:pic>
      <p:sp>
        <p:nvSpPr>
          <p:cNvPr id="354" name="Google Shape;354;p27"/>
          <p:cNvSpPr txBox="1"/>
          <p:nvPr/>
        </p:nvSpPr>
        <p:spPr>
          <a:xfrm>
            <a:off x="3583144" y="8330007"/>
            <a:ext cx="50754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55" name="Google Shape;355;p27"/>
          <p:cNvSpPr txBox="1"/>
          <p:nvPr/>
        </p:nvSpPr>
        <p:spPr>
          <a:xfrm>
            <a:off x="3583144" y="7817815"/>
            <a:ext cx="5075260" cy="434086"/>
          </a:xfrm>
          <a:prstGeom prst="rect">
            <a:avLst/>
          </a:prstGeom>
          <a:noFill/>
          <a:ln>
            <a:noFill/>
          </a:ln>
        </p:spPr>
        <p:txBody>
          <a:bodyPr anchorCtr="0" anchor="t" bIns="0" lIns="0" spcFirstLastPara="1" rIns="0" wrap="square" tIns="0">
            <a:spAutoFit/>
          </a:bodyPr>
          <a:lstStyle/>
          <a:p>
            <a:pPr indent="0" lvl="0" marL="0" marR="0" rtl="0" algn="l">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sp>
        <p:nvSpPr>
          <p:cNvPr id="356" name="Google Shape;356;p27"/>
          <p:cNvSpPr txBox="1"/>
          <p:nvPr/>
        </p:nvSpPr>
        <p:spPr>
          <a:xfrm>
            <a:off x="12051720" y="8330007"/>
            <a:ext cx="5075400" cy="66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357" name="Google Shape;357;p27"/>
          <p:cNvSpPr txBox="1"/>
          <p:nvPr/>
        </p:nvSpPr>
        <p:spPr>
          <a:xfrm>
            <a:off x="12051720" y="7817815"/>
            <a:ext cx="5075260" cy="434086"/>
          </a:xfrm>
          <a:prstGeom prst="rect">
            <a:avLst/>
          </a:prstGeom>
          <a:noFill/>
          <a:ln>
            <a:noFill/>
          </a:ln>
        </p:spPr>
        <p:txBody>
          <a:bodyPr anchorCtr="0" anchor="t" bIns="0" lIns="0" spcFirstLastPara="1" rIns="0" wrap="square" tIns="0">
            <a:spAutoFit/>
          </a:bodyPr>
          <a:lstStyle/>
          <a:p>
            <a:pPr indent="0" lvl="0" marL="0" marR="0" rtl="0" algn="l">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nvGrpSpPr>
          <p:cNvPr id="358" name="Google Shape;358;p27"/>
          <p:cNvGrpSpPr/>
          <p:nvPr/>
        </p:nvGrpSpPr>
        <p:grpSpPr>
          <a:xfrm>
            <a:off x="1961844" y="7599607"/>
            <a:ext cx="1136649" cy="1425971"/>
            <a:chOff x="0" y="-76200"/>
            <a:chExt cx="299364" cy="375564"/>
          </a:xfrm>
        </p:grpSpPr>
        <p:sp>
          <p:nvSpPr>
            <p:cNvPr id="359" name="Google Shape;359;p27"/>
            <p:cNvSpPr/>
            <p:nvPr/>
          </p:nvSpPr>
          <p:spPr>
            <a:xfrm>
              <a:off x="0" y="0"/>
              <a:ext cx="299364" cy="299364"/>
            </a:xfrm>
            <a:custGeom>
              <a:rect b="b" l="l" r="r" t="t"/>
              <a:pathLst>
                <a:path extrusionOk="0" h="299364" w="299364">
                  <a:moveTo>
                    <a:pt x="0" y="0"/>
                  </a:moveTo>
                  <a:lnTo>
                    <a:pt x="299364" y="0"/>
                  </a:lnTo>
                  <a:lnTo>
                    <a:pt x="299364" y="299364"/>
                  </a:lnTo>
                  <a:lnTo>
                    <a:pt x="0" y="299364"/>
                  </a:lnTo>
                  <a:close/>
                </a:path>
              </a:pathLst>
            </a:custGeom>
            <a:solidFill>
              <a:srgbClr val="000000"/>
            </a:solidFill>
            <a:ln>
              <a:noFill/>
            </a:ln>
          </p:spPr>
        </p:sp>
        <p:sp>
          <p:nvSpPr>
            <p:cNvPr id="360" name="Google Shape;360;p27"/>
            <p:cNvSpPr txBox="1"/>
            <p:nvPr/>
          </p:nvSpPr>
          <p:spPr>
            <a:xfrm>
              <a:off x="0" y="-76200"/>
              <a:ext cx="299364" cy="375564"/>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7"/>
          <p:cNvGrpSpPr/>
          <p:nvPr/>
        </p:nvGrpSpPr>
        <p:grpSpPr>
          <a:xfrm>
            <a:off x="10429296" y="7599607"/>
            <a:ext cx="1136649" cy="1425971"/>
            <a:chOff x="0" y="-76200"/>
            <a:chExt cx="299364" cy="375564"/>
          </a:xfrm>
        </p:grpSpPr>
        <p:sp>
          <p:nvSpPr>
            <p:cNvPr id="362" name="Google Shape;362;p27"/>
            <p:cNvSpPr/>
            <p:nvPr/>
          </p:nvSpPr>
          <p:spPr>
            <a:xfrm>
              <a:off x="0" y="0"/>
              <a:ext cx="299364" cy="299364"/>
            </a:xfrm>
            <a:custGeom>
              <a:rect b="b" l="l" r="r" t="t"/>
              <a:pathLst>
                <a:path extrusionOk="0" h="299364" w="299364">
                  <a:moveTo>
                    <a:pt x="0" y="0"/>
                  </a:moveTo>
                  <a:lnTo>
                    <a:pt x="299364" y="0"/>
                  </a:lnTo>
                  <a:lnTo>
                    <a:pt x="299364" y="299364"/>
                  </a:lnTo>
                  <a:lnTo>
                    <a:pt x="0" y="299364"/>
                  </a:lnTo>
                  <a:close/>
                </a:path>
              </a:pathLst>
            </a:custGeom>
            <a:solidFill>
              <a:srgbClr val="B6B6B6"/>
            </a:solidFill>
            <a:ln>
              <a:noFill/>
            </a:ln>
          </p:spPr>
        </p:sp>
        <p:sp>
          <p:nvSpPr>
            <p:cNvPr id="363" name="Google Shape;363;p27"/>
            <p:cNvSpPr txBox="1"/>
            <p:nvPr/>
          </p:nvSpPr>
          <p:spPr>
            <a:xfrm>
              <a:off x="0" y="-76200"/>
              <a:ext cx="299364" cy="375564"/>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27"/>
          <p:cNvSpPr/>
          <p:nvPr/>
        </p:nvSpPr>
        <p:spPr>
          <a:xfrm>
            <a:off x="2267256" y="8047661"/>
            <a:ext cx="525825" cy="759065"/>
          </a:xfrm>
          <a:custGeom>
            <a:rect b="b" l="l" r="r" t="t"/>
            <a:pathLst>
              <a:path extrusionOk="0" h="759065" w="525825">
                <a:moveTo>
                  <a:pt x="0" y="0"/>
                </a:moveTo>
                <a:lnTo>
                  <a:pt x="525825" y="0"/>
                </a:lnTo>
                <a:lnTo>
                  <a:pt x="525825" y="759065"/>
                </a:lnTo>
                <a:lnTo>
                  <a:pt x="0" y="759065"/>
                </a:lnTo>
                <a:lnTo>
                  <a:pt x="0" y="0"/>
                </a:lnTo>
                <a:close/>
              </a:path>
            </a:pathLst>
          </a:custGeom>
          <a:blipFill rotWithShape="1">
            <a:blip r:embed="rId5">
              <a:alphaModFix/>
            </a:blip>
            <a:stretch>
              <a:fillRect b="0" l="0" r="0" t="0"/>
            </a:stretch>
          </a:blipFill>
          <a:ln>
            <a:noFill/>
          </a:ln>
        </p:spPr>
      </p:sp>
      <p:sp>
        <p:nvSpPr>
          <p:cNvPr id="365" name="Google Shape;365;p27"/>
          <p:cNvSpPr/>
          <p:nvPr/>
        </p:nvSpPr>
        <p:spPr>
          <a:xfrm>
            <a:off x="10606054" y="8077721"/>
            <a:ext cx="823351" cy="800896"/>
          </a:xfrm>
          <a:custGeom>
            <a:rect b="b" l="l" r="r" t="t"/>
            <a:pathLst>
              <a:path extrusionOk="0" h="800896" w="823351">
                <a:moveTo>
                  <a:pt x="0" y="0"/>
                </a:moveTo>
                <a:lnTo>
                  <a:pt x="823351" y="0"/>
                </a:lnTo>
                <a:lnTo>
                  <a:pt x="823351" y="800895"/>
                </a:lnTo>
                <a:lnTo>
                  <a:pt x="0" y="80089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28"/>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371" name="Google Shape;371;p28"/>
          <p:cNvPicPr preferRelativeResize="0"/>
          <p:nvPr/>
        </p:nvPicPr>
        <p:blipFill rotWithShape="1">
          <a:blip r:embed="rId4">
            <a:alphaModFix/>
          </a:blip>
          <a:srcRect b="32693" l="0" r="0" t="32693"/>
          <a:stretch/>
        </p:blipFill>
        <p:spPr>
          <a:xfrm>
            <a:off x="0" y="41988"/>
            <a:ext cx="18288000" cy="4221363"/>
          </a:xfrm>
          <a:prstGeom prst="rect">
            <a:avLst/>
          </a:prstGeom>
          <a:noFill/>
          <a:ln>
            <a:noFill/>
          </a:ln>
        </p:spPr>
      </p:pic>
      <p:sp>
        <p:nvSpPr>
          <p:cNvPr id="372" name="Google Shape;372;p28"/>
          <p:cNvSpPr/>
          <p:nvPr/>
        </p:nvSpPr>
        <p:spPr>
          <a:xfrm>
            <a:off x="15270711" y="7673570"/>
            <a:ext cx="1032604" cy="1213531"/>
          </a:xfrm>
          <a:custGeom>
            <a:rect b="b" l="l" r="r" t="t"/>
            <a:pathLst>
              <a:path extrusionOk="0" h="1213531" w="1032604">
                <a:moveTo>
                  <a:pt x="0" y="0"/>
                </a:moveTo>
                <a:lnTo>
                  <a:pt x="1032604" y="0"/>
                </a:lnTo>
                <a:lnTo>
                  <a:pt x="1032604" y="1213531"/>
                </a:lnTo>
                <a:lnTo>
                  <a:pt x="0" y="1213531"/>
                </a:lnTo>
                <a:lnTo>
                  <a:pt x="0" y="0"/>
                </a:lnTo>
                <a:close/>
              </a:path>
            </a:pathLst>
          </a:custGeom>
          <a:blipFill rotWithShape="1">
            <a:blip r:embed="rId5">
              <a:alphaModFix/>
            </a:blip>
            <a:stretch>
              <a:fillRect b="0" l="0" r="0" t="0"/>
            </a:stretch>
          </a:blipFill>
          <a:ln>
            <a:noFill/>
          </a:ln>
        </p:spPr>
      </p:sp>
      <p:sp>
        <p:nvSpPr>
          <p:cNvPr id="373" name="Google Shape;373;p28"/>
          <p:cNvSpPr/>
          <p:nvPr/>
        </p:nvSpPr>
        <p:spPr>
          <a:xfrm>
            <a:off x="10274909" y="7598094"/>
            <a:ext cx="1379038" cy="1326384"/>
          </a:xfrm>
          <a:custGeom>
            <a:rect b="b" l="l" r="r" t="t"/>
            <a:pathLst>
              <a:path extrusionOk="0" h="1326384" w="1379038">
                <a:moveTo>
                  <a:pt x="0" y="0"/>
                </a:moveTo>
                <a:lnTo>
                  <a:pt x="1379039" y="0"/>
                </a:lnTo>
                <a:lnTo>
                  <a:pt x="1379039" y="1326384"/>
                </a:lnTo>
                <a:lnTo>
                  <a:pt x="0" y="1326384"/>
                </a:lnTo>
                <a:lnTo>
                  <a:pt x="0" y="0"/>
                </a:lnTo>
                <a:close/>
              </a:path>
            </a:pathLst>
          </a:custGeom>
          <a:blipFill rotWithShape="1">
            <a:blip r:embed="rId6">
              <a:alphaModFix/>
            </a:blip>
            <a:stretch>
              <a:fillRect b="0" l="0" r="0" t="0"/>
            </a:stretch>
          </a:blipFill>
          <a:ln>
            <a:noFill/>
          </a:ln>
        </p:spPr>
      </p:sp>
      <p:grpSp>
        <p:nvGrpSpPr>
          <p:cNvPr id="374" name="Google Shape;374;p28"/>
          <p:cNvGrpSpPr/>
          <p:nvPr/>
        </p:nvGrpSpPr>
        <p:grpSpPr>
          <a:xfrm>
            <a:off x="15017986" y="4676366"/>
            <a:ext cx="1591860" cy="1591860"/>
            <a:chOff x="0" y="0"/>
            <a:chExt cx="2122481" cy="2122481"/>
          </a:xfrm>
        </p:grpSpPr>
        <p:sp>
          <p:nvSpPr>
            <p:cNvPr id="375" name="Google Shape;375;p28"/>
            <p:cNvSpPr/>
            <p:nvPr/>
          </p:nvSpPr>
          <p:spPr>
            <a:xfrm>
              <a:off x="128610" y="128610"/>
              <a:ext cx="1865261" cy="1865261"/>
            </a:xfrm>
            <a:custGeom>
              <a:rect b="b" l="l" r="r" t="t"/>
              <a:pathLst>
                <a:path extrusionOk="0" h="1865261" w="1865261">
                  <a:moveTo>
                    <a:pt x="0" y="0"/>
                  </a:moveTo>
                  <a:lnTo>
                    <a:pt x="1865261" y="0"/>
                  </a:lnTo>
                  <a:lnTo>
                    <a:pt x="1865261" y="1865261"/>
                  </a:lnTo>
                  <a:lnTo>
                    <a:pt x="0" y="1865261"/>
                  </a:lnTo>
                  <a:lnTo>
                    <a:pt x="0" y="0"/>
                  </a:lnTo>
                  <a:close/>
                </a:path>
              </a:pathLst>
            </a:custGeom>
            <a:blipFill rotWithShape="1">
              <a:blip r:embed="rId7">
                <a:alphaModFix/>
              </a:blip>
              <a:stretch>
                <a:fillRect b="0" l="0" r="0" t="0"/>
              </a:stretch>
            </a:blipFill>
            <a:ln>
              <a:noFill/>
            </a:ln>
          </p:spPr>
        </p:sp>
        <p:grpSp>
          <p:nvGrpSpPr>
            <p:cNvPr id="376" name="Google Shape;376;p28"/>
            <p:cNvGrpSpPr/>
            <p:nvPr/>
          </p:nvGrpSpPr>
          <p:grpSpPr>
            <a:xfrm>
              <a:off x="0" y="0"/>
              <a:ext cx="2122481" cy="2122481"/>
              <a:chOff x="0" y="0"/>
              <a:chExt cx="812800" cy="812800"/>
            </a:xfrm>
          </p:grpSpPr>
          <p:sp>
            <p:nvSpPr>
              <p:cNvPr id="377" name="Google Shape;377;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28600">
                <a:solidFill>
                  <a:srgbClr val="E7E7E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txBox="1"/>
              <p:nvPr/>
            </p:nvSpPr>
            <p:spPr>
              <a:xfrm>
                <a:off x="76200" y="66675"/>
                <a:ext cx="660400" cy="669925"/>
              </a:xfrm>
              <a:prstGeom prst="rect">
                <a:avLst/>
              </a:prstGeom>
              <a:noFill/>
              <a:ln>
                <a:noFill/>
              </a:ln>
            </p:spPr>
            <p:txBody>
              <a:bodyPr anchorCtr="0" anchor="ctr" bIns="63825" lIns="63825" spcFirstLastPara="1" rIns="63825" wrap="square" tIns="63825">
                <a:noAutofit/>
              </a:bodyPr>
              <a:lstStyle/>
              <a:p>
                <a:pPr indent="0" lvl="0" marL="0" marR="0" rtl="0" algn="ctr">
                  <a:lnSpc>
                    <a:spcPct val="171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79" name="Google Shape;379;p28"/>
          <p:cNvSpPr/>
          <p:nvPr/>
        </p:nvSpPr>
        <p:spPr>
          <a:xfrm>
            <a:off x="10161673" y="4837803"/>
            <a:ext cx="1283756" cy="1094694"/>
          </a:xfrm>
          <a:custGeom>
            <a:rect b="b" l="l" r="r" t="t"/>
            <a:pathLst>
              <a:path extrusionOk="0" h="1094694" w="1283756">
                <a:moveTo>
                  <a:pt x="0" y="0"/>
                </a:moveTo>
                <a:lnTo>
                  <a:pt x="1283756" y="0"/>
                </a:lnTo>
                <a:lnTo>
                  <a:pt x="1283756" y="1094694"/>
                </a:lnTo>
                <a:lnTo>
                  <a:pt x="0" y="1094694"/>
                </a:lnTo>
                <a:lnTo>
                  <a:pt x="0" y="0"/>
                </a:lnTo>
                <a:close/>
              </a:path>
            </a:pathLst>
          </a:custGeom>
          <a:blipFill rotWithShape="1">
            <a:blip r:embed="rId8">
              <a:alphaModFix/>
            </a:blip>
            <a:stretch>
              <a:fillRect b="0" l="0" r="0" t="0"/>
            </a:stretch>
          </a:blipFill>
          <a:ln>
            <a:noFill/>
          </a:ln>
        </p:spPr>
      </p:sp>
      <p:sp>
        <p:nvSpPr>
          <p:cNvPr id="380" name="Google Shape;380;p28"/>
          <p:cNvSpPr txBox="1"/>
          <p:nvPr/>
        </p:nvSpPr>
        <p:spPr>
          <a:xfrm>
            <a:off x="1518775" y="5031525"/>
            <a:ext cx="5611800" cy="3062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US" sz="12436" u="none" cap="none" strike="noStrike">
                <a:solidFill>
                  <a:srgbClr val="000000"/>
                </a:solidFill>
                <a:latin typeface="EB Garamond SemiBold"/>
                <a:ea typeface="EB Garamond SemiBold"/>
                <a:cs typeface="EB Garamond SemiBold"/>
                <a:sym typeface="EB Garamond SemiBold"/>
              </a:rPr>
              <a:t>Thank</a:t>
            </a:r>
            <a:endParaRPr/>
          </a:p>
          <a:p>
            <a:pPr indent="0" lvl="0" marL="0" marR="0" rtl="0" algn="ctr">
              <a:lnSpc>
                <a:spcPct val="80000"/>
              </a:lnSpc>
              <a:spcBef>
                <a:spcPts val="0"/>
              </a:spcBef>
              <a:spcAft>
                <a:spcPts val="0"/>
              </a:spcAft>
              <a:buNone/>
            </a:pPr>
            <a:r>
              <a:rPr b="1" i="0" lang="en-US" sz="12436" u="none" cap="none" strike="noStrike">
                <a:solidFill>
                  <a:srgbClr val="000000"/>
                </a:solidFill>
                <a:latin typeface="EB Garamond SemiBold"/>
                <a:ea typeface="EB Garamond SemiBold"/>
                <a:cs typeface="EB Garamond SemiBold"/>
                <a:sym typeface="EB Garamond SemiBold"/>
              </a:rPr>
              <a:t>You</a:t>
            </a:r>
            <a:endParaRPr/>
          </a:p>
        </p:txBody>
      </p:sp>
      <p:sp>
        <p:nvSpPr>
          <p:cNvPr id="381" name="Google Shape;381;p28"/>
          <p:cNvSpPr txBox="1"/>
          <p:nvPr/>
        </p:nvSpPr>
        <p:spPr>
          <a:xfrm>
            <a:off x="9230283" y="6163452"/>
            <a:ext cx="3468291" cy="467767"/>
          </a:xfrm>
          <a:prstGeom prst="rect">
            <a:avLst/>
          </a:prstGeom>
          <a:noFill/>
          <a:ln>
            <a:noFill/>
          </a:ln>
        </p:spPr>
        <p:txBody>
          <a:bodyPr anchorCtr="0" anchor="t" bIns="0" lIns="0" spcFirstLastPara="1" rIns="0" wrap="square" tIns="0">
            <a:spAutoFit/>
          </a:bodyPr>
          <a:lstStyle/>
          <a:p>
            <a:pPr indent="0" lvl="0" marL="0" marR="0" rtl="0" algn="ctr">
              <a:lnSpc>
                <a:spcPct val="163047"/>
              </a:lnSpc>
              <a:spcBef>
                <a:spcPts val="0"/>
              </a:spcBef>
              <a:spcAft>
                <a:spcPts val="0"/>
              </a:spcAft>
              <a:buNone/>
            </a:pPr>
            <a:r>
              <a:rPr b="0" i="0" lang="en-US" sz="2422" u="none" cap="none" strike="noStrike">
                <a:solidFill>
                  <a:srgbClr val="000000"/>
                </a:solidFill>
                <a:latin typeface="Lato"/>
                <a:ea typeface="Lato"/>
                <a:cs typeface="Lato"/>
                <a:sym typeface="Lato"/>
              </a:rPr>
              <a:t>teachername@school.edu</a:t>
            </a:r>
            <a:endParaRPr/>
          </a:p>
        </p:txBody>
      </p:sp>
      <p:sp>
        <p:nvSpPr>
          <p:cNvPr id="382" name="Google Shape;382;p28"/>
          <p:cNvSpPr txBox="1"/>
          <p:nvPr/>
        </p:nvSpPr>
        <p:spPr>
          <a:xfrm>
            <a:off x="14798274" y="6168302"/>
            <a:ext cx="1977479" cy="467767"/>
          </a:xfrm>
          <a:prstGeom prst="rect">
            <a:avLst/>
          </a:prstGeom>
          <a:noFill/>
          <a:ln>
            <a:noFill/>
          </a:ln>
        </p:spPr>
        <p:txBody>
          <a:bodyPr anchorCtr="0" anchor="t" bIns="0" lIns="0" spcFirstLastPara="1" rIns="0" wrap="square" tIns="0">
            <a:spAutoFit/>
          </a:bodyPr>
          <a:lstStyle/>
          <a:p>
            <a:pPr indent="0" lvl="0" marL="0" marR="0" rtl="0" algn="ctr">
              <a:lnSpc>
                <a:spcPct val="163047"/>
              </a:lnSpc>
              <a:spcBef>
                <a:spcPts val="0"/>
              </a:spcBef>
              <a:spcAft>
                <a:spcPts val="0"/>
              </a:spcAft>
              <a:buNone/>
            </a:pPr>
            <a:r>
              <a:rPr b="0" i="0" lang="en-US" sz="2422" u="none" cap="none" strike="noStrike">
                <a:solidFill>
                  <a:srgbClr val="000000"/>
                </a:solidFill>
                <a:latin typeface="Lato"/>
                <a:ea typeface="Lato"/>
                <a:cs typeface="Lato"/>
                <a:sym typeface="Lato"/>
              </a:rPr>
              <a:t>123 456-7890</a:t>
            </a:r>
            <a:endParaRPr/>
          </a:p>
        </p:txBody>
      </p:sp>
      <p:sp>
        <p:nvSpPr>
          <p:cNvPr id="383" name="Google Shape;383;p28"/>
          <p:cNvSpPr txBox="1"/>
          <p:nvPr/>
        </p:nvSpPr>
        <p:spPr>
          <a:xfrm>
            <a:off x="14923475" y="9047729"/>
            <a:ext cx="1727076" cy="467767"/>
          </a:xfrm>
          <a:prstGeom prst="rect">
            <a:avLst/>
          </a:prstGeom>
          <a:noFill/>
          <a:ln>
            <a:noFill/>
          </a:ln>
        </p:spPr>
        <p:txBody>
          <a:bodyPr anchorCtr="0" anchor="t" bIns="0" lIns="0" spcFirstLastPara="1" rIns="0" wrap="square" tIns="0">
            <a:spAutoFit/>
          </a:bodyPr>
          <a:lstStyle/>
          <a:p>
            <a:pPr indent="0" lvl="0" marL="0" marR="0" rtl="0" algn="ctr">
              <a:lnSpc>
                <a:spcPct val="163047"/>
              </a:lnSpc>
              <a:spcBef>
                <a:spcPts val="0"/>
              </a:spcBef>
              <a:spcAft>
                <a:spcPts val="0"/>
              </a:spcAft>
              <a:buNone/>
            </a:pPr>
            <a:r>
              <a:rPr b="0" i="0" lang="en-US" sz="2422" u="none" cap="none" strike="noStrike">
                <a:solidFill>
                  <a:srgbClr val="000000"/>
                </a:solidFill>
                <a:latin typeface="Lato"/>
                <a:ea typeface="Lato"/>
                <a:cs typeface="Lato"/>
                <a:sym typeface="Lato"/>
              </a:rPr>
              <a:t>3 PM - 4 PM</a:t>
            </a:r>
            <a:endParaRPr/>
          </a:p>
        </p:txBody>
      </p:sp>
      <p:sp>
        <p:nvSpPr>
          <p:cNvPr id="384" name="Google Shape;384;p28"/>
          <p:cNvSpPr txBox="1"/>
          <p:nvPr/>
        </p:nvSpPr>
        <p:spPr>
          <a:xfrm>
            <a:off x="9144000" y="9047729"/>
            <a:ext cx="3640857" cy="467767"/>
          </a:xfrm>
          <a:prstGeom prst="rect">
            <a:avLst/>
          </a:prstGeom>
          <a:noFill/>
          <a:ln>
            <a:noFill/>
          </a:ln>
        </p:spPr>
        <p:txBody>
          <a:bodyPr anchorCtr="0" anchor="t" bIns="0" lIns="0" spcFirstLastPara="1" rIns="0" wrap="square" tIns="0">
            <a:spAutoFit/>
          </a:bodyPr>
          <a:lstStyle/>
          <a:p>
            <a:pPr indent="0" lvl="0" marL="0" marR="0" rtl="0" algn="ctr">
              <a:lnSpc>
                <a:spcPct val="163047"/>
              </a:lnSpc>
              <a:spcBef>
                <a:spcPts val="0"/>
              </a:spcBef>
              <a:spcAft>
                <a:spcPts val="0"/>
              </a:spcAft>
              <a:buNone/>
            </a:pPr>
            <a:r>
              <a:rPr b="0" i="0" lang="en-US" sz="2422" u="none" cap="none" strike="noStrike">
                <a:solidFill>
                  <a:srgbClr val="000000"/>
                </a:solidFill>
                <a:latin typeface="Lato"/>
                <a:ea typeface="Lato"/>
                <a:cs typeface="Lato"/>
                <a:sym typeface="Lato"/>
              </a:rPr>
              <a:t>Mondays and Wednesdays</a:t>
            </a:r>
            <a:endParaRPr/>
          </a:p>
        </p:txBody>
      </p:sp>
      <p:sp>
        <p:nvSpPr>
          <p:cNvPr id="385" name="Google Shape;385;p28"/>
          <p:cNvSpPr txBox="1"/>
          <p:nvPr/>
        </p:nvSpPr>
        <p:spPr>
          <a:xfrm>
            <a:off x="1205798" y="8304779"/>
            <a:ext cx="5968795" cy="963067"/>
          </a:xfrm>
          <a:prstGeom prst="rect">
            <a:avLst/>
          </a:prstGeom>
          <a:noFill/>
          <a:ln>
            <a:noFill/>
          </a:ln>
        </p:spPr>
        <p:txBody>
          <a:bodyPr anchorCtr="0" anchor="t" bIns="0" lIns="0" spcFirstLastPara="1" rIns="0" wrap="square" tIns="0">
            <a:spAutoFit/>
          </a:bodyPr>
          <a:lstStyle/>
          <a:p>
            <a:pPr indent="0" lvl="0" marL="0" marR="0" rtl="0" algn="ctr">
              <a:lnSpc>
                <a:spcPct val="163047"/>
              </a:lnSpc>
              <a:spcBef>
                <a:spcPts val="0"/>
              </a:spcBef>
              <a:spcAft>
                <a:spcPts val="0"/>
              </a:spcAft>
              <a:buNone/>
            </a:pPr>
            <a:r>
              <a:rPr b="0" i="0" lang="en-US" sz="2422" u="none" cap="none" strike="noStrike">
                <a:solidFill>
                  <a:srgbClr val="000000"/>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9"/>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391" name="Google Shape;391;p29"/>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392" name="Google Shape;392;p29"/>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393" name="Google Shape;393;p29"/>
          <p:cNvSpPr txBox="1"/>
          <p:nvPr/>
        </p:nvSpPr>
        <p:spPr>
          <a:xfrm>
            <a:off x="4628058" y="847725"/>
            <a:ext cx="9031884" cy="161120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9390" u="none" cap="none" strike="noStrike">
                <a:solidFill>
                  <a:srgbClr val="000000"/>
                </a:solidFill>
                <a:latin typeface="EB Garamond SemiBold"/>
                <a:ea typeface="EB Garamond SemiBold"/>
                <a:cs typeface="EB Garamond SemiBold"/>
                <a:sym typeface="EB Garamond SemiBold"/>
              </a:rPr>
              <a:t>Resource Page</a:t>
            </a:r>
            <a:endParaRPr/>
          </a:p>
        </p:txBody>
      </p:sp>
      <p:sp>
        <p:nvSpPr>
          <p:cNvPr id="394" name="Google Shape;394;p29"/>
          <p:cNvSpPr txBox="1"/>
          <p:nvPr/>
        </p:nvSpPr>
        <p:spPr>
          <a:xfrm>
            <a:off x="1412947" y="6450423"/>
            <a:ext cx="2232564" cy="689460"/>
          </a:xfrm>
          <a:prstGeom prst="rect">
            <a:avLst/>
          </a:prstGeom>
          <a:noFill/>
          <a:ln>
            <a:noFill/>
          </a:ln>
        </p:spPr>
        <p:txBody>
          <a:bodyPr anchorCtr="0" anchor="t" bIns="0" lIns="0" spcFirstLastPara="1" rIns="0" wrap="square" tIns="0">
            <a:spAutoFit/>
          </a:bodyPr>
          <a:lstStyle/>
          <a:p>
            <a:pPr indent="0" lvl="0" marL="0" marR="0" rtl="0" algn="l">
              <a:lnSpc>
                <a:spcPct val="166988"/>
              </a:lnSpc>
              <a:spcBef>
                <a:spcPts val="0"/>
              </a:spcBef>
              <a:spcAft>
                <a:spcPts val="0"/>
              </a:spcAft>
              <a:buNone/>
            </a:pPr>
            <a:r>
              <a:rPr b="1" i="0" lang="en-US" sz="3520" u="none" cap="none" strike="noStrike">
                <a:solidFill>
                  <a:srgbClr val="000000"/>
                </a:solidFill>
                <a:latin typeface="Lato"/>
                <a:ea typeface="Lato"/>
                <a:cs typeface="Lato"/>
                <a:sym typeface="Lato"/>
              </a:rPr>
              <a:t>COLORS</a:t>
            </a:r>
            <a:endParaRPr/>
          </a:p>
        </p:txBody>
      </p:sp>
      <p:sp>
        <p:nvSpPr>
          <p:cNvPr id="395" name="Google Shape;395;p29"/>
          <p:cNvSpPr txBox="1"/>
          <p:nvPr/>
        </p:nvSpPr>
        <p:spPr>
          <a:xfrm>
            <a:off x="1412947" y="5864953"/>
            <a:ext cx="4870368" cy="3949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1" i="0" lang="en-US" sz="2000" u="none" cap="none" strike="noStrike">
                <a:solidFill>
                  <a:srgbClr val="000000"/>
                </a:solidFill>
                <a:latin typeface="Lato"/>
                <a:ea typeface="Lato"/>
                <a:cs typeface="Lato"/>
                <a:sym typeface="Lato"/>
              </a:rPr>
              <a:t>You can find these fonts online too.</a:t>
            </a:r>
            <a:endParaRPr/>
          </a:p>
        </p:txBody>
      </p:sp>
      <p:grpSp>
        <p:nvGrpSpPr>
          <p:cNvPr id="396" name="Google Shape;396;p29"/>
          <p:cNvGrpSpPr/>
          <p:nvPr/>
        </p:nvGrpSpPr>
        <p:grpSpPr>
          <a:xfrm>
            <a:off x="1412947" y="2974991"/>
            <a:ext cx="3143299" cy="790616"/>
            <a:chOff x="0" y="-104775"/>
            <a:chExt cx="4191065" cy="1054155"/>
          </a:xfrm>
        </p:grpSpPr>
        <p:sp>
          <p:nvSpPr>
            <p:cNvPr id="397" name="Google Shape;397;p29"/>
            <p:cNvSpPr txBox="1"/>
            <p:nvPr/>
          </p:nvSpPr>
          <p:spPr>
            <a:xfrm>
              <a:off x="0" y="-104775"/>
              <a:ext cx="4191065" cy="539285"/>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Lato"/>
                  <a:ea typeface="Lato"/>
                  <a:cs typeface="Lato"/>
                  <a:sym typeface="Lato"/>
                </a:rPr>
                <a:t>Titles :</a:t>
              </a:r>
              <a:endParaRPr/>
            </a:p>
          </p:txBody>
        </p:sp>
        <p:sp>
          <p:nvSpPr>
            <p:cNvPr id="398" name="Google Shape;398;p29"/>
            <p:cNvSpPr txBox="1"/>
            <p:nvPr/>
          </p:nvSpPr>
          <p:spPr>
            <a:xfrm>
              <a:off x="0" y="410095"/>
              <a:ext cx="4191065" cy="539285"/>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Lato"/>
                  <a:ea typeface="Lato"/>
                  <a:cs typeface="Lato"/>
                  <a:sym typeface="Lato"/>
                </a:rPr>
                <a:t>EB Garamond</a:t>
              </a:r>
              <a:endParaRPr/>
            </a:p>
          </p:txBody>
        </p:sp>
      </p:grpSp>
      <p:grpSp>
        <p:nvGrpSpPr>
          <p:cNvPr id="399" name="Google Shape;399;p29"/>
          <p:cNvGrpSpPr/>
          <p:nvPr/>
        </p:nvGrpSpPr>
        <p:grpSpPr>
          <a:xfrm>
            <a:off x="1412947" y="3904267"/>
            <a:ext cx="3805306" cy="771566"/>
            <a:chOff x="0" y="-104775"/>
            <a:chExt cx="5073742" cy="1028755"/>
          </a:xfrm>
        </p:grpSpPr>
        <p:sp>
          <p:nvSpPr>
            <p:cNvPr id="400" name="Google Shape;400;p29"/>
            <p:cNvSpPr txBox="1"/>
            <p:nvPr/>
          </p:nvSpPr>
          <p:spPr>
            <a:xfrm>
              <a:off x="0" y="-104775"/>
              <a:ext cx="4191065" cy="539285"/>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Lato"/>
                  <a:ea typeface="Lato"/>
                  <a:cs typeface="Lato"/>
                  <a:sym typeface="Lato"/>
                </a:rPr>
                <a:t>Headers :</a:t>
              </a:r>
              <a:endParaRPr/>
            </a:p>
          </p:txBody>
        </p:sp>
        <p:sp>
          <p:nvSpPr>
            <p:cNvPr id="401" name="Google Shape;401;p29"/>
            <p:cNvSpPr txBox="1"/>
            <p:nvPr/>
          </p:nvSpPr>
          <p:spPr>
            <a:xfrm>
              <a:off x="0" y="384695"/>
              <a:ext cx="5073742" cy="539285"/>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Lato"/>
                  <a:ea typeface="Lato"/>
                  <a:cs typeface="Lato"/>
                  <a:sym typeface="Lato"/>
                </a:rPr>
                <a:t>Lato</a:t>
              </a:r>
              <a:endParaRPr/>
            </a:p>
          </p:txBody>
        </p:sp>
      </p:grpSp>
      <p:grpSp>
        <p:nvGrpSpPr>
          <p:cNvPr id="402" name="Google Shape;402;p29"/>
          <p:cNvGrpSpPr/>
          <p:nvPr/>
        </p:nvGrpSpPr>
        <p:grpSpPr>
          <a:xfrm>
            <a:off x="1412947" y="4814494"/>
            <a:ext cx="4293101" cy="790616"/>
            <a:chOff x="0" y="-104775"/>
            <a:chExt cx="5724135" cy="1054155"/>
          </a:xfrm>
        </p:grpSpPr>
        <p:sp>
          <p:nvSpPr>
            <p:cNvPr id="403" name="Google Shape;403;p29"/>
            <p:cNvSpPr txBox="1"/>
            <p:nvPr/>
          </p:nvSpPr>
          <p:spPr>
            <a:xfrm>
              <a:off x="0" y="-104775"/>
              <a:ext cx="4191065" cy="539285"/>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Lato"/>
                  <a:ea typeface="Lato"/>
                  <a:cs typeface="Lato"/>
                  <a:sym typeface="Lato"/>
                </a:rPr>
                <a:t>Body Copy :</a:t>
              </a:r>
              <a:endParaRPr/>
            </a:p>
          </p:txBody>
        </p:sp>
        <p:sp>
          <p:nvSpPr>
            <p:cNvPr id="404" name="Google Shape;404;p29"/>
            <p:cNvSpPr txBox="1"/>
            <p:nvPr/>
          </p:nvSpPr>
          <p:spPr>
            <a:xfrm>
              <a:off x="0" y="410095"/>
              <a:ext cx="5724135" cy="539285"/>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Lato"/>
                  <a:ea typeface="Lato"/>
                  <a:cs typeface="Lato"/>
                  <a:sym typeface="Lato"/>
                </a:rPr>
                <a:t>Lato</a:t>
              </a:r>
              <a:endParaRPr/>
            </a:p>
          </p:txBody>
        </p:sp>
      </p:grpSp>
      <p:grpSp>
        <p:nvGrpSpPr>
          <p:cNvPr id="405" name="Google Shape;405;p29"/>
          <p:cNvGrpSpPr/>
          <p:nvPr/>
        </p:nvGrpSpPr>
        <p:grpSpPr>
          <a:xfrm>
            <a:off x="1232860" y="7312050"/>
            <a:ext cx="1213817" cy="1060512"/>
            <a:chOff x="0" y="0"/>
            <a:chExt cx="1618422" cy="1414016"/>
          </a:xfrm>
        </p:grpSpPr>
        <p:grpSp>
          <p:nvGrpSpPr>
            <p:cNvPr id="406" name="Google Shape;406;p29"/>
            <p:cNvGrpSpPr/>
            <p:nvPr/>
          </p:nvGrpSpPr>
          <p:grpSpPr>
            <a:xfrm>
              <a:off x="369200" y="0"/>
              <a:ext cx="880022" cy="880022"/>
              <a:chOff x="0" y="0"/>
              <a:chExt cx="812800" cy="812800"/>
            </a:xfrm>
          </p:grpSpPr>
          <p:sp>
            <p:nvSpPr>
              <p:cNvPr id="407" name="Google Shape;40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E7E7E7"/>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txBox="1"/>
              <p:nvPr/>
            </p:nvSpPr>
            <p:spPr>
              <a:xfrm>
                <a:off x="76200" y="171450"/>
                <a:ext cx="660400" cy="565150"/>
              </a:xfrm>
              <a:prstGeom prst="rect">
                <a:avLst/>
              </a:prstGeom>
              <a:noFill/>
              <a:ln>
                <a:noFill/>
              </a:ln>
            </p:spPr>
            <p:txBody>
              <a:bodyPr anchorCtr="0" anchor="ctr" bIns="36950" lIns="36950" spcFirstLastPara="1" rIns="36950" wrap="square" tIns="36950">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9" name="Google Shape;409;p29"/>
            <p:cNvSpPr txBox="1"/>
            <p:nvPr/>
          </p:nvSpPr>
          <p:spPr>
            <a:xfrm>
              <a:off x="0" y="959397"/>
              <a:ext cx="1618422" cy="454619"/>
            </a:xfrm>
            <a:prstGeom prst="rect">
              <a:avLst/>
            </a:prstGeom>
            <a:noFill/>
            <a:ln>
              <a:noFill/>
            </a:ln>
          </p:spPr>
          <p:txBody>
            <a:bodyPr anchorCtr="0" anchor="t" bIns="0" lIns="0" spcFirstLastPara="1" rIns="0" wrap="square" tIns="0">
              <a:spAutoFit/>
            </a:bodyPr>
            <a:lstStyle/>
            <a:p>
              <a:pPr indent="0" lvl="1" marL="0" marR="0" rtl="0" algn="ctr">
                <a:lnSpc>
                  <a:spcPct val="167100"/>
                </a:lnSpc>
                <a:spcBef>
                  <a:spcPts val="0"/>
                </a:spcBef>
                <a:spcAft>
                  <a:spcPts val="0"/>
                </a:spcAft>
                <a:buNone/>
              </a:pPr>
              <a:r>
                <a:rPr b="0" i="0" lang="en-US" sz="1845" u="none" cap="none" strike="noStrike">
                  <a:solidFill>
                    <a:srgbClr val="000000"/>
                  </a:solidFill>
                  <a:latin typeface="Lato"/>
                  <a:ea typeface="Lato"/>
                  <a:cs typeface="Lato"/>
                  <a:sym typeface="Lato"/>
                </a:rPr>
                <a:t>#E7E7E7</a:t>
              </a:r>
              <a:endParaRPr/>
            </a:p>
          </p:txBody>
        </p:sp>
      </p:grpSp>
      <p:sp>
        <p:nvSpPr>
          <p:cNvPr id="410" name="Google Shape;410;p29"/>
          <p:cNvSpPr/>
          <p:nvPr/>
        </p:nvSpPr>
        <p:spPr>
          <a:xfrm rot="341552">
            <a:off x="6922014" y="3136108"/>
            <a:ext cx="1312325" cy="1542263"/>
          </a:xfrm>
          <a:custGeom>
            <a:rect b="b" l="l" r="r" t="t"/>
            <a:pathLst>
              <a:path extrusionOk="0" h="1542263" w="1312325">
                <a:moveTo>
                  <a:pt x="0" y="0"/>
                </a:moveTo>
                <a:lnTo>
                  <a:pt x="1312325" y="0"/>
                </a:lnTo>
                <a:lnTo>
                  <a:pt x="1312325" y="1542262"/>
                </a:lnTo>
                <a:lnTo>
                  <a:pt x="0" y="1542262"/>
                </a:lnTo>
                <a:lnTo>
                  <a:pt x="0" y="0"/>
                </a:lnTo>
                <a:close/>
              </a:path>
            </a:pathLst>
          </a:custGeom>
          <a:blipFill rotWithShape="1">
            <a:blip r:embed="rId4">
              <a:alphaModFix/>
            </a:blip>
            <a:stretch>
              <a:fillRect b="0" l="0" r="0" t="0"/>
            </a:stretch>
          </a:blipFill>
          <a:ln>
            <a:noFill/>
          </a:ln>
        </p:spPr>
      </p:sp>
      <p:sp>
        <p:nvSpPr>
          <p:cNvPr id="411" name="Google Shape;411;p29"/>
          <p:cNvSpPr/>
          <p:nvPr/>
        </p:nvSpPr>
        <p:spPr>
          <a:xfrm flipH="1">
            <a:off x="13588461" y="3311537"/>
            <a:ext cx="1533477" cy="1006518"/>
          </a:xfrm>
          <a:custGeom>
            <a:rect b="b" l="l" r="r" t="t"/>
            <a:pathLst>
              <a:path extrusionOk="0" h="1006518" w="1533477">
                <a:moveTo>
                  <a:pt x="1533477" y="0"/>
                </a:moveTo>
                <a:lnTo>
                  <a:pt x="0" y="0"/>
                </a:lnTo>
                <a:lnTo>
                  <a:pt x="0" y="1006518"/>
                </a:lnTo>
                <a:lnTo>
                  <a:pt x="1533477" y="1006518"/>
                </a:lnTo>
                <a:lnTo>
                  <a:pt x="1533477" y="0"/>
                </a:lnTo>
                <a:close/>
              </a:path>
            </a:pathLst>
          </a:custGeom>
          <a:blipFill rotWithShape="1">
            <a:blip r:embed="rId5">
              <a:alphaModFix/>
            </a:blip>
            <a:stretch>
              <a:fillRect b="0" l="0" r="0" t="0"/>
            </a:stretch>
          </a:blipFill>
          <a:ln>
            <a:noFill/>
          </a:ln>
        </p:spPr>
      </p:sp>
      <p:sp>
        <p:nvSpPr>
          <p:cNvPr id="412" name="Google Shape;412;p29"/>
          <p:cNvSpPr/>
          <p:nvPr/>
        </p:nvSpPr>
        <p:spPr>
          <a:xfrm>
            <a:off x="6897132" y="5529047"/>
            <a:ext cx="2246868" cy="708791"/>
          </a:xfrm>
          <a:custGeom>
            <a:rect b="b" l="l" r="r" t="t"/>
            <a:pathLst>
              <a:path extrusionOk="0" h="708791" w="2246868">
                <a:moveTo>
                  <a:pt x="0" y="0"/>
                </a:moveTo>
                <a:lnTo>
                  <a:pt x="2246868" y="0"/>
                </a:lnTo>
                <a:lnTo>
                  <a:pt x="2246868" y="708791"/>
                </a:lnTo>
                <a:lnTo>
                  <a:pt x="0" y="708791"/>
                </a:lnTo>
                <a:lnTo>
                  <a:pt x="0" y="0"/>
                </a:lnTo>
                <a:close/>
              </a:path>
            </a:pathLst>
          </a:custGeom>
          <a:blipFill rotWithShape="1">
            <a:blip r:embed="rId6">
              <a:alphaModFix/>
            </a:blip>
            <a:stretch>
              <a:fillRect b="0" l="0" r="0" t="0"/>
            </a:stretch>
          </a:blipFill>
          <a:ln>
            <a:noFill/>
          </a:ln>
        </p:spPr>
      </p:sp>
      <p:sp>
        <p:nvSpPr>
          <p:cNvPr id="413" name="Google Shape;413;p29"/>
          <p:cNvSpPr/>
          <p:nvPr/>
        </p:nvSpPr>
        <p:spPr>
          <a:xfrm>
            <a:off x="9510273" y="3027686"/>
            <a:ext cx="1130576" cy="1574220"/>
          </a:xfrm>
          <a:custGeom>
            <a:rect b="b" l="l" r="r" t="t"/>
            <a:pathLst>
              <a:path extrusionOk="0" h="1574220" w="1130576">
                <a:moveTo>
                  <a:pt x="0" y="0"/>
                </a:moveTo>
                <a:lnTo>
                  <a:pt x="1130576" y="0"/>
                </a:lnTo>
                <a:lnTo>
                  <a:pt x="1130576" y="1574220"/>
                </a:lnTo>
                <a:lnTo>
                  <a:pt x="0" y="1574220"/>
                </a:lnTo>
                <a:lnTo>
                  <a:pt x="0" y="0"/>
                </a:lnTo>
                <a:close/>
              </a:path>
            </a:pathLst>
          </a:custGeom>
          <a:blipFill rotWithShape="1">
            <a:blip r:embed="rId7">
              <a:alphaModFix/>
            </a:blip>
            <a:stretch>
              <a:fillRect b="0" l="0" r="0" t="0"/>
            </a:stretch>
          </a:blipFill>
          <a:ln>
            <a:noFill/>
          </a:ln>
        </p:spPr>
      </p:sp>
      <p:sp>
        <p:nvSpPr>
          <p:cNvPr id="414" name="Google Shape;414;p29"/>
          <p:cNvSpPr/>
          <p:nvPr/>
        </p:nvSpPr>
        <p:spPr>
          <a:xfrm>
            <a:off x="13132145" y="4761946"/>
            <a:ext cx="1943894" cy="1686328"/>
          </a:xfrm>
          <a:custGeom>
            <a:rect b="b" l="l" r="r" t="t"/>
            <a:pathLst>
              <a:path extrusionOk="0" h="1686328" w="1943894">
                <a:moveTo>
                  <a:pt x="0" y="0"/>
                </a:moveTo>
                <a:lnTo>
                  <a:pt x="1943894" y="0"/>
                </a:lnTo>
                <a:lnTo>
                  <a:pt x="1943894" y="1686327"/>
                </a:lnTo>
                <a:lnTo>
                  <a:pt x="0" y="1686327"/>
                </a:lnTo>
                <a:lnTo>
                  <a:pt x="0" y="0"/>
                </a:lnTo>
                <a:close/>
              </a:path>
            </a:pathLst>
          </a:custGeom>
          <a:blipFill rotWithShape="1">
            <a:blip r:embed="rId8">
              <a:alphaModFix/>
            </a:blip>
            <a:stretch>
              <a:fillRect b="0" l="0" r="0" t="0"/>
            </a:stretch>
          </a:blipFill>
          <a:ln>
            <a:noFill/>
          </a:ln>
        </p:spPr>
      </p:sp>
      <p:sp>
        <p:nvSpPr>
          <p:cNvPr id="415" name="Google Shape;415;p29"/>
          <p:cNvSpPr/>
          <p:nvPr/>
        </p:nvSpPr>
        <p:spPr>
          <a:xfrm>
            <a:off x="15922038" y="2967461"/>
            <a:ext cx="678165" cy="4597731"/>
          </a:xfrm>
          <a:custGeom>
            <a:rect b="b" l="l" r="r" t="t"/>
            <a:pathLst>
              <a:path extrusionOk="0" h="4597731" w="678165">
                <a:moveTo>
                  <a:pt x="0" y="0"/>
                </a:moveTo>
                <a:lnTo>
                  <a:pt x="678165" y="0"/>
                </a:lnTo>
                <a:lnTo>
                  <a:pt x="678165" y="4597730"/>
                </a:lnTo>
                <a:lnTo>
                  <a:pt x="0" y="4597730"/>
                </a:lnTo>
                <a:lnTo>
                  <a:pt x="0" y="0"/>
                </a:lnTo>
                <a:close/>
              </a:path>
            </a:pathLst>
          </a:custGeom>
          <a:blipFill rotWithShape="1">
            <a:blip r:embed="rId9">
              <a:alphaModFix/>
            </a:blip>
            <a:stretch>
              <a:fillRect b="0" l="0" r="0" t="0"/>
            </a:stretch>
          </a:blipFill>
          <a:ln>
            <a:noFill/>
          </a:ln>
        </p:spPr>
      </p:sp>
      <p:sp>
        <p:nvSpPr>
          <p:cNvPr id="416" name="Google Shape;416;p29"/>
          <p:cNvSpPr/>
          <p:nvPr/>
        </p:nvSpPr>
        <p:spPr>
          <a:xfrm>
            <a:off x="11693011" y="3074826"/>
            <a:ext cx="835111" cy="1688644"/>
          </a:xfrm>
          <a:custGeom>
            <a:rect b="b" l="l" r="r" t="t"/>
            <a:pathLst>
              <a:path extrusionOk="0" h="1688644" w="835111">
                <a:moveTo>
                  <a:pt x="0" y="0"/>
                </a:moveTo>
                <a:lnTo>
                  <a:pt x="835112" y="0"/>
                </a:lnTo>
                <a:lnTo>
                  <a:pt x="835112" y="1688644"/>
                </a:lnTo>
                <a:lnTo>
                  <a:pt x="0" y="1688644"/>
                </a:lnTo>
                <a:lnTo>
                  <a:pt x="0" y="0"/>
                </a:lnTo>
                <a:close/>
              </a:path>
            </a:pathLst>
          </a:custGeom>
          <a:blipFill rotWithShape="1">
            <a:blip r:embed="rId10">
              <a:alphaModFix/>
            </a:blip>
            <a:stretch>
              <a:fillRect b="0" l="0" r="0" t="0"/>
            </a:stretch>
          </a:blipFill>
          <a:ln>
            <a:noFill/>
          </a:ln>
        </p:spPr>
      </p:sp>
      <p:sp>
        <p:nvSpPr>
          <p:cNvPr id="417" name="Google Shape;417;p29"/>
          <p:cNvSpPr/>
          <p:nvPr/>
        </p:nvSpPr>
        <p:spPr>
          <a:xfrm rot="-5270067">
            <a:off x="10640942" y="4969226"/>
            <a:ext cx="1190338" cy="1544071"/>
          </a:xfrm>
          <a:custGeom>
            <a:rect b="b" l="l" r="r" t="t"/>
            <a:pathLst>
              <a:path extrusionOk="0" h="1544071" w="1190338">
                <a:moveTo>
                  <a:pt x="0" y="0"/>
                </a:moveTo>
                <a:lnTo>
                  <a:pt x="1190338" y="0"/>
                </a:lnTo>
                <a:lnTo>
                  <a:pt x="1190338" y="1544070"/>
                </a:lnTo>
                <a:lnTo>
                  <a:pt x="0" y="1544070"/>
                </a:lnTo>
                <a:lnTo>
                  <a:pt x="0" y="0"/>
                </a:lnTo>
                <a:close/>
              </a:path>
            </a:pathLst>
          </a:custGeom>
          <a:blipFill rotWithShape="1">
            <a:blip r:embed="rId11">
              <a:alphaModFix/>
            </a:blip>
            <a:stretch>
              <a:fillRect b="0" l="0" r="0" t="0"/>
            </a:stretch>
          </a:blipFill>
          <a:ln>
            <a:noFill/>
          </a:ln>
        </p:spPr>
      </p:sp>
      <p:sp>
        <p:nvSpPr>
          <p:cNvPr id="418" name="Google Shape;418;p29"/>
          <p:cNvSpPr/>
          <p:nvPr/>
        </p:nvSpPr>
        <p:spPr>
          <a:xfrm>
            <a:off x="6993839" y="6795516"/>
            <a:ext cx="656505" cy="947711"/>
          </a:xfrm>
          <a:custGeom>
            <a:rect b="b" l="l" r="r" t="t"/>
            <a:pathLst>
              <a:path extrusionOk="0" h="947711" w="656505">
                <a:moveTo>
                  <a:pt x="0" y="0"/>
                </a:moveTo>
                <a:lnTo>
                  <a:pt x="656505" y="0"/>
                </a:lnTo>
                <a:lnTo>
                  <a:pt x="656505" y="947711"/>
                </a:lnTo>
                <a:lnTo>
                  <a:pt x="0" y="947711"/>
                </a:lnTo>
                <a:lnTo>
                  <a:pt x="0" y="0"/>
                </a:lnTo>
                <a:close/>
              </a:path>
            </a:pathLst>
          </a:custGeom>
          <a:blipFill rotWithShape="1">
            <a:blip r:embed="rId12">
              <a:alphaModFix/>
            </a:blip>
            <a:stretch>
              <a:fillRect b="0" l="0" r="0" t="0"/>
            </a:stretch>
          </a:blipFill>
          <a:ln>
            <a:noFill/>
          </a:ln>
        </p:spPr>
      </p:sp>
      <p:sp>
        <p:nvSpPr>
          <p:cNvPr id="419" name="Google Shape;419;p29"/>
          <p:cNvSpPr/>
          <p:nvPr/>
        </p:nvSpPr>
        <p:spPr>
          <a:xfrm>
            <a:off x="9444076" y="6776393"/>
            <a:ext cx="938932" cy="938932"/>
          </a:xfrm>
          <a:custGeom>
            <a:rect b="b" l="l" r="r" t="t"/>
            <a:pathLst>
              <a:path extrusionOk="0" h="938932" w="938932">
                <a:moveTo>
                  <a:pt x="0" y="0"/>
                </a:moveTo>
                <a:lnTo>
                  <a:pt x="938932" y="0"/>
                </a:lnTo>
                <a:lnTo>
                  <a:pt x="938932" y="938932"/>
                </a:lnTo>
                <a:lnTo>
                  <a:pt x="0" y="938932"/>
                </a:lnTo>
                <a:lnTo>
                  <a:pt x="0" y="0"/>
                </a:lnTo>
                <a:close/>
              </a:path>
            </a:pathLst>
          </a:custGeom>
          <a:blipFill rotWithShape="1">
            <a:blip r:embed="rId13">
              <a:alphaModFix/>
            </a:blip>
            <a:stretch>
              <a:fillRect b="0" l="0" r="0" t="0"/>
            </a:stretch>
          </a:blipFill>
          <a:ln>
            <a:noFill/>
          </a:ln>
        </p:spPr>
      </p:sp>
      <p:sp>
        <p:nvSpPr>
          <p:cNvPr id="420" name="Google Shape;420;p29"/>
          <p:cNvSpPr/>
          <p:nvPr/>
        </p:nvSpPr>
        <p:spPr>
          <a:xfrm>
            <a:off x="11830783" y="6748492"/>
            <a:ext cx="1083375" cy="994735"/>
          </a:xfrm>
          <a:custGeom>
            <a:rect b="b" l="l" r="r" t="t"/>
            <a:pathLst>
              <a:path extrusionOk="0" h="994735" w="1083375">
                <a:moveTo>
                  <a:pt x="0" y="0"/>
                </a:moveTo>
                <a:lnTo>
                  <a:pt x="1083375" y="0"/>
                </a:lnTo>
                <a:lnTo>
                  <a:pt x="1083375" y="994735"/>
                </a:lnTo>
                <a:lnTo>
                  <a:pt x="0" y="994735"/>
                </a:lnTo>
                <a:lnTo>
                  <a:pt x="0" y="0"/>
                </a:lnTo>
                <a:close/>
              </a:path>
            </a:pathLst>
          </a:custGeom>
          <a:blipFill rotWithShape="1">
            <a:blip r:embed="rId14">
              <a:alphaModFix/>
            </a:blip>
            <a:stretch>
              <a:fillRect b="0" l="0" r="0" t="0"/>
            </a:stretch>
          </a:blipFill>
          <a:ln>
            <a:noFill/>
          </a:ln>
        </p:spPr>
      </p:sp>
      <p:sp>
        <p:nvSpPr>
          <p:cNvPr id="421" name="Google Shape;421;p29"/>
          <p:cNvSpPr/>
          <p:nvPr/>
        </p:nvSpPr>
        <p:spPr>
          <a:xfrm>
            <a:off x="13659942" y="6750816"/>
            <a:ext cx="1017846" cy="990087"/>
          </a:xfrm>
          <a:custGeom>
            <a:rect b="b" l="l" r="r" t="t"/>
            <a:pathLst>
              <a:path extrusionOk="0" h="990087" w="1017846">
                <a:moveTo>
                  <a:pt x="0" y="0"/>
                </a:moveTo>
                <a:lnTo>
                  <a:pt x="1017846" y="0"/>
                </a:lnTo>
                <a:lnTo>
                  <a:pt x="1017846" y="990087"/>
                </a:lnTo>
                <a:lnTo>
                  <a:pt x="0" y="990087"/>
                </a:lnTo>
                <a:lnTo>
                  <a:pt x="0" y="0"/>
                </a:lnTo>
                <a:close/>
              </a:path>
            </a:pathLst>
          </a:custGeom>
          <a:blipFill rotWithShape="1">
            <a:blip r:embed="rId15">
              <a:alphaModFix/>
            </a:blip>
            <a:stretch>
              <a:fillRect b="0" l="0" r="0" t="0"/>
            </a:stretch>
          </a:blipFill>
          <a:ln>
            <a:noFill/>
          </a:ln>
        </p:spPr>
      </p:sp>
      <p:sp>
        <p:nvSpPr>
          <p:cNvPr id="422" name="Google Shape;422;p29"/>
          <p:cNvSpPr/>
          <p:nvPr/>
        </p:nvSpPr>
        <p:spPr>
          <a:xfrm>
            <a:off x="15668052" y="8340818"/>
            <a:ext cx="1116676" cy="591838"/>
          </a:xfrm>
          <a:custGeom>
            <a:rect b="b" l="l" r="r" t="t"/>
            <a:pathLst>
              <a:path extrusionOk="0" h="591838" w="1116676">
                <a:moveTo>
                  <a:pt x="0" y="0"/>
                </a:moveTo>
                <a:lnTo>
                  <a:pt x="1116676" y="0"/>
                </a:lnTo>
                <a:lnTo>
                  <a:pt x="1116676" y="591839"/>
                </a:lnTo>
                <a:lnTo>
                  <a:pt x="0" y="591839"/>
                </a:lnTo>
                <a:lnTo>
                  <a:pt x="0" y="0"/>
                </a:lnTo>
                <a:close/>
              </a:path>
            </a:pathLst>
          </a:custGeom>
          <a:blipFill rotWithShape="1">
            <a:blip r:embed="rId16">
              <a:alphaModFix/>
            </a:blip>
            <a:stretch>
              <a:fillRect b="0" l="0" r="0" t="0"/>
            </a:stretch>
          </a:blipFill>
          <a:ln>
            <a:noFill/>
          </a:ln>
        </p:spPr>
      </p:sp>
      <p:sp>
        <p:nvSpPr>
          <p:cNvPr id="423" name="Google Shape;423;p29"/>
          <p:cNvSpPr/>
          <p:nvPr/>
        </p:nvSpPr>
        <p:spPr>
          <a:xfrm>
            <a:off x="6657926" y="8089391"/>
            <a:ext cx="1283756" cy="1094694"/>
          </a:xfrm>
          <a:custGeom>
            <a:rect b="b" l="l" r="r" t="t"/>
            <a:pathLst>
              <a:path extrusionOk="0" h="1094694" w="1283756">
                <a:moveTo>
                  <a:pt x="0" y="0"/>
                </a:moveTo>
                <a:lnTo>
                  <a:pt x="1283756" y="0"/>
                </a:lnTo>
                <a:lnTo>
                  <a:pt x="1283756" y="1094693"/>
                </a:lnTo>
                <a:lnTo>
                  <a:pt x="0" y="1094693"/>
                </a:lnTo>
                <a:lnTo>
                  <a:pt x="0" y="0"/>
                </a:lnTo>
                <a:close/>
              </a:path>
            </a:pathLst>
          </a:custGeom>
          <a:blipFill rotWithShape="1">
            <a:blip r:embed="rId17">
              <a:alphaModFix/>
            </a:blip>
            <a:stretch>
              <a:fillRect b="0" l="0" r="0" t="0"/>
            </a:stretch>
          </a:blipFill>
          <a:ln>
            <a:noFill/>
          </a:ln>
        </p:spPr>
      </p:sp>
      <p:sp>
        <p:nvSpPr>
          <p:cNvPr id="424" name="Google Shape;424;p29"/>
          <p:cNvSpPr/>
          <p:nvPr/>
        </p:nvSpPr>
        <p:spPr>
          <a:xfrm>
            <a:off x="9387013" y="8094631"/>
            <a:ext cx="1127253" cy="1084213"/>
          </a:xfrm>
          <a:custGeom>
            <a:rect b="b" l="l" r="r" t="t"/>
            <a:pathLst>
              <a:path extrusionOk="0" h="1084213" w="1127253">
                <a:moveTo>
                  <a:pt x="0" y="0"/>
                </a:moveTo>
                <a:lnTo>
                  <a:pt x="1127254" y="0"/>
                </a:lnTo>
                <a:lnTo>
                  <a:pt x="1127254" y="1084213"/>
                </a:lnTo>
                <a:lnTo>
                  <a:pt x="0" y="1084213"/>
                </a:lnTo>
                <a:lnTo>
                  <a:pt x="0" y="0"/>
                </a:lnTo>
                <a:close/>
              </a:path>
            </a:pathLst>
          </a:custGeom>
          <a:blipFill rotWithShape="1">
            <a:blip r:embed="rId18">
              <a:alphaModFix/>
            </a:blip>
            <a:stretch>
              <a:fillRect b="0" l="0" r="0" t="0"/>
            </a:stretch>
          </a:blipFill>
          <a:ln>
            <a:noFill/>
          </a:ln>
        </p:spPr>
      </p:sp>
      <p:grpSp>
        <p:nvGrpSpPr>
          <p:cNvPr id="425" name="Google Shape;425;p29"/>
          <p:cNvGrpSpPr/>
          <p:nvPr/>
        </p:nvGrpSpPr>
        <p:grpSpPr>
          <a:xfrm>
            <a:off x="11695682" y="7918506"/>
            <a:ext cx="1436463" cy="1436463"/>
            <a:chOff x="0" y="0"/>
            <a:chExt cx="1915284" cy="1915284"/>
          </a:xfrm>
        </p:grpSpPr>
        <p:sp>
          <p:nvSpPr>
            <p:cNvPr id="426" name="Google Shape;426;p29"/>
            <p:cNvSpPr/>
            <p:nvPr/>
          </p:nvSpPr>
          <p:spPr>
            <a:xfrm>
              <a:off x="116055" y="116055"/>
              <a:ext cx="1683174" cy="1683174"/>
            </a:xfrm>
            <a:custGeom>
              <a:rect b="b" l="l" r="r" t="t"/>
              <a:pathLst>
                <a:path extrusionOk="0" h="1683174" w="1683174">
                  <a:moveTo>
                    <a:pt x="0" y="0"/>
                  </a:moveTo>
                  <a:lnTo>
                    <a:pt x="1683174" y="0"/>
                  </a:lnTo>
                  <a:lnTo>
                    <a:pt x="1683174" y="1683174"/>
                  </a:lnTo>
                  <a:lnTo>
                    <a:pt x="0" y="1683174"/>
                  </a:lnTo>
                  <a:lnTo>
                    <a:pt x="0" y="0"/>
                  </a:lnTo>
                  <a:close/>
                </a:path>
              </a:pathLst>
            </a:custGeom>
            <a:blipFill rotWithShape="1">
              <a:blip r:embed="rId19">
                <a:alphaModFix/>
              </a:blip>
              <a:stretch>
                <a:fillRect b="0" l="0" r="0" t="0"/>
              </a:stretch>
            </a:blipFill>
            <a:ln>
              <a:noFill/>
            </a:ln>
          </p:spPr>
        </p:sp>
        <p:grpSp>
          <p:nvGrpSpPr>
            <p:cNvPr id="427" name="Google Shape;427;p29"/>
            <p:cNvGrpSpPr/>
            <p:nvPr/>
          </p:nvGrpSpPr>
          <p:grpSpPr>
            <a:xfrm>
              <a:off x="0" y="0"/>
              <a:ext cx="1915284" cy="1915284"/>
              <a:chOff x="0" y="0"/>
              <a:chExt cx="812800" cy="812800"/>
            </a:xfrm>
          </p:grpSpPr>
          <p:sp>
            <p:nvSpPr>
              <p:cNvPr id="428" name="Google Shape;428;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28600">
                <a:solidFill>
                  <a:srgbClr val="E7E7E7"/>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txBox="1"/>
              <p:nvPr/>
            </p:nvSpPr>
            <p:spPr>
              <a:xfrm>
                <a:off x="76200" y="66675"/>
                <a:ext cx="660400" cy="669925"/>
              </a:xfrm>
              <a:prstGeom prst="rect">
                <a:avLst/>
              </a:prstGeom>
              <a:noFill/>
              <a:ln>
                <a:noFill/>
              </a:ln>
            </p:spPr>
            <p:txBody>
              <a:bodyPr anchorCtr="0" anchor="ctr" bIns="63825" lIns="63825" spcFirstLastPara="1" rIns="63825" wrap="square" tIns="63825">
                <a:noAutofit/>
              </a:bodyPr>
              <a:lstStyle/>
              <a:p>
                <a:pPr indent="0" lvl="0" marL="0" marR="0" rtl="0" algn="ctr">
                  <a:lnSpc>
                    <a:spcPct val="171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30" name="Google Shape;430;p29"/>
          <p:cNvSpPr/>
          <p:nvPr/>
        </p:nvSpPr>
        <p:spPr>
          <a:xfrm>
            <a:off x="13826489" y="8029972"/>
            <a:ext cx="1032604" cy="1213531"/>
          </a:xfrm>
          <a:custGeom>
            <a:rect b="b" l="l" r="r" t="t"/>
            <a:pathLst>
              <a:path extrusionOk="0" h="1213531" w="1032604">
                <a:moveTo>
                  <a:pt x="0" y="0"/>
                </a:moveTo>
                <a:lnTo>
                  <a:pt x="1032604" y="0"/>
                </a:lnTo>
                <a:lnTo>
                  <a:pt x="1032604" y="1213531"/>
                </a:lnTo>
                <a:lnTo>
                  <a:pt x="0" y="1213531"/>
                </a:lnTo>
                <a:lnTo>
                  <a:pt x="0" y="0"/>
                </a:lnTo>
                <a:close/>
              </a:path>
            </a:pathLst>
          </a:custGeom>
          <a:blipFill rotWithShape="1">
            <a:blip r:embed="rId20">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30"/>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436" name="Google Shape;436;p30"/>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437" name="Google Shape;437;p30"/>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438" name="Google Shape;438;p30"/>
          <p:cNvSpPr txBox="1"/>
          <p:nvPr/>
        </p:nvSpPr>
        <p:spPr>
          <a:xfrm>
            <a:off x="4886047" y="899389"/>
            <a:ext cx="8515907" cy="1846035"/>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i="0" lang="en-US" sz="10797" u="none" cap="none" strike="noStrike">
                <a:solidFill>
                  <a:srgbClr val="000000"/>
                </a:solidFill>
                <a:latin typeface="EB Garamond SemiBold"/>
                <a:ea typeface="EB Garamond SemiBold"/>
                <a:cs typeface="EB Garamond SemiBold"/>
                <a:sym typeface="EB Garamond SemiBold"/>
              </a:rPr>
              <a:t>Credits</a:t>
            </a:r>
            <a:endParaRPr/>
          </a:p>
        </p:txBody>
      </p:sp>
      <p:sp>
        <p:nvSpPr>
          <p:cNvPr id="439" name="Google Shape;439;p30"/>
          <p:cNvSpPr txBox="1"/>
          <p:nvPr/>
        </p:nvSpPr>
        <p:spPr>
          <a:xfrm>
            <a:off x="5265636" y="7416565"/>
            <a:ext cx="7756728" cy="772767"/>
          </a:xfrm>
          <a:prstGeom prst="rect">
            <a:avLst/>
          </a:prstGeom>
          <a:noFill/>
          <a:ln>
            <a:noFill/>
          </a:ln>
        </p:spPr>
        <p:txBody>
          <a:bodyPr anchorCtr="0" anchor="t" bIns="0" lIns="0" spcFirstLastPara="1" rIns="0" wrap="square" tIns="0">
            <a:spAutoFit/>
          </a:bodyPr>
          <a:lstStyle/>
          <a:p>
            <a:pPr indent="0" lvl="0" marL="0" marR="0" rtl="0" algn="ctr">
              <a:lnSpc>
                <a:spcPct val="113012"/>
              </a:lnSpc>
              <a:spcBef>
                <a:spcPts val="0"/>
              </a:spcBef>
              <a:spcAft>
                <a:spcPts val="0"/>
              </a:spcAft>
              <a:buNone/>
            </a:pPr>
            <a:r>
              <a:rPr b="1" i="0" lang="en-US" sz="5364" u="none" cap="none" strike="noStrike">
                <a:solidFill>
                  <a:srgbClr val="000000"/>
                </a:solidFill>
                <a:latin typeface="EB Garamond SemiBold"/>
                <a:ea typeface="EB Garamond SemiBold"/>
                <a:cs typeface="EB Garamond SemiBold"/>
                <a:sym typeface="EB Garamond SemiBold"/>
              </a:rPr>
              <a:t>Pexels &amp; Pixabay</a:t>
            </a:r>
            <a:endParaRPr/>
          </a:p>
        </p:txBody>
      </p:sp>
      <p:sp>
        <p:nvSpPr>
          <p:cNvPr id="440" name="Google Shape;440;p30"/>
          <p:cNvSpPr txBox="1"/>
          <p:nvPr/>
        </p:nvSpPr>
        <p:spPr>
          <a:xfrm>
            <a:off x="6094486" y="8343017"/>
            <a:ext cx="6099028"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Lato"/>
                <a:ea typeface="Lato"/>
                <a:cs typeface="Lato"/>
                <a:sym typeface="Lato"/>
              </a:rPr>
              <a:t>for the photos</a:t>
            </a:r>
            <a:endParaRPr/>
          </a:p>
        </p:txBody>
      </p:sp>
      <p:sp>
        <p:nvSpPr>
          <p:cNvPr id="441" name="Google Shape;441;p30"/>
          <p:cNvSpPr txBox="1"/>
          <p:nvPr/>
        </p:nvSpPr>
        <p:spPr>
          <a:xfrm>
            <a:off x="5856289" y="6451364"/>
            <a:ext cx="6575421"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Lato"/>
                <a:ea typeface="Lato"/>
                <a:cs typeface="Lato"/>
                <a:sym typeface="Lato"/>
              </a:rPr>
              <a:t>for the presentation template</a:t>
            </a:r>
            <a:endParaRPr/>
          </a:p>
        </p:txBody>
      </p:sp>
      <p:sp>
        <p:nvSpPr>
          <p:cNvPr id="442" name="Google Shape;442;p30"/>
          <p:cNvSpPr txBox="1"/>
          <p:nvPr/>
        </p:nvSpPr>
        <p:spPr>
          <a:xfrm>
            <a:off x="5856289" y="3171988"/>
            <a:ext cx="6575421" cy="1028377"/>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0" i="0" lang="en-US" sz="2558" u="none" cap="none" strike="noStrike">
                <a:solidFill>
                  <a:srgbClr val="000000"/>
                </a:solidFill>
                <a:latin typeface="Lato"/>
                <a:ea typeface="Lato"/>
                <a:cs typeface="Lato"/>
                <a:sym typeface="Lato"/>
              </a:rPr>
              <a:t>This presentation template is free for</a:t>
            </a:r>
            <a:endParaRPr/>
          </a:p>
          <a:p>
            <a:pPr indent="0" lvl="1" marL="0" marR="0" rtl="0" algn="ctr">
              <a:lnSpc>
                <a:spcPct val="167005"/>
              </a:lnSpc>
              <a:spcBef>
                <a:spcPts val="0"/>
              </a:spcBef>
              <a:spcAft>
                <a:spcPts val="0"/>
              </a:spcAft>
              <a:buNone/>
            </a:pPr>
            <a:r>
              <a:rPr b="0" i="0" lang="en-US" sz="2558" u="none" cap="none" strike="noStrike">
                <a:solidFill>
                  <a:srgbClr val="000000"/>
                </a:solidFill>
                <a:latin typeface="Lato"/>
                <a:ea typeface="Lato"/>
                <a:cs typeface="Lato"/>
                <a:sym typeface="Lato"/>
              </a:rPr>
              <a:t>everyone to use thanks to the following:</a:t>
            </a:r>
            <a:endParaRPr/>
          </a:p>
        </p:txBody>
      </p:sp>
      <p:sp>
        <p:nvSpPr>
          <p:cNvPr id="443" name="Google Shape;443;p30"/>
          <p:cNvSpPr/>
          <p:nvPr/>
        </p:nvSpPr>
        <p:spPr>
          <a:xfrm>
            <a:off x="6402400" y="4661194"/>
            <a:ext cx="5483193" cy="1329373"/>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4"/>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99" name="Google Shape;99;p14"/>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100" name="Google Shape;100;p14"/>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grpSp>
        <p:nvGrpSpPr>
          <p:cNvPr id="101" name="Google Shape;101;p14"/>
          <p:cNvGrpSpPr/>
          <p:nvPr/>
        </p:nvGrpSpPr>
        <p:grpSpPr>
          <a:xfrm>
            <a:off x="2132510" y="3696694"/>
            <a:ext cx="3875315" cy="777280"/>
            <a:chOff x="0" y="-28575"/>
            <a:chExt cx="975290" cy="195616"/>
          </a:xfrm>
        </p:grpSpPr>
        <p:sp>
          <p:nvSpPr>
            <p:cNvPr id="102" name="Google Shape;102;p14"/>
            <p:cNvSpPr/>
            <p:nvPr/>
          </p:nvSpPr>
          <p:spPr>
            <a:xfrm>
              <a:off x="0" y="0"/>
              <a:ext cx="975290" cy="167041"/>
            </a:xfrm>
            <a:custGeom>
              <a:rect b="b" l="l" r="r" t="t"/>
              <a:pathLst>
                <a:path extrusionOk="0" h="167041" w="975290">
                  <a:moveTo>
                    <a:pt x="0" y="0"/>
                  </a:moveTo>
                  <a:lnTo>
                    <a:pt x="975290" y="0"/>
                  </a:lnTo>
                  <a:lnTo>
                    <a:pt x="975290" y="167041"/>
                  </a:lnTo>
                  <a:lnTo>
                    <a:pt x="0" y="167041"/>
                  </a:lnTo>
                  <a:close/>
                </a:path>
              </a:pathLst>
            </a:custGeom>
            <a:solidFill>
              <a:srgbClr val="000000"/>
            </a:solidFill>
            <a:ln>
              <a:noFill/>
            </a:ln>
          </p:spPr>
        </p:sp>
        <p:sp>
          <p:nvSpPr>
            <p:cNvPr id="103" name="Google Shape;103;p14"/>
            <p:cNvSpPr txBox="1"/>
            <p:nvPr/>
          </p:nvSpPr>
          <p:spPr>
            <a:xfrm>
              <a:off x="0" y="-28575"/>
              <a:ext cx="975290" cy="195616"/>
            </a:xfrm>
            <a:prstGeom prst="rect">
              <a:avLst/>
            </a:prstGeom>
            <a:noFill/>
            <a:ln>
              <a:noFill/>
            </a:ln>
          </p:spPr>
          <p:txBody>
            <a:bodyPr anchorCtr="0" anchor="ctr" bIns="53725" lIns="53725" spcFirstLastPara="1" rIns="53725" wrap="square" tIns="53725">
              <a:noAutofit/>
            </a:bodyPr>
            <a:lstStyle/>
            <a:p>
              <a:pPr indent="0" lvl="0" marL="0" marR="0" rtl="0" algn="ctr">
                <a:lnSpc>
                  <a:spcPct val="18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4"/>
          <p:cNvGrpSpPr/>
          <p:nvPr/>
        </p:nvGrpSpPr>
        <p:grpSpPr>
          <a:xfrm>
            <a:off x="2132510" y="5472878"/>
            <a:ext cx="3875315" cy="777280"/>
            <a:chOff x="0" y="-28575"/>
            <a:chExt cx="975290" cy="195616"/>
          </a:xfrm>
        </p:grpSpPr>
        <p:sp>
          <p:nvSpPr>
            <p:cNvPr id="105" name="Google Shape;105;p14"/>
            <p:cNvSpPr/>
            <p:nvPr/>
          </p:nvSpPr>
          <p:spPr>
            <a:xfrm>
              <a:off x="0" y="0"/>
              <a:ext cx="975290" cy="167041"/>
            </a:xfrm>
            <a:custGeom>
              <a:rect b="b" l="l" r="r" t="t"/>
              <a:pathLst>
                <a:path extrusionOk="0" h="167041" w="975290">
                  <a:moveTo>
                    <a:pt x="0" y="0"/>
                  </a:moveTo>
                  <a:lnTo>
                    <a:pt x="975290" y="0"/>
                  </a:lnTo>
                  <a:lnTo>
                    <a:pt x="975290" y="167041"/>
                  </a:lnTo>
                  <a:lnTo>
                    <a:pt x="0" y="167041"/>
                  </a:lnTo>
                  <a:close/>
                </a:path>
              </a:pathLst>
            </a:custGeom>
            <a:solidFill>
              <a:srgbClr val="000000"/>
            </a:solidFill>
            <a:ln>
              <a:noFill/>
            </a:ln>
          </p:spPr>
        </p:sp>
        <p:sp>
          <p:nvSpPr>
            <p:cNvPr id="106" name="Google Shape;106;p14"/>
            <p:cNvSpPr txBox="1"/>
            <p:nvPr/>
          </p:nvSpPr>
          <p:spPr>
            <a:xfrm>
              <a:off x="0" y="-28575"/>
              <a:ext cx="975290" cy="195616"/>
            </a:xfrm>
            <a:prstGeom prst="rect">
              <a:avLst/>
            </a:prstGeom>
            <a:noFill/>
            <a:ln>
              <a:noFill/>
            </a:ln>
          </p:spPr>
          <p:txBody>
            <a:bodyPr anchorCtr="0" anchor="ctr" bIns="53725" lIns="53725" spcFirstLastPara="1" rIns="53725" wrap="square" tIns="53725">
              <a:noAutofit/>
            </a:bodyPr>
            <a:lstStyle/>
            <a:p>
              <a:pPr indent="0" lvl="0" marL="0" marR="0" rtl="0" algn="ctr">
                <a:lnSpc>
                  <a:spcPct val="18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4"/>
          <p:cNvGrpSpPr/>
          <p:nvPr/>
        </p:nvGrpSpPr>
        <p:grpSpPr>
          <a:xfrm>
            <a:off x="2132510" y="7300169"/>
            <a:ext cx="3875315" cy="777280"/>
            <a:chOff x="0" y="-28575"/>
            <a:chExt cx="975290" cy="195616"/>
          </a:xfrm>
        </p:grpSpPr>
        <p:sp>
          <p:nvSpPr>
            <p:cNvPr id="108" name="Google Shape;108;p14"/>
            <p:cNvSpPr/>
            <p:nvPr/>
          </p:nvSpPr>
          <p:spPr>
            <a:xfrm>
              <a:off x="0" y="0"/>
              <a:ext cx="975290" cy="167041"/>
            </a:xfrm>
            <a:custGeom>
              <a:rect b="b" l="l" r="r" t="t"/>
              <a:pathLst>
                <a:path extrusionOk="0" h="167041" w="975290">
                  <a:moveTo>
                    <a:pt x="0" y="0"/>
                  </a:moveTo>
                  <a:lnTo>
                    <a:pt x="975290" y="0"/>
                  </a:lnTo>
                  <a:lnTo>
                    <a:pt x="975290" y="167041"/>
                  </a:lnTo>
                  <a:lnTo>
                    <a:pt x="0" y="167041"/>
                  </a:lnTo>
                  <a:close/>
                </a:path>
              </a:pathLst>
            </a:custGeom>
            <a:solidFill>
              <a:srgbClr val="000000"/>
            </a:solidFill>
            <a:ln>
              <a:noFill/>
            </a:ln>
          </p:spPr>
        </p:sp>
        <p:sp>
          <p:nvSpPr>
            <p:cNvPr id="109" name="Google Shape;109;p14"/>
            <p:cNvSpPr txBox="1"/>
            <p:nvPr/>
          </p:nvSpPr>
          <p:spPr>
            <a:xfrm>
              <a:off x="0" y="-28575"/>
              <a:ext cx="975290" cy="195616"/>
            </a:xfrm>
            <a:prstGeom prst="rect">
              <a:avLst/>
            </a:prstGeom>
            <a:noFill/>
            <a:ln>
              <a:noFill/>
            </a:ln>
          </p:spPr>
          <p:txBody>
            <a:bodyPr anchorCtr="0" anchor="ctr" bIns="53725" lIns="53725" spcFirstLastPara="1" rIns="53725" wrap="square" tIns="53725">
              <a:noAutofit/>
            </a:bodyPr>
            <a:lstStyle/>
            <a:p>
              <a:pPr indent="0" lvl="0" marL="0" marR="0" rtl="0" algn="ctr">
                <a:lnSpc>
                  <a:spcPct val="186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4"/>
          <p:cNvSpPr/>
          <p:nvPr/>
        </p:nvSpPr>
        <p:spPr>
          <a:xfrm flipH="1">
            <a:off x="9662945" y="4154982"/>
            <a:ext cx="6786945" cy="4454704"/>
          </a:xfrm>
          <a:custGeom>
            <a:rect b="b" l="l" r="r" t="t"/>
            <a:pathLst>
              <a:path extrusionOk="0" h="4454704" w="6786945">
                <a:moveTo>
                  <a:pt x="6786945" y="0"/>
                </a:moveTo>
                <a:lnTo>
                  <a:pt x="0" y="0"/>
                </a:lnTo>
                <a:lnTo>
                  <a:pt x="0" y="4454704"/>
                </a:lnTo>
                <a:lnTo>
                  <a:pt x="6786945" y="4454704"/>
                </a:lnTo>
                <a:lnTo>
                  <a:pt x="6786945" y="0"/>
                </a:lnTo>
                <a:close/>
              </a:path>
            </a:pathLst>
          </a:custGeom>
          <a:blipFill rotWithShape="1">
            <a:blip r:embed="rId4">
              <a:alphaModFix/>
            </a:blip>
            <a:stretch>
              <a:fillRect b="0" l="0" r="0" t="0"/>
            </a:stretch>
          </a:blipFill>
          <a:ln>
            <a:noFill/>
          </a:ln>
        </p:spPr>
      </p:sp>
      <p:sp>
        <p:nvSpPr>
          <p:cNvPr id="111" name="Google Shape;111;p14"/>
          <p:cNvSpPr txBox="1"/>
          <p:nvPr/>
        </p:nvSpPr>
        <p:spPr>
          <a:xfrm>
            <a:off x="7387520" y="1287493"/>
            <a:ext cx="9871780" cy="1692598"/>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1" i="0" lang="en-US" sz="9862" u="none" cap="none" strike="noStrike">
                <a:solidFill>
                  <a:srgbClr val="000000"/>
                </a:solidFill>
                <a:latin typeface="EB Garamond SemiBold"/>
                <a:ea typeface="EB Garamond SemiBold"/>
                <a:cs typeface="EB Garamond SemiBold"/>
                <a:sym typeface="EB Garamond SemiBold"/>
              </a:rPr>
              <a:t>Table of Contents</a:t>
            </a:r>
            <a:endParaRPr/>
          </a:p>
        </p:txBody>
      </p:sp>
      <p:sp>
        <p:nvSpPr>
          <p:cNvPr id="112" name="Google Shape;112;p14"/>
          <p:cNvSpPr txBox="1"/>
          <p:nvPr/>
        </p:nvSpPr>
        <p:spPr>
          <a:xfrm>
            <a:off x="1028700" y="3213433"/>
            <a:ext cx="642565" cy="1692598"/>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US" sz="9862" u="none" cap="none" strike="noStrike">
                <a:solidFill>
                  <a:srgbClr val="000000"/>
                </a:solidFill>
                <a:latin typeface="EB Garamond SemiBold"/>
                <a:ea typeface="EB Garamond SemiBold"/>
                <a:cs typeface="EB Garamond SemiBold"/>
                <a:sym typeface="EB Garamond SemiBold"/>
              </a:rPr>
              <a:t>1</a:t>
            </a:r>
            <a:endParaRPr/>
          </a:p>
        </p:txBody>
      </p:sp>
      <p:sp>
        <p:nvSpPr>
          <p:cNvPr id="113" name="Google Shape;113;p14"/>
          <p:cNvSpPr txBox="1"/>
          <p:nvPr/>
        </p:nvSpPr>
        <p:spPr>
          <a:xfrm>
            <a:off x="1028700" y="5015228"/>
            <a:ext cx="642565" cy="1692598"/>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US" sz="9862" u="none" cap="none" strike="noStrike">
                <a:solidFill>
                  <a:srgbClr val="000000"/>
                </a:solidFill>
                <a:latin typeface="EB Garamond SemiBold"/>
                <a:ea typeface="EB Garamond SemiBold"/>
                <a:cs typeface="EB Garamond SemiBold"/>
                <a:sym typeface="EB Garamond SemiBold"/>
              </a:rPr>
              <a:t>2</a:t>
            </a:r>
            <a:endParaRPr/>
          </a:p>
        </p:txBody>
      </p:sp>
      <p:sp>
        <p:nvSpPr>
          <p:cNvPr id="114" name="Google Shape;114;p14"/>
          <p:cNvSpPr txBox="1"/>
          <p:nvPr/>
        </p:nvSpPr>
        <p:spPr>
          <a:xfrm>
            <a:off x="1028700" y="6817024"/>
            <a:ext cx="642565" cy="1692598"/>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US" sz="9862" u="none" cap="none" strike="noStrike">
                <a:solidFill>
                  <a:srgbClr val="000000"/>
                </a:solidFill>
                <a:latin typeface="EB Garamond SemiBold"/>
                <a:ea typeface="EB Garamond SemiBold"/>
                <a:cs typeface="EB Garamond SemiBold"/>
                <a:sym typeface="EB Garamond SemiBold"/>
              </a:rPr>
              <a:t>3</a:t>
            </a:r>
            <a:endParaRPr/>
          </a:p>
        </p:txBody>
      </p:sp>
      <p:sp>
        <p:nvSpPr>
          <p:cNvPr id="115" name="Google Shape;115;p14"/>
          <p:cNvSpPr txBox="1"/>
          <p:nvPr/>
        </p:nvSpPr>
        <p:spPr>
          <a:xfrm>
            <a:off x="2553811" y="5623536"/>
            <a:ext cx="3032700" cy="527100"/>
          </a:xfrm>
          <a:prstGeom prst="rect">
            <a:avLst/>
          </a:prstGeom>
          <a:noFill/>
          <a:ln>
            <a:noFill/>
          </a:ln>
        </p:spPr>
        <p:txBody>
          <a:bodyPr anchorCtr="0" anchor="t" bIns="0" lIns="0" spcFirstLastPara="1" rIns="0" wrap="square" tIns="0">
            <a:spAutoFit/>
          </a:bodyPr>
          <a:lstStyle/>
          <a:p>
            <a:pPr indent="0" lvl="0" marL="0" marR="0" rtl="0" algn="ctr">
              <a:lnSpc>
                <a:spcPct val="129001"/>
              </a:lnSpc>
              <a:spcBef>
                <a:spcPts val="0"/>
              </a:spcBef>
              <a:spcAft>
                <a:spcPts val="0"/>
              </a:spcAft>
              <a:buNone/>
            </a:pPr>
            <a:r>
              <a:rPr b="0" i="0" lang="en-US" sz="3424" u="none" cap="none" strike="noStrike">
                <a:solidFill>
                  <a:srgbClr val="FFFFFF"/>
                </a:solidFill>
                <a:latin typeface="Lato"/>
                <a:ea typeface="Lato"/>
                <a:cs typeface="Lato"/>
                <a:sym typeface="Lato"/>
              </a:rPr>
              <a:t>Write a subtitle</a:t>
            </a:r>
            <a:endParaRPr/>
          </a:p>
        </p:txBody>
      </p:sp>
      <p:sp>
        <p:nvSpPr>
          <p:cNvPr id="116" name="Google Shape;116;p14"/>
          <p:cNvSpPr txBox="1"/>
          <p:nvPr/>
        </p:nvSpPr>
        <p:spPr>
          <a:xfrm>
            <a:off x="2553811" y="7450827"/>
            <a:ext cx="3032700" cy="527100"/>
          </a:xfrm>
          <a:prstGeom prst="rect">
            <a:avLst/>
          </a:prstGeom>
          <a:noFill/>
          <a:ln>
            <a:noFill/>
          </a:ln>
        </p:spPr>
        <p:txBody>
          <a:bodyPr anchorCtr="0" anchor="t" bIns="0" lIns="0" spcFirstLastPara="1" rIns="0" wrap="square" tIns="0">
            <a:spAutoFit/>
          </a:bodyPr>
          <a:lstStyle/>
          <a:p>
            <a:pPr indent="0" lvl="0" marL="0" marR="0" rtl="0" algn="ctr">
              <a:lnSpc>
                <a:spcPct val="129001"/>
              </a:lnSpc>
              <a:spcBef>
                <a:spcPts val="0"/>
              </a:spcBef>
              <a:spcAft>
                <a:spcPts val="0"/>
              </a:spcAft>
              <a:buNone/>
            </a:pPr>
            <a:r>
              <a:rPr b="0" i="0" lang="en-US" sz="3424" u="none" cap="none" strike="noStrike">
                <a:solidFill>
                  <a:srgbClr val="FFFFFF"/>
                </a:solidFill>
                <a:latin typeface="Lato"/>
                <a:ea typeface="Lato"/>
                <a:cs typeface="Lato"/>
                <a:sym typeface="Lato"/>
              </a:rPr>
              <a:t>Write a subtitle</a:t>
            </a:r>
            <a:endParaRPr/>
          </a:p>
        </p:txBody>
      </p:sp>
      <p:sp>
        <p:nvSpPr>
          <p:cNvPr id="117" name="Google Shape;117;p14"/>
          <p:cNvSpPr txBox="1"/>
          <p:nvPr/>
        </p:nvSpPr>
        <p:spPr>
          <a:xfrm>
            <a:off x="2553811" y="3830791"/>
            <a:ext cx="3032700" cy="527100"/>
          </a:xfrm>
          <a:prstGeom prst="rect">
            <a:avLst/>
          </a:prstGeom>
          <a:noFill/>
          <a:ln>
            <a:noFill/>
          </a:ln>
        </p:spPr>
        <p:txBody>
          <a:bodyPr anchorCtr="0" anchor="t" bIns="0" lIns="0" spcFirstLastPara="1" rIns="0" wrap="square" tIns="0">
            <a:spAutoFit/>
          </a:bodyPr>
          <a:lstStyle/>
          <a:p>
            <a:pPr indent="0" lvl="0" marL="0" marR="0" rtl="0" algn="ctr">
              <a:lnSpc>
                <a:spcPct val="129001"/>
              </a:lnSpc>
              <a:spcBef>
                <a:spcPts val="0"/>
              </a:spcBef>
              <a:spcAft>
                <a:spcPts val="0"/>
              </a:spcAft>
              <a:buNone/>
            </a:pPr>
            <a:r>
              <a:rPr b="0" i="0" lang="en-US" sz="3424" u="none" cap="none" strike="noStrike">
                <a:solidFill>
                  <a:srgbClr val="FFFFFF"/>
                </a:solidFill>
                <a:latin typeface="Lato"/>
                <a:ea typeface="Lato"/>
                <a:cs typeface="Lato"/>
                <a:sym typeface="Lato"/>
              </a:rPr>
              <a:t>Write a subtitle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5"/>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123" name="Google Shape;123;p15"/>
          <p:cNvPicPr preferRelativeResize="0"/>
          <p:nvPr/>
        </p:nvPicPr>
        <p:blipFill rotWithShape="1">
          <a:blip r:embed="rId4">
            <a:alphaModFix/>
          </a:blip>
          <a:srcRect b="5067" l="1484" r="1059" t="12703"/>
          <a:stretch/>
        </p:blipFill>
        <p:spPr>
          <a:xfrm>
            <a:off x="0" y="0"/>
            <a:ext cx="18288000" cy="10287000"/>
          </a:xfrm>
          <a:prstGeom prst="rect">
            <a:avLst/>
          </a:prstGeom>
          <a:noFill/>
          <a:ln>
            <a:noFill/>
          </a:ln>
        </p:spPr>
      </p:pic>
      <p:pic>
        <p:nvPicPr>
          <p:cNvPr id="124" name="Google Shape;124;p15"/>
          <p:cNvPicPr preferRelativeResize="0"/>
          <p:nvPr/>
        </p:nvPicPr>
        <p:blipFill rotWithShape="1">
          <a:blip r:embed="rId3">
            <a:alphaModFix amt="90000"/>
          </a:blip>
          <a:srcRect b="0" l="4945" r="3758" t="2638"/>
          <a:stretch/>
        </p:blipFill>
        <p:spPr>
          <a:xfrm>
            <a:off x="14566943" y="0"/>
            <a:ext cx="2968582" cy="4131592"/>
          </a:xfrm>
          <a:prstGeom prst="rect">
            <a:avLst/>
          </a:prstGeom>
          <a:noFill/>
          <a:ln>
            <a:noFill/>
          </a:ln>
        </p:spPr>
      </p:pic>
      <p:pic>
        <p:nvPicPr>
          <p:cNvPr id="125" name="Google Shape;125;p15"/>
          <p:cNvPicPr preferRelativeResize="0"/>
          <p:nvPr/>
        </p:nvPicPr>
        <p:blipFill rotWithShape="1">
          <a:blip r:embed="rId3">
            <a:alphaModFix amt="90000"/>
          </a:blip>
          <a:srcRect b="36132" l="1185" r="0" t="38771"/>
          <a:stretch/>
        </p:blipFill>
        <p:spPr>
          <a:xfrm>
            <a:off x="0" y="6069679"/>
            <a:ext cx="9144000" cy="3030849"/>
          </a:xfrm>
          <a:prstGeom prst="rect">
            <a:avLst/>
          </a:prstGeom>
          <a:noFill/>
          <a:ln>
            <a:noFill/>
          </a:ln>
        </p:spPr>
      </p:pic>
      <p:sp>
        <p:nvSpPr>
          <p:cNvPr id="126" name="Google Shape;126;p15"/>
          <p:cNvSpPr txBox="1"/>
          <p:nvPr/>
        </p:nvSpPr>
        <p:spPr>
          <a:xfrm>
            <a:off x="14927684" y="695325"/>
            <a:ext cx="2331616" cy="3060219"/>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1" i="0" lang="en-US" sz="17893" u="none" cap="none" strike="noStrike">
                <a:solidFill>
                  <a:srgbClr val="000000"/>
                </a:solidFill>
                <a:latin typeface="EB Garamond SemiBold"/>
                <a:ea typeface="EB Garamond SemiBold"/>
                <a:cs typeface="EB Garamond SemiBold"/>
                <a:sym typeface="EB Garamond SemiBold"/>
              </a:rPr>
              <a:t>01</a:t>
            </a:r>
            <a:endParaRPr/>
          </a:p>
        </p:txBody>
      </p:sp>
      <p:sp>
        <p:nvSpPr>
          <p:cNvPr id="127" name="Google Shape;127;p15"/>
          <p:cNvSpPr txBox="1"/>
          <p:nvPr/>
        </p:nvSpPr>
        <p:spPr>
          <a:xfrm>
            <a:off x="1028700" y="6335347"/>
            <a:ext cx="7537608" cy="1209155"/>
          </a:xfrm>
          <a:prstGeom prst="rect">
            <a:avLst/>
          </a:prstGeom>
          <a:noFill/>
          <a:ln>
            <a:noFill/>
          </a:ln>
        </p:spPr>
        <p:txBody>
          <a:bodyPr anchorCtr="0" anchor="t" bIns="0" lIns="0" spcFirstLastPara="1" rIns="0" wrap="square" tIns="0">
            <a:spAutoFit/>
          </a:bodyPr>
          <a:lstStyle/>
          <a:p>
            <a:pPr indent="0" lvl="0" marL="0" marR="0" rtl="0" algn="l">
              <a:lnSpc>
                <a:spcPct val="129016"/>
              </a:lnSpc>
              <a:spcBef>
                <a:spcPts val="0"/>
              </a:spcBef>
              <a:spcAft>
                <a:spcPts val="0"/>
              </a:spcAft>
              <a:buNone/>
            </a:pPr>
            <a:r>
              <a:rPr b="1" i="0" lang="en-US" sz="7544" u="none" cap="none" strike="noStrike">
                <a:solidFill>
                  <a:srgbClr val="000000"/>
                </a:solidFill>
                <a:latin typeface="Lato Black"/>
                <a:ea typeface="Lato Black"/>
                <a:cs typeface="Lato Black"/>
                <a:sym typeface="Lato Black"/>
              </a:rPr>
              <a:t>Write a subtitle</a:t>
            </a:r>
            <a:endParaRPr/>
          </a:p>
        </p:txBody>
      </p:sp>
      <p:sp>
        <p:nvSpPr>
          <p:cNvPr id="128" name="Google Shape;128;p15"/>
          <p:cNvSpPr txBox="1"/>
          <p:nvPr/>
        </p:nvSpPr>
        <p:spPr>
          <a:xfrm>
            <a:off x="1028700" y="7660704"/>
            <a:ext cx="57282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6"/>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grpSp>
        <p:nvGrpSpPr>
          <p:cNvPr id="134" name="Google Shape;134;p16"/>
          <p:cNvGrpSpPr/>
          <p:nvPr/>
        </p:nvGrpSpPr>
        <p:grpSpPr>
          <a:xfrm>
            <a:off x="1467694" y="4394621"/>
            <a:ext cx="2124949" cy="2124949"/>
            <a:chOff x="0" y="0"/>
            <a:chExt cx="812800" cy="812800"/>
          </a:xfrm>
        </p:grpSpPr>
        <p:sp>
          <p:nvSpPr>
            <p:cNvPr id="135" name="Google Shape;13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16"/>
          <p:cNvGrpSpPr/>
          <p:nvPr/>
        </p:nvGrpSpPr>
        <p:grpSpPr>
          <a:xfrm>
            <a:off x="5883667" y="4394621"/>
            <a:ext cx="2124949" cy="2124949"/>
            <a:chOff x="0" y="0"/>
            <a:chExt cx="812800" cy="812800"/>
          </a:xfrm>
        </p:grpSpPr>
        <p:sp>
          <p:nvSpPr>
            <p:cNvPr id="138" name="Google Shape;138;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16"/>
          <p:cNvGrpSpPr/>
          <p:nvPr/>
        </p:nvGrpSpPr>
        <p:grpSpPr>
          <a:xfrm>
            <a:off x="10279385" y="4394621"/>
            <a:ext cx="2124949" cy="2124949"/>
            <a:chOff x="0" y="0"/>
            <a:chExt cx="812800" cy="812800"/>
          </a:xfrm>
        </p:grpSpPr>
        <p:sp>
          <p:nvSpPr>
            <p:cNvPr id="141" name="Google Shape;14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3" name="Google Shape;143;p16"/>
          <p:cNvGrpSpPr/>
          <p:nvPr/>
        </p:nvGrpSpPr>
        <p:grpSpPr>
          <a:xfrm>
            <a:off x="14675103" y="4394621"/>
            <a:ext cx="2124949" cy="2124949"/>
            <a:chOff x="0" y="0"/>
            <a:chExt cx="812800" cy="812800"/>
          </a:xfrm>
        </p:grpSpPr>
        <p:sp>
          <p:nvSpPr>
            <p:cNvPr id="144" name="Google Shape;14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a:off x="76200" y="0"/>
              <a:ext cx="6604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6" name="Google Shape;146;p16"/>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147" name="Google Shape;147;p16"/>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148" name="Google Shape;148;p16"/>
          <p:cNvSpPr/>
          <p:nvPr/>
        </p:nvSpPr>
        <p:spPr>
          <a:xfrm>
            <a:off x="2063566" y="4747239"/>
            <a:ext cx="933205" cy="1347147"/>
          </a:xfrm>
          <a:custGeom>
            <a:rect b="b" l="l" r="r" t="t"/>
            <a:pathLst>
              <a:path extrusionOk="0" h="1347147" w="933205">
                <a:moveTo>
                  <a:pt x="0" y="0"/>
                </a:moveTo>
                <a:lnTo>
                  <a:pt x="933205" y="0"/>
                </a:lnTo>
                <a:lnTo>
                  <a:pt x="933205" y="1347147"/>
                </a:lnTo>
                <a:lnTo>
                  <a:pt x="0" y="1347147"/>
                </a:lnTo>
                <a:lnTo>
                  <a:pt x="0" y="0"/>
                </a:lnTo>
                <a:close/>
              </a:path>
            </a:pathLst>
          </a:custGeom>
          <a:blipFill rotWithShape="1">
            <a:blip r:embed="rId4">
              <a:alphaModFix/>
            </a:blip>
            <a:stretch>
              <a:fillRect b="0" l="0" r="0" t="0"/>
            </a:stretch>
          </a:blipFill>
          <a:ln>
            <a:noFill/>
          </a:ln>
        </p:spPr>
      </p:sp>
      <p:sp>
        <p:nvSpPr>
          <p:cNvPr id="149" name="Google Shape;149;p16"/>
          <p:cNvSpPr/>
          <p:nvPr/>
        </p:nvSpPr>
        <p:spPr>
          <a:xfrm>
            <a:off x="6301191" y="4747239"/>
            <a:ext cx="1289901" cy="1289901"/>
          </a:xfrm>
          <a:custGeom>
            <a:rect b="b" l="l" r="r" t="t"/>
            <a:pathLst>
              <a:path extrusionOk="0" h="1289901" w="1289901">
                <a:moveTo>
                  <a:pt x="0" y="0"/>
                </a:moveTo>
                <a:lnTo>
                  <a:pt x="1289900" y="0"/>
                </a:lnTo>
                <a:lnTo>
                  <a:pt x="1289900" y="1289901"/>
                </a:lnTo>
                <a:lnTo>
                  <a:pt x="0" y="1289901"/>
                </a:lnTo>
                <a:lnTo>
                  <a:pt x="0" y="0"/>
                </a:lnTo>
                <a:close/>
              </a:path>
            </a:pathLst>
          </a:custGeom>
          <a:blipFill rotWithShape="1">
            <a:blip r:embed="rId5">
              <a:alphaModFix/>
            </a:blip>
            <a:stretch>
              <a:fillRect b="0" l="0" r="0" t="0"/>
            </a:stretch>
          </a:blipFill>
          <a:ln>
            <a:noFill/>
          </a:ln>
        </p:spPr>
      </p:sp>
      <p:sp>
        <p:nvSpPr>
          <p:cNvPr id="150" name="Google Shape;150;p16"/>
          <p:cNvSpPr/>
          <p:nvPr/>
        </p:nvSpPr>
        <p:spPr>
          <a:xfrm>
            <a:off x="10698296" y="4829904"/>
            <a:ext cx="1287127" cy="1181816"/>
          </a:xfrm>
          <a:custGeom>
            <a:rect b="b" l="l" r="r" t="t"/>
            <a:pathLst>
              <a:path extrusionOk="0" h="1181816" w="1287127">
                <a:moveTo>
                  <a:pt x="0" y="0"/>
                </a:moveTo>
                <a:lnTo>
                  <a:pt x="1287126" y="0"/>
                </a:lnTo>
                <a:lnTo>
                  <a:pt x="1287126" y="1181817"/>
                </a:lnTo>
                <a:lnTo>
                  <a:pt x="0" y="1181817"/>
                </a:lnTo>
                <a:lnTo>
                  <a:pt x="0" y="0"/>
                </a:lnTo>
                <a:close/>
              </a:path>
            </a:pathLst>
          </a:custGeom>
          <a:blipFill rotWithShape="1">
            <a:blip r:embed="rId6">
              <a:alphaModFix/>
            </a:blip>
            <a:stretch>
              <a:fillRect b="0" l="0" r="0" t="0"/>
            </a:stretch>
          </a:blipFill>
          <a:ln>
            <a:noFill/>
          </a:ln>
        </p:spPr>
      </p:sp>
      <p:sp>
        <p:nvSpPr>
          <p:cNvPr id="151" name="Google Shape;151;p16"/>
          <p:cNvSpPr/>
          <p:nvPr/>
        </p:nvSpPr>
        <p:spPr>
          <a:xfrm>
            <a:off x="15132940" y="4860846"/>
            <a:ext cx="1209274" cy="1176294"/>
          </a:xfrm>
          <a:custGeom>
            <a:rect b="b" l="l" r="r" t="t"/>
            <a:pathLst>
              <a:path extrusionOk="0" h="1176294" w="1209274">
                <a:moveTo>
                  <a:pt x="0" y="0"/>
                </a:moveTo>
                <a:lnTo>
                  <a:pt x="1209274" y="0"/>
                </a:lnTo>
                <a:lnTo>
                  <a:pt x="1209274" y="1176294"/>
                </a:lnTo>
                <a:lnTo>
                  <a:pt x="0" y="1176294"/>
                </a:lnTo>
                <a:lnTo>
                  <a:pt x="0" y="0"/>
                </a:lnTo>
                <a:close/>
              </a:path>
            </a:pathLst>
          </a:custGeom>
          <a:blipFill rotWithShape="1">
            <a:blip r:embed="rId7">
              <a:alphaModFix/>
            </a:blip>
            <a:stretch>
              <a:fillRect b="0" l="0" r="0" t="0"/>
            </a:stretch>
          </a:blipFill>
          <a:ln>
            <a:noFill/>
          </a:ln>
        </p:spPr>
      </p:sp>
      <p:sp>
        <p:nvSpPr>
          <p:cNvPr id="152" name="Google Shape;152;p16"/>
          <p:cNvSpPr/>
          <p:nvPr/>
        </p:nvSpPr>
        <p:spPr>
          <a:xfrm>
            <a:off x="4545143" y="5243035"/>
            <a:ext cx="807776" cy="428121"/>
          </a:xfrm>
          <a:custGeom>
            <a:rect b="b" l="l" r="r" t="t"/>
            <a:pathLst>
              <a:path extrusionOk="0" h="428121" w="807776">
                <a:moveTo>
                  <a:pt x="0" y="0"/>
                </a:moveTo>
                <a:lnTo>
                  <a:pt x="807776" y="0"/>
                </a:lnTo>
                <a:lnTo>
                  <a:pt x="807776" y="428121"/>
                </a:lnTo>
                <a:lnTo>
                  <a:pt x="0" y="428121"/>
                </a:lnTo>
                <a:lnTo>
                  <a:pt x="0" y="0"/>
                </a:lnTo>
                <a:close/>
              </a:path>
            </a:pathLst>
          </a:custGeom>
          <a:blipFill rotWithShape="1">
            <a:blip r:embed="rId8">
              <a:alphaModFix/>
            </a:blip>
            <a:stretch>
              <a:fillRect b="0" l="0" r="0" t="0"/>
            </a:stretch>
          </a:blipFill>
          <a:ln>
            <a:noFill/>
          </a:ln>
        </p:spPr>
      </p:sp>
      <p:sp>
        <p:nvSpPr>
          <p:cNvPr id="153" name="Google Shape;153;p16"/>
          <p:cNvSpPr/>
          <p:nvPr/>
        </p:nvSpPr>
        <p:spPr>
          <a:xfrm>
            <a:off x="8855282" y="5243035"/>
            <a:ext cx="807776" cy="428121"/>
          </a:xfrm>
          <a:custGeom>
            <a:rect b="b" l="l" r="r" t="t"/>
            <a:pathLst>
              <a:path extrusionOk="0" h="428121" w="807776">
                <a:moveTo>
                  <a:pt x="0" y="0"/>
                </a:moveTo>
                <a:lnTo>
                  <a:pt x="807776" y="0"/>
                </a:lnTo>
                <a:lnTo>
                  <a:pt x="807776" y="428121"/>
                </a:lnTo>
                <a:lnTo>
                  <a:pt x="0" y="428121"/>
                </a:lnTo>
                <a:lnTo>
                  <a:pt x="0" y="0"/>
                </a:lnTo>
                <a:close/>
              </a:path>
            </a:pathLst>
          </a:custGeom>
          <a:blipFill rotWithShape="1">
            <a:blip r:embed="rId8">
              <a:alphaModFix/>
            </a:blip>
            <a:stretch>
              <a:fillRect b="0" l="0" r="0" t="0"/>
            </a:stretch>
          </a:blipFill>
          <a:ln>
            <a:noFill/>
          </a:ln>
        </p:spPr>
      </p:sp>
      <p:sp>
        <p:nvSpPr>
          <p:cNvPr id="154" name="Google Shape;154;p16"/>
          <p:cNvSpPr/>
          <p:nvPr/>
        </p:nvSpPr>
        <p:spPr>
          <a:xfrm>
            <a:off x="13165420" y="5243035"/>
            <a:ext cx="807776" cy="428121"/>
          </a:xfrm>
          <a:custGeom>
            <a:rect b="b" l="l" r="r" t="t"/>
            <a:pathLst>
              <a:path extrusionOk="0" h="428121" w="807776">
                <a:moveTo>
                  <a:pt x="0" y="0"/>
                </a:moveTo>
                <a:lnTo>
                  <a:pt x="807776" y="0"/>
                </a:lnTo>
                <a:lnTo>
                  <a:pt x="807776" y="428121"/>
                </a:lnTo>
                <a:lnTo>
                  <a:pt x="0" y="428121"/>
                </a:lnTo>
                <a:lnTo>
                  <a:pt x="0" y="0"/>
                </a:lnTo>
                <a:close/>
              </a:path>
            </a:pathLst>
          </a:custGeom>
          <a:blipFill rotWithShape="1">
            <a:blip r:embed="rId8">
              <a:alphaModFix/>
            </a:blip>
            <a:stretch>
              <a:fillRect b="0" l="0" r="0" t="0"/>
            </a:stretch>
          </a:blipFill>
          <a:ln>
            <a:noFill/>
          </a:ln>
        </p:spPr>
      </p:sp>
      <p:sp>
        <p:nvSpPr>
          <p:cNvPr id="155" name="Google Shape;155;p16"/>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Introduction to Perception</a:t>
            </a:r>
            <a:endParaRPr/>
          </a:p>
        </p:txBody>
      </p:sp>
      <p:sp>
        <p:nvSpPr>
          <p:cNvPr id="156" name="Google Shape;156;p16"/>
          <p:cNvSpPr txBox="1"/>
          <p:nvPr/>
        </p:nvSpPr>
        <p:spPr>
          <a:xfrm>
            <a:off x="957201" y="6732795"/>
            <a:ext cx="3186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57" name="Google Shape;157;p16"/>
          <p:cNvSpPr txBox="1"/>
          <p:nvPr/>
        </p:nvSpPr>
        <p:spPr>
          <a:xfrm>
            <a:off x="5352919" y="6732795"/>
            <a:ext cx="3186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58" name="Google Shape;158;p16"/>
          <p:cNvSpPr txBox="1"/>
          <p:nvPr/>
        </p:nvSpPr>
        <p:spPr>
          <a:xfrm>
            <a:off x="9748637" y="6732795"/>
            <a:ext cx="3186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59" name="Google Shape;159;p16"/>
          <p:cNvSpPr txBox="1"/>
          <p:nvPr/>
        </p:nvSpPr>
        <p:spPr>
          <a:xfrm>
            <a:off x="14144355" y="6732795"/>
            <a:ext cx="3186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60" name="Google Shape;160;p16"/>
          <p:cNvSpPr txBox="1"/>
          <p:nvPr/>
        </p:nvSpPr>
        <p:spPr>
          <a:xfrm>
            <a:off x="1454258" y="3544822"/>
            <a:ext cx="2192330" cy="487808"/>
          </a:xfrm>
          <a:prstGeom prst="rect">
            <a:avLst/>
          </a:prstGeom>
          <a:noFill/>
          <a:ln>
            <a:noFill/>
          </a:ln>
        </p:spPr>
        <p:txBody>
          <a:bodyPr anchorCtr="0" anchor="t" bIns="0" lIns="0" spcFirstLastPara="1" rIns="0" wrap="square" tIns="0">
            <a:spAutoFit/>
          </a:bodyPr>
          <a:lstStyle/>
          <a:p>
            <a:pPr indent="0" lvl="0" marL="0" marR="0" rtl="0" algn="ctr">
              <a:lnSpc>
                <a:spcPct val="154020"/>
              </a:lnSpc>
              <a:spcBef>
                <a:spcPts val="0"/>
              </a:spcBef>
              <a:spcAft>
                <a:spcPts val="0"/>
              </a:spcAft>
              <a:buNone/>
            </a:pPr>
            <a:r>
              <a:rPr b="1" i="0" lang="en-US" sz="2599" u="none" cap="none" strike="noStrike">
                <a:solidFill>
                  <a:srgbClr val="000000"/>
                </a:solidFill>
                <a:latin typeface="Lato Black"/>
                <a:ea typeface="Lato Black"/>
                <a:cs typeface="Lato Black"/>
                <a:sym typeface="Lato Black"/>
              </a:rPr>
              <a:t>Key Point 01</a:t>
            </a:r>
            <a:endParaRPr/>
          </a:p>
        </p:txBody>
      </p:sp>
      <p:sp>
        <p:nvSpPr>
          <p:cNvPr id="161" name="Google Shape;161;p16"/>
          <p:cNvSpPr txBox="1"/>
          <p:nvPr/>
        </p:nvSpPr>
        <p:spPr>
          <a:xfrm>
            <a:off x="5849976" y="3544822"/>
            <a:ext cx="2192330" cy="487808"/>
          </a:xfrm>
          <a:prstGeom prst="rect">
            <a:avLst/>
          </a:prstGeom>
          <a:noFill/>
          <a:ln>
            <a:noFill/>
          </a:ln>
        </p:spPr>
        <p:txBody>
          <a:bodyPr anchorCtr="0" anchor="t" bIns="0" lIns="0" spcFirstLastPara="1" rIns="0" wrap="square" tIns="0">
            <a:spAutoFit/>
          </a:bodyPr>
          <a:lstStyle/>
          <a:p>
            <a:pPr indent="0" lvl="0" marL="0" marR="0" rtl="0" algn="ctr">
              <a:lnSpc>
                <a:spcPct val="154020"/>
              </a:lnSpc>
              <a:spcBef>
                <a:spcPts val="0"/>
              </a:spcBef>
              <a:spcAft>
                <a:spcPts val="0"/>
              </a:spcAft>
              <a:buNone/>
            </a:pPr>
            <a:r>
              <a:rPr b="1" i="0" lang="en-US" sz="2599" u="none" cap="none" strike="noStrike">
                <a:solidFill>
                  <a:srgbClr val="000000"/>
                </a:solidFill>
                <a:latin typeface="Lato Black"/>
                <a:ea typeface="Lato Black"/>
                <a:cs typeface="Lato Black"/>
                <a:sym typeface="Lato Black"/>
              </a:rPr>
              <a:t>Key Point 02</a:t>
            </a:r>
            <a:endParaRPr/>
          </a:p>
        </p:txBody>
      </p:sp>
      <p:sp>
        <p:nvSpPr>
          <p:cNvPr id="162" name="Google Shape;162;p16"/>
          <p:cNvSpPr txBox="1"/>
          <p:nvPr/>
        </p:nvSpPr>
        <p:spPr>
          <a:xfrm>
            <a:off x="10245694" y="3544822"/>
            <a:ext cx="2192330" cy="487808"/>
          </a:xfrm>
          <a:prstGeom prst="rect">
            <a:avLst/>
          </a:prstGeom>
          <a:noFill/>
          <a:ln>
            <a:noFill/>
          </a:ln>
        </p:spPr>
        <p:txBody>
          <a:bodyPr anchorCtr="0" anchor="t" bIns="0" lIns="0" spcFirstLastPara="1" rIns="0" wrap="square" tIns="0">
            <a:spAutoFit/>
          </a:bodyPr>
          <a:lstStyle/>
          <a:p>
            <a:pPr indent="0" lvl="0" marL="0" marR="0" rtl="0" algn="ctr">
              <a:lnSpc>
                <a:spcPct val="154020"/>
              </a:lnSpc>
              <a:spcBef>
                <a:spcPts val="0"/>
              </a:spcBef>
              <a:spcAft>
                <a:spcPts val="0"/>
              </a:spcAft>
              <a:buNone/>
            </a:pPr>
            <a:r>
              <a:rPr b="1" i="0" lang="en-US" sz="2599" u="none" cap="none" strike="noStrike">
                <a:solidFill>
                  <a:srgbClr val="000000"/>
                </a:solidFill>
                <a:latin typeface="Lato Black"/>
                <a:ea typeface="Lato Black"/>
                <a:cs typeface="Lato Black"/>
                <a:sym typeface="Lato Black"/>
              </a:rPr>
              <a:t>Key Point 03</a:t>
            </a:r>
            <a:endParaRPr/>
          </a:p>
        </p:txBody>
      </p:sp>
      <p:sp>
        <p:nvSpPr>
          <p:cNvPr id="163" name="Google Shape;163;p16"/>
          <p:cNvSpPr txBox="1"/>
          <p:nvPr/>
        </p:nvSpPr>
        <p:spPr>
          <a:xfrm>
            <a:off x="14641412" y="3544822"/>
            <a:ext cx="2192330" cy="487808"/>
          </a:xfrm>
          <a:prstGeom prst="rect">
            <a:avLst/>
          </a:prstGeom>
          <a:noFill/>
          <a:ln>
            <a:noFill/>
          </a:ln>
        </p:spPr>
        <p:txBody>
          <a:bodyPr anchorCtr="0" anchor="t" bIns="0" lIns="0" spcFirstLastPara="1" rIns="0" wrap="square" tIns="0">
            <a:spAutoFit/>
          </a:bodyPr>
          <a:lstStyle/>
          <a:p>
            <a:pPr indent="0" lvl="0" marL="0" marR="0" rtl="0" algn="ctr">
              <a:lnSpc>
                <a:spcPct val="154020"/>
              </a:lnSpc>
              <a:spcBef>
                <a:spcPts val="0"/>
              </a:spcBef>
              <a:spcAft>
                <a:spcPts val="0"/>
              </a:spcAft>
              <a:buNone/>
            </a:pPr>
            <a:r>
              <a:rPr b="1" i="0" lang="en-US" sz="2599" u="none" cap="none" strike="noStrike">
                <a:solidFill>
                  <a:srgbClr val="000000"/>
                </a:solidFill>
                <a:latin typeface="Lato Black"/>
                <a:ea typeface="Lato Black"/>
                <a:cs typeface="Lato Black"/>
                <a:sym typeface="Lato Black"/>
              </a:rPr>
              <a:t>Key Point 04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7"/>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169" name="Google Shape;169;p17"/>
          <p:cNvPicPr preferRelativeResize="0"/>
          <p:nvPr/>
        </p:nvPicPr>
        <p:blipFill rotWithShape="1">
          <a:blip r:embed="rId4">
            <a:alphaModFix/>
          </a:blip>
          <a:srcRect b="37378" l="10644" r="418" t="589"/>
          <a:stretch/>
        </p:blipFill>
        <p:spPr>
          <a:xfrm>
            <a:off x="483530" y="3207183"/>
            <a:ext cx="7774830" cy="3615181"/>
          </a:xfrm>
          <a:prstGeom prst="rect">
            <a:avLst/>
          </a:prstGeom>
          <a:noFill/>
          <a:ln>
            <a:noFill/>
          </a:ln>
        </p:spPr>
      </p:pic>
      <p:cxnSp>
        <p:nvCxnSpPr>
          <p:cNvPr id="170" name="Google Shape;170;p17"/>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171" name="Google Shape;171;p17"/>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172" name="Google Shape;172;p17"/>
          <p:cNvSpPr/>
          <p:nvPr/>
        </p:nvSpPr>
        <p:spPr>
          <a:xfrm>
            <a:off x="2889480" y="2739844"/>
            <a:ext cx="2962930" cy="934678"/>
          </a:xfrm>
          <a:custGeom>
            <a:rect b="b" l="l" r="r" t="t"/>
            <a:pathLst>
              <a:path extrusionOk="0" h="934678" w="2962930">
                <a:moveTo>
                  <a:pt x="0" y="0"/>
                </a:moveTo>
                <a:lnTo>
                  <a:pt x="2962930" y="0"/>
                </a:lnTo>
                <a:lnTo>
                  <a:pt x="2962930" y="934678"/>
                </a:lnTo>
                <a:lnTo>
                  <a:pt x="0" y="934678"/>
                </a:lnTo>
                <a:lnTo>
                  <a:pt x="0" y="0"/>
                </a:lnTo>
                <a:close/>
              </a:path>
            </a:pathLst>
          </a:custGeom>
          <a:blipFill rotWithShape="1">
            <a:blip r:embed="rId5">
              <a:alphaModFix/>
            </a:blip>
            <a:stretch>
              <a:fillRect b="0" l="0" r="0" t="0"/>
            </a:stretch>
          </a:blipFill>
          <a:ln>
            <a:noFill/>
          </a:ln>
        </p:spPr>
      </p:sp>
      <p:sp>
        <p:nvSpPr>
          <p:cNvPr id="173" name="Google Shape;173;p17"/>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Key Components</a:t>
            </a:r>
            <a:endParaRPr/>
          </a:p>
        </p:txBody>
      </p:sp>
      <p:sp>
        <p:nvSpPr>
          <p:cNvPr id="174" name="Google Shape;174;p17"/>
          <p:cNvSpPr txBox="1"/>
          <p:nvPr/>
        </p:nvSpPr>
        <p:spPr>
          <a:xfrm>
            <a:off x="1833315" y="7791340"/>
            <a:ext cx="50754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75" name="Google Shape;175;p17"/>
          <p:cNvSpPr txBox="1"/>
          <p:nvPr/>
        </p:nvSpPr>
        <p:spPr>
          <a:xfrm>
            <a:off x="11379425" y="7791340"/>
            <a:ext cx="50754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176" name="Google Shape;176;p17"/>
          <p:cNvSpPr txBox="1"/>
          <p:nvPr/>
        </p:nvSpPr>
        <p:spPr>
          <a:xfrm>
            <a:off x="1833315" y="7194376"/>
            <a:ext cx="5075260"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sp>
        <p:nvSpPr>
          <p:cNvPr id="177" name="Google Shape;177;p17"/>
          <p:cNvSpPr txBox="1"/>
          <p:nvPr/>
        </p:nvSpPr>
        <p:spPr>
          <a:xfrm>
            <a:off x="11379425" y="7194376"/>
            <a:ext cx="5075260"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pic>
        <p:nvPicPr>
          <p:cNvPr id="178" name="Google Shape;178;p17"/>
          <p:cNvPicPr preferRelativeResize="0"/>
          <p:nvPr/>
        </p:nvPicPr>
        <p:blipFill rotWithShape="1">
          <a:blip r:embed="rId6">
            <a:alphaModFix/>
          </a:blip>
          <a:srcRect b="49324" l="8645" r="35284" t="13788"/>
          <a:stretch/>
        </p:blipFill>
        <p:spPr>
          <a:xfrm>
            <a:off x="9593299" y="3207175"/>
            <a:ext cx="8242078" cy="3615199"/>
          </a:xfrm>
          <a:prstGeom prst="rect">
            <a:avLst/>
          </a:prstGeom>
          <a:noFill/>
          <a:ln>
            <a:noFill/>
          </a:ln>
        </p:spPr>
      </p:pic>
      <p:sp>
        <p:nvSpPr>
          <p:cNvPr id="179" name="Google Shape;179;p17"/>
          <p:cNvSpPr/>
          <p:nvPr/>
        </p:nvSpPr>
        <p:spPr>
          <a:xfrm>
            <a:off x="12435590" y="2739844"/>
            <a:ext cx="2962930" cy="934678"/>
          </a:xfrm>
          <a:custGeom>
            <a:rect b="b" l="l" r="r" t="t"/>
            <a:pathLst>
              <a:path extrusionOk="0" h="934678" w="2962930">
                <a:moveTo>
                  <a:pt x="0" y="0"/>
                </a:moveTo>
                <a:lnTo>
                  <a:pt x="2962930" y="0"/>
                </a:lnTo>
                <a:lnTo>
                  <a:pt x="2962930" y="934678"/>
                </a:lnTo>
                <a:lnTo>
                  <a:pt x="0" y="93467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8"/>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grpSp>
        <p:nvGrpSpPr>
          <p:cNvPr id="185" name="Google Shape;185;p18"/>
          <p:cNvGrpSpPr/>
          <p:nvPr/>
        </p:nvGrpSpPr>
        <p:grpSpPr>
          <a:xfrm>
            <a:off x="2052752" y="2035668"/>
            <a:ext cx="14182496" cy="1703566"/>
            <a:chOff x="0" y="-76200"/>
            <a:chExt cx="3735308" cy="448676"/>
          </a:xfrm>
        </p:grpSpPr>
        <p:sp>
          <p:nvSpPr>
            <p:cNvPr id="186" name="Google Shape;186;p18"/>
            <p:cNvSpPr/>
            <p:nvPr/>
          </p:nvSpPr>
          <p:spPr>
            <a:xfrm>
              <a:off x="0" y="0"/>
              <a:ext cx="3735308" cy="372476"/>
            </a:xfrm>
            <a:custGeom>
              <a:rect b="b" l="l" r="r" t="t"/>
              <a:pathLst>
                <a:path extrusionOk="0" h="372476" w="3735308">
                  <a:moveTo>
                    <a:pt x="0" y="0"/>
                  </a:moveTo>
                  <a:lnTo>
                    <a:pt x="3735308" y="0"/>
                  </a:lnTo>
                  <a:lnTo>
                    <a:pt x="3735308" y="372476"/>
                  </a:lnTo>
                  <a:lnTo>
                    <a:pt x="0" y="372476"/>
                  </a:lnTo>
                  <a:close/>
                </a:path>
              </a:pathLst>
            </a:custGeom>
            <a:solidFill>
              <a:srgbClr val="FFFFFF"/>
            </a:solidFill>
            <a:ln>
              <a:noFill/>
            </a:ln>
          </p:spPr>
        </p:sp>
        <p:sp>
          <p:nvSpPr>
            <p:cNvPr id="187" name="Google Shape;187;p18"/>
            <p:cNvSpPr txBox="1"/>
            <p:nvPr/>
          </p:nvSpPr>
          <p:spPr>
            <a:xfrm>
              <a:off x="0" y="-76200"/>
              <a:ext cx="3735308" cy="448676"/>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8"/>
          <p:cNvGrpSpPr/>
          <p:nvPr/>
        </p:nvGrpSpPr>
        <p:grpSpPr>
          <a:xfrm>
            <a:off x="2465164" y="3742051"/>
            <a:ext cx="13357672" cy="1703566"/>
            <a:chOff x="0" y="-76200"/>
            <a:chExt cx="3518070" cy="448676"/>
          </a:xfrm>
        </p:grpSpPr>
        <p:sp>
          <p:nvSpPr>
            <p:cNvPr id="189" name="Google Shape;189;p18"/>
            <p:cNvSpPr/>
            <p:nvPr/>
          </p:nvSpPr>
          <p:spPr>
            <a:xfrm>
              <a:off x="0" y="0"/>
              <a:ext cx="3518070" cy="372476"/>
            </a:xfrm>
            <a:custGeom>
              <a:rect b="b" l="l" r="r" t="t"/>
              <a:pathLst>
                <a:path extrusionOk="0" h="372476" w="3518070">
                  <a:moveTo>
                    <a:pt x="0" y="0"/>
                  </a:moveTo>
                  <a:lnTo>
                    <a:pt x="3518070" y="0"/>
                  </a:lnTo>
                  <a:lnTo>
                    <a:pt x="3518070" y="372476"/>
                  </a:lnTo>
                  <a:lnTo>
                    <a:pt x="0" y="372476"/>
                  </a:lnTo>
                  <a:close/>
                </a:path>
              </a:pathLst>
            </a:custGeom>
            <a:solidFill>
              <a:srgbClr val="FFFFFF"/>
            </a:solidFill>
            <a:ln>
              <a:noFill/>
            </a:ln>
          </p:spPr>
        </p:sp>
        <p:sp>
          <p:nvSpPr>
            <p:cNvPr id="190" name="Google Shape;190;p18"/>
            <p:cNvSpPr txBox="1"/>
            <p:nvPr/>
          </p:nvSpPr>
          <p:spPr>
            <a:xfrm>
              <a:off x="0" y="-76200"/>
              <a:ext cx="3518070" cy="448676"/>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8"/>
          <p:cNvGrpSpPr/>
          <p:nvPr/>
        </p:nvGrpSpPr>
        <p:grpSpPr>
          <a:xfrm>
            <a:off x="2940063" y="5448434"/>
            <a:ext cx="12407878" cy="1703566"/>
            <a:chOff x="0" y="-76200"/>
            <a:chExt cx="3267918" cy="448676"/>
          </a:xfrm>
        </p:grpSpPr>
        <p:sp>
          <p:nvSpPr>
            <p:cNvPr id="192" name="Google Shape;192;p18"/>
            <p:cNvSpPr/>
            <p:nvPr/>
          </p:nvSpPr>
          <p:spPr>
            <a:xfrm>
              <a:off x="0" y="0"/>
              <a:ext cx="3267918" cy="372476"/>
            </a:xfrm>
            <a:custGeom>
              <a:rect b="b" l="l" r="r" t="t"/>
              <a:pathLst>
                <a:path extrusionOk="0" h="372476" w="3267918">
                  <a:moveTo>
                    <a:pt x="0" y="0"/>
                  </a:moveTo>
                  <a:lnTo>
                    <a:pt x="3267918" y="0"/>
                  </a:lnTo>
                  <a:lnTo>
                    <a:pt x="3267918" y="372476"/>
                  </a:lnTo>
                  <a:lnTo>
                    <a:pt x="0" y="372476"/>
                  </a:lnTo>
                  <a:close/>
                </a:path>
              </a:pathLst>
            </a:custGeom>
            <a:solidFill>
              <a:srgbClr val="FFFFFF"/>
            </a:solidFill>
            <a:ln>
              <a:noFill/>
            </a:ln>
          </p:spPr>
        </p:sp>
        <p:sp>
          <p:nvSpPr>
            <p:cNvPr id="193" name="Google Shape;193;p18"/>
            <p:cNvSpPr txBox="1"/>
            <p:nvPr/>
          </p:nvSpPr>
          <p:spPr>
            <a:xfrm>
              <a:off x="0" y="-76200"/>
              <a:ext cx="3267917" cy="448676"/>
            </a:xfrm>
            <a:prstGeom prst="rect">
              <a:avLst/>
            </a:prstGeom>
            <a:noFill/>
            <a:ln>
              <a:noFill/>
            </a:ln>
          </p:spPr>
          <p:txBody>
            <a:bodyPr anchorCtr="0" anchor="ctr" bIns="50800" lIns="50800" spcFirstLastPara="1" rIns="50800" wrap="square" tIns="50800">
              <a:noAutofit/>
            </a:bodyPr>
            <a:lstStyle/>
            <a:p>
              <a:pPr indent="0" lvl="0" marL="0" marR="0" rtl="0" algn="ctr">
                <a:lnSpc>
                  <a:spcPct val="179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4" name="Google Shape;194;p18"/>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195" name="Google Shape;195;p18"/>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196" name="Google Shape;196;p18"/>
          <p:cNvSpPr txBox="1"/>
          <p:nvPr/>
        </p:nvSpPr>
        <p:spPr>
          <a:xfrm>
            <a:off x="2385218" y="2272309"/>
            <a:ext cx="13517700" cy="456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8983" u="none" cap="none" strike="noStrike">
                <a:solidFill>
                  <a:srgbClr val="000000"/>
                </a:solidFill>
                <a:latin typeface="EB Garamond SemiBold"/>
                <a:ea typeface="EB Garamond SemiBold"/>
                <a:cs typeface="EB Garamond SemiBold"/>
                <a:sym typeface="EB Garamond SemiBold"/>
              </a:rPr>
              <a:t>Lorem ipsum dolor sit amet, consectetur adipiscing elit, sed do eiusmod tempor.</a:t>
            </a:r>
            <a:endParaRPr/>
          </a:p>
        </p:txBody>
      </p:sp>
      <p:sp>
        <p:nvSpPr>
          <p:cNvPr id="197" name="Google Shape;197;p18"/>
          <p:cNvSpPr/>
          <p:nvPr/>
        </p:nvSpPr>
        <p:spPr>
          <a:xfrm rot="-1713442">
            <a:off x="-1078604" y="4687462"/>
            <a:ext cx="2955175" cy="4114800"/>
          </a:xfrm>
          <a:custGeom>
            <a:rect b="b" l="l" r="r" t="t"/>
            <a:pathLst>
              <a:path extrusionOk="0" h="4114800" w="2955175">
                <a:moveTo>
                  <a:pt x="0" y="0"/>
                </a:moveTo>
                <a:lnTo>
                  <a:pt x="2955174" y="0"/>
                </a:lnTo>
                <a:lnTo>
                  <a:pt x="2955174" y="4114800"/>
                </a:lnTo>
                <a:lnTo>
                  <a:pt x="0" y="4114800"/>
                </a:lnTo>
                <a:lnTo>
                  <a:pt x="0" y="0"/>
                </a:lnTo>
                <a:close/>
              </a:path>
            </a:pathLst>
          </a:custGeom>
          <a:blipFill rotWithShape="1">
            <a:blip r:embed="rId4">
              <a:alphaModFix/>
            </a:blip>
            <a:stretch>
              <a:fillRect b="0" l="0" r="0" t="0"/>
            </a:stretch>
          </a:blipFill>
          <a:ln>
            <a:noFill/>
          </a:ln>
        </p:spPr>
      </p:sp>
      <p:sp>
        <p:nvSpPr>
          <p:cNvPr id="198" name="Google Shape;198;p18"/>
          <p:cNvSpPr/>
          <p:nvPr/>
        </p:nvSpPr>
        <p:spPr>
          <a:xfrm rot="4013453">
            <a:off x="16125173" y="-1673037"/>
            <a:ext cx="2955175" cy="4114800"/>
          </a:xfrm>
          <a:custGeom>
            <a:rect b="b" l="l" r="r" t="t"/>
            <a:pathLst>
              <a:path extrusionOk="0" h="4114800" w="2955175">
                <a:moveTo>
                  <a:pt x="0" y="0"/>
                </a:moveTo>
                <a:lnTo>
                  <a:pt x="2955174" y="0"/>
                </a:lnTo>
                <a:lnTo>
                  <a:pt x="2955174" y="4114800"/>
                </a:lnTo>
                <a:lnTo>
                  <a:pt x="0" y="4114800"/>
                </a:lnTo>
                <a:lnTo>
                  <a:pt x="0" y="0"/>
                </a:lnTo>
                <a:close/>
              </a:path>
            </a:pathLst>
          </a:custGeom>
          <a:blipFill rotWithShape="1">
            <a:blip r:embed="rId4">
              <a:alphaModFix/>
            </a:blip>
            <a:stretch>
              <a:fillRect b="0" l="0" r="0" t="0"/>
            </a:stretch>
          </a:blipFill>
          <a:ln>
            <a:noFill/>
          </a:ln>
        </p:spPr>
      </p:sp>
      <p:sp>
        <p:nvSpPr>
          <p:cNvPr id="199" name="Google Shape;199;p18"/>
          <p:cNvSpPr txBox="1"/>
          <p:nvPr/>
        </p:nvSpPr>
        <p:spPr>
          <a:xfrm>
            <a:off x="1844551" y="7890198"/>
            <a:ext cx="14598899" cy="355854"/>
          </a:xfrm>
          <a:prstGeom prst="rect">
            <a:avLst/>
          </a:prstGeom>
          <a:noFill/>
          <a:ln>
            <a:noFill/>
          </a:ln>
        </p:spPr>
        <p:txBody>
          <a:bodyPr anchorCtr="0" anchor="t" bIns="0" lIns="0" spcFirstLastPara="1" rIns="0" wrap="square" tIns="0">
            <a:spAutoFit/>
          </a:bodyPr>
          <a:lstStyle/>
          <a:p>
            <a:pPr indent="0" lvl="0" marL="0" marR="0" rtl="0" algn="ctr">
              <a:lnSpc>
                <a:spcPct val="129013"/>
              </a:lnSpc>
              <a:spcBef>
                <a:spcPts val="0"/>
              </a:spcBef>
              <a:spcAft>
                <a:spcPts val="0"/>
              </a:spcAft>
              <a:buNone/>
            </a:pPr>
            <a:r>
              <a:rPr b="0" i="0" lang="en-US" sz="2199" u="none" cap="none" strike="noStrike">
                <a:solidFill>
                  <a:srgbClr val="000000"/>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9"/>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205" name="Google Shape;205;p19"/>
          <p:cNvPicPr preferRelativeResize="0"/>
          <p:nvPr/>
        </p:nvPicPr>
        <p:blipFill rotWithShape="1">
          <a:blip r:embed="rId4">
            <a:alphaModFix/>
          </a:blip>
          <a:srcRect b="22290" l="24229" r="23507" t="32749"/>
          <a:stretch/>
        </p:blipFill>
        <p:spPr>
          <a:xfrm>
            <a:off x="0" y="3189668"/>
            <a:ext cx="11023906" cy="5690053"/>
          </a:xfrm>
          <a:prstGeom prst="rect">
            <a:avLst/>
          </a:prstGeom>
          <a:noFill/>
          <a:ln>
            <a:noFill/>
          </a:ln>
        </p:spPr>
      </p:pic>
      <p:cxnSp>
        <p:nvCxnSpPr>
          <p:cNvPr id="206" name="Google Shape;206;p19"/>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207" name="Google Shape;207;p19"/>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sp>
        <p:nvSpPr>
          <p:cNvPr id="208" name="Google Shape;208;p19"/>
          <p:cNvSpPr/>
          <p:nvPr/>
        </p:nvSpPr>
        <p:spPr>
          <a:xfrm>
            <a:off x="10252706" y="3189668"/>
            <a:ext cx="1542400" cy="1519264"/>
          </a:xfrm>
          <a:custGeom>
            <a:rect b="b" l="l" r="r" t="t"/>
            <a:pathLst>
              <a:path extrusionOk="0" h="1519264" w="1542400">
                <a:moveTo>
                  <a:pt x="0" y="0"/>
                </a:moveTo>
                <a:lnTo>
                  <a:pt x="1542400" y="0"/>
                </a:lnTo>
                <a:lnTo>
                  <a:pt x="1542400" y="1519264"/>
                </a:lnTo>
                <a:lnTo>
                  <a:pt x="0" y="1519264"/>
                </a:lnTo>
                <a:lnTo>
                  <a:pt x="0" y="0"/>
                </a:lnTo>
                <a:close/>
              </a:path>
            </a:pathLst>
          </a:custGeom>
          <a:blipFill rotWithShape="1">
            <a:blip r:embed="rId5">
              <a:alphaModFix/>
            </a:blip>
            <a:stretch>
              <a:fillRect b="0" l="0" r="0" t="0"/>
            </a:stretch>
          </a:blipFill>
          <a:ln>
            <a:noFill/>
          </a:ln>
        </p:spPr>
      </p:sp>
      <p:sp>
        <p:nvSpPr>
          <p:cNvPr id="209" name="Google Shape;209;p19"/>
          <p:cNvSpPr/>
          <p:nvPr/>
        </p:nvSpPr>
        <p:spPr>
          <a:xfrm>
            <a:off x="10252706" y="7360457"/>
            <a:ext cx="1542400" cy="1519264"/>
          </a:xfrm>
          <a:custGeom>
            <a:rect b="b" l="l" r="r" t="t"/>
            <a:pathLst>
              <a:path extrusionOk="0" h="1519264" w="1542400">
                <a:moveTo>
                  <a:pt x="0" y="0"/>
                </a:moveTo>
                <a:lnTo>
                  <a:pt x="1542400" y="0"/>
                </a:lnTo>
                <a:lnTo>
                  <a:pt x="1542400" y="1519264"/>
                </a:lnTo>
                <a:lnTo>
                  <a:pt x="0" y="1519264"/>
                </a:lnTo>
                <a:lnTo>
                  <a:pt x="0" y="0"/>
                </a:lnTo>
                <a:close/>
              </a:path>
            </a:pathLst>
          </a:custGeom>
          <a:blipFill rotWithShape="1">
            <a:blip r:embed="rId5">
              <a:alphaModFix/>
            </a:blip>
            <a:stretch>
              <a:fillRect b="0" l="0" r="0" t="0"/>
            </a:stretch>
          </a:blipFill>
          <a:ln>
            <a:noFill/>
          </a:ln>
        </p:spPr>
      </p:sp>
      <p:sp>
        <p:nvSpPr>
          <p:cNvPr id="210" name="Google Shape;210;p19"/>
          <p:cNvSpPr/>
          <p:nvPr/>
        </p:nvSpPr>
        <p:spPr>
          <a:xfrm>
            <a:off x="10252706" y="5275063"/>
            <a:ext cx="1542400" cy="1519264"/>
          </a:xfrm>
          <a:custGeom>
            <a:rect b="b" l="l" r="r" t="t"/>
            <a:pathLst>
              <a:path extrusionOk="0" h="1519264" w="1542400">
                <a:moveTo>
                  <a:pt x="0" y="0"/>
                </a:moveTo>
                <a:lnTo>
                  <a:pt x="1542400" y="0"/>
                </a:lnTo>
                <a:lnTo>
                  <a:pt x="1542400" y="1519264"/>
                </a:lnTo>
                <a:lnTo>
                  <a:pt x="0" y="1519264"/>
                </a:lnTo>
                <a:lnTo>
                  <a:pt x="0" y="0"/>
                </a:lnTo>
                <a:close/>
              </a:path>
            </a:pathLst>
          </a:custGeom>
          <a:blipFill rotWithShape="1">
            <a:blip r:embed="rId5">
              <a:alphaModFix/>
            </a:blip>
            <a:stretch>
              <a:fillRect b="0" l="0" r="0" t="0"/>
            </a:stretch>
          </a:blipFill>
          <a:ln>
            <a:noFill/>
          </a:ln>
        </p:spPr>
      </p:sp>
      <p:sp>
        <p:nvSpPr>
          <p:cNvPr id="211" name="Google Shape;211;p19"/>
          <p:cNvSpPr/>
          <p:nvPr/>
        </p:nvSpPr>
        <p:spPr>
          <a:xfrm>
            <a:off x="10723254" y="3483113"/>
            <a:ext cx="601304" cy="868024"/>
          </a:xfrm>
          <a:custGeom>
            <a:rect b="b" l="l" r="r" t="t"/>
            <a:pathLst>
              <a:path extrusionOk="0" h="868024" w="601304">
                <a:moveTo>
                  <a:pt x="0" y="0"/>
                </a:moveTo>
                <a:lnTo>
                  <a:pt x="601304" y="0"/>
                </a:lnTo>
                <a:lnTo>
                  <a:pt x="601304" y="868025"/>
                </a:lnTo>
                <a:lnTo>
                  <a:pt x="0" y="868025"/>
                </a:lnTo>
                <a:lnTo>
                  <a:pt x="0" y="0"/>
                </a:lnTo>
                <a:close/>
              </a:path>
            </a:pathLst>
          </a:custGeom>
          <a:blipFill rotWithShape="1">
            <a:blip r:embed="rId6">
              <a:alphaModFix/>
            </a:blip>
            <a:stretch>
              <a:fillRect b="0" l="0" r="0" t="0"/>
            </a:stretch>
          </a:blipFill>
          <a:ln>
            <a:noFill/>
          </a:ln>
        </p:spPr>
      </p:sp>
      <p:sp>
        <p:nvSpPr>
          <p:cNvPr id="212" name="Google Shape;212;p19"/>
          <p:cNvSpPr/>
          <p:nvPr/>
        </p:nvSpPr>
        <p:spPr>
          <a:xfrm>
            <a:off x="10595782" y="5606570"/>
            <a:ext cx="856248" cy="856248"/>
          </a:xfrm>
          <a:custGeom>
            <a:rect b="b" l="l" r="r" t="t"/>
            <a:pathLst>
              <a:path extrusionOk="0" h="856248" w="856248">
                <a:moveTo>
                  <a:pt x="0" y="0"/>
                </a:moveTo>
                <a:lnTo>
                  <a:pt x="856248" y="0"/>
                </a:lnTo>
                <a:lnTo>
                  <a:pt x="856248" y="856249"/>
                </a:lnTo>
                <a:lnTo>
                  <a:pt x="0" y="856249"/>
                </a:lnTo>
                <a:lnTo>
                  <a:pt x="0" y="0"/>
                </a:lnTo>
                <a:close/>
              </a:path>
            </a:pathLst>
          </a:custGeom>
          <a:blipFill rotWithShape="1">
            <a:blip r:embed="rId7">
              <a:alphaModFix/>
            </a:blip>
            <a:stretch>
              <a:fillRect b="0" l="0" r="0" t="0"/>
            </a:stretch>
          </a:blipFill>
          <a:ln>
            <a:noFill/>
          </a:ln>
        </p:spPr>
      </p:sp>
      <p:sp>
        <p:nvSpPr>
          <p:cNvPr id="213" name="Google Shape;213;p19"/>
          <p:cNvSpPr/>
          <p:nvPr/>
        </p:nvSpPr>
        <p:spPr>
          <a:xfrm>
            <a:off x="10595782" y="7717767"/>
            <a:ext cx="856248" cy="832896"/>
          </a:xfrm>
          <a:custGeom>
            <a:rect b="b" l="l" r="r" t="t"/>
            <a:pathLst>
              <a:path extrusionOk="0" h="832896" w="856248">
                <a:moveTo>
                  <a:pt x="0" y="0"/>
                </a:moveTo>
                <a:lnTo>
                  <a:pt x="856248" y="0"/>
                </a:lnTo>
                <a:lnTo>
                  <a:pt x="856248" y="832897"/>
                </a:lnTo>
                <a:lnTo>
                  <a:pt x="0" y="832897"/>
                </a:lnTo>
                <a:lnTo>
                  <a:pt x="0" y="0"/>
                </a:lnTo>
                <a:close/>
              </a:path>
            </a:pathLst>
          </a:custGeom>
          <a:blipFill rotWithShape="1">
            <a:blip r:embed="rId8">
              <a:alphaModFix/>
            </a:blip>
            <a:stretch>
              <a:fillRect b="0" l="0" r="0" t="0"/>
            </a:stretch>
          </a:blipFill>
          <a:ln>
            <a:noFill/>
          </a:ln>
        </p:spPr>
      </p:sp>
      <p:sp>
        <p:nvSpPr>
          <p:cNvPr id="214" name="Google Shape;214;p19"/>
          <p:cNvSpPr/>
          <p:nvPr/>
        </p:nvSpPr>
        <p:spPr>
          <a:xfrm rot="4747003">
            <a:off x="576851" y="1551830"/>
            <a:ext cx="1303921" cy="3275677"/>
          </a:xfrm>
          <a:custGeom>
            <a:rect b="b" l="l" r="r" t="t"/>
            <a:pathLst>
              <a:path extrusionOk="0" h="3275677" w="1303921">
                <a:moveTo>
                  <a:pt x="0" y="0"/>
                </a:moveTo>
                <a:lnTo>
                  <a:pt x="1303921" y="0"/>
                </a:lnTo>
                <a:lnTo>
                  <a:pt x="1303921" y="3275677"/>
                </a:lnTo>
                <a:lnTo>
                  <a:pt x="0" y="3275677"/>
                </a:lnTo>
                <a:lnTo>
                  <a:pt x="0" y="0"/>
                </a:lnTo>
                <a:close/>
              </a:path>
            </a:pathLst>
          </a:custGeom>
          <a:blipFill rotWithShape="1">
            <a:blip r:embed="rId9">
              <a:alphaModFix/>
            </a:blip>
            <a:stretch>
              <a:fillRect b="-35910" l="0" r="-293576" t="0"/>
            </a:stretch>
          </a:blipFill>
          <a:ln>
            <a:noFill/>
          </a:ln>
        </p:spPr>
      </p:sp>
      <p:sp>
        <p:nvSpPr>
          <p:cNvPr id="215" name="Google Shape;215;p19"/>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Types of Perception</a:t>
            </a:r>
            <a:endParaRPr/>
          </a:p>
        </p:txBody>
      </p:sp>
      <p:grpSp>
        <p:nvGrpSpPr>
          <p:cNvPr id="216" name="Google Shape;216;p19"/>
          <p:cNvGrpSpPr/>
          <p:nvPr/>
        </p:nvGrpSpPr>
        <p:grpSpPr>
          <a:xfrm>
            <a:off x="12207438" y="3283724"/>
            <a:ext cx="5075260" cy="1285908"/>
            <a:chOff x="0" y="-85725"/>
            <a:chExt cx="6767013" cy="1714543"/>
          </a:xfrm>
        </p:grpSpPr>
        <p:sp>
          <p:nvSpPr>
            <p:cNvPr id="217" name="Google Shape;217;p19"/>
            <p:cNvSpPr txBox="1"/>
            <p:nvPr/>
          </p:nvSpPr>
          <p:spPr>
            <a:xfrm>
              <a:off x="0" y="581322"/>
              <a:ext cx="6767013" cy="1047496"/>
            </a:xfrm>
            <a:prstGeom prst="rect">
              <a:avLst/>
            </a:prstGeom>
            <a:noFill/>
            <a:ln>
              <a:noFill/>
            </a:ln>
          </p:spPr>
          <p:txBody>
            <a:bodyPr anchorCtr="0" anchor="t" bIns="0" lIns="0" spcFirstLastPara="1" rIns="0" wrap="square" tIns="0">
              <a:spAutoFit/>
            </a:bodyPr>
            <a:lstStyle/>
            <a:p>
              <a:pPr indent="0" lvl="0" marL="0" marR="0" rtl="0" algn="l">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218" name="Google Shape;218;p19"/>
            <p:cNvSpPr txBox="1"/>
            <p:nvPr/>
          </p:nvSpPr>
          <p:spPr>
            <a:xfrm>
              <a:off x="0" y="-85725"/>
              <a:ext cx="6767013" cy="550207"/>
            </a:xfrm>
            <a:prstGeom prst="rect">
              <a:avLst/>
            </a:prstGeom>
            <a:noFill/>
            <a:ln>
              <a:noFill/>
            </a:ln>
          </p:spPr>
          <p:txBody>
            <a:bodyPr anchorCtr="0" anchor="t" bIns="0" lIns="0" spcFirstLastPara="1" rIns="0" wrap="square" tIns="0">
              <a:spAutoFit/>
            </a:bodyPr>
            <a:lstStyle/>
            <a:p>
              <a:pPr indent="0" lvl="0" marL="0" marR="0" rtl="0" algn="l">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grpSp>
        <p:nvGrpSpPr>
          <p:cNvPr id="219" name="Google Shape;219;p19"/>
          <p:cNvGrpSpPr/>
          <p:nvPr/>
        </p:nvGrpSpPr>
        <p:grpSpPr>
          <a:xfrm>
            <a:off x="12207438" y="5371419"/>
            <a:ext cx="5075260" cy="1285908"/>
            <a:chOff x="0" y="-85725"/>
            <a:chExt cx="6767013" cy="1714543"/>
          </a:xfrm>
        </p:grpSpPr>
        <p:sp>
          <p:nvSpPr>
            <p:cNvPr id="220" name="Google Shape;220;p19"/>
            <p:cNvSpPr txBox="1"/>
            <p:nvPr/>
          </p:nvSpPr>
          <p:spPr>
            <a:xfrm>
              <a:off x="0" y="581322"/>
              <a:ext cx="6767013" cy="1047496"/>
            </a:xfrm>
            <a:prstGeom prst="rect">
              <a:avLst/>
            </a:prstGeom>
            <a:noFill/>
            <a:ln>
              <a:noFill/>
            </a:ln>
          </p:spPr>
          <p:txBody>
            <a:bodyPr anchorCtr="0" anchor="t" bIns="0" lIns="0" spcFirstLastPara="1" rIns="0" wrap="square" tIns="0">
              <a:spAutoFit/>
            </a:bodyPr>
            <a:lstStyle/>
            <a:p>
              <a:pPr indent="0" lvl="0" marL="0" marR="0" rtl="0" algn="l">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221" name="Google Shape;221;p19"/>
            <p:cNvSpPr txBox="1"/>
            <p:nvPr/>
          </p:nvSpPr>
          <p:spPr>
            <a:xfrm>
              <a:off x="0" y="-85725"/>
              <a:ext cx="6767013" cy="550207"/>
            </a:xfrm>
            <a:prstGeom prst="rect">
              <a:avLst/>
            </a:prstGeom>
            <a:noFill/>
            <a:ln>
              <a:noFill/>
            </a:ln>
          </p:spPr>
          <p:txBody>
            <a:bodyPr anchorCtr="0" anchor="t" bIns="0" lIns="0" spcFirstLastPara="1" rIns="0" wrap="square" tIns="0">
              <a:spAutoFit/>
            </a:bodyPr>
            <a:lstStyle/>
            <a:p>
              <a:pPr indent="0" lvl="0" marL="0" marR="0" rtl="0" algn="l">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grpSp>
        <p:nvGrpSpPr>
          <p:cNvPr id="222" name="Google Shape;222;p19"/>
          <p:cNvGrpSpPr/>
          <p:nvPr/>
        </p:nvGrpSpPr>
        <p:grpSpPr>
          <a:xfrm>
            <a:off x="12207438" y="7459115"/>
            <a:ext cx="5075260" cy="1285908"/>
            <a:chOff x="0" y="-85725"/>
            <a:chExt cx="6767013" cy="1714543"/>
          </a:xfrm>
        </p:grpSpPr>
        <p:sp>
          <p:nvSpPr>
            <p:cNvPr id="223" name="Google Shape;223;p19"/>
            <p:cNvSpPr txBox="1"/>
            <p:nvPr/>
          </p:nvSpPr>
          <p:spPr>
            <a:xfrm>
              <a:off x="0" y="581322"/>
              <a:ext cx="6767013" cy="1047496"/>
            </a:xfrm>
            <a:prstGeom prst="rect">
              <a:avLst/>
            </a:prstGeom>
            <a:noFill/>
            <a:ln>
              <a:noFill/>
            </a:ln>
          </p:spPr>
          <p:txBody>
            <a:bodyPr anchorCtr="0" anchor="t" bIns="0" lIns="0" spcFirstLastPara="1" rIns="0" wrap="square" tIns="0">
              <a:spAutoFit/>
            </a:bodyPr>
            <a:lstStyle/>
            <a:p>
              <a:pPr indent="0" lvl="0" marL="0" marR="0" rtl="0" algn="l">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
          <p:nvSpPr>
            <p:cNvPr id="224" name="Google Shape;224;p19"/>
            <p:cNvSpPr txBox="1"/>
            <p:nvPr/>
          </p:nvSpPr>
          <p:spPr>
            <a:xfrm>
              <a:off x="0" y="-85725"/>
              <a:ext cx="6767013" cy="550207"/>
            </a:xfrm>
            <a:prstGeom prst="rect">
              <a:avLst/>
            </a:prstGeom>
            <a:noFill/>
            <a:ln>
              <a:noFill/>
            </a:ln>
          </p:spPr>
          <p:txBody>
            <a:bodyPr anchorCtr="0" anchor="t" bIns="0" lIns="0" spcFirstLastPara="1" rIns="0" wrap="square" tIns="0">
              <a:spAutoFit/>
            </a:bodyPr>
            <a:lstStyle/>
            <a:p>
              <a:pPr indent="0" lvl="0" marL="0" marR="0" rtl="0" algn="l">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an important key point here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0"/>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pic>
        <p:nvPicPr>
          <p:cNvPr id="230" name="Google Shape;230;p20"/>
          <p:cNvPicPr preferRelativeResize="0"/>
          <p:nvPr/>
        </p:nvPicPr>
        <p:blipFill rotWithShape="1">
          <a:blip r:embed="rId4">
            <a:alphaModFix/>
          </a:blip>
          <a:srcRect b="11603" l="0" r="0" t="4021"/>
          <a:stretch/>
        </p:blipFill>
        <p:spPr>
          <a:xfrm>
            <a:off x="0" y="0"/>
            <a:ext cx="18288000" cy="10287000"/>
          </a:xfrm>
          <a:prstGeom prst="rect">
            <a:avLst/>
          </a:prstGeom>
          <a:noFill/>
          <a:ln>
            <a:noFill/>
          </a:ln>
        </p:spPr>
      </p:pic>
      <p:pic>
        <p:nvPicPr>
          <p:cNvPr id="231" name="Google Shape;231;p20"/>
          <p:cNvPicPr preferRelativeResize="0"/>
          <p:nvPr/>
        </p:nvPicPr>
        <p:blipFill rotWithShape="1">
          <a:blip r:embed="rId3">
            <a:alphaModFix amt="90000"/>
          </a:blip>
          <a:srcRect b="0" l="4945" r="3758" t="2638"/>
          <a:stretch/>
        </p:blipFill>
        <p:spPr>
          <a:xfrm>
            <a:off x="14566943" y="0"/>
            <a:ext cx="2968582" cy="4131592"/>
          </a:xfrm>
          <a:prstGeom prst="rect">
            <a:avLst/>
          </a:prstGeom>
          <a:noFill/>
          <a:ln>
            <a:noFill/>
          </a:ln>
        </p:spPr>
      </p:pic>
      <p:pic>
        <p:nvPicPr>
          <p:cNvPr id="232" name="Google Shape;232;p20"/>
          <p:cNvPicPr preferRelativeResize="0"/>
          <p:nvPr/>
        </p:nvPicPr>
        <p:blipFill rotWithShape="1">
          <a:blip r:embed="rId3">
            <a:alphaModFix amt="90000"/>
          </a:blip>
          <a:srcRect b="36132" l="1185" r="0" t="38771"/>
          <a:stretch/>
        </p:blipFill>
        <p:spPr>
          <a:xfrm>
            <a:off x="0" y="6069679"/>
            <a:ext cx="9144000" cy="3030849"/>
          </a:xfrm>
          <a:prstGeom prst="rect">
            <a:avLst/>
          </a:prstGeom>
          <a:noFill/>
          <a:ln>
            <a:noFill/>
          </a:ln>
        </p:spPr>
      </p:pic>
      <p:sp>
        <p:nvSpPr>
          <p:cNvPr id="233" name="Google Shape;233;p20"/>
          <p:cNvSpPr txBox="1"/>
          <p:nvPr/>
        </p:nvSpPr>
        <p:spPr>
          <a:xfrm>
            <a:off x="14927684" y="695325"/>
            <a:ext cx="2331616" cy="3060219"/>
          </a:xfrm>
          <a:prstGeom prst="rect">
            <a:avLst/>
          </a:prstGeom>
          <a:noFill/>
          <a:ln>
            <a:noFill/>
          </a:ln>
        </p:spPr>
        <p:txBody>
          <a:bodyPr anchorCtr="0" anchor="t" bIns="0" lIns="0" spcFirstLastPara="1" rIns="0" wrap="square" tIns="0">
            <a:spAutoFit/>
          </a:bodyPr>
          <a:lstStyle/>
          <a:p>
            <a:pPr indent="0" lvl="0" marL="0" marR="0" rtl="0" algn="r">
              <a:lnSpc>
                <a:spcPct val="140004"/>
              </a:lnSpc>
              <a:spcBef>
                <a:spcPts val="0"/>
              </a:spcBef>
              <a:spcAft>
                <a:spcPts val="0"/>
              </a:spcAft>
              <a:buNone/>
            </a:pPr>
            <a:r>
              <a:rPr b="1" i="0" lang="en-US" sz="17893" u="none" cap="none" strike="noStrike">
                <a:solidFill>
                  <a:srgbClr val="000000"/>
                </a:solidFill>
                <a:latin typeface="EB Garamond SemiBold"/>
                <a:ea typeface="EB Garamond SemiBold"/>
                <a:cs typeface="EB Garamond SemiBold"/>
                <a:sym typeface="EB Garamond SemiBold"/>
              </a:rPr>
              <a:t>02</a:t>
            </a:r>
            <a:endParaRPr/>
          </a:p>
        </p:txBody>
      </p:sp>
      <p:sp>
        <p:nvSpPr>
          <p:cNvPr id="234" name="Google Shape;234;p20"/>
          <p:cNvSpPr txBox="1"/>
          <p:nvPr/>
        </p:nvSpPr>
        <p:spPr>
          <a:xfrm>
            <a:off x="1028700" y="6335347"/>
            <a:ext cx="7537608" cy="1209155"/>
          </a:xfrm>
          <a:prstGeom prst="rect">
            <a:avLst/>
          </a:prstGeom>
          <a:noFill/>
          <a:ln>
            <a:noFill/>
          </a:ln>
        </p:spPr>
        <p:txBody>
          <a:bodyPr anchorCtr="0" anchor="t" bIns="0" lIns="0" spcFirstLastPara="1" rIns="0" wrap="square" tIns="0">
            <a:spAutoFit/>
          </a:bodyPr>
          <a:lstStyle/>
          <a:p>
            <a:pPr indent="0" lvl="0" marL="0" marR="0" rtl="0" algn="l">
              <a:lnSpc>
                <a:spcPct val="129016"/>
              </a:lnSpc>
              <a:spcBef>
                <a:spcPts val="0"/>
              </a:spcBef>
              <a:spcAft>
                <a:spcPts val="0"/>
              </a:spcAft>
              <a:buNone/>
            </a:pPr>
            <a:r>
              <a:rPr b="1" i="0" lang="en-US" sz="7544" u="none" cap="none" strike="noStrike">
                <a:solidFill>
                  <a:srgbClr val="000000"/>
                </a:solidFill>
                <a:latin typeface="Lato Black"/>
                <a:ea typeface="Lato Black"/>
                <a:cs typeface="Lato Black"/>
                <a:sym typeface="Lato Black"/>
              </a:rPr>
              <a:t>Write a subtitle</a:t>
            </a:r>
            <a:endParaRPr/>
          </a:p>
        </p:txBody>
      </p:sp>
      <p:sp>
        <p:nvSpPr>
          <p:cNvPr id="235" name="Google Shape;235;p20"/>
          <p:cNvSpPr txBox="1"/>
          <p:nvPr/>
        </p:nvSpPr>
        <p:spPr>
          <a:xfrm>
            <a:off x="1028700" y="7660704"/>
            <a:ext cx="5728299" cy="884682"/>
          </a:xfrm>
          <a:prstGeom prst="rect">
            <a:avLst/>
          </a:prstGeom>
          <a:noFill/>
          <a:ln>
            <a:noFill/>
          </a:ln>
        </p:spPr>
        <p:txBody>
          <a:bodyPr anchorCtr="0" anchor="t" bIns="0" lIns="0" spcFirstLastPara="1" rIns="0" wrap="square" tIns="0">
            <a:spAutoFit/>
          </a:bodyPr>
          <a:lstStyle/>
          <a:p>
            <a:pPr indent="0" lvl="0" marL="0" marR="0" rtl="0" algn="l">
              <a:lnSpc>
                <a:spcPct val="17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21"/>
          <p:cNvPicPr preferRelativeResize="0"/>
          <p:nvPr/>
        </p:nvPicPr>
        <p:blipFill rotWithShape="1">
          <a:blip r:embed="rId3">
            <a:alphaModFix amt="90000"/>
          </a:blip>
          <a:srcRect b="27698" l="1912" r="725" t="30337"/>
          <a:stretch/>
        </p:blipFill>
        <p:spPr>
          <a:xfrm>
            <a:off x="0" y="0"/>
            <a:ext cx="18288000" cy="10287000"/>
          </a:xfrm>
          <a:prstGeom prst="rect">
            <a:avLst/>
          </a:prstGeom>
          <a:noFill/>
          <a:ln>
            <a:noFill/>
          </a:ln>
        </p:spPr>
      </p:pic>
      <p:cxnSp>
        <p:nvCxnSpPr>
          <p:cNvPr id="241" name="Google Shape;241;p21"/>
          <p:cNvCxnSpPr/>
          <p:nvPr/>
        </p:nvCxnSpPr>
        <p:spPr>
          <a:xfrm>
            <a:off x="1028700" y="651273"/>
            <a:ext cx="16230600" cy="0"/>
          </a:xfrm>
          <a:prstGeom prst="straightConnector1">
            <a:avLst/>
          </a:prstGeom>
          <a:noFill/>
          <a:ln cap="flat" cmpd="sng" w="38100">
            <a:solidFill>
              <a:srgbClr val="000000"/>
            </a:solidFill>
            <a:prstDash val="solid"/>
            <a:round/>
            <a:headEnd len="sm" w="sm" type="none"/>
            <a:tailEnd len="sm" w="sm" type="none"/>
          </a:ln>
        </p:spPr>
      </p:cxnSp>
      <p:cxnSp>
        <p:nvCxnSpPr>
          <p:cNvPr id="242" name="Google Shape;242;p21"/>
          <p:cNvCxnSpPr/>
          <p:nvPr/>
        </p:nvCxnSpPr>
        <p:spPr>
          <a:xfrm>
            <a:off x="1028700" y="9635727"/>
            <a:ext cx="16230600" cy="0"/>
          </a:xfrm>
          <a:prstGeom prst="straightConnector1">
            <a:avLst/>
          </a:prstGeom>
          <a:noFill/>
          <a:ln cap="flat" cmpd="sng" w="38100">
            <a:solidFill>
              <a:srgbClr val="000000"/>
            </a:solidFill>
            <a:prstDash val="solid"/>
            <a:round/>
            <a:headEnd len="sm" w="sm" type="none"/>
            <a:tailEnd len="sm" w="sm" type="none"/>
          </a:ln>
        </p:spPr>
      </p:cxnSp>
      <p:pic>
        <p:nvPicPr>
          <p:cNvPr id="243" name="Google Shape;243;p21"/>
          <p:cNvPicPr preferRelativeResize="0"/>
          <p:nvPr/>
        </p:nvPicPr>
        <p:blipFill rotWithShape="1">
          <a:blip r:embed="rId4">
            <a:alphaModFix/>
          </a:blip>
          <a:srcRect b="0" l="0" r="0" t="0"/>
          <a:stretch/>
        </p:blipFill>
        <p:spPr>
          <a:xfrm>
            <a:off x="1632827" y="4221655"/>
            <a:ext cx="3654964" cy="2132063"/>
          </a:xfrm>
          <a:prstGeom prst="rect">
            <a:avLst/>
          </a:prstGeom>
          <a:noFill/>
          <a:ln>
            <a:noFill/>
          </a:ln>
        </p:spPr>
      </p:pic>
      <p:pic>
        <p:nvPicPr>
          <p:cNvPr id="244" name="Google Shape;244;p21"/>
          <p:cNvPicPr preferRelativeResize="0"/>
          <p:nvPr/>
        </p:nvPicPr>
        <p:blipFill rotWithShape="1">
          <a:blip r:embed="rId5">
            <a:alphaModFix/>
          </a:blip>
          <a:srcRect b="0" l="0" r="0" t="0"/>
          <a:stretch/>
        </p:blipFill>
        <p:spPr>
          <a:xfrm>
            <a:off x="13000210" y="4221655"/>
            <a:ext cx="3654964" cy="2132063"/>
          </a:xfrm>
          <a:prstGeom prst="rect">
            <a:avLst/>
          </a:prstGeom>
          <a:noFill/>
          <a:ln>
            <a:noFill/>
          </a:ln>
        </p:spPr>
      </p:pic>
      <p:pic>
        <p:nvPicPr>
          <p:cNvPr id="245" name="Google Shape;245;p21"/>
          <p:cNvPicPr preferRelativeResize="0"/>
          <p:nvPr/>
        </p:nvPicPr>
        <p:blipFill rotWithShape="1">
          <a:blip r:embed="rId6">
            <a:alphaModFix/>
          </a:blip>
          <a:srcRect b="0" l="0" r="0" t="0"/>
          <a:stretch/>
        </p:blipFill>
        <p:spPr>
          <a:xfrm>
            <a:off x="7316518" y="4221655"/>
            <a:ext cx="3654964" cy="2132063"/>
          </a:xfrm>
          <a:prstGeom prst="rect">
            <a:avLst/>
          </a:prstGeom>
          <a:noFill/>
          <a:ln>
            <a:noFill/>
          </a:ln>
        </p:spPr>
      </p:pic>
      <p:sp>
        <p:nvSpPr>
          <p:cNvPr id="246" name="Google Shape;246;p21"/>
          <p:cNvSpPr/>
          <p:nvPr/>
        </p:nvSpPr>
        <p:spPr>
          <a:xfrm>
            <a:off x="17078251" y="-841840"/>
            <a:ext cx="606933" cy="4114800"/>
          </a:xfrm>
          <a:custGeom>
            <a:rect b="b" l="l" r="r" t="t"/>
            <a:pathLst>
              <a:path extrusionOk="0" h="4114800" w="606933">
                <a:moveTo>
                  <a:pt x="0" y="0"/>
                </a:moveTo>
                <a:lnTo>
                  <a:pt x="606933" y="0"/>
                </a:lnTo>
                <a:lnTo>
                  <a:pt x="606933" y="4114800"/>
                </a:lnTo>
                <a:lnTo>
                  <a:pt x="0" y="4114800"/>
                </a:lnTo>
                <a:lnTo>
                  <a:pt x="0" y="0"/>
                </a:lnTo>
                <a:close/>
              </a:path>
            </a:pathLst>
          </a:custGeom>
          <a:blipFill rotWithShape="1">
            <a:blip r:embed="rId7">
              <a:alphaModFix/>
            </a:blip>
            <a:stretch>
              <a:fillRect b="0" l="0" r="0" t="0"/>
            </a:stretch>
          </a:blipFill>
          <a:ln>
            <a:noFill/>
          </a:ln>
        </p:spPr>
      </p:sp>
      <p:sp>
        <p:nvSpPr>
          <p:cNvPr id="247" name="Google Shape;247;p21"/>
          <p:cNvSpPr txBox="1"/>
          <p:nvPr/>
        </p:nvSpPr>
        <p:spPr>
          <a:xfrm>
            <a:off x="2530169" y="1053635"/>
            <a:ext cx="13227663" cy="141580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232" u="none" cap="none" strike="noStrike">
                <a:solidFill>
                  <a:srgbClr val="000000"/>
                </a:solidFill>
                <a:latin typeface="EB Garamond SemiBold"/>
                <a:ea typeface="EB Garamond SemiBold"/>
                <a:cs typeface="EB Garamond SemiBold"/>
                <a:sym typeface="EB Garamond SemiBold"/>
              </a:rPr>
              <a:t>Important Charts</a:t>
            </a:r>
            <a:endParaRPr/>
          </a:p>
        </p:txBody>
      </p:sp>
      <p:sp>
        <p:nvSpPr>
          <p:cNvPr id="248" name="Google Shape;248;p21"/>
          <p:cNvSpPr txBox="1"/>
          <p:nvPr/>
        </p:nvSpPr>
        <p:spPr>
          <a:xfrm>
            <a:off x="2496517" y="5077493"/>
            <a:ext cx="1927583" cy="1141453"/>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6648" u="none" cap="none" strike="noStrike">
                <a:solidFill>
                  <a:srgbClr val="000000"/>
                </a:solidFill>
                <a:latin typeface="EB Garamond SemiBold"/>
                <a:ea typeface="EB Garamond SemiBold"/>
                <a:cs typeface="EB Garamond SemiBold"/>
                <a:sym typeface="EB Garamond SemiBold"/>
              </a:rPr>
              <a:t>80%</a:t>
            </a:r>
            <a:endParaRPr/>
          </a:p>
        </p:txBody>
      </p:sp>
      <p:sp>
        <p:nvSpPr>
          <p:cNvPr id="249" name="Google Shape;249;p21"/>
          <p:cNvSpPr txBox="1"/>
          <p:nvPr/>
        </p:nvSpPr>
        <p:spPr>
          <a:xfrm>
            <a:off x="13863900" y="5077493"/>
            <a:ext cx="1927583" cy="1141453"/>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6648" u="none" cap="none" strike="noStrike">
                <a:solidFill>
                  <a:srgbClr val="000000"/>
                </a:solidFill>
                <a:latin typeface="EB Garamond SemiBold"/>
                <a:ea typeface="EB Garamond SemiBold"/>
                <a:cs typeface="EB Garamond SemiBold"/>
                <a:sym typeface="EB Garamond SemiBold"/>
              </a:rPr>
              <a:t>90%</a:t>
            </a:r>
            <a:endParaRPr/>
          </a:p>
        </p:txBody>
      </p:sp>
      <p:sp>
        <p:nvSpPr>
          <p:cNvPr id="250" name="Google Shape;250;p21"/>
          <p:cNvSpPr txBox="1"/>
          <p:nvPr/>
        </p:nvSpPr>
        <p:spPr>
          <a:xfrm>
            <a:off x="8180209" y="5077493"/>
            <a:ext cx="1927583" cy="1141453"/>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6648" u="none" cap="none" strike="noStrike">
                <a:solidFill>
                  <a:srgbClr val="000000"/>
                </a:solidFill>
                <a:latin typeface="EB Garamond SemiBold"/>
                <a:ea typeface="EB Garamond SemiBold"/>
                <a:cs typeface="EB Garamond SemiBold"/>
                <a:sym typeface="EB Garamond SemiBold"/>
              </a:rPr>
              <a:t>35%</a:t>
            </a:r>
            <a:endParaRPr/>
          </a:p>
        </p:txBody>
      </p:sp>
      <p:sp>
        <p:nvSpPr>
          <p:cNvPr id="251" name="Google Shape;251;p21"/>
          <p:cNvSpPr txBox="1"/>
          <p:nvPr/>
        </p:nvSpPr>
        <p:spPr>
          <a:xfrm>
            <a:off x="1605166" y="6685671"/>
            <a:ext cx="3710285" cy="1214247"/>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a:t>
            </a:r>
            <a:endParaRPr/>
          </a:p>
        </p:txBody>
      </p:sp>
      <p:sp>
        <p:nvSpPr>
          <p:cNvPr id="252" name="Google Shape;252;p21"/>
          <p:cNvSpPr txBox="1"/>
          <p:nvPr/>
        </p:nvSpPr>
        <p:spPr>
          <a:xfrm>
            <a:off x="7288858" y="6685671"/>
            <a:ext cx="3710285" cy="1214247"/>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a:t>
            </a:r>
            <a:endParaRPr/>
          </a:p>
        </p:txBody>
      </p:sp>
      <p:sp>
        <p:nvSpPr>
          <p:cNvPr id="253" name="Google Shape;253;p21"/>
          <p:cNvSpPr txBox="1"/>
          <p:nvPr/>
        </p:nvSpPr>
        <p:spPr>
          <a:xfrm>
            <a:off x="12972549" y="6685671"/>
            <a:ext cx="3710285" cy="1214247"/>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a:t>
            </a:r>
            <a:endParaRPr/>
          </a:p>
        </p:txBody>
      </p:sp>
      <p:sp>
        <p:nvSpPr>
          <p:cNvPr id="254" name="Google Shape;254;p21"/>
          <p:cNvSpPr txBox="1"/>
          <p:nvPr/>
        </p:nvSpPr>
        <p:spPr>
          <a:xfrm>
            <a:off x="1209749" y="3549224"/>
            <a:ext cx="4501118"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
        <p:nvSpPr>
          <p:cNvPr id="255" name="Google Shape;255;p21"/>
          <p:cNvSpPr txBox="1"/>
          <p:nvPr/>
        </p:nvSpPr>
        <p:spPr>
          <a:xfrm>
            <a:off x="12577133" y="3549224"/>
            <a:ext cx="4501118"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
        <p:nvSpPr>
          <p:cNvPr id="256" name="Google Shape;256;p21"/>
          <p:cNvSpPr txBox="1"/>
          <p:nvPr/>
        </p:nvSpPr>
        <p:spPr>
          <a:xfrm>
            <a:off x="6893441" y="3549224"/>
            <a:ext cx="4501118" cy="434086"/>
          </a:xfrm>
          <a:prstGeom prst="rect">
            <a:avLst/>
          </a:prstGeom>
          <a:noFill/>
          <a:ln>
            <a:noFill/>
          </a:ln>
        </p:spPr>
        <p:txBody>
          <a:bodyPr anchorCtr="0" anchor="t" bIns="0" lIns="0" spcFirstLastPara="1" rIns="0" wrap="square" tIns="0">
            <a:spAutoFit/>
          </a:bodyPr>
          <a:lstStyle/>
          <a:p>
            <a:pPr indent="0" lvl="0" marL="0" marR="0" rtl="0" algn="ctr">
              <a:lnSpc>
                <a:spcPct val="154023"/>
              </a:lnSpc>
              <a:spcBef>
                <a:spcPts val="0"/>
              </a:spcBef>
              <a:spcAft>
                <a:spcPts val="0"/>
              </a:spcAft>
              <a:buNone/>
            </a:pPr>
            <a:r>
              <a:rPr b="1" i="0" lang="en-US" sz="2299" u="none" cap="none" strike="noStrike">
                <a:solidFill>
                  <a:srgbClr val="000000"/>
                </a:solidFill>
                <a:latin typeface="Lato"/>
                <a:ea typeface="Lato"/>
                <a:cs typeface="Lato"/>
                <a:sym typeface="Lato"/>
              </a:rPr>
              <a:t>Write a main idea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