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Montserrat"/>
      <p:regular r:id="rId21"/>
      <p:bold r:id="rId22"/>
      <p:italic r:id="rId23"/>
      <p:boldItalic r:id="rId24"/>
    </p:embeddedFont>
    <p:embeddedFont>
      <p:font typeface="Archivo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ArchivoBlack-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jpg"/><Relationship Id="rId4" Type="http://schemas.openxmlformats.org/officeDocument/2006/relationships/image" Target="../media/image20.jpg"/><Relationship Id="rId9" Type="http://schemas.openxmlformats.org/officeDocument/2006/relationships/image" Target="../media/image19.jpg"/><Relationship Id="rId5" Type="http://schemas.openxmlformats.org/officeDocument/2006/relationships/image" Target="../media/image3.jpg"/><Relationship Id="rId6" Type="http://schemas.openxmlformats.org/officeDocument/2006/relationships/image" Target="../media/image6.jpg"/><Relationship Id="rId7" Type="http://schemas.openxmlformats.org/officeDocument/2006/relationships/image" Target="../media/image10.jpg"/><Relationship Id="rId8"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6 2">
  <p:cSld name="OBJECT_6_2">
    <p:bg>
      <p:bgPr>
        <a:solidFill>
          <a:srgbClr val="0457A8"/>
        </a:solidFill>
      </p:bgPr>
    </p:bg>
    <p:spTree>
      <p:nvGrpSpPr>
        <p:cNvPr id="63" name="Shape 63"/>
        <p:cNvGrpSpPr/>
        <p:nvPr/>
      </p:nvGrpSpPr>
      <p:grpSpPr>
        <a:xfrm>
          <a:off x="0" y="0"/>
          <a:ext cx="0" cy="0"/>
          <a:chOff x="0" y="0"/>
          <a:chExt cx="0" cy="0"/>
        </a:xfrm>
      </p:grpSpPr>
      <p:sp>
        <p:nvSpPr>
          <p:cNvPr id="64" name="Google Shape;64;p11"/>
          <p:cNvSpPr/>
          <p:nvPr/>
        </p:nvSpPr>
        <p:spPr>
          <a:xfrm>
            <a:off x="-1942508" y="1028700"/>
            <a:ext cx="13502679" cy="11685955"/>
          </a:xfrm>
          <a:custGeom>
            <a:rect b="b" l="l" r="r" t="t"/>
            <a:pathLst>
              <a:path extrusionOk="0" h="11685955" w="13502679">
                <a:moveTo>
                  <a:pt x="0" y="0"/>
                </a:moveTo>
                <a:lnTo>
                  <a:pt x="13502679" y="0"/>
                </a:lnTo>
                <a:lnTo>
                  <a:pt x="13502679" y="11685955"/>
                </a:lnTo>
                <a:lnTo>
                  <a:pt x="0" y="11685955"/>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6 2 1">
  <p:cSld name="OBJECT_6_2_1">
    <p:bg>
      <p:bgPr>
        <a:solidFill>
          <a:srgbClr val="F8F6F1"/>
        </a:solidFill>
      </p:bgPr>
    </p:bg>
    <p:spTree>
      <p:nvGrpSpPr>
        <p:cNvPr id="65" name="Shape 65"/>
        <p:cNvGrpSpPr/>
        <p:nvPr/>
      </p:nvGrpSpPr>
      <p:grpSpPr>
        <a:xfrm>
          <a:off x="0" y="0"/>
          <a:ext cx="0" cy="0"/>
          <a:chOff x="0" y="0"/>
          <a:chExt cx="0" cy="0"/>
        </a:xfrm>
      </p:grpSpPr>
      <p:grpSp>
        <p:nvGrpSpPr>
          <p:cNvPr id="66" name="Google Shape;66;p12"/>
          <p:cNvGrpSpPr/>
          <p:nvPr/>
        </p:nvGrpSpPr>
        <p:grpSpPr>
          <a:xfrm>
            <a:off x="-452214" y="3126214"/>
            <a:ext cx="8187635" cy="1440924"/>
            <a:chOff x="0" y="-28575"/>
            <a:chExt cx="2156400" cy="379500"/>
          </a:xfrm>
        </p:grpSpPr>
        <p:sp>
          <p:nvSpPr>
            <p:cNvPr id="67" name="Google Shape;67;p12"/>
            <p:cNvSpPr/>
            <p:nvPr/>
          </p:nvSpPr>
          <p:spPr>
            <a:xfrm>
              <a:off x="0" y="0"/>
              <a:ext cx="2156258" cy="350849"/>
            </a:xfrm>
            <a:custGeom>
              <a:rect b="b" l="l" r="r" t="t"/>
              <a:pathLst>
                <a:path extrusionOk="0" h="350849" w="2156258">
                  <a:moveTo>
                    <a:pt x="0" y="0"/>
                  </a:moveTo>
                  <a:lnTo>
                    <a:pt x="2156258" y="0"/>
                  </a:lnTo>
                  <a:lnTo>
                    <a:pt x="2156258" y="350849"/>
                  </a:lnTo>
                  <a:lnTo>
                    <a:pt x="0" y="350849"/>
                  </a:lnTo>
                  <a:close/>
                </a:path>
              </a:pathLst>
            </a:custGeom>
            <a:solidFill>
              <a:srgbClr val="FBD917"/>
            </a:solidFill>
            <a:ln cap="sq" cmpd="sng" w="28575">
              <a:solidFill>
                <a:srgbClr val="000000"/>
              </a:solidFill>
              <a:prstDash val="solid"/>
              <a:miter lim="8000"/>
              <a:headEnd len="sm" w="sm" type="none"/>
              <a:tailEnd len="sm" w="sm" type="none"/>
            </a:ln>
          </p:spPr>
        </p:sp>
        <p:sp>
          <p:nvSpPr>
            <p:cNvPr id="68" name="Google Shape;68;p12"/>
            <p:cNvSpPr txBox="1"/>
            <p:nvPr/>
          </p:nvSpPr>
          <p:spPr>
            <a:xfrm>
              <a:off x="0" y="-28575"/>
              <a:ext cx="2156400" cy="3795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 name="Google Shape;69;p12"/>
          <p:cNvGrpSpPr/>
          <p:nvPr/>
        </p:nvGrpSpPr>
        <p:grpSpPr>
          <a:xfrm>
            <a:off x="7925327" y="3126214"/>
            <a:ext cx="10815470" cy="1440924"/>
            <a:chOff x="0" y="-28575"/>
            <a:chExt cx="2848500" cy="379500"/>
          </a:xfrm>
        </p:grpSpPr>
        <p:sp>
          <p:nvSpPr>
            <p:cNvPr id="70" name="Google Shape;70;p12"/>
            <p:cNvSpPr/>
            <p:nvPr/>
          </p:nvSpPr>
          <p:spPr>
            <a:xfrm>
              <a:off x="0" y="0"/>
              <a:ext cx="2848365" cy="350849"/>
            </a:xfrm>
            <a:custGeom>
              <a:rect b="b" l="l" r="r" t="t"/>
              <a:pathLst>
                <a:path extrusionOk="0" h="350849" w="2848365">
                  <a:moveTo>
                    <a:pt x="0" y="0"/>
                  </a:moveTo>
                  <a:lnTo>
                    <a:pt x="2848365" y="0"/>
                  </a:lnTo>
                  <a:lnTo>
                    <a:pt x="2848365" y="350849"/>
                  </a:lnTo>
                  <a:lnTo>
                    <a:pt x="0" y="350849"/>
                  </a:lnTo>
                  <a:close/>
                </a:path>
              </a:pathLst>
            </a:custGeom>
            <a:solidFill>
              <a:srgbClr val="0457A8"/>
            </a:solidFill>
            <a:ln cap="sq" cmpd="sng" w="28575">
              <a:solidFill>
                <a:srgbClr val="000000"/>
              </a:solidFill>
              <a:prstDash val="solid"/>
              <a:miter lim="8000"/>
              <a:headEnd len="sm" w="sm" type="none"/>
              <a:tailEnd len="sm" w="sm" type="none"/>
            </a:ln>
          </p:spPr>
        </p:sp>
        <p:sp>
          <p:nvSpPr>
            <p:cNvPr id="71" name="Google Shape;71;p12"/>
            <p:cNvSpPr txBox="1"/>
            <p:nvPr/>
          </p:nvSpPr>
          <p:spPr>
            <a:xfrm>
              <a:off x="0" y="-28575"/>
              <a:ext cx="2848500" cy="3795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 name="Google Shape;72;p12"/>
          <p:cNvGrpSpPr/>
          <p:nvPr/>
        </p:nvGrpSpPr>
        <p:grpSpPr>
          <a:xfrm>
            <a:off x="4825563" y="4839344"/>
            <a:ext cx="7996594" cy="1440924"/>
            <a:chOff x="0" y="-28575"/>
            <a:chExt cx="2106085" cy="379500"/>
          </a:xfrm>
        </p:grpSpPr>
        <p:sp>
          <p:nvSpPr>
            <p:cNvPr id="73" name="Google Shape;73;p12"/>
            <p:cNvSpPr/>
            <p:nvPr/>
          </p:nvSpPr>
          <p:spPr>
            <a:xfrm>
              <a:off x="0" y="0"/>
              <a:ext cx="2106085" cy="350849"/>
            </a:xfrm>
            <a:custGeom>
              <a:rect b="b" l="l" r="r" t="t"/>
              <a:pathLst>
                <a:path extrusionOk="0" h="350849" w="2106085">
                  <a:moveTo>
                    <a:pt x="0" y="0"/>
                  </a:moveTo>
                  <a:lnTo>
                    <a:pt x="2106085" y="0"/>
                  </a:lnTo>
                  <a:lnTo>
                    <a:pt x="2106085" y="350849"/>
                  </a:lnTo>
                  <a:lnTo>
                    <a:pt x="0" y="350849"/>
                  </a:lnTo>
                  <a:close/>
                </a:path>
              </a:pathLst>
            </a:custGeom>
            <a:solidFill>
              <a:srgbClr val="0457A8"/>
            </a:solidFill>
            <a:ln cap="sq" cmpd="sng" w="28575">
              <a:solidFill>
                <a:srgbClr val="000000"/>
              </a:solidFill>
              <a:prstDash val="solid"/>
              <a:miter lim="8000"/>
              <a:headEnd len="sm" w="sm" type="none"/>
              <a:tailEnd len="sm" w="sm" type="none"/>
            </a:ln>
          </p:spPr>
        </p:sp>
        <p:sp>
          <p:nvSpPr>
            <p:cNvPr id="74" name="Google Shape;74;p12"/>
            <p:cNvSpPr txBox="1"/>
            <p:nvPr/>
          </p:nvSpPr>
          <p:spPr>
            <a:xfrm>
              <a:off x="0" y="-28575"/>
              <a:ext cx="2106000" cy="3795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 name="Google Shape;75;p12"/>
          <p:cNvGrpSpPr/>
          <p:nvPr/>
        </p:nvGrpSpPr>
        <p:grpSpPr>
          <a:xfrm>
            <a:off x="-452214" y="4839344"/>
            <a:ext cx="5087311" cy="1440924"/>
            <a:chOff x="0" y="-28575"/>
            <a:chExt cx="1339859" cy="379500"/>
          </a:xfrm>
        </p:grpSpPr>
        <p:sp>
          <p:nvSpPr>
            <p:cNvPr id="76" name="Google Shape;76;p12"/>
            <p:cNvSpPr/>
            <p:nvPr/>
          </p:nvSpPr>
          <p:spPr>
            <a:xfrm>
              <a:off x="0" y="0"/>
              <a:ext cx="1339859" cy="350849"/>
            </a:xfrm>
            <a:custGeom>
              <a:rect b="b" l="l" r="r" t="t"/>
              <a:pathLst>
                <a:path extrusionOk="0" h="350849" w="1339859">
                  <a:moveTo>
                    <a:pt x="0" y="0"/>
                  </a:moveTo>
                  <a:lnTo>
                    <a:pt x="1339859" y="0"/>
                  </a:lnTo>
                  <a:lnTo>
                    <a:pt x="1339859" y="350849"/>
                  </a:lnTo>
                  <a:lnTo>
                    <a:pt x="0" y="350849"/>
                  </a:lnTo>
                  <a:close/>
                </a:path>
              </a:pathLst>
            </a:custGeom>
            <a:solidFill>
              <a:srgbClr val="FBD917"/>
            </a:solidFill>
            <a:ln cap="sq" cmpd="sng" w="28575">
              <a:solidFill>
                <a:srgbClr val="000000"/>
              </a:solidFill>
              <a:prstDash val="solid"/>
              <a:miter lim="8000"/>
              <a:headEnd len="sm" w="sm" type="none"/>
              <a:tailEnd len="sm" w="sm" type="none"/>
            </a:ln>
          </p:spPr>
        </p:sp>
        <p:sp>
          <p:nvSpPr>
            <p:cNvPr id="77" name="Google Shape;77;p12"/>
            <p:cNvSpPr txBox="1"/>
            <p:nvPr/>
          </p:nvSpPr>
          <p:spPr>
            <a:xfrm>
              <a:off x="0" y="-28575"/>
              <a:ext cx="1339800" cy="3795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 name="Google Shape;78;p12"/>
          <p:cNvGrpSpPr/>
          <p:nvPr/>
        </p:nvGrpSpPr>
        <p:grpSpPr>
          <a:xfrm>
            <a:off x="13012603" y="4839344"/>
            <a:ext cx="5727646" cy="1440924"/>
            <a:chOff x="0" y="-28575"/>
            <a:chExt cx="1508506" cy="379500"/>
          </a:xfrm>
        </p:grpSpPr>
        <p:sp>
          <p:nvSpPr>
            <p:cNvPr id="79" name="Google Shape;79;p12"/>
            <p:cNvSpPr/>
            <p:nvPr/>
          </p:nvSpPr>
          <p:spPr>
            <a:xfrm>
              <a:off x="0" y="0"/>
              <a:ext cx="1508506" cy="350849"/>
            </a:xfrm>
            <a:custGeom>
              <a:rect b="b" l="l" r="r" t="t"/>
              <a:pathLst>
                <a:path extrusionOk="0" h="350849" w="1508506">
                  <a:moveTo>
                    <a:pt x="0" y="0"/>
                  </a:moveTo>
                  <a:lnTo>
                    <a:pt x="1508506" y="0"/>
                  </a:lnTo>
                  <a:lnTo>
                    <a:pt x="1508506" y="350849"/>
                  </a:lnTo>
                  <a:lnTo>
                    <a:pt x="0" y="350849"/>
                  </a:lnTo>
                  <a:close/>
                </a:path>
              </a:pathLst>
            </a:custGeom>
            <a:solidFill>
              <a:srgbClr val="FBD917"/>
            </a:solidFill>
            <a:ln cap="sq" cmpd="sng" w="28575">
              <a:solidFill>
                <a:srgbClr val="000000"/>
              </a:solidFill>
              <a:prstDash val="solid"/>
              <a:miter lim="8000"/>
              <a:headEnd len="sm" w="sm" type="none"/>
              <a:tailEnd len="sm" w="sm" type="none"/>
            </a:ln>
          </p:spPr>
        </p:sp>
        <p:sp>
          <p:nvSpPr>
            <p:cNvPr id="80" name="Google Shape;80;p12"/>
            <p:cNvSpPr txBox="1"/>
            <p:nvPr/>
          </p:nvSpPr>
          <p:spPr>
            <a:xfrm>
              <a:off x="0" y="-28575"/>
              <a:ext cx="1508400" cy="3795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 name="Google Shape;81;p12"/>
          <p:cNvGrpSpPr/>
          <p:nvPr/>
        </p:nvGrpSpPr>
        <p:grpSpPr>
          <a:xfrm>
            <a:off x="-452214" y="6552475"/>
            <a:ext cx="10815470" cy="1440924"/>
            <a:chOff x="0" y="-28575"/>
            <a:chExt cx="2848500" cy="379500"/>
          </a:xfrm>
        </p:grpSpPr>
        <p:sp>
          <p:nvSpPr>
            <p:cNvPr id="82" name="Google Shape;82;p12"/>
            <p:cNvSpPr/>
            <p:nvPr/>
          </p:nvSpPr>
          <p:spPr>
            <a:xfrm>
              <a:off x="0" y="0"/>
              <a:ext cx="2848365" cy="350849"/>
            </a:xfrm>
            <a:custGeom>
              <a:rect b="b" l="l" r="r" t="t"/>
              <a:pathLst>
                <a:path extrusionOk="0" h="350849" w="2848365">
                  <a:moveTo>
                    <a:pt x="0" y="0"/>
                  </a:moveTo>
                  <a:lnTo>
                    <a:pt x="2848365" y="0"/>
                  </a:lnTo>
                  <a:lnTo>
                    <a:pt x="2848365" y="350849"/>
                  </a:lnTo>
                  <a:lnTo>
                    <a:pt x="0" y="350849"/>
                  </a:lnTo>
                  <a:close/>
                </a:path>
              </a:pathLst>
            </a:custGeom>
            <a:solidFill>
              <a:srgbClr val="0457A8"/>
            </a:solidFill>
            <a:ln cap="sq" cmpd="sng" w="28575">
              <a:solidFill>
                <a:srgbClr val="000000"/>
              </a:solidFill>
              <a:prstDash val="solid"/>
              <a:miter lim="8000"/>
              <a:headEnd len="sm" w="sm" type="none"/>
              <a:tailEnd len="sm" w="sm" type="none"/>
            </a:ln>
          </p:spPr>
        </p:sp>
        <p:sp>
          <p:nvSpPr>
            <p:cNvPr id="83" name="Google Shape;83;p12"/>
            <p:cNvSpPr txBox="1"/>
            <p:nvPr/>
          </p:nvSpPr>
          <p:spPr>
            <a:xfrm>
              <a:off x="0" y="-28575"/>
              <a:ext cx="2848500" cy="3795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 name="Google Shape;84;p12"/>
          <p:cNvGrpSpPr/>
          <p:nvPr/>
        </p:nvGrpSpPr>
        <p:grpSpPr>
          <a:xfrm>
            <a:off x="10553173" y="6552475"/>
            <a:ext cx="8187635" cy="1440924"/>
            <a:chOff x="0" y="-28575"/>
            <a:chExt cx="2156400" cy="379500"/>
          </a:xfrm>
        </p:grpSpPr>
        <p:sp>
          <p:nvSpPr>
            <p:cNvPr id="85" name="Google Shape;85;p12"/>
            <p:cNvSpPr/>
            <p:nvPr/>
          </p:nvSpPr>
          <p:spPr>
            <a:xfrm>
              <a:off x="0" y="0"/>
              <a:ext cx="2156258" cy="350849"/>
            </a:xfrm>
            <a:custGeom>
              <a:rect b="b" l="l" r="r" t="t"/>
              <a:pathLst>
                <a:path extrusionOk="0" h="350849" w="2156258">
                  <a:moveTo>
                    <a:pt x="0" y="0"/>
                  </a:moveTo>
                  <a:lnTo>
                    <a:pt x="2156258" y="0"/>
                  </a:lnTo>
                  <a:lnTo>
                    <a:pt x="2156258" y="350849"/>
                  </a:lnTo>
                  <a:lnTo>
                    <a:pt x="0" y="350849"/>
                  </a:lnTo>
                  <a:close/>
                </a:path>
              </a:pathLst>
            </a:custGeom>
            <a:solidFill>
              <a:srgbClr val="FBD917"/>
            </a:solidFill>
            <a:ln cap="sq" cmpd="sng" w="28575">
              <a:solidFill>
                <a:srgbClr val="000000"/>
              </a:solidFill>
              <a:prstDash val="solid"/>
              <a:miter lim="8000"/>
              <a:headEnd len="sm" w="sm" type="none"/>
              <a:tailEnd len="sm" w="sm" type="none"/>
            </a:ln>
          </p:spPr>
        </p:sp>
        <p:sp>
          <p:nvSpPr>
            <p:cNvPr id="86" name="Google Shape;86;p12"/>
            <p:cNvSpPr txBox="1"/>
            <p:nvPr/>
          </p:nvSpPr>
          <p:spPr>
            <a:xfrm>
              <a:off x="0" y="-28575"/>
              <a:ext cx="2156400" cy="3795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2"/>
          <p:cNvSpPr txBox="1"/>
          <p:nvPr/>
        </p:nvSpPr>
        <p:spPr>
          <a:xfrm>
            <a:off x="1886062" y="1209675"/>
            <a:ext cx="145158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000" u="none" cap="none" strike="noStrike">
                <a:solidFill>
                  <a:srgbClr val="0457A8"/>
                </a:solidFill>
                <a:latin typeface="Archivo Black"/>
                <a:ea typeface="Archivo Black"/>
                <a:cs typeface="Archivo Black"/>
                <a:sym typeface="Archivo Black"/>
              </a:rPr>
              <a:t>TOOLS &amp; SOFTWARE</a:t>
            </a:r>
            <a:endParaRPr sz="9000"/>
          </a:p>
        </p:txBody>
      </p:sp>
      <p:grpSp>
        <p:nvGrpSpPr>
          <p:cNvPr id="88" name="Google Shape;88;p12"/>
          <p:cNvGrpSpPr/>
          <p:nvPr/>
        </p:nvGrpSpPr>
        <p:grpSpPr>
          <a:xfrm>
            <a:off x="4825563" y="8265605"/>
            <a:ext cx="7996594" cy="1440924"/>
            <a:chOff x="0" y="-28575"/>
            <a:chExt cx="2106085" cy="379500"/>
          </a:xfrm>
        </p:grpSpPr>
        <p:sp>
          <p:nvSpPr>
            <p:cNvPr id="89" name="Google Shape;89;p12"/>
            <p:cNvSpPr/>
            <p:nvPr/>
          </p:nvSpPr>
          <p:spPr>
            <a:xfrm>
              <a:off x="0" y="0"/>
              <a:ext cx="2106085" cy="350849"/>
            </a:xfrm>
            <a:custGeom>
              <a:rect b="b" l="l" r="r" t="t"/>
              <a:pathLst>
                <a:path extrusionOk="0" h="350849" w="2106085">
                  <a:moveTo>
                    <a:pt x="0" y="0"/>
                  </a:moveTo>
                  <a:lnTo>
                    <a:pt x="2106085" y="0"/>
                  </a:lnTo>
                  <a:lnTo>
                    <a:pt x="2106085" y="350849"/>
                  </a:lnTo>
                  <a:lnTo>
                    <a:pt x="0" y="350849"/>
                  </a:lnTo>
                  <a:close/>
                </a:path>
              </a:pathLst>
            </a:custGeom>
            <a:solidFill>
              <a:srgbClr val="FBD917"/>
            </a:solidFill>
            <a:ln cap="sq" cmpd="sng" w="28575">
              <a:solidFill>
                <a:srgbClr val="000000"/>
              </a:solidFill>
              <a:prstDash val="solid"/>
              <a:miter lim="8000"/>
              <a:headEnd len="sm" w="sm" type="none"/>
              <a:tailEnd len="sm" w="sm" type="none"/>
            </a:ln>
          </p:spPr>
        </p:sp>
        <p:sp>
          <p:nvSpPr>
            <p:cNvPr id="90" name="Google Shape;90;p12"/>
            <p:cNvSpPr txBox="1"/>
            <p:nvPr/>
          </p:nvSpPr>
          <p:spPr>
            <a:xfrm>
              <a:off x="0" y="-28575"/>
              <a:ext cx="2106000" cy="3795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 name="Google Shape;91;p12"/>
          <p:cNvGrpSpPr/>
          <p:nvPr/>
        </p:nvGrpSpPr>
        <p:grpSpPr>
          <a:xfrm>
            <a:off x="-452214" y="8265605"/>
            <a:ext cx="5087311" cy="1440924"/>
            <a:chOff x="0" y="-28575"/>
            <a:chExt cx="1339859" cy="379500"/>
          </a:xfrm>
        </p:grpSpPr>
        <p:sp>
          <p:nvSpPr>
            <p:cNvPr id="92" name="Google Shape;92;p12"/>
            <p:cNvSpPr/>
            <p:nvPr/>
          </p:nvSpPr>
          <p:spPr>
            <a:xfrm>
              <a:off x="0" y="0"/>
              <a:ext cx="1339859" cy="350849"/>
            </a:xfrm>
            <a:custGeom>
              <a:rect b="b" l="l" r="r" t="t"/>
              <a:pathLst>
                <a:path extrusionOk="0" h="350849" w="1339859">
                  <a:moveTo>
                    <a:pt x="0" y="0"/>
                  </a:moveTo>
                  <a:lnTo>
                    <a:pt x="1339859" y="0"/>
                  </a:lnTo>
                  <a:lnTo>
                    <a:pt x="1339859" y="350849"/>
                  </a:lnTo>
                  <a:lnTo>
                    <a:pt x="0" y="350849"/>
                  </a:lnTo>
                  <a:close/>
                </a:path>
              </a:pathLst>
            </a:custGeom>
            <a:solidFill>
              <a:srgbClr val="0457A8"/>
            </a:solidFill>
            <a:ln cap="sq" cmpd="sng" w="28575">
              <a:solidFill>
                <a:srgbClr val="000000"/>
              </a:solidFill>
              <a:prstDash val="solid"/>
              <a:miter lim="8000"/>
              <a:headEnd len="sm" w="sm" type="none"/>
              <a:tailEnd len="sm" w="sm" type="none"/>
            </a:ln>
          </p:spPr>
        </p:sp>
        <p:sp>
          <p:nvSpPr>
            <p:cNvPr id="93" name="Google Shape;93;p12"/>
            <p:cNvSpPr txBox="1"/>
            <p:nvPr/>
          </p:nvSpPr>
          <p:spPr>
            <a:xfrm>
              <a:off x="0" y="-28575"/>
              <a:ext cx="1339800" cy="3795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 name="Google Shape;94;p12"/>
          <p:cNvGrpSpPr/>
          <p:nvPr/>
        </p:nvGrpSpPr>
        <p:grpSpPr>
          <a:xfrm>
            <a:off x="13012603" y="8265605"/>
            <a:ext cx="5727646" cy="1440924"/>
            <a:chOff x="0" y="-28575"/>
            <a:chExt cx="1508506" cy="379500"/>
          </a:xfrm>
        </p:grpSpPr>
        <p:sp>
          <p:nvSpPr>
            <p:cNvPr id="95" name="Google Shape;95;p12"/>
            <p:cNvSpPr/>
            <p:nvPr/>
          </p:nvSpPr>
          <p:spPr>
            <a:xfrm>
              <a:off x="0" y="0"/>
              <a:ext cx="1508506" cy="350849"/>
            </a:xfrm>
            <a:custGeom>
              <a:rect b="b" l="l" r="r" t="t"/>
              <a:pathLst>
                <a:path extrusionOk="0" h="350849" w="1508506">
                  <a:moveTo>
                    <a:pt x="0" y="0"/>
                  </a:moveTo>
                  <a:lnTo>
                    <a:pt x="1508506" y="0"/>
                  </a:lnTo>
                  <a:lnTo>
                    <a:pt x="1508506" y="350849"/>
                  </a:lnTo>
                  <a:lnTo>
                    <a:pt x="0" y="350849"/>
                  </a:lnTo>
                  <a:close/>
                </a:path>
              </a:pathLst>
            </a:custGeom>
            <a:solidFill>
              <a:srgbClr val="0457A8"/>
            </a:solidFill>
            <a:ln cap="sq" cmpd="sng" w="28575">
              <a:solidFill>
                <a:srgbClr val="000000"/>
              </a:solidFill>
              <a:prstDash val="solid"/>
              <a:miter lim="8000"/>
              <a:headEnd len="sm" w="sm" type="none"/>
              <a:tailEnd len="sm" w="sm" type="none"/>
            </a:ln>
          </p:spPr>
        </p:sp>
        <p:sp>
          <p:nvSpPr>
            <p:cNvPr id="96" name="Google Shape;96;p12"/>
            <p:cNvSpPr txBox="1"/>
            <p:nvPr/>
          </p:nvSpPr>
          <p:spPr>
            <a:xfrm>
              <a:off x="0" y="-28575"/>
              <a:ext cx="1508400" cy="3795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7" name="Google Shape;97;p12"/>
          <p:cNvSpPr txBox="1"/>
          <p:nvPr/>
        </p:nvSpPr>
        <p:spPr>
          <a:xfrm>
            <a:off x="1218437" y="3656300"/>
            <a:ext cx="4845600" cy="4923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Tools &amp; Software</a:t>
            </a:r>
            <a:endParaRPr/>
          </a:p>
        </p:txBody>
      </p:sp>
      <p:sp>
        <p:nvSpPr>
          <p:cNvPr id="98" name="Google Shape;98;p12"/>
          <p:cNvSpPr txBox="1"/>
          <p:nvPr/>
        </p:nvSpPr>
        <p:spPr>
          <a:xfrm>
            <a:off x="10909900" y="3603277"/>
            <a:ext cx="4845600" cy="4923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Tools &amp; Software</a:t>
            </a:r>
            <a:endParaRPr/>
          </a:p>
        </p:txBody>
      </p:sp>
      <p:sp>
        <p:nvSpPr>
          <p:cNvPr id="99" name="Google Shape;99;p12"/>
          <p:cNvSpPr txBox="1"/>
          <p:nvPr/>
        </p:nvSpPr>
        <p:spPr>
          <a:xfrm>
            <a:off x="6400963" y="5316408"/>
            <a:ext cx="4845600" cy="4923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Tools &amp; Software</a:t>
            </a:r>
            <a:endParaRPr/>
          </a:p>
        </p:txBody>
      </p:sp>
      <p:sp>
        <p:nvSpPr>
          <p:cNvPr id="100" name="Google Shape;100;p12"/>
          <p:cNvSpPr txBox="1"/>
          <p:nvPr/>
        </p:nvSpPr>
        <p:spPr>
          <a:xfrm>
            <a:off x="2532360" y="7029538"/>
            <a:ext cx="4845600" cy="4923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Tools &amp; Software</a:t>
            </a:r>
            <a:endParaRPr/>
          </a:p>
        </p:txBody>
      </p:sp>
      <p:sp>
        <p:nvSpPr>
          <p:cNvPr id="101" name="Google Shape;101;p12"/>
          <p:cNvSpPr txBox="1"/>
          <p:nvPr/>
        </p:nvSpPr>
        <p:spPr>
          <a:xfrm>
            <a:off x="0" y="8720455"/>
            <a:ext cx="4635000" cy="4923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Tools &amp; Software</a:t>
            </a:r>
            <a:endParaRPr/>
          </a:p>
        </p:txBody>
      </p:sp>
      <p:sp>
        <p:nvSpPr>
          <p:cNvPr id="102" name="Google Shape;102;p12"/>
          <p:cNvSpPr txBox="1"/>
          <p:nvPr/>
        </p:nvSpPr>
        <p:spPr>
          <a:xfrm>
            <a:off x="6506302" y="8742669"/>
            <a:ext cx="4635000" cy="4923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Tools &amp; Software</a:t>
            </a:r>
            <a:endParaRPr/>
          </a:p>
        </p:txBody>
      </p:sp>
      <p:sp>
        <p:nvSpPr>
          <p:cNvPr id="103" name="Google Shape;103;p12"/>
          <p:cNvSpPr txBox="1"/>
          <p:nvPr/>
        </p:nvSpPr>
        <p:spPr>
          <a:xfrm>
            <a:off x="13438109" y="8720455"/>
            <a:ext cx="4635000" cy="4923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Tools &amp; Software</a:t>
            </a:r>
            <a:endParaRPr/>
          </a:p>
        </p:txBody>
      </p:sp>
      <p:sp>
        <p:nvSpPr>
          <p:cNvPr id="104" name="Google Shape;104;p12"/>
          <p:cNvSpPr txBox="1"/>
          <p:nvPr/>
        </p:nvSpPr>
        <p:spPr>
          <a:xfrm>
            <a:off x="12329162" y="7029538"/>
            <a:ext cx="4635000" cy="4923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Tools &amp; Software</a:t>
            </a:r>
            <a:endParaRPr/>
          </a:p>
        </p:txBody>
      </p:sp>
      <p:sp>
        <p:nvSpPr>
          <p:cNvPr id="105" name="Google Shape;105;p12"/>
          <p:cNvSpPr txBox="1"/>
          <p:nvPr/>
        </p:nvSpPr>
        <p:spPr>
          <a:xfrm>
            <a:off x="13438109" y="5342075"/>
            <a:ext cx="4635000" cy="4923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Tools &amp; Software</a:t>
            </a:r>
            <a:endParaRPr/>
          </a:p>
        </p:txBody>
      </p:sp>
      <p:sp>
        <p:nvSpPr>
          <p:cNvPr id="106" name="Google Shape;106;p12"/>
          <p:cNvSpPr txBox="1"/>
          <p:nvPr/>
        </p:nvSpPr>
        <p:spPr>
          <a:xfrm>
            <a:off x="282566" y="5313500"/>
            <a:ext cx="4069800" cy="4923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Tools &amp; Software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6 2 1 1">
  <p:cSld name="OBJECT_6_2_1_1">
    <p:bg>
      <p:bgPr>
        <a:solidFill>
          <a:srgbClr val="0457A8"/>
        </a:solidFill>
      </p:bgPr>
    </p:bg>
    <p:spTree>
      <p:nvGrpSpPr>
        <p:cNvPr id="107" name="Shape 107"/>
        <p:cNvGrpSpPr/>
        <p:nvPr/>
      </p:nvGrpSpPr>
      <p:grpSpPr>
        <a:xfrm>
          <a:off x="0" y="0"/>
          <a:ext cx="0" cy="0"/>
          <a:chOff x="0" y="0"/>
          <a:chExt cx="0" cy="0"/>
        </a:xfrm>
      </p:grpSpPr>
      <p:sp>
        <p:nvSpPr>
          <p:cNvPr id="108" name="Google Shape;108;p13"/>
          <p:cNvSpPr/>
          <p:nvPr/>
        </p:nvSpPr>
        <p:spPr>
          <a:xfrm>
            <a:off x="12772815" y="1006926"/>
            <a:ext cx="4486485" cy="9638933"/>
          </a:xfrm>
          <a:custGeom>
            <a:rect b="b" l="l" r="r" t="t"/>
            <a:pathLst>
              <a:path extrusionOk="0" h="9638933" w="4486485">
                <a:moveTo>
                  <a:pt x="0" y="0"/>
                </a:moveTo>
                <a:lnTo>
                  <a:pt x="4486485" y="0"/>
                </a:lnTo>
                <a:lnTo>
                  <a:pt x="4486485" y="9638933"/>
                </a:lnTo>
                <a:lnTo>
                  <a:pt x="0" y="9638933"/>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6 2 1 2">
  <p:cSld name="OBJECT_6_2_1_2">
    <p:bg>
      <p:bgPr>
        <a:solidFill>
          <a:srgbClr val="F8F6F1"/>
        </a:solidFill>
      </p:bgPr>
    </p:bg>
    <p:spTree>
      <p:nvGrpSpPr>
        <p:cNvPr id="109" name="Shape 109"/>
        <p:cNvGrpSpPr/>
        <p:nvPr/>
      </p:nvGrpSpPr>
      <p:grpSpPr>
        <a:xfrm>
          <a:off x="0" y="0"/>
          <a:ext cx="0" cy="0"/>
          <a:chOff x="0" y="0"/>
          <a:chExt cx="0" cy="0"/>
        </a:xfrm>
      </p:grpSpPr>
      <p:grpSp>
        <p:nvGrpSpPr>
          <p:cNvPr id="110" name="Google Shape;110;p14"/>
          <p:cNvGrpSpPr/>
          <p:nvPr/>
        </p:nvGrpSpPr>
        <p:grpSpPr>
          <a:xfrm>
            <a:off x="0" y="-144662"/>
            <a:ext cx="11796729" cy="10431728"/>
            <a:chOff x="0" y="-38100"/>
            <a:chExt cx="3106937" cy="2747433"/>
          </a:xfrm>
        </p:grpSpPr>
        <p:sp>
          <p:nvSpPr>
            <p:cNvPr id="111" name="Google Shape;111;p14"/>
            <p:cNvSpPr/>
            <p:nvPr/>
          </p:nvSpPr>
          <p:spPr>
            <a:xfrm>
              <a:off x="0" y="0"/>
              <a:ext cx="3106937" cy="2709333"/>
            </a:xfrm>
            <a:custGeom>
              <a:rect b="b" l="l" r="r" t="t"/>
              <a:pathLst>
                <a:path extrusionOk="0" h="2709333" w="3106937">
                  <a:moveTo>
                    <a:pt x="0" y="0"/>
                  </a:moveTo>
                  <a:lnTo>
                    <a:pt x="3106937" y="0"/>
                  </a:lnTo>
                  <a:lnTo>
                    <a:pt x="3106937" y="2709333"/>
                  </a:lnTo>
                  <a:lnTo>
                    <a:pt x="0" y="2709333"/>
                  </a:lnTo>
                  <a:close/>
                </a:path>
              </a:pathLst>
            </a:custGeom>
            <a:solidFill>
              <a:srgbClr val="FBD917"/>
            </a:solidFill>
            <a:ln>
              <a:noFill/>
            </a:ln>
          </p:spPr>
        </p:sp>
        <p:sp>
          <p:nvSpPr>
            <p:cNvPr id="112" name="Google Shape;112;p14"/>
            <p:cNvSpPr txBox="1"/>
            <p:nvPr/>
          </p:nvSpPr>
          <p:spPr>
            <a:xfrm>
              <a:off x="0" y="-38100"/>
              <a:ext cx="31068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6 2 2">
  <p:cSld name="OBJECT_6_2_2">
    <p:bg>
      <p:bgPr>
        <a:solidFill>
          <a:srgbClr val="0457A8"/>
        </a:solidFill>
      </p:bgPr>
    </p:bg>
    <p:spTree>
      <p:nvGrpSpPr>
        <p:cNvPr id="113" name="Shape 113"/>
        <p:cNvGrpSpPr/>
        <p:nvPr/>
      </p:nvGrpSpPr>
      <p:grpSpPr>
        <a:xfrm>
          <a:off x="0" y="0"/>
          <a:ext cx="0" cy="0"/>
          <a:chOff x="0" y="0"/>
          <a:chExt cx="0" cy="0"/>
        </a:xfrm>
      </p:grpSpPr>
      <p:grpSp>
        <p:nvGrpSpPr>
          <p:cNvPr id="114" name="Google Shape;114;p15"/>
          <p:cNvGrpSpPr/>
          <p:nvPr/>
        </p:nvGrpSpPr>
        <p:grpSpPr>
          <a:xfrm>
            <a:off x="0" y="-3620073"/>
            <a:ext cx="18287998" cy="13907074"/>
            <a:chOff x="0" y="0"/>
            <a:chExt cx="24383997" cy="18542765"/>
          </a:xfrm>
        </p:grpSpPr>
        <p:grpSp>
          <p:nvGrpSpPr>
            <p:cNvPr id="115" name="Google Shape;115;p15"/>
            <p:cNvGrpSpPr/>
            <p:nvPr/>
          </p:nvGrpSpPr>
          <p:grpSpPr>
            <a:xfrm>
              <a:off x="0" y="8457531"/>
              <a:ext cx="24383997" cy="10085234"/>
              <a:chOff x="0" y="0"/>
              <a:chExt cx="4816592" cy="1992145"/>
            </a:xfrm>
          </p:grpSpPr>
          <p:sp>
            <p:nvSpPr>
              <p:cNvPr id="116" name="Google Shape;116;p15"/>
              <p:cNvSpPr/>
              <p:nvPr/>
            </p:nvSpPr>
            <p:spPr>
              <a:xfrm>
                <a:off x="0" y="0"/>
                <a:ext cx="4816592" cy="1992145"/>
              </a:xfrm>
              <a:custGeom>
                <a:rect b="b" l="l" r="r" t="t"/>
                <a:pathLst>
                  <a:path extrusionOk="0" h="1992145" w="4816592">
                    <a:moveTo>
                      <a:pt x="2408296" y="0"/>
                    </a:moveTo>
                    <a:lnTo>
                      <a:pt x="4816592" y="1992145"/>
                    </a:lnTo>
                    <a:lnTo>
                      <a:pt x="0" y="1992145"/>
                    </a:lnTo>
                    <a:lnTo>
                      <a:pt x="2408296" y="0"/>
                    </a:lnTo>
                    <a:close/>
                  </a:path>
                </a:pathLst>
              </a:custGeom>
              <a:solidFill>
                <a:srgbClr val="FAD818"/>
              </a:solidFill>
              <a:ln>
                <a:noFill/>
              </a:ln>
            </p:spPr>
          </p:sp>
          <p:sp>
            <p:nvSpPr>
              <p:cNvPr id="117" name="Google Shape;117;p15"/>
              <p:cNvSpPr txBox="1"/>
              <p:nvPr/>
            </p:nvSpPr>
            <p:spPr>
              <a:xfrm>
                <a:off x="752593" y="886824"/>
                <a:ext cx="3311400" cy="963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8" name="Google Shape;118;p15"/>
            <p:cNvSpPr/>
            <p:nvPr/>
          </p:nvSpPr>
          <p:spPr>
            <a:xfrm>
              <a:off x="9901481" y="0"/>
              <a:ext cx="4581037" cy="9653527"/>
            </a:xfrm>
            <a:custGeom>
              <a:rect b="b" l="l" r="r" t="t"/>
              <a:pathLst>
                <a:path extrusionOk="0" h="9653527" w="4581037">
                  <a:moveTo>
                    <a:pt x="0" y="0"/>
                  </a:moveTo>
                  <a:lnTo>
                    <a:pt x="4581038" y="0"/>
                  </a:lnTo>
                  <a:lnTo>
                    <a:pt x="4581038" y="9653527"/>
                  </a:lnTo>
                  <a:lnTo>
                    <a:pt x="0" y="9653527"/>
                  </a:lnTo>
                  <a:lnTo>
                    <a:pt x="0" y="0"/>
                  </a:lnTo>
                  <a:close/>
                </a:path>
              </a:pathLst>
            </a:custGeom>
            <a:blipFill rotWithShape="1">
              <a:blip r:embed="rId2">
                <a:alphaModFix/>
              </a:blip>
              <a:stretch>
                <a:fillRect b="0" l="0" r="0" t="0"/>
              </a:stretch>
            </a:blipFill>
            <a:ln>
              <a:noFill/>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36816" t="0"/>
          <a:stretch/>
        </p:blipFill>
        <p:spPr>
          <a:xfrm>
            <a:off x="7821775" y="0"/>
            <a:ext cx="11554801" cy="10287000"/>
          </a:xfrm>
          <a:prstGeom prst="rect">
            <a:avLst/>
          </a:prstGeom>
          <a:noFill/>
          <a:ln>
            <a:noFill/>
          </a:ln>
        </p:spPr>
      </p:pic>
      <p:grpSp>
        <p:nvGrpSpPr>
          <p:cNvPr id="17" name="Google Shape;17;p3"/>
          <p:cNvGrpSpPr/>
          <p:nvPr/>
        </p:nvGrpSpPr>
        <p:grpSpPr>
          <a:xfrm>
            <a:off x="0" y="-277724"/>
            <a:ext cx="10624106" cy="10564656"/>
            <a:chOff x="0" y="-38100"/>
            <a:chExt cx="2798100" cy="2860802"/>
          </a:xfrm>
        </p:grpSpPr>
        <p:sp>
          <p:nvSpPr>
            <p:cNvPr id="18" name="Google Shape;18;p3"/>
            <p:cNvSpPr/>
            <p:nvPr/>
          </p:nvSpPr>
          <p:spPr>
            <a:xfrm>
              <a:off x="0" y="0"/>
              <a:ext cx="2798003" cy="2822702"/>
            </a:xfrm>
            <a:custGeom>
              <a:rect b="b" l="l" r="r" t="t"/>
              <a:pathLst>
                <a:path extrusionOk="0" h="2822702" w="2798003">
                  <a:moveTo>
                    <a:pt x="0" y="0"/>
                  </a:moveTo>
                  <a:lnTo>
                    <a:pt x="2798003" y="0"/>
                  </a:lnTo>
                  <a:lnTo>
                    <a:pt x="2798003" y="2822702"/>
                  </a:lnTo>
                  <a:lnTo>
                    <a:pt x="0" y="2822702"/>
                  </a:lnTo>
                  <a:close/>
                </a:path>
              </a:pathLst>
            </a:custGeom>
            <a:solidFill>
              <a:srgbClr val="0457A8"/>
            </a:solidFill>
            <a:ln>
              <a:noFill/>
            </a:ln>
          </p:spPr>
        </p:sp>
        <p:sp>
          <p:nvSpPr>
            <p:cNvPr id="19" name="Google Shape;19;p3"/>
            <p:cNvSpPr txBox="1"/>
            <p:nvPr/>
          </p:nvSpPr>
          <p:spPr>
            <a:xfrm>
              <a:off x="0" y="-38100"/>
              <a:ext cx="2798100" cy="286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rgbClr val="F8F6F1"/>
        </a:solidFill>
      </p:bgPr>
    </p:bg>
    <p:spTree>
      <p:nvGrpSpPr>
        <p:cNvPr id="20" name="Shape 20"/>
        <p:cNvGrpSpPr/>
        <p:nvPr/>
      </p:nvGrpSpPr>
      <p:grpSpPr>
        <a:xfrm>
          <a:off x="0" y="0"/>
          <a:ext cx="0" cy="0"/>
          <a:chOff x="0" y="0"/>
          <a:chExt cx="0" cy="0"/>
        </a:xfrm>
      </p:grpSpPr>
      <p:grpSp>
        <p:nvGrpSpPr>
          <p:cNvPr id="21" name="Google Shape;21;p4"/>
          <p:cNvGrpSpPr/>
          <p:nvPr/>
        </p:nvGrpSpPr>
        <p:grpSpPr>
          <a:xfrm>
            <a:off x="1028700" y="3037778"/>
            <a:ext cx="7774102" cy="7249222"/>
            <a:chOff x="0" y="-144661"/>
            <a:chExt cx="10365469" cy="9665629"/>
          </a:xfrm>
        </p:grpSpPr>
        <p:grpSp>
          <p:nvGrpSpPr>
            <p:cNvPr id="22" name="Google Shape;22;p4"/>
            <p:cNvGrpSpPr/>
            <p:nvPr/>
          </p:nvGrpSpPr>
          <p:grpSpPr>
            <a:xfrm>
              <a:off x="0" y="-144661"/>
              <a:ext cx="10365469" cy="9665629"/>
              <a:chOff x="0" y="-28575"/>
              <a:chExt cx="2047500" cy="1909260"/>
            </a:xfrm>
          </p:grpSpPr>
          <p:sp>
            <p:nvSpPr>
              <p:cNvPr id="23" name="Google Shape;23;p4"/>
              <p:cNvSpPr/>
              <p:nvPr/>
            </p:nvSpPr>
            <p:spPr>
              <a:xfrm>
                <a:off x="0" y="0"/>
                <a:ext cx="2047483" cy="1880685"/>
              </a:xfrm>
              <a:custGeom>
                <a:rect b="b" l="l" r="r" t="t"/>
                <a:pathLst>
                  <a:path extrusionOk="0" h="1880685" w="2047483">
                    <a:moveTo>
                      <a:pt x="0" y="0"/>
                    </a:moveTo>
                    <a:lnTo>
                      <a:pt x="2047483" y="0"/>
                    </a:lnTo>
                    <a:lnTo>
                      <a:pt x="2047483" y="1880685"/>
                    </a:lnTo>
                    <a:lnTo>
                      <a:pt x="0" y="1880685"/>
                    </a:lnTo>
                    <a:close/>
                  </a:path>
                </a:pathLst>
              </a:custGeom>
              <a:solidFill>
                <a:srgbClr val="FBD917"/>
              </a:solidFill>
              <a:ln>
                <a:noFill/>
              </a:ln>
            </p:spPr>
          </p:sp>
          <p:sp>
            <p:nvSpPr>
              <p:cNvPr id="24" name="Google Shape;24;p4"/>
              <p:cNvSpPr txBox="1"/>
              <p:nvPr/>
            </p:nvSpPr>
            <p:spPr>
              <a:xfrm>
                <a:off x="0" y="-28575"/>
                <a:ext cx="2047500" cy="190920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 name="Google Shape;25;p4"/>
            <p:cNvSpPr/>
            <p:nvPr/>
          </p:nvSpPr>
          <p:spPr>
            <a:xfrm>
              <a:off x="3411583" y="1318400"/>
              <a:ext cx="3542217" cy="6884167"/>
            </a:xfrm>
            <a:custGeom>
              <a:rect b="b" l="l" r="r" t="t"/>
              <a:pathLst>
                <a:path extrusionOk="0" h="6884167" w="3542217">
                  <a:moveTo>
                    <a:pt x="0" y="0"/>
                  </a:moveTo>
                  <a:lnTo>
                    <a:pt x="3542217" y="0"/>
                  </a:lnTo>
                  <a:lnTo>
                    <a:pt x="3542217" y="6884168"/>
                  </a:lnTo>
                  <a:lnTo>
                    <a:pt x="0" y="6884168"/>
                  </a:lnTo>
                  <a:lnTo>
                    <a:pt x="0" y="0"/>
                  </a:lnTo>
                  <a:close/>
                </a:path>
              </a:pathLst>
            </a:custGeom>
            <a:blipFill rotWithShape="1">
              <a:blip r:embed="rId2">
                <a:alphaModFix/>
              </a:blip>
              <a:stretch>
                <a:fillRect b="0" l="0" r="0" t="0"/>
              </a:stretch>
            </a:blip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bg>
      <p:bgPr>
        <a:solidFill>
          <a:srgbClr val="0457A8"/>
        </a:solidFill>
      </p:bgPr>
    </p:bg>
    <p:spTree>
      <p:nvGrpSpPr>
        <p:cNvPr id="26" name="Shape 26"/>
        <p:cNvGrpSpPr/>
        <p:nvPr/>
      </p:nvGrpSpPr>
      <p:grpSpPr>
        <a:xfrm>
          <a:off x="0" y="0"/>
          <a:ext cx="0" cy="0"/>
          <a:chOff x="0" y="0"/>
          <a:chExt cx="0" cy="0"/>
        </a:xfrm>
      </p:grpSpPr>
      <p:grpSp>
        <p:nvGrpSpPr>
          <p:cNvPr id="27" name="Google Shape;27;p5"/>
          <p:cNvGrpSpPr/>
          <p:nvPr/>
        </p:nvGrpSpPr>
        <p:grpSpPr>
          <a:xfrm>
            <a:off x="11965369" y="-3912430"/>
            <a:ext cx="5453820" cy="14199431"/>
            <a:chOff x="0" y="0"/>
            <a:chExt cx="7271760" cy="18932575"/>
          </a:xfrm>
        </p:grpSpPr>
        <p:grpSp>
          <p:nvGrpSpPr>
            <p:cNvPr id="28" name="Google Shape;28;p5"/>
            <p:cNvGrpSpPr/>
            <p:nvPr/>
          </p:nvGrpSpPr>
          <p:grpSpPr>
            <a:xfrm>
              <a:off x="0" y="8474123"/>
              <a:ext cx="7271760" cy="10458452"/>
              <a:chOff x="0" y="0"/>
              <a:chExt cx="1436397" cy="2065867"/>
            </a:xfrm>
          </p:grpSpPr>
          <p:sp>
            <p:nvSpPr>
              <p:cNvPr id="29" name="Google Shape;29;p5"/>
              <p:cNvSpPr/>
              <p:nvPr/>
            </p:nvSpPr>
            <p:spPr>
              <a:xfrm>
                <a:off x="0" y="0"/>
                <a:ext cx="1436397" cy="2065867"/>
              </a:xfrm>
              <a:custGeom>
                <a:rect b="b" l="l" r="r" t="t"/>
                <a:pathLst>
                  <a:path extrusionOk="0" h="2065867" w="1436397">
                    <a:moveTo>
                      <a:pt x="718199" y="0"/>
                    </a:moveTo>
                    <a:lnTo>
                      <a:pt x="1436397" y="2065867"/>
                    </a:lnTo>
                    <a:lnTo>
                      <a:pt x="0" y="2065867"/>
                    </a:lnTo>
                    <a:lnTo>
                      <a:pt x="718199" y="0"/>
                    </a:lnTo>
                    <a:close/>
                  </a:path>
                </a:pathLst>
              </a:custGeom>
              <a:solidFill>
                <a:srgbClr val="FAD818"/>
              </a:solidFill>
              <a:ln>
                <a:noFill/>
              </a:ln>
            </p:spPr>
          </p:sp>
          <p:sp>
            <p:nvSpPr>
              <p:cNvPr id="30" name="Google Shape;30;p5"/>
              <p:cNvSpPr txBox="1"/>
              <p:nvPr/>
            </p:nvSpPr>
            <p:spPr>
              <a:xfrm>
                <a:off x="224437" y="921052"/>
                <a:ext cx="987600" cy="997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 name="Google Shape;31;p5"/>
            <p:cNvSpPr/>
            <p:nvPr/>
          </p:nvSpPr>
          <p:spPr>
            <a:xfrm>
              <a:off x="770913" y="0"/>
              <a:ext cx="5729934" cy="12074573"/>
            </a:xfrm>
            <a:custGeom>
              <a:rect b="b" l="l" r="r" t="t"/>
              <a:pathLst>
                <a:path extrusionOk="0" h="12074573" w="5729934">
                  <a:moveTo>
                    <a:pt x="0" y="0"/>
                  </a:moveTo>
                  <a:lnTo>
                    <a:pt x="5729934" y="0"/>
                  </a:lnTo>
                  <a:lnTo>
                    <a:pt x="5729934" y="12074573"/>
                  </a:lnTo>
                  <a:lnTo>
                    <a:pt x="0" y="12074573"/>
                  </a:lnTo>
                  <a:lnTo>
                    <a:pt x="0" y="0"/>
                  </a:lnTo>
                  <a:close/>
                </a:path>
              </a:pathLst>
            </a:custGeom>
            <a:blipFill rotWithShape="1">
              <a:blip r:embed="rId2">
                <a:alphaModFix/>
              </a:blip>
              <a:stretch>
                <a:fillRect b="0" l="0" r="0" t="0"/>
              </a:stretch>
            </a:blipFill>
            <a:ln>
              <a:noFill/>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2">
    <p:bg>
      <p:bgPr>
        <a:solidFill>
          <a:srgbClr val="F8F6F1"/>
        </a:solidFill>
      </p:bgPr>
    </p:bg>
    <p:spTree>
      <p:nvGrpSpPr>
        <p:cNvPr id="32" name="Shape 32"/>
        <p:cNvGrpSpPr/>
        <p:nvPr/>
      </p:nvGrpSpPr>
      <p:grpSpPr>
        <a:xfrm>
          <a:off x="0" y="0"/>
          <a:ext cx="0" cy="0"/>
          <a:chOff x="0" y="0"/>
          <a:chExt cx="0" cy="0"/>
        </a:xfrm>
      </p:grpSpPr>
      <p:grpSp>
        <p:nvGrpSpPr>
          <p:cNvPr id="33" name="Google Shape;33;p6"/>
          <p:cNvGrpSpPr/>
          <p:nvPr/>
        </p:nvGrpSpPr>
        <p:grpSpPr>
          <a:xfrm>
            <a:off x="0" y="8803746"/>
            <a:ext cx="18288118" cy="1483263"/>
            <a:chOff x="0" y="-38100"/>
            <a:chExt cx="4816592" cy="390651"/>
          </a:xfrm>
        </p:grpSpPr>
        <p:sp>
          <p:nvSpPr>
            <p:cNvPr id="34" name="Google Shape;34;p6"/>
            <p:cNvSpPr/>
            <p:nvPr/>
          </p:nvSpPr>
          <p:spPr>
            <a:xfrm>
              <a:off x="0" y="0"/>
              <a:ext cx="4816592" cy="352551"/>
            </a:xfrm>
            <a:custGeom>
              <a:rect b="b" l="l" r="r" t="t"/>
              <a:pathLst>
                <a:path extrusionOk="0" h="352551" w="4816592">
                  <a:moveTo>
                    <a:pt x="0" y="0"/>
                  </a:moveTo>
                  <a:lnTo>
                    <a:pt x="4816592" y="0"/>
                  </a:lnTo>
                  <a:lnTo>
                    <a:pt x="4816592" y="352551"/>
                  </a:lnTo>
                  <a:lnTo>
                    <a:pt x="0" y="352551"/>
                  </a:lnTo>
                  <a:close/>
                </a:path>
              </a:pathLst>
            </a:custGeom>
            <a:solidFill>
              <a:srgbClr val="0457A8"/>
            </a:solidFill>
            <a:ln>
              <a:noFill/>
            </a:ln>
          </p:spPr>
        </p:sp>
        <p:sp>
          <p:nvSpPr>
            <p:cNvPr id="35" name="Google Shape;35;p6"/>
            <p:cNvSpPr txBox="1"/>
            <p:nvPr/>
          </p:nvSpPr>
          <p:spPr>
            <a:xfrm>
              <a:off x="0" y="-38100"/>
              <a:ext cx="4816500" cy="390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 name="Google Shape;36;p6"/>
          <p:cNvSpPr/>
          <p:nvPr/>
        </p:nvSpPr>
        <p:spPr>
          <a:xfrm>
            <a:off x="11118135" y="643428"/>
            <a:ext cx="6381920" cy="9000143"/>
          </a:xfrm>
          <a:custGeom>
            <a:rect b="b" l="l" r="r" t="t"/>
            <a:pathLst>
              <a:path extrusionOk="0" h="9000143" w="6381920">
                <a:moveTo>
                  <a:pt x="0" y="0"/>
                </a:moveTo>
                <a:lnTo>
                  <a:pt x="6381920" y="0"/>
                </a:lnTo>
                <a:lnTo>
                  <a:pt x="6381920" y="9000144"/>
                </a:lnTo>
                <a:lnTo>
                  <a:pt x="0" y="9000144"/>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OBJECT_3">
    <p:bg>
      <p:bgPr>
        <a:solidFill>
          <a:srgbClr val="0457A8"/>
        </a:solidFill>
      </p:bgPr>
    </p:bg>
    <p:spTree>
      <p:nvGrpSpPr>
        <p:cNvPr id="37" name="Shape 37"/>
        <p:cNvGrpSpPr/>
        <p:nvPr/>
      </p:nvGrpSpPr>
      <p:grpSpPr>
        <a:xfrm>
          <a:off x="0" y="0"/>
          <a:ext cx="0" cy="0"/>
          <a:chOff x="0" y="0"/>
          <a:chExt cx="0" cy="0"/>
        </a:xfrm>
      </p:grpSpPr>
      <p:grpSp>
        <p:nvGrpSpPr>
          <p:cNvPr id="38" name="Google Shape;38;p7"/>
          <p:cNvGrpSpPr/>
          <p:nvPr/>
        </p:nvGrpSpPr>
        <p:grpSpPr>
          <a:xfrm>
            <a:off x="1593137" y="1865434"/>
            <a:ext cx="15101756" cy="6556146"/>
            <a:chOff x="0" y="0"/>
            <a:chExt cx="4236711" cy="1839289"/>
          </a:xfrm>
        </p:grpSpPr>
        <p:sp>
          <p:nvSpPr>
            <p:cNvPr id="39" name="Google Shape;39;p7"/>
            <p:cNvSpPr/>
            <p:nvPr/>
          </p:nvSpPr>
          <p:spPr>
            <a:xfrm>
              <a:off x="0" y="0"/>
              <a:ext cx="4236711" cy="1839289"/>
            </a:xfrm>
            <a:custGeom>
              <a:rect b="b" l="l" r="r" t="t"/>
              <a:pathLst>
                <a:path extrusionOk="0" h="1839289" w="4236711">
                  <a:moveTo>
                    <a:pt x="2118356" y="0"/>
                  </a:moveTo>
                  <a:cubicBezTo>
                    <a:pt x="948420" y="0"/>
                    <a:pt x="0" y="411739"/>
                    <a:pt x="0" y="919645"/>
                  </a:cubicBezTo>
                  <a:cubicBezTo>
                    <a:pt x="0" y="1427550"/>
                    <a:pt x="948420" y="1839289"/>
                    <a:pt x="2118356" y="1839289"/>
                  </a:cubicBezTo>
                  <a:cubicBezTo>
                    <a:pt x="3288291" y="1839289"/>
                    <a:pt x="4236711" y="1427550"/>
                    <a:pt x="4236711" y="919645"/>
                  </a:cubicBezTo>
                  <a:cubicBezTo>
                    <a:pt x="4236711" y="411739"/>
                    <a:pt x="3288291" y="0"/>
                    <a:pt x="2118356" y="0"/>
                  </a:cubicBezTo>
                  <a:close/>
                </a:path>
              </a:pathLst>
            </a:custGeom>
            <a:solidFill>
              <a:srgbClr val="F5DA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nvSpPr>
          <p:spPr>
            <a:xfrm>
              <a:off x="397192" y="134333"/>
              <a:ext cx="3442200" cy="1532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p:cSld name="OBJECT_4">
    <p:bg>
      <p:bgPr>
        <a:solidFill>
          <a:srgbClr val="F8F6F1"/>
        </a:solidFill>
      </p:bgPr>
    </p:bg>
    <p:spTree>
      <p:nvGrpSpPr>
        <p:cNvPr id="41" name="Shape 41"/>
        <p:cNvGrpSpPr/>
        <p:nvPr/>
      </p:nvGrpSpPr>
      <p:grpSpPr>
        <a:xfrm>
          <a:off x="0" y="0"/>
          <a:ext cx="0" cy="0"/>
          <a:chOff x="0" y="0"/>
          <a:chExt cx="0" cy="0"/>
        </a:xfrm>
      </p:grpSpPr>
      <p:sp>
        <p:nvSpPr>
          <p:cNvPr id="42" name="Google Shape;42;p8"/>
          <p:cNvSpPr/>
          <p:nvPr/>
        </p:nvSpPr>
        <p:spPr>
          <a:xfrm>
            <a:off x="1028700" y="1028700"/>
            <a:ext cx="16230600" cy="3423181"/>
          </a:xfrm>
          <a:custGeom>
            <a:rect b="b" l="l" r="r" t="t"/>
            <a:pathLst>
              <a:path extrusionOk="0" h="3423181" w="16230600">
                <a:moveTo>
                  <a:pt x="0" y="0"/>
                </a:moveTo>
                <a:lnTo>
                  <a:pt x="16230600" y="0"/>
                </a:lnTo>
                <a:lnTo>
                  <a:pt x="16230600" y="3423181"/>
                </a:lnTo>
                <a:lnTo>
                  <a:pt x="0" y="3423181"/>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5">
  <p:cSld name="OBJECT_5">
    <p:bg>
      <p:bgPr>
        <a:solidFill>
          <a:srgbClr val="0457A8"/>
        </a:solidFill>
      </p:bgPr>
    </p:bg>
    <p:spTree>
      <p:nvGrpSpPr>
        <p:cNvPr id="43" name="Shape 43"/>
        <p:cNvGrpSpPr/>
        <p:nvPr/>
      </p:nvGrpSpPr>
      <p:grpSpPr>
        <a:xfrm>
          <a:off x="0" y="0"/>
          <a:ext cx="0" cy="0"/>
          <a:chOff x="0" y="0"/>
          <a:chExt cx="0" cy="0"/>
        </a:xfrm>
      </p:grpSpPr>
      <p:sp>
        <p:nvSpPr>
          <p:cNvPr id="44" name="Google Shape;44;p9"/>
          <p:cNvSpPr/>
          <p:nvPr/>
        </p:nvSpPr>
        <p:spPr>
          <a:xfrm>
            <a:off x="-249448" y="840078"/>
            <a:ext cx="6166594" cy="4114800"/>
          </a:xfrm>
          <a:custGeom>
            <a:rect b="b" l="l" r="r" t="t"/>
            <a:pathLst>
              <a:path extrusionOk="0" h="4114800" w="6166594">
                <a:moveTo>
                  <a:pt x="0" y="0"/>
                </a:moveTo>
                <a:lnTo>
                  <a:pt x="6166594" y="0"/>
                </a:lnTo>
                <a:lnTo>
                  <a:pt x="6166594" y="4114800"/>
                </a:lnTo>
                <a:lnTo>
                  <a:pt x="0" y="4114800"/>
                </a:lnTo>
                <a:lnTo>
                  <a:pt x="0" y="0"/>
                </a:lnTo>
                <a:close/>
              </a:path>
            </a:pathLst>
          </a:custGeom>
          <a:blipFill rotWithShape="1">
            <a:blip r:embed="rId2">
              <a:alphaModFix/>
            </a:blip>
            <a:stretch>
              <a:fillRect b="0" l="0" r="0" t="0"/>
            </a:stretch>
          </a:blipFill>
          <a:ln>
            <a:noFill/>
          </a:ln>
        </p:spPr>
      </p:sp>
      <p:sp>
        <p:nvSpPr>
          <p:cNvPr id="45" name="Google Shape;45;p9"/>
          <p:cNvSpPr/>
          <p:nvPr/>
        </p:nvSpPr>
        <p:spPr>
          <a:xfrm>
            <a:off x="6151440" y="840078"/>
            <a:ext cx="6166594" cy="4114800"/>
          </a:xfrm>
          <a:custGeom>
            <a:rect b="b" l="l" r="r" t="t"/>
            <a:pathLst>
              <a:path extrusionOk="0" h="4114800" w="6166594">
                <a:moveTo>
                  <a:pt x="0" y="0"/>
                </a:moveTo>
                <a:lnTo>
                  <a:pt x="6166594" y="0"/>
                </a:lnTo>
                <a:lnTo>
                  <a:pt x="6166594" y="4114800"/>
                </a:lnTo>
                <a:lnTo>
                  <a:pt x="0" y="4114800"/>
                </a:lnTo>
                <a:lnTo>
                  <a:pt x="0" y="0"/>
                </a:lnTo>
                <a:close/>
              </a:path>
            </a:pathLst>
          </a:custGeom>
          <a:blipFill rotWithShape="1">
            <a:blip r:embed="rId2">
              <a:alphaModFix/>
            </a:blip>
            <a:stretch>
              <a:fillRect b="0" l="0" r="0" t="0"/>
            </a:stretch>
          </a:blipFill>
          <a:ln>
            <a:noFill/>
          </a:ln>
        </p:spPr>
      </p:sp>
      <p:sp>
        <p:nvSpPr>
          <p:cNvPr id="46" name="Google Shape;46;p9"/>
          <p:cNvSpPr/>
          <p:nvPr/>
        </p:nvSpPr>
        <p:spPr>
          <a:xfrm>
            <a:off x="2833849" y="5332122"/>
            <a:ext cx="6166594" cy="4114800"/>
          </a:xfrm>
          <a:custGeom>
            <a:rect b="b" l="l" r="r" t="t"/>
            <a:pathLst>
              <a:path extrusionOk="0" h="4114800" w="6166594">
                <a:moveTo>
                  <a:pt x="0" y="0"/>
                </a:moveTo>
                <a:lnTo>
                  <a:pt x="6166594" y="0"/>
                </a:lnTo>
                <a:lnTo>
                  <a:pt x="6166594" y="4114800"/>
                </a:lnTo>
                <a:lnTo>
                  <a:pt x="0" y="4114800"/>
                </a:lnTo>
                <a:lnTo>
                  <a:pt x="0" y="0"/>
                </a:lnTo>
                <a:close/>
              </a:path>
            </a:pathLst>
          </a:custGeom>
          <a:blipFill rotWithShape="1">
            <a:blip r:embed="rId2">
              <a:alphaModFix/>
            </a:blip>
            <a:stretch>
              <a:fillRect b="0" l="0" r="0" t="0"/>
            </a:stretch>
          </a:blipFill>
          <a:ln>
            <a:noFill/>
          </a:ln>
        </p:spPr>
      </p:sp>
      <p:sp>
        <p:nvSpPr>
          <p:cNvPr id="47" name="Google Shape;47;p9"/>
          <p:cNvSpPr/>
          <p:nvPr/>
        </p:nvSpPr>
        <p:spPr>
          <a:xfrm>
            <a:off x="12556159" y="840078"/>
            <a:ext cx="6166594" cy="4114800"/>
          </a:xfrm>
          <a:custGeom>
            <a:rect b="b" l="l" r="r" t="t"/>
            <a:pathLst>
              <a:path extrusionOk="0" h="4114800" w="6166594">
                <a:moveTo>
                  <a:pt x="0" y="0"/>
                </a:moveTo>
                <a:lnTo>
                  <a:pt x="6166594" y="0"/>
                </a:lnTo>
                <a:lnTo>
                  <a:pt x="6166594" y="4114800"/>
                </a:lnTo>
                <a:lnTo>
                  <a:pt x="0" y="4114800"/>
                </a:lnTo>
                <a:lnTo>
                  <a:pt x="0" y="0"/>
                </a:lnTo>
                <a:close/>
              </a:path>
            </a:pathLst>
          </a:custGeom>
          <a:blipFill rotWithShape="1">
            <a:blip r:embed="rId2">
              <a:alphaModFix/>
            </a:blip>
            <a:stretch>
              <a:fillRect b="0" l="0" r="0" t="0"/>
            </a:stretch>
          </a:blipFill>
          <a:ln>
            <a:noFill/>
          </a:ln>
        </p:spPr>
      </p:sp>
      <p:sp>
        <p:nvSpPr>
          <p:cNvPr id="48" name="Google Shape;48;p9"/>
          <p:cNvSpPr/>
          <p:nvPr/>
        </p:nvSpPr>
        <p:spPr>
          <a:xfrm>
            <a:off x="-3617131" y="5332122"/>
            <a:ext cx="6166594" cy="4114800"/>
          </a:xfrm>
          <a:custGeom>
            <a:rect b="b" l="l" r="r" t="t"/>
            <a:pathLst>
              <a:path extrusionOk="0" h="4114800" w="6166594">
                <a:moveTo>
                  <a:pt x="0" y="0"/>
                </a:moveTo>
                <a:lnTo>
                  <a:pt x="6166594" y="0"/>
                </a:lnTo>
                <a:lnTo>
                  <a:pt x="6166594" y="4114800"/>
                </a:lnTo>
                <a:lnTo>
                  <a:pt x="0" y="4114800"/>
                </a:lnTo>
                <a:lnTo>
                  <a:pt x="0" y="0"/>
                </a:lnTo>
                <a:close/>
              </a:path>
            </a:pathLst>
          </a:custGeom>
          <a:blipFill rotWithShape="1">
            <a:blip r:embed="rId2">
              <a:alphaModFix/>
            </a:blip>
            <a:stretch>
              <a:fillRect b="0" l="0" r="0" t="0"/>
            </a:stretch>
          </a:blipFill>
          <a:ln>
            <a:noFill/>
          </a:ln>
        </p:spPr>
      </p:sp>
      <p:sp>
        <p:nvSpPr>
          <p:cNvPr id="49" name="Google Shape;49;p9"/>
          <p:cNvSpPr/>
          <p:nvPr/>
        </p:nvSpPr>
        <p:spPr>
          <a:xfrm>
            <a:off x="9286193" y="5332122"/>
            <a:ext cx="6166594" cy="4114800"/>
          </a:xfrm>
          <a:custGeom>
            <a:rect b="b" l="l" r="r" t="t"/>
            <a:pathLst>
              <a:path extrusionOk="0" h="4114800" w="6166594">
                <a:moveTo>
                  <a:pt x="0" y="0"/>
                </a:moveTo>
                <a:lnTo>
                  <a:pt x="6166594" y="0"/>
                </a:lnTo>
                <a:lnTo>
                  <a:pt x="6166594" y="4114800"/>
                </a:lnTo>
                <a:lnTo>
                  <a:pt x="0" y="4114800"/>
                </a:lnTo>
                <a:lnTo>
                  <a:pt x="0" y="0"/>
                </a:lnTo>
                <a:close/>
              </a:path>
            </a:pathLst>
          </a:custGeom>
          <a:blipFill rotWithShape="1">
            <a:blip r:embed="rId2">
              <a:alphaModFix/>
            </a:blip>
            <a:stretch>
              <a:fillRect b="0" l="0" r="0" t="0"/>
            </a:stretch>
          </a:blipFill>
          <a:ln>
            <a:noFill/>
          </a:ln>
        </p:spPr>
      </p:sp>
      <p:sp>
        <p:nvSpPr>
          <p:cNvPr id="50" name="Google Shape;50;p9"/>
          <p:cNvSpPr/>
          <p:nvPr/>
        </p:nvSpPr>
        <p:spPr>
          <a:xfrm>
            <a:off x="15738537" y="5332122"/>
            <a:ext cx="6166594" cy="4114800"/>
          </a:xfrm>
          <a:custGeom>
            <a:rect b="b" l="l" r="r" t="t"/>
            <a:pathLst>
              <a:path extrusionOk="0" h="4114800" w="6166594">
                <a:moveTo>
                  <a:pt x="0" y="0"/>
                </a:moveTo>
                <a:lnTo>
                  <a:pt x="6166594" y="0"/>
                </a:lnTo>
                <a:lnTo>
                  <a:pt x="6166594" y="4114800"/>
                </a:lnTo>
                <a:lnTo>
                  <a:pt x="0" y="4114800"/>
                </a:lnTo>
                <a:lnTo>
                  <a:pt x="0" y="0"/>
                </a:lnTo>
                <a:close/>
              </a:path>
            </a:pathLst>
          </a:custGeom>
          <a:blipFill rotWithShape="1">
            <a:blip r:embed="rId2">
              <a:alphaModFix/>
            </a:blip>
            <a:stretch>
              <a:fillRect b="0" l="0" r="0" t="0"/>
            </a:stretch>
          </a:blipFill>
          <a:ln>
            <a:noFill/>
          </a:ln>
        </p:spPr>
      </p:sp>
      <p:sp>
        <p:nvSpPr>
          <p:cNvPr id="51" name="Google Shape;51;p9"/>
          <p:cNvSpPr/>
          <p:nvPr/>
        </p:nvSpPr>
        <p:spPr>
          <a:xfrm>
            <a:off x="0" y="1028700"/>
            <a:ext cx="5732389" cy="3723360"/>
          </a:xfrm>
          <a:custGeom>
            <a:rect b="b" l="l" r="r" t="t"/>
            <a:pathLst>
              <a:path extrusionOk="0" h="576818" w="888054">
                <a:moveTo>
                  <a:pt x="0" y="0"/>
                </a:moveTo>
                <a:lnTo>
                  <a:pt x="888054" y="0"/>
                </a:lnTo>
                <a:lnTo>
                  <a:pt x="888054" y="576818"/>
                </a:lnTo>
                <a:lnTo>
                  <a:pt x="0" y="576818"/>
                </a:lnTo>
                <a:close/>
              </a:path>
            </a:pathLst>
          </a:custGeom>
          <a:blipFill rotWithShape="1">
            <a:blip r:embed="rId3">
              <a:alphaModFix/>
            </a:blip>
            <a:stretch>
              <a:fillRect b="-1319" l="-21259" r="0" t="-23139"/>
            </a:stretch>
          </a:blipFill>
          <a:ln>
            <a:noFill/>
          </a:ln>
        </p:spPr>
      </p:sp>
      <p:sp>
        <p:nvSpPr>
          <p:cNvPr id="52" name="Google Shape;52;p9"/>
          <p:cNvSpPr/>
          <p:nvPr/>
        </p:nvSpPr>
        <p:spPr>
          <a:xfrm>
            <a:off x="6368681" y="1035888"/>
            <a:ext cx="5732389" cy="3723360"/>
          </a:xfrm>
          <a:custGeom>
            <a:rect b="b" l="l" r="r" t="t"/>
            <a:pathLst>
              <a:path extrusionOk="0" h="576818" w="888054">
                <a:moveTo>
                  <a:pt x="0" y="0"/>
                </a:moveTo>
                <a:lnTo>
                  <a:pt x="888054" y="0"/>
                </a:lnTo>
                <a:lnTo>
                  <a:pt x="888054" y="576818"/>
                </a:lnTo>
                <a:lnTo>
                  <a:pt x="0" y="576818"/>
                </a:lnTo>
                <a:close/>
              </a:path>
            </a:pathLst>
          </a:custGeom>
          <a:blipFill rotWithShape="1">
            <a:blip r:embed="rId4">
              <a:alphaModFix/>
            </a:blip>
            <a:stretch>
              <a:fillRect b="-74219" l="0" r="0" t="-56418"/>
            </a:stretch>
          </a:blipFill>
          <a:ln>
            <a:noFill/>
          </a:ln>
        </p:spPr>
      </p:sp>
      <p:sp>
        <p:nvSpPr>
          <p:cNvPr id="53" name="Google Shape;53;p9"/>
          <p:cNvSpPr/>
          <p:nvPr/>
        </p:nvSpPr>
        <p:spPr>
          <a:xfrm>
            <a:off x="12765709" y="1028700"/>
            <a:ext cx="5732389" cy="3723360"/>
          </a:xfrm>
          <a:custGeom>
            <a:rect b="b" l="l" r="r" t="t"/>
            <a:pathLst>
              <a:path extrusionOk="0" h="576818" w="888054">
                <a:moveTo>
                  <a:pt x="0" y="0"/>
                </a:moveTo>
                <a:lnTo>
                  <a:pt x="888054" y="0"/>
                </a:lnTo>
                <a:lnTo>
                  <a:pt x="888054" y="576818"/>
                </a:lnTo>
                <a:lnTo>
                  <a:pt x="0" y="576818"/>
                </a:lnTo>
                <a:close/>
              </a:path>
            </a:pathLst>
          </a:custGeom>
          <a:blipFill rotWithShape="1">
            <a:blip r:embed="rId5">
              <a:alphaModFix/>
            </a:blip>
            <a:stretch>
              <a:fillRect b="0" l="0" r="0" t="-2669"/>
            </a:stretch>
          </a:blipFill>
          <a:ln>
            <a:noFill/>
          </a:ln>
        </p:spPr>
      </p:sp>
      <p:sp>
        <p:nvSpPr>
          <p:cNvPr id="54" name="Google Shape;54;p9"/>
          <p:cNvSpPr/>
          <p:nvPr/>
        </p:nvSpPr>
        <p:spPr>
          <a:xfrm>
            <a:off x="3051091" y="5527932"/>
            <a:ext cx="5732389" cy="3723360"/>
          </a:xfrm>
          <a:custGeom>
            <a:rect b="b" l="l" r="r" t="t"/>
            <a:pathLst>
              <a:path extrusionOk="0" h="576818" w="888054">
                <a:moveTo>
                  <a:pt x="0" y="0"/>
                </a:moveTo>
                <a:lnTo>
                  <a:pt x="888054" y="0"/>
                </a:lnTo>
                <a:lnTo>
                  <a:pt x="888054" y="576818"/>
                </a:lnTo>
                <a:lnTo>
                  <a:pt x="0" y="576818"/>
                </a:lnTo>
                <a:close/>
              </a:path>
            </a:pathLst>
          </a:custGeom>
          <a:blipFill rotWithShape="1">
            <a:blip r:embed="rId6">
              <a:alphaModFix/>
            </a:blip>
            <a:stretch>
              <a:fillRect b="0" l="0" r="0" t="-130925"/>
            </a:stretch>
          </a:blipFill>
          <a:ln>
            <a:noFill/>
          </a:ln>
        </p:spPr>
      </p:sp>
      <p:sp>
        <p:nvSpPr>
          <p:cNvPr id="55" name="Google Shape;55;p9"/>
          <p:cNvSpPr/>
          <p:nvPr/>
        </p:nvSpPr>
        <p:spPr>
          <a:xfrm>
            <a:off x="9503435" y="5535120"/>
            <a:ext cx="5732389" cy="3723360"/>
          </a:xfrm>
          <a:custGeom>
            <a:rect b="b" l="l" r="r" t="t"/>
            <a:pathLst>
              <a:path extrusionOk="0" h="576818" w="888054">
                <a:moveTo>
                  <a:pt x="0" y="0"/>
                </a:moveTo>
                <a:lnTo>
                  <a:pt x="888054" y="0"/>
                </a:lnTo>
                <a:lnTo>
                  <a:pt x="888054" y="576818"/>
                </a:lnTo>
                <a:lnTo>
                  <a:pt x="0" y="576818"/>
                </a:lnTo>
                <a:close/>
              </a:path>
            </a:pathLst>
          </a:custGeom>
          <a:blipFill rotWithShape="1">
            <a:blip r:embed="rId7">
              <a:alphaModFix/>
            </a:blip>
            <a:stretch>
              <a:fillRect b="-2639" l="0" r="0" t="0"/>
            </a:stretch>
          </a:blipFill>
          <a:ln>
            <a:noFill/>
          </a:ln>
        </p:spPr>
      </p:sp>
      <p:sp>
        <p:nvSpPr>
          <p:cNvPr id="56" name="Google Shape;56;p9"/>
          <p:cNvSpPr/>
          <p:nvPr/>
        </p:nvSpPr>
        <p:spPr>
          <a:xfrm>
            <a:off x="15955779" y="5535120"/>
            <a:ext cx="5732389" cy="3723360"/>
          </a:xfrm>
          <a:custGeom>
            <a:rect b="b" l="l" r="r" t="t"/>
            <a:pathLst>
              <a:path extrusionOk="0" h="576818" w="888054">
                <a:moveTo>
                  <a:pt x="0" y="0"/>
                </a:moveTo>
                <a:lnTo>
                  <a:pt x="888054" y="0"/>
                </a:lnTo>
                <a:lnTo>
                  <a:pt x="888054" y="576818"/>
                </a:lnTo>
                <a:lnTo>
                  <a:pt x="0" y="576818"/>
                </a:lnTo>
                <a:close/>
              </a:path>
            </a:pathLst>
          </a:custGeom>
          <a:blipFill rotWithShape="1">
            <a:blip r:embed="rId8">
              <a:alphaModFix/>
            </a:blip>
            <a:stretch>
              <a:fillRect b="-26968" l="0" r="-23099" t="-62547"/>
            </a:stretch>
          </a:blipFill>
          <a:ln>
            <a:noFill/>
          </a:ln>
        </p:spPr>
      </p:sp>
      <p:sp>
        <p:nvSpPr>
          <p:cNvPr id="57" name="Google Shape;57;p9"/>
          <p:cNvSpPr/>
          <p:nvPr/>
        </p:nvSpPr>
        <p:spPr>
          <a:xfrm>
            <a:off x="-3403087" y="5535120"/>
            <a:ext cx="5732389" cy="3723360"/>
          </a:xfrm>
          <a:custGeom>
            <a:rect b="b" l="l" r="r" t="t"/>
            <a:pathLst>
              <a:path extrusionOk="0" h="576818" w="888054">
                <a:moveTo>
                  <a:pt x="0" y="0"/>
                </a:moveTo>
                <a:lnTo>
                  <a:pt x="888054" y="0"/>
                </a:lnTo>
                <a:lnTo>
                  <a:pt x="888054" y="576818"/>
                </a:lnTo>
                <a:lnTo>
                  <a:pt x="0" y="576818"/>
                </a:lnTo>
                <a:close/>
              </a:path>
            </a:pathLst>
          </a:custGeom>
          <a:blipFill rotWithShape="1">
            <a:blip r:embed="rId9">
              <a:alphaModFix/>
            </a:blip>
            <a:stretch>
              <a:fillRect b="-1319" l="0" r="0" t="-1319"/>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6">
  <p:cSld name="OBJECT_6">
    <p:bg>
      <p:bgPr>
        <a:solidFill>
          <a:srgbClr val="F8F6F1"/>
        </a:solidFill>
      </p:bgPr>
    </p:bg>
    <p:spTree>
      <p:nvGrpSpPr>
        <p:cNvPr id="58" name="Shape 58"/>
        <p:cNvGrpSpPr/>
        <p:nvPr/>
      </p:nvGrpSpPr>
      <p:grpSpPr>
        <a:xfrm>
          <a:off x="0" y="0"/>
          <a:ext cx="0" cy="0"/>
          <a:chOff x="0" y="0"/>
          <a:chExt cx="0" cy="0"/>
        </a:xfrm>
      </p:grpSpPr>
      <p:grpSp>
        <p:nvGrpSpPr>
          <p:cNvPr id="59" name="Google Shape;59;p10"/>
          <p:cNvGrpSpPr/>
          <p:nvPr/>
        </p:nvGrpSpPr>
        <p:grpSpPr>
          <a:xfrm>
            <a:off x="0" y="8803746"/>
            <a:ext cx="18288118" cy="1483263"/>
            <a:chOff x="0" y="-38100"/>
            <a:chExt cx="4816592" cy="390651"/>
          </a:xfrm>
        </p:grpSpPr>
        <p:sp>
          <p:nvSpPr>
            <p:cNvPr id="60" name="Google Shape;60;p10"/>
            <p:cNvSpPr/>
            <p:nvPr/>
          </p:nvSpPr>
          <p:spPr>
            <a:xfrm>
              <a:off x="0" y="0"/>
              <a:ext cx="4816592" cy="352551"/>
            </a:xfrm>
            <a:custGeom>
              <a:rect b="b" l="l" r="r" t="t"/>
              <a:pathLst>
                <a:path extrusionOk="0" h="352551" w="4816592">
                  <a:moveTo>
                    <a:pt x="0" y="0"/>
                  </a:moveTo>
                  <a:lnTo>
                    <a:pt x="4816592" y="0"/>
                  </a:lnTo>
                  <a:lnTo>
                    <a:pt x="4816592" y="352551"/>
                  </a:lnTo>
                  <a:lnTo>
                    <a:pt x="0" y="352551"/>
                  </a:lnTo>
                  <a:close/>
                </a:path>
              </a:pathLst>
            </a:custGeom>
            <a:solidFill>
              <a:srgbClr val="0457A8"/>
            </a:solidFill>
            <a:ln>
              <a:noFill/>
            </a:ln>
          </p:spPr>
        </p:sp>
        <p:sp>
          <p:nvSpPr>
            <p:cNvPr id="61" name="Google Shape;61;p10"/>
            <p:cNvSpPr txBox="1"/>
            <p:nvPr/>
          </p:nvSpPr>
          <p:spPr>
            <a:xfrm>
              <a:off x="0" y="-38100"/>
              <a:ext cx="4816500" cy="390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 name="Google Shape;62;p10"/>
          <p:cNvSpPr/>
          <p:nvPr/>
        </p:nvSpPr>
        <p:spPr>
          <a:xfrm>
            <a:off x="2743200" y="4709955"/>
            <a:ext cx="12801600" cy="5577045"/>
          </a:xfrm>
          <a:custGeom>
            <a:rect b="b" l="l" r="r" t="t"/>
            <a:pathLst>
              <a:path extrusionOk="0" h="5577045" w="12801600">
                <a:moveTo>
                  <a:pt x="0" y="0"/>
                </a:moveTo>
                <a:lnTo>
                  <a:pt x="12801600" y="0"/>
                </a:lnTo>
                <a:lnTo>
                  <a:pt x="12801600" y="5577045"/>
                </a:lnTo>
                <a:lnTo>
                  <a:pt x="0" y="5577045"/>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24.png"/><Relationship Id="rId5" Type="http://schemas.openxmlformats.org/officeDocument/2006/relationships/image" Target="../media/image18.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0"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21.png"/><Relationship Id="rId5" Type="http://schemas.openxmlformats.org/officeDocument/2006/relationships/image" Target="../media/image20.jpg"/><Relationship Id="rId6" Type="http://schemas.openxmlformats.org/officeDocument/2006/relationships/image" Target="../media/image3.jpg"/><Relationship Id="rId7" Type="http://schemas.openxmlformats.org/officeDocument/2006/relationships/image" Target="../media/image6.jpg"/><Relationship Id="rId8"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6"/>
          <p:cNvPicPr preferRelativeResize="0"/>
          <p:nvPr/>
        </p:nvPicPr>
        <p:blipFill rotWithShape="1">
          <a:blip r:embed="rId3">
            <a:alphaModFix/>
          </a:blip>
          <a:srcRect b="0" l="0" r="36816" t="0"/>
          <a:stretch/>
        </p:blipFill>
        <p:spPr>
          <a:xfrm>
            <a:off x="7821775" y="0"/>
            <a:ext cx="11554801" cy="10287000"/>
          </a:xfrm>
          <a:prstGeom prst="rect">
            <a:avLst/>
          </a:prstGeom>
          <a:noFill/>
          <a:ln>
            <a:noFill/>
          </a:ln>
        </p:spPr>
      </p:pic>
      <p:sp>
        <p:nvSpPr>
          <p:cNvPr id="124" name="Google Shape;124;p16"/>
          <p:cNvSpPr/>
          <p:nvPr/>
        </p:nvSpPr>
        <p:spPr>
          <a:xfrm>
            <a:off x="0" y="-137025"/>
            <a:ext cx="10623738" cy="10423956"/>
          </a:xfrm>
          <a:custGeom>
            <a:rect b="b" l="l" r="r" t="t"/>
            <a:pathLst>
              <a:path extrusionOk="0" h="2822702" w="2798003">
                <a:moveTo>
                  <a:pt x="0" y="0"/>
                </a:moveTo>
                <a:lnTo>
                  <a:pt x="2798003" y="0"/>
                </a:lnTo>
                <a:lnTo>
                  <a:pt x="2798003" y="2822702"/>
                </a:lnTo>
                <a:lnTo>
                  <a:pt x="0" y="2822702"/>
                </a:lnTo>
                <a:close/>
              </a:path>
            </a:pathLst>
          </a:custGeom>
          <a:solidFill>
            <a:srgbClr val="023D77"/>
          </a:solidFill>
          <a:ln>
            <a:noFill/>
          </a:ln>
        </p:spPr>
      </p:sp>
      <p:sp>
        <p:nvSpPr>
          <p:cNvPr id="125" name="Google Shape;125;p16"/>
          <p:cNvSpPr txBox="1"/>
          <p:nvPr/>
        </p:nvSpPr>
        <p:spPr>
          <a:xfrm>
            <a:off x="784500" y="2854794"/>
            <a:ext cx="8630700" cy="5359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9672" u="none" cap="none" strike="noStrike">
                <a:solidFill>
                  <a:srgbClr val="FBD917"/>
                </a:solidFill>
                <a:latin typeface="Archivo Black"/>
                <a:ea typeface="Archivo Black"/>
                <a:cs typeface="Archivo Black"/>
                <a:sym typeface="Archivo Black"/>
              </a:rPr>
              <a:t>INDUSTRIAL</a:t>
            </a:r>
            <a:endParaRPr sz="600"/>
          </a:p>
          <a:p>
            <a:pPr indent="0" lvl="0" marL="0" marR="0" rtl="0" algn="l">
              <a:lnSpc>
                <a:spcPct val="90000"/>
              </a:lnSpc>
              <a:spcBef>
                <a:spcPts val="0"/>
              </a:spcBef>
              <a:spcAft>
                <a:spcPts val="0"/>
              </a:spcAft>
              <a:buNone/>
            </a:pPr>
            <a:r>
              <a:rPr b="0" i="0" lang="en-US" sz="9672" u="none" cap="none" strike="noStrike">
                <a:solidFill>
                  <a:srgbClr val="FBD917"/>
                </a:solidFill>
                <a:latin typeface="Archivo Black"/>
                <a:ea typeface="Archivo Black"/>
                <a:cs typeface="Archivo Black"/>
                <a:sym typeface="Archivo Black"/>
              </a:rPr>
              <a:t>DESIGN</a:t>
            </a:r>
            <a:endParaRPr sz="600"/>
          </a:p>
          <a:p>
            <a:pPr indent="0" lvl="0" marL="0" marR="0" rtl="0" algn="l">
              <a:lnSpc>
                <a:spcPct val="90000"/>
              </a:lnSpc>
              <a:spcBef>
                <a:spcPts val="0"/>
              </a:spcBef>
              <a:spcAft>
                <a:spcPts val="0"/>
              </a:spcAft>
              <a:buNone/>
            </a:pPr>
            <a:r>
              <a:rPr b="0" i="0" lang="en-US" sz="9672" u="none" cap="none" strike="noStrike">
                <a:solidFill>
                  <a:srgbClr val="FBD917"/>
                </a:solidFill>
                <a:latin typeface="Archivo Black"/>
                <a:ea typeface="Archivo Black"/>
                <a:cs typeface="Archivo Black"/>
                <a:sym typeface="Archivo Black"/>
              </a:rPr>
              <a:t>COLLEGE </a:t>
            </a:r>
            <a:endParaRPr sz="600"/>
          </a:p>
          <a:p>
            <a:pPr indent="0" lvl="0" marL="0" marR="0" rtl="0" algn="l">
              <a:lnSpc>
                <a:spcPct val="90000"/>
              </a:lnSpc>
              <a:spcBef>
                <a:spcPts val="0"/>
              </a:spcBef>
              <a:spcAft>
                <a:spcPts val="0"/>
              </a:spcAft>
              <a:buNone/>
            </a:pPr>
            <a:r>
              <a:rPr b="0" i="0" lang="en-US" sz="9672" u="none" cap="none" strike="noStrike">
                <a:solidFill>
                  <a:srgbClr val="FBD917"/>
                </a:solidFill>
                <a:latin typeface="Archivo Black"/>
                <a:ea typeface="Archivo Black"/>
                <a:cs typeface="Archivo Black"/>
                <a:sym typeface="Archivo Black"/>
              </a:rPr>
              <a:t>MAJOR</a:t>
            </a:r>
            <a:endParaRPr sz="600"/>
          </a:p>
        </p:txBody>
      </p:sp>
      <p:sp>
        <p:nvSpPr>
          <p:cNvPr id="126" name="Google Shape;126;p16"/>
          <p:cNvSpPr txBox="1"/>
          <p:nvPr/>
        </p:nvSpPr>
        <p:spPr>
          <a:xfrm>
            <a:off x="784500" y="2092463"/>
            <a:ext cx="7591500" cy="509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308" u="none" cap="none" strike="noStrike">
                <a:solidFill>
                  <a:srgbClr val="FFFFFF"/>
                </a:solidFill>
                <a:latin typeface="Archivo Black"/>
                <a:ea typeface="Archivo Black"/>
                <a:cs typeface="Archivo Black"/>
                <a:sym typeface="Archivo Black"/>
              </a:rPr>
              <a:t>SIMPLE 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1"/>
        </a:solidFill>
      </p:bgPr>
    </p:bg>
    <p:spTree>
      <p:nvGrpSpPr>
        <p:cNvPr id="226" name="Shape 226"/>
        <p:cNvGrpSpPr/>
        <p:nvPr/>
      </p:nvGrpSpPr>
      <p:grpSpPr>
        <a:xfrm>
          <a:off x="0" y="0"/>
          <a:ext cx="0" cy="0"/>
          <a:chOff x="0" y="0"/>
          <a:chExt cx="0" cy="0"/>
        </a:xfrm>
      </p:grpSpPr>
      <p:grpSp>
        <p:nvGrpSpPr>
          <p:cNvPr id="227" name="Google Shape;227;p25"/>
          <p:cNvGrpSpPr/>
          <p:nvPr/>
        </p:nvGrpSpPr>
        <p:grpSpPr>
          <a:xfrm>
            <a:off x="-452214" y="3126214"/>
            <a:ext cx="8187040" cy="1440627"/>
            <a:chOff x="0" y="-28575"/>
            <a:chExt cx="2156258" cy="379424"/>
          </a:xfrm>
        </p:grpSpPr>
        <p:sp>
          <p:nvSpPr>
            <p:cNvPr id="228" name="Google Shape;228;p25"/>
            <p:cNvSpPr/>
            <p:nvPr/>
          </p:nvSpPr>
          <p:spPr>
            <a:xfrm>
              <a:off x="0" y="0"/>
              <a:ext cx="2156258" cy="350849"/>
            </a:xfrm>
            <a:custGeom>
              <a:rect b="b" l="l" r="r" t="t"/>
              <a:pathLst>
                <a:path extrusionOk="0" h="350849" w="2156258">
                  <a:moveTo>
                    <a:pt x="0" y="0"/>
                  </a:moveTo>
                  <a:lnTo>
                    <a:pt x="2156258" y="0"/>
                  </a:lnTo>
                  <a:lnTo>
                    <a:pt x="2156258" y="350849"/>
                  </a:lnTo>
                  <a:lnTo>
                    <a:pt x="0" y="350849"/>
                  </a:lnTo>
                  <a:close/>
                </a:path>
              </a:pathLst>
            </a:custGeom>
            <a:solidFill>
              <a:srgbClr val="FBD917"/>
            </a:solidFill>
            <a:ln cap="sq" cmpd="sng" w="28575">
              <a:solidFill>
                <a:srgbClr val="000000"/>
              </a:solidFill>
              <a:prstDash val="solid"/>
              <a:miter lim="8000"/>
              <a:headEnd len="sm" w="sm" type="none"/>
              <a:tailEnd len="sm" w="sm" type="none"/>
            </a:ln>
          </p:spPr>
        </p:sp>
        <p:sp>
          <p:nvSpPr>
            <p:cNvPr id="229" name="Google Shape;229;p25"/>
            <p:cNvSpPr txBox="1"/>
            <p:nvPr/>
          </p:nvSpPr>
          <p:spPr>
            <a:xfrm>
              <a:off x="0" y="-28575"/>
              <a:ext cx="2156258" cy="379424"/>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0" name="Google Shape;230;p25"/>
          <p:cNvGrpSpPr/>
          <p:nvPr/>
        </p:nvGrpSpPr>
        <p:grpSpPr>
          <a:xfrm>
            <a:off x="7925327" y="3126214"/>
            <a:ext cx="10814887" cy="1440627"/>
            <a:chOff x="0" y="-28575"/>
            <a:chExt cx="2848365" cy="379424"/>
          </a:xfrm>
        </p:grpSpPr>
        <p:sp>
          <p:nvSpPr>
            <p:cNvPr id="231" name="Google Shape;231;p25"/>
            <p:cNvSpPr/>
            <p:nvPr/>
          </p:nvSpPr>
          <p:spPr>
            <a:xfrm>
              <a:off x="0" y="0"/>
              <a:ext cx="2848365" cy="350849"/>
            </a:xfrm>
            <a:custGeom>
              <a:rect b="b" l="l" r="r" t="t"/>
              <a:pathLst>
                <a:path extrusionOk="0" h="350849" w="2848365">
                  <a:moveTo>
                    <a:pt x="0" y="0"/>
                  </a:moveTo>
                  <a:lnTo>
                    <a:pt x="2848365" y="0"/>
                  </a:lnTo>
                  <a:lnTo>
                    <a:pt x="2848365" y="350849"/>
                  </a:lnTo>
                  <a:lnTo>
                    <a:pt x="0" y="350849"/>
                  </a:lnTo>
                  <a:close/>
                </a:path>
              </a:pathLst>
            </a:custGeom>
            <a:solidFill>
              <a:srgbClr val="0457A8"/>
            </a:solidFill>
            <a:ln cap="sq" cmpd="sng" w="28575">
              <a:solidFill>
                <a:srgbClr val="000000"/>
              </a:solidFill>
              <a:prstDash val="solid"/>
              <a:miter lim="8000"/>
              <a:headEnd len="sm" w="sm" type="none"/>
              <a:tailEnd len="sm" w="sm" type="none"/>
            </a:ln>
          </p:spPr>
        </p:sp>
        <p:sp>
          <p:nvSpPr>
            <p:cNvPr id="232" name="Google Shape;232;p25"/>
            <p:cNvSpPr txBox="1"/>
            <p:nvPr/>
          </p:nvSpPr>
          <p:spPr>
            <a:xfrm>
              <a:off x="0" y="-28575"/>
              <a:ext cx="2848365" cy="379424"/>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3" name="Google Shape;233;p25"/>
          <p:cNvGrpSpPr/>
          <p:nvPr/>
        </p:nvGrpSpPr>
        <p:grpSpPr>
          <a:xfrm>
            <a:off x="4825563" y="4839344"/>
            <a:ext cx="7996540" cy="1440627"/>
            <a:chOff x="0" y="-28575"/>
            <a:chExt cx="2106085" cy="379424"/>
          </a:xfrm>
        </p:grpSpPr>
        <p:sp>
          <p:nvSpPr>
            <p:cNvPr id="234" name="Google Shape;234;p25"/>
            <p:cNvSpPr/>
            <p:nvPr/>
          </p:nvSpPr>
          <p:spPr>
            <a:xfrm>
              <a:off x="0" y="0"/>
              <a:ext cx="2106085" cy="350849"/>
            </a:xfrm>
            <a:custGeom>
              <a:rect b="b" l="l" r="r" t="t"/>
              <a:pathLst>
                <a:path extrusionOk="0" h="350849" w="2106085">
                  <a:moveTo>
                    <a:pt x="0" y="0"/>
                  </a:moveTo>
                  <a:lnTo>
                    <a:pt x="2106085" y="0"/>
                  </a:lnTo>
                  <a:lnTo>
                    <a:pt x="2106085" y="350849"/>
                  </a:lnTo>
                  <a:lnTo>
                    <a:pt x="0" y="350849"/>
                  </a:lnTo>
                  <a:close/>
                </a:path>
              </a:pathLst>
            </a:custGeom>
            <a:solidFill>
              <a:srgbClr val="0457A8"/>
            </a:solidFill>
            <a:ln cap="sq" cmpd="sng" w="28575">
              <a:solidFill>
                <a:srgbClr val="000000"/>
              </a:solidFill>
              <a:prstDash val="solid"/>
              <a:miter lim="8000"/>
              <a:headEnd len="sm" w="sm" type="none"/>
              <a:tailEnd len="sm" w="sm" type="none"/>
            </a:ln>
          </p:spPr>
        </p:sp>
        <p:sp>
          <p:nvSpPr>
            <p:cNvPr id="235" name="Google Shape;235;p25"/>
            <p:cNvSpPr txBox="1"/>
            <p:nvPr/>
          </p:nvSpPr>
          <p:spPr>
            <a:xfrm>
              <a:off x="0" y="-28575"/>
              <a:ext cx="2106085" cy="379424"/>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6" name="Google Shape;236;p25"/>
          <p:cNvGrpSpPr/>
          <p:nvPr/>
        </p:nvGrpSpPr>
        <p:grpSpPr>
          <a:xfrm>
            <a:off x="-452214" y="4839344"/>
            <a:ext cx="5087276" cy="1440627"/>
            <a:chOff x="0" y="-28575"/>
            <a:chExt cx="1339859" cy="379424"/>
          </a:xfrm>
        </p:grpSpPr>
        <p:sp>
          <p:nvSpPr>
            <p:cNvPr id="237" name="Google Shape;237;p25"/>
            <p:cNvSpPr/>
            <p:nvPr/>
          </p:nvSpPr>
          <p:spPr>
            <a:xfrm>
              <a:off x="0" y="0"/>
              <a:ext cx="1339859" cy="350849"/>
            </a:xfrm>
            <a:custGeom>
              <a:rect b="b" l="l" r="r" t="t"/>
              <a:pathLst>
                <a:path extrusionOk="0" h="350849" w="1339859">
                  <a:moveTo>
                    <a:pt x="0" y="0"/>
                  </a:moveTo>
                  <a:lnTo>
                    <a:pt x="1339859" y="0"/>
                  </a:lnTo>
                  <a:lnTo>
                    <a:pt x="1339859" y="350849"/>
                  </a:lnTo>
                  <a:lnTo>
                    <a:pt x="0" y="350849"/>
                  </a:lnTo>
                  <a:close/>
                </a:path>
              </a:pathLst>
            </a:custGeom>
            <a:solidFill>
              <a:srgbClr val="FBD917"/>
            </a:solidFill>
            <a:ln cap="sq" cmpd="sng" w="28575">
              <a:solidFill>
                <a:srgbClr val="000000"/>
              </a:solidFill>
              <a:prstDash val="solid"/>
              <a:miter lim="8000"/>
              <a:headEnd len="sm" w="sm" type="none"/>
              <a:tailEnd len="sm" w="sm" type="none"/>
            </a:ln>
          </p:spPr>
        </p:sp>
        <p:sp>
          <p:nvSpPr>
            <p:cNvPr id="238" name="Google Shape;238;p25"/>
            <p:cNvSpPr txBox="1"/>
            <p:nvPr/>
          </p:nvSpPr>
          <p:spPr>
            <a:xfrm>
              <a:off x="0" y="-28575"/>
              <a:ext cx="1339859" cy="379424"/>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9" name="Google Shape;239;p25"/>
          <p:cNvGrpSpPr/>
          <p:nvPr/>
        </p:nvGrpSpPr>
        <p:grpSpPr>
          <a:xfrm>
            <a:off x="13012603" y="4839344"/>
            <a:ext cx="5727610" cy="1440627"/>
            <a:chOff x="0" y="-28575"/>
            <a:chExt cx="1508506" cy="379424"/>
          </a:xfrm>
        </p:grpSpPr>
        <p:sp>
          <p:nvSpPr>
            <p:cNvPr id="240" name="Google Shape;240;p25"/>
            <p:cNvSpPr/>
            <p:nvPr/>
          </p:nvSpPr>
          <p:spPr>
            <a:xfrm>
              <a:off x="0" y="0"/>
              <a:ext cx="1508506" cy="350849"/>
            </a:xfrm>
            <a:custGeom>
              <a:rect b="b" l="l" r="r" t="t"/>
              <a:pathLst>
                <a:path extrusionOk="0" h="350849" w="1508506">
                  <a:moveTo>
                    <a:pt x="0" y="0"/>
                  </a:moveTo>
                  <a:lnTo>
                    <a:pt x="1508506" y="0"/>
                  </a:lnTo>
                  <a:lnTo>
                    <a:pt x="1508506" y="350849"/>
                  </a:lnTo>
                  <a:lnTo>
                    <a:pt x="0" y="350849"/>
                  </a:lnTo>
                  <a:close/>
                </a:path>
              </a:pathLst>
            </a:custGeom>
            <a:solidFill>
              <a:srgbClr val="FBD917"/>
            </a:solidFill>
            <a:ln cap="sq" cmpd="sng" w="28575">
              <a:solidFill>
                <a:srgbClr val="000000"/>
              </a:solidFill>
              <a:prstDash val="solid"/>
              <a:miter lim="8000"/>
              <a:headEnd len="sm" w="sm" type="none"/>
              <a:tailEnd len="sm" w="sm" type="none"/>
            </a:ln>
          </p:spPr>
        </p:sp>
        <p:sp>
          <p:nvSpPr>
            <p:cNvPr id="241" name="Google Shape;241;p25"/>
            <p:cNvSpPr txBox="1"/>
            <p:nvPr/>
          </p:nvSpPr>
          <p:spPr>
            <a:xfrm>
              <a:off x="0" y="-28575"/>
              <a:ext cx="1508506" cy="379424"/>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2" name="Google Shape;242;p25"/>
          <p:cNvGrpSpPr/>
          <p:nvPr/>
        </p:nvGrpSpPr>
        <p:grpSpPr>
          <a:xfrm>
            <a:off x="-452214" y="6552475"/>
            <a:ext cx="10814887" cy="1440627"/>
            <a:chOff x="0" y="-28575"/>
            <a:chExt cx="2848365" cy="379424"/>
          </a:xfrm>
        </p:grpSpPr>
        <p:sp>
          <p:nvSpPr>
            <p:cNvPr id="243" name="Google Shape;243;p25"/>
            <p:cNvSpPr/>
            <p:nvPr/>
          </p:nvSpPr>
          <p:spPr>
            <a:xfrm>
              <a:off x="0" y="0"/>
              <a:ext cx="2848365" cy="350849"/>
            </a:xfrm>
            <a:custGeom>
              <a:rect b="b" l="l" r="r" t="t"/>
              <a:pathLst>
                <a:path extrusionOk="0" h="350849" w="2848365">
                  <a:moveTo>
                    <a:pt x="0" y="0"/>
                  </a:moveTo>
                  <a:lnTo>
                    <a:pt x="2848365" y="0"/>
                  </a:lnTo>
                  <a:lnTo>
                    <a:pt x="2848365" y="350849"/>
                  </a:lnTo>
                  <a:lnTo>
                    <a:pt x="0" y="350849"/>
                  </a:lnTo>
                  <a:close/>
                </a:path>
              </a:pathLst>
            </a:custGeom>
            <a:solidFill>
              <a:srgbClr val="0457A8"/>
            </a:solidFill>
            <a:ln cap="sq" cmpd="sng" w="28575">
              <a:solidFill>
                <a:srgbClr val="000000"/>
              </a:solidFill>
              <a:prstDash val="solid"/>
              <a:miter lim="8000"/>
              <a:headEnd len="sm" w="sm" type="none"/>
              <a:tailEnd len="sm" w="sm" type="none"/>
            </a:ln>
          </p:spPr>
        </p:sp>
        <p:sp>
          <p:nvSpPr>
            <p:cNvPr id="244" name="Google Shape;244;p25"/>
            <p:cNvSpPr txBox="1"/>
            <p:nvPr/>
          </p:nvSpPr>
          <p:spPr>
            <a:xfrm>
              <a:off x="0" y="-28575"/>
              <a:ext cx="2848365" cy="379424"/>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5" name="Google Shape;245;p25"/>
          <p:cNvGrpSpPr/>
          <p:nvPr/>
        </p:nvGrpSpPr>
        <p:grpSpPr>
          <a:xfrm>
            <a:off x="10553173" y="6552475"/>
            <a:ext cx="8187040" cy="1440627"/>
            <a:chOff x="0" y="-28575"/>
            <a:chExt cx="2156258" cy="379424"/>
          </a:xfrm>
        </p:grpSpPr>
        <p:sp>
          <p:nvSpPr>
            <p:cNvPr id="246" name="Google Shape;246;p25"/>
            <p:cNvSpPr/>
            <p:nvPr/>
          </p:nvSpPr>
          <p:spPr>
            <a:xfrm>
              <a:off x="0" y="0"/>
              <a:ext cx="2156258" cy="350849"/>
            </a:xfrm>
            <a:custGeom>
              <a:rect b="b" l="l" r="r" t="t"/>
              <a:pathLst>
                <a:path extrusionOk="0" h="350849" w="2156258">
                  <a:moveTo>
                    <a:pt x="0" y="0"/>
                  </a:moveTo>
                  <a:lnTo>
                    <a:pt x="2156258" y="0"/>
                  </a:lnTo>
                  <a:lnTo>
                    <a:pt x="2156258" y="350849"/>
                  </a:lnTo>
                  <a:lnTo>
                    <a:pt x="0" y="350849"/>
                  </a:lnTo>
                  <a:close/>
                </a:path>
              </a:pathLst>
            </a:custGeom>
            <a:solidFill>
              <a:srgbClr val="FBD917"/>
            </a:solidFill>
            <a:ln cap="sq" cmpd="sng" w="28575">
              <a:solidFill>
                <a:srgbClr val="000000"/>
              </a:solidFill>
              <a:prstDash val="solid"/>
              <a:miter lim="8000"/>
              <a:headEnd len="sm" w="sm" type="none"/>
              <a:tailEnd len="sm" w="sm" type="none"/>
            </a:ln>
          </p:spPr>
        </p:sp>
        <p:sp>
          <p:nvSpPr>
            <p:cNvPr id="247" name="Google Shape;247;p25"/>
            <p:cNvSpPr txBox="1"/>
            <p:nvPr/>
          </p:nvSpPr>
          <p:spPr>
            <a:xfrm>
              <a:off x="0" y="-28575"/>
              <a:ext cx="2156258" cy="379424"/>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8" name="Google Shape;248;p25"/>
          <p:cNvSpPr txBox="1"/>
          <p:nvPr/>
        </p:nvSpPr>
        <p:spPr>
          <a:xfrm>
            <a:off x="1886062" y="1209675"/>
            <a:ext cx="145158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000" u="none" cap="none" strike="noStrike">
                <a:solidFill>
                  <a:srgbClr val="0457A8"/>
                </a:solidFill>
                <a:latin typeface="Archivo Black"/>
                <a:ea typeface="Archivo Black"/>
                <a:cs typeface="Archivo Black"/>
                <a:sym typeface="Archivo Black"/>
              </a:rPr>
              <a:t>TOOLS &amp; SOFTWARE</a:t>
            </a:r>
            <a:endParaRPr sz="9000"/>
          </a:p>
        </p:txBody>
      </p:sp>
      <p:grpSp>
        <p:nvGrpSpPr>
          <p:cNvPr id="249" name="Google Shape;249;p25"/>
          <p:cNvGrpSpPr/>
          <p:nvPr/>
        </p:nvGrpSpPr>
        <p:grpSpPr>
          <a:xfrm>
            <a:off x="4825563" y="8265605"/>
            <a:ext cx="7996540" cy="1440627"/>
            <a:chOff x="0" y="-28575"/>
            <a:chExt cx="2106085" cy="379424"/>
          </a:xfrm>
        </p:grpSpPr>
        <p:sp>
          <p:nvSpPr>
            <p:cNvPr id="250" name="Google Shape;250;p25"/>
            <p:cNvSpPr/>
            <p:nvPr/>
          </p:nvSpPr>
          <p:spPr>
            <a:xfrm>
              <a:off x="0" y="0"/>
              <a:ext cx="2106085" cy="350849"/>
            </a:xfrm>
            <a:custGeom>
              <a:rect b="b" l="l" r="r" t="t"/>
              <a:pathLst>
                <a:path extrusionOk="0" h="350849" w="2106085">
                  <a:moveTo>
                    <a:pt x="0" y="0"/>
                  </a:moveTo>
                  <a:lnTo>
                    <a:pt x="2106085" y="0"/>
                  </a:lnTo>
                  <a:lnTo>
                    <a:pt x="2106085" y="350849"/>
                  </a:lnTo>
                  <a:lnTo>
                    <a:pt x="0" y="350849"/>
                  </a:lnTo>
                  <a:close/>
                </a:path>
              </a:pathLst>
            </a:custGeom>
            <a:solidFill>
              <a:srgbClr val="FBD917"/>
            </a:solidFill>
            <a:ln cap="sq" cmpd="sng" w="28575">
              <a:solidFill>
                <a:srgbClr val="000000"/>
              </a:solidFill>
              <a:prstDash val="solid"/>
              <a:miter lim="8000"/>
              <a:headEnd len="sm" w="sm" type="none"/>
              <a:tailEnd len="sm" w="sm" type="none"/>
            </a:ln>
          </p:spPr>
        </p:sp>
        <p:sp>
          <p:nvSpPr>
            <p:cNvPr id="251" name="Google Shape;251;p25"/>
            <p:cNvSpPr txBox="1"/>
            <p:nvPr/>
          </p:nvSpPr>
          <p:spPr>
            <a:xfrm>
              <a:off x="0" y="-28575"/>
              <a:ext cx="2106085" cy="379424"/>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2" name="Google Shape;252;p25"/>
          <p:cNvGrpSpPr/>
          <p:nvPr/>
        </p:nvGrpSpPr>
        <p:grpSpPr>
          <a:xfrm>
            <a:off x="-452214" y="8265605"/>
            <a:ext cx="5087276" cy="1440627"/>
            <a:chOff x="0" y="-28575"/>
            <a:chExt cx="1339859" cy="379424"/>
          </a:xfrm>
        </p:grpSpPr>
        <p:sp>
          <p:nvSpPr>
            <p:cNvPr id="253" name="Google Shape;253;p25"/>
            <p:cNvSpPr/>
            <p:nvPr/>
          </p:nvSpPr>
          <p:spPr>
            <a:xfrm>
              <a:off x="0" y="0"/>
              <a:ext cx="1339859" cy="350849"/>
            </a:xfrm>
            <a:custGeom>
              <a:rect b="b" l="l" r="r" t="t"/>
              <a:pathLst>
                <a:path extrusionOk="0" h="350849" w="1339859">
                  <a:moveTo>
                    <a:pt x="0" y="0"/>
                  </a:moveTo>
                  <a:lnTo>
                    <a:pt x="1339859" y="0"/>
                  </a:lnTo>
                  <a:lnTo>
                    <a:pt x="1339859" y="350849"/>
                  </a:lnTo>
                  <a:lnTo>
                    <a:pt x="0" y="350849"/>
                  </a:lnTo>
                  <a:close/>
                </a:path>
              </a:pathLst>
            </a:custGeom>
            <a:solidFill>
              <a:srgbClr val="0457A8"/>
            </a:solidFill>
            <a:ln cap="sq" cmpd="sng" w="28575">
              <a:solidFill>
                <a:srgbClr val="000000"/>
              </a:solidFill>
              <a:prstDash val="solid"/>
              <a:miter lim="8000"/>
              <a:headEnd len="sm" w="sm" type="none"/>
              <a:tailEnd len="sm" w="sm" type="none"/>
            </a:ln>
          </p:spPr>
        </p:sp>
        <p:sp>
          <p:nvSpPr>
            <p:cNvPr id="254" name="Google Shape;254;p25"/>
            <p:cNvSpPr txBox="1"/>
            <p:nvPr/>
          </p:nvSpPr>
          <p:spPr>
            <a:xfrm>
              <a:off x="0" y="-28575"/>
              <a:ext cx="1339859" cy="379424"/>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5" name="Google Shape;255;p25"/>
          <p:cNvGrpSpPr/>
          <p:nvPr/>
        </p:nvGrpSpPr>
        <p:grpSpPr>
          <a:xfrm>
            <a:off x="13012603" y="8265605"/>
            <a:ext cx="5727610" cy="1440627"/>
            <a:chOff x="0" y="-28575"/>
            <a:chExt cx="1508506" cy="379424"/>
          </a:xfrm>
        </p:grpSpPr>
        <p:sp>
          <p:nvSpPr>
            <p:cNvPr id="256" name="Google Shape;256;p25"/>
            <p:cNvSpPr/>
            <p:nvPr/>
          </p:nvSpPr>
          <p:spPr>
            <a:xfrm>
              <a:off x="0" y="0"/>
              <a:ext cx="1508506" cy="350849"/>
            </a:xfrm>
            <a:custGeom>
              <a:rect b="b" l="l" r="r" t="t"/>
              <a:pathLst>
                <a:path extrusionOk="0" h="350849" w="1508506">
                  <a:moveTo>
                    <a:pt x="0" y="0"/>
                  </a:moveTo>
                  <a:lnTo>
                    <a:pt x="1508506" y="0"/>
                  </a:lnTo>
                  <a:lnTo>
                    <a:pt x="1508506" y="350849"/>
                  </a:lnTo>
                  <a:lnTo>
                    <a:pt x="0" y="350849"/>
                  </a:lnTo>
                  <a:close/>
                </a:path>
              </a:pathLst>
            </a:custGeom>
            <a:solidFill>
              <a:srgbClr val="0457A8"/>
            </a:solidFill>
            <a:ln cap="sq" cmpd="sng" w="28575">
              <a:solidFill>
                <a:srgbClr val="000000"/>
              </a:solidFill>
              <a:prstDash val="solid"/>
              <a:miter lim="8000"/>
              <a:headEnd len="sm" w="sm" type="none"/>
              <a:tailEnd len="sm" w="sm" type="none"/>
            </a:ln>
          </p:spPr>
        </p:sp>
        <p:sp>
          <p:nvSpPr>
            <p:cNvPr id="257" name="Google Shape;257;p25"/>
            <p:cNvSpPr txBox="1"/>
            <p:nvPr/>
          </p:nvSpPr>
          <p:spPr>
            <a:xfrm>
              <a:off x="0" y="-28575"/>
              <a:ext cx="1508506" cy="379424"/>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8" name="Google Shape;258;p25"/>
          <p:cNvSpPr txBox="1"/>
          <p:nvPr/>
        </p:nvSpPr>
        <p:spPr>
          <a:xfrm>
            <a:off x="1218437" y="3656300"/>
            <a:ext cx="4845740" cy="53784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Tools &amp; Software</a:t>
            </a:r>
            <a:endParaRPr/>
          </a:p>
        </p:txBody>
      </p:sp>
      <p:sp>
        <p:nvSpPr>
          <p:cNvPr id="259" name="Google Shape;259;p25"/>
          <p:cNvSpPr txBox="1"/>
          <p:nvPr/>
        </p:nvSpPr>
        <p:spPr>
          <a:xfrm>
            <a:off x="10909900" y="3603277"/>
            <a:ext cx="4845740" cy="53784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Tools &amp; Software</a:t>
            </a:r>
            <a:endParaRPr/>
          </a:p>
        </p:txBody>
      </p:sp>
      <p:sp>
        <p:nvSpPr>
          <p:cNvPr id="260" name="Google Shape;260;p25"/>
          <p:cNvSpPr txBox="1"/>
          <p:nvPr/>
        </p:nvSpPr>
        <p:spPr>
          <a:xfrm>
            <a:off x="6400963" y="5316408"/>
            <a:ext cx="4845740" cy="53784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Tools &amp; Software</a:t>
            </a:r>
            <a:endParaRPr/>
          </a:p>
        </p:txBody>
      </p:sp>
      <p:sp>
        <p:nvSpPr>
          <p:cNvPr id="261" name="Google Shape;261;p25"/>
          <p:cNvSpPr txBox="1"/>
          <p:nvPr/>
        </p:nvSpPr>
        <p:spPr>
          <a:xfrm>
            <a:off x="2532360" y="7029538"/>
            <a:ext cx="4845740" cy="53784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Tools &amp; Software</a:t>
            </a:r>
            <a:endParaRPr/>
          </a:p>
        </p:txBody>
      </p:sp>
      <p:sp>
        <p:nvSpPr>
          <p:cNvPr id="262" name="Google Shape;262;p25"/>
          <p:cNvSpPr txBox="1"/>
          <p:nvPr/>
        </p:nvSpPr>
        <p:spPr>
          <a:xfrm>
            <a:off x="0" y="8720455"/>
            <a:ext cx="4635063" cy="53784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Tools &amp; Software</a:t>
            </a:r>
            <a:endParaRPr/>
          </a:p>
        </p:txBody>
      </p:sp>
      <p:sp>
        <p:nvSpPr>
          <p:cNvPr id="263" name="Google Shape;263;p25"/>
          <p:cNvSpPr txBox="1"/>
          <p:nvPr/>
        </p:nvSpPr>
        <p:spPr>
          <a:xfrm>
            <a:off x="6506302" y="8742669"/>
            <a:ext cx="4635063" cy="53784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Tools &amp; Software</a:t>
            </a:r>
            <a:endParaRPr/>
          </a:p>
        </p:txBody>
      </p:sp>
      <p:sp>
        <p:nvSpPr>
          <p:cNvPr id="264" name="Google Shape;264;p25"/>
          <p:cNvSpPr txBox="1"/>
          <p:nvPr/>
        </p:nvSpPr>
        <p:spPr>
          <a:xfrm>
            <a:off x="13438109" y="8720455"/>
            <a:ext cx="4635063" cy="53784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Tools &amp; Software</a:t>
            </a:r>
            <a:endParaRPr/>
          </a:p>
        </p:txBody>
      </p:sp>
      <p:sp>
        <p:nvSpPr>
          <p:cNvPr id="265" name="Google Shape;265;p25"/>
          <p:cNvSpPr txBox="1"/>
          <p:nvPr/>
        </p:nvSpPr>
        <p:spPr>
          <a:xfrm>
            <a:off x="12329162" y="7029538"/>
            <a:ext cx="4635063" cy="53784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Tools &amp; Software</a:t>
            </a:r>
            <a:endParaRPr/>
          </a:p>
        </p:txBody>
      </p:sp>
      <p:sp>
        <p:nvSpPr>
          <p:cNvPr id="266" name="Google Shape;266;p25"/>
          <p:cNvSpPr txBox="1"/>
          <p:nvPr/>
        </p:nvSpPr>
        <p:spPr>
          <a:xfrm>
            <a:off x="13438109" y="5342075"/>
            <a:ext cx="4635063" cy="53784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Tools &amp; Software</a:t>
            </a:r>
            <a:endParaRPr/>
          </a:p>
        </p:txBody>
      </p:sp>
      <p:sp>
        <p:nvSpPr>
          <p:cNvPr id="267" name="Google Shape;267;p25"/>
          <p:cNvSpPr txBox="1"/>
          <p:nvPr/>
        </p:nvSpPr>
        <p:spPr>
          <a:xfrm>
            <a:off x="282566" y="5313500"/>
            <a:ext cx="4069932" cy="53784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Tools &amp; Software</a:t>
            </a:r>
            <a:endParaRP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D77"/>
        </a:solidFill>
      </p:bgPr>
    </p:bg>
    <p:spTree>
      <p:nvGrpSpPr>
        <p:cNvPr id="271" name="Shape 271"/>
        <p:cNvGrpSpPr/>
        <p:nvPr/>
      </p:nvGrpSpPr>
      <p:grpSpPr>
        <a:xfrm>
          <a:off x="0" y="0"/>
          <a:ext cx="0" cy="0"/>
          <a:chOff x="0" y="0"/>
          <a:chExt cx="0" cy="0"/>
        </a:xfrm>
      </p:grpSpPr>
      <p:sp>
        <p:nvSpPr>
          <p:cNvPr id="272" name="Google Shape;272;p26"/>
          <p:cNvSpPr/>
          <p:nvPr/>
        </p:nvSpPr>
        <p:spPr>
          <a:xfrm>
            <a:off x="12772815" y="1006926"/>
            <a:ext cx="4486485" cy="9638933"/>
          </a:xfrm>
          <a:custGeom>
            <a:rect b="b" l="l" r="r" t="t"/>
            <a:pathLst>
              <a:path extrusionOk="0" h="9638933" w="4486485">
                <a:moveTo>
                  <a:pt x="0" y="0"/>
                </a:moveTo>
                <a:lnTo>
                  <a:pt x="4486485" y="0"/>
                </a:lnTo>
                <a:lnTo>
                  <a:pt x="4486485" y="9638933"/>
                </a:lnTo>
                <a:lnTo>
                  <a:pt x="0" y="9638933"/>
                </a:lnTo>
                <a:lnTo>
                  <a:pt x="0" y="0"/>
                </a:lnTo>
                <a:close/>
              </a:path>
            </a:pathLst>
          </a:custGeom>
          <a:blipFill rotWithShape="1">
            <a:blip r:embed="rId3">
              <a:alphaModFix/>
            </a:blip>
            <a:stretch>
              <a:fillRect b="0" l="0" r="0" t="0"/>
            </a:stretch>
          </a:blipFill>
          <a:ln>
            <a:noFill/>
          </a:ln>
        </p:spPr>
      </p:sp>
      <p:sp>
        <p:nvSpPr>
          <p:cNvPr id="273" name="Google Shape;273;p26"/>
          <p:cNvSpPr txBox="1"/>
          <p:nvPr/>
        </p:nvSpPr>
        <p:spPr>
          <a:xfrm>
            <a:off x="1028700" y="1190625"/>
            <a:ext cx="11163900" cy="2493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9000" u="none" cap="none" strike="noStrike">
                <a:solidFill>
                  <a:srgbClr val="FBD917"/>
                </a:solidFill>
                <a:latin typeface="Archivo Black"/>
                <a:ea typeface="Archivo Black"/>
                <a:cs typeface="Archivo Black"/>
                <a:sym typeface="Archivo Black"/>
              </a:rPr>
              <a:t>CAREER</a:t>
            </a:r>
            <a:endParaRPr/>
          </a:p>
          <a:p>
            <a:pPr indent="0" lvl="0" marL="0" marR="0" rtl="0" algn="l">
              <a:lnSpc>
                <a:spcPct val="90000"/>
              </a:lnSpc>
              <a:spcBef>
                <a:spcPts val="0"/>
              </a:spcBef>
              <a:spcAft>
                <a:spcPts val="0"/>
              </a:spcAft>
              <a:buNone/>
            </a:pPr>
            <a:r>
              <a:rPr b="0" i="0" lang="en-US" sz="9000" u="none" cap="none" strike="noStrike">
                <a:solidFill>
                  <a:srgbClr val="FBD917"/>
                </a:solidFill>
                <a:latin typeface="Archivo Black"/>
                <a:ea typeface="Archivo Black"/>
                <a:cs typeface="Archivo Black"/>
                <a:sym typeface="Archivo Black"/>
              </a:rPr>
              <a:t>OPPORTUNITIES</a:t>
            </a:r>
            <a:endParaRPr/>
          </a:p>
        </p:txBody>
      </p:sp>
      <p:grpSp>
        <p:nvGrpSpPr>
          <p:cNvPr id="274" name="Google Shape;274;p26"/>
          <p:cNvGrpSpPr/>
          <p:nvPr/>
        </p:nvGrpSpPr>
        <p:grpSpPr>
          <a:xfrm>
            <a:off x="1028700" y="4217223"/>
            <a:ext cx="6547513" cy="926277"/>
            <a:chOff x="0" y="-28575"/>
            <a:chExt cx="1724448" cy="243958"/>
          </a:xfrm>
        </p:grpSpPr>
        <p:sp>
          <p:nvSpPr>
            <p:cNvPr id="275" name="Google Shape;275;p26"/>
            <p:cNvSpPr/>
            <p:nvPr/>
          </p:nvSpPr>
          <p:spPr>
            <a:xfrm>
              <a:off x="0" y="0"/>
              <a:ext cx="1724448" cy="215383"/>
            </a:xfrm>
            <a:custGeom>
              <a:rect b="b" l="l" r="r" t="t"/>
              <a:pathLst>
                <a:path extrusionOk="0" h="215383" w="1724448">
                  <a:moveTo>
                    <a:pt x="0" y="0"/>
                  </a:moveTo>
                  <a:lnTo>
                    <a:pt x="1724448" y="0"/>
                  </a:lnTo>
                  <a:lnTo>
                    <a:pt x="1724448" y="215383"/>
                  </a:lnTo>
                  <a:lnTo>
                    <a:pt x="0" y="215383"/>
                  </a:lnTo>
                  <a:close/>
                </a:path>
              </a:pathLst>
            </a:custGeom>
            <a:solidFill>
              <a:srgbClr val="000000">
                <a:alpha val="0"/>
              </a:srgbClr>
            </a:solidFill>
            <a:ln cap="sq" cmpd="sng" w="47625">
              <a:solidFill>
                <a:srgbClr val="FBD917"/>
              </a:solidFill>
              <a:prstDash val="solid"/>
              <a:miter lim="8000"/>
              <a:headEnd len="sm" w="sm" type="none"/>
              <a:tailEnd len="sm" w="sm" type="none"/>
            </a:ln>
          </p:spPr>
        </p:sp>
        <p:sp>
          <p:nvSpPr>
            <p:cNvPr id="276" name="Google Shape;276;p26"/>
            <p:cNvSpPr txBox="1"/>
            <p:nvPr/>
          </p:nvSpPr>
          <p:spPr>
            <a:xfrm>
              <a:off x="0" y="-28575"/>
              <a:ext cx="1724448" cy="243958"/>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7" name="Google Shape;277;p26"/>
          <p:cNvGrpSpPr/>
          <p:nvPr/>
        </p:nvGrpSpPr>
        <p:grpSpPr>
          <a:xfrm>
            <a:off x="1028700" y="5549354"/>
            <a:ext cx="6547513" cy="926277"/>
            <a:chOff x="0" y="-28575"/>
            <a:chExt cx="1724448" cy="243958"/>
          </a:xfrm>
        </p:grpSpPr>
        <p:sp>
          <p:nvSpPr>
            <p:cNvPr id="278" name="Google Shape;278;p26"/>
            <p:cNvSpPr/>
            <p:nvPr/>
          </p:nvSpPr>
          <p:spPr>
            <a:xfrm>
              <a:off x="0" y="0"/>
              <a:ext cx="1724448" cy="215383"/>
            </a:xfrm>
            <a:custGeom>
              <a:rect b="b" l="l" r="r" t="t"/>
              <a:pathLst>
                <a:path extrusionOk="0" h="215383" w="1724448">
                  <a:moveTo>
                    <a:pt x="0" y="0"/>
                  </a:moveTo>
                  <a:lnTo>
                    <a:pt x="1724448" y="0"/>
                  </a:lnTo>
                  <a:lnTo>
                    <a:pt x="1724448" y="215383"/>
                  </a:lnTo>
                  <a:lnTo>
                    <a:pt x="0" y="215383"/>
                  </a:lnTo>
                  <a:close/>
                </a:path>
              </a:pathLst>
            </a:custGeom>
            <a:solidFill>
              <a:srgbClr val="000000">
                <a:alpha val="0"/>
              </a:srgbClr>
            </a:solidFill>
            <a:ln cap="sq" cmpd="sng" w="47625">
              <a:solidFill>
                <a:srgbClr val="FBD917"/>
              </a:solidFill>
              <a:prstDash val="solid"/>
              <a:miter lim="8000"/>
              <a:headEnd len="sm" w="sm" type="none"/>
              <a:tailEnd len="sm" w="sm" type="none"/>
            </a:ln>
          </p:spPr>
        </p:sp>
        <p:sp>
          <p:nvSpPr>
            <p:cNvPr id="279" name="Google Shape;279;p26"/>
            <p:cNvSpPr txBox="1"/>
            <p:nvPr/>
          </p:nvSpPr>
          <p:spPr>
            <a:xfrm>
              <a:off x="0" y="-28575"/>
              <a:ext cx="1724448" cy="243958"/>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0" name="Google Shape;280;p26"/>
          <p:cNvGrpSpPr/>
          <p:nvPr/>
        </p:nvGrpSpPr>
        <p:grpSpPr>
          <a:xfrm>
            <a:off x="1028700" y="6881485"/>
            <a:ext cx="6547513" cy="926277"/>
            <a:chOff x="0" y="-28575"/>
            <a:chExt cx="1724448" cy="243958"/>
          </a:xfrm>
        </p:grpSpPr>
        <p:sp>
          <p:nvSpPr>
            <p:cNvPr id="281" name="Google Shape;281;p26"/>
            <p:cNvSpPr/>
            <p:nvPr/>
          </p:nvSpPr>
          <p:spPr>
            <a:xfrm>
              <a:off x="0" y="0"/>
              <a:ext cx="1724448" cy="215383"/>
            </a:xfrm>
            <a:custGeom>
              <a:rect b="b" l="l" r="r" t="t"/>
              <a:pathLst>
                <a:path extrusionOk="0" h="215383" w="1724448">
                  <a:moveTo>
                    <a:pt x="0" y="0"/>
                  </a:moveTo>
                  <a:lnTo>
                    <a:pt x="1724448" y="0"/>
                  </a:lnTo>
                  <a:lnTo>
                    <a:pt x="1724448" y="215383"/>
                  </a:lnTo>
                  <a:lnTo>
                    <a:pt x="0" y="215383"/>
                  </a:lnTo>
                  <a:close/>
                </a:path>
              </a:pathLst>
            </a:custGeom>
            <a:solidFill>
              <a:srgbClr val="000000">
                <a:alpha val="0"/>
              </a:srgbClr>
            </a:solidFill>
            <a:ln cap="sq" cmpd="sng" w="47625">
              <a:solidFill>
                <a:srgbClr val="FBD917"/>
              </a:solidFill>
              <a:prstDash val="solid"/>
              <a:miter lim="8000"/>
              <a:headEnd len="sm" w="sm" type="none"/>
              <a:tailEnd len="sm" w="sm" type="none"/>
            </a:ln>
          </p:spPr>
        </p:sp>
        <p:sp>
          <p:nvSpPr>
            <p:cNvPr id="282" name="Google Shape;282;p26"/>
            <p:cNvSpPr txBox="1"/>
            <p:nvPr/>
          </p:nvSpPr>
          <p:spPr>
            <a:xfrm>
              <a:off x="0" y="-28575"/>
              <a:ext cx="1724448" cy="243958"/>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3" name="Google Shape;283;p26"/>
          <p:cNvGrpSpPr/>
          <p:nvPr/>
        </p:nvGrpSpPr>
        <p:grpSpPr>
          <a:xfrm>
            <a:off x="1028700" y="8213615"/>
            <a:ext cx="6547513" cy="926277"/>
            <a:chOff x="0" y="-28575"/>
            <a:chExt cx="1724448" cy="243958"/>
          </a:xfrm>
        </p:grpSpPr>
        <p:sp>
          <p:nvSpPr>
            <p:cNvPr id="284" name="Google Shape;284;p26"/>
            <p:cNvSpPr/>
            <p:nvPr/>
          </p:nvSpPr>
          <p:spPr>
            <a:xfrm>
              <a:off x="0" y="0"/>
              <a:ext cx="1724448" cy="215383"/>
            </a:xfrm>
            <a:custGeom>
              <a:rect b="b" l="l" r="r" t="t"/>
              <a:pathLst>
                <a:path extrusionOk="0" h="215383" w="1724448">
                  <a:moveTo>
                    <a:pt x="0" y="0"/>
                  </a:moveTo>
                  <a:lnTo>
                    <a:pt x="1724448" y="0"/>
                  </a:lnTo>
                  <a:lnTo>
                    <a:pt x="1724448" y="215383"/>
                  </a:lnTo>
                  <a:lnTo>
                    <a:pt x="0" y="215383"/>
                  </a:lnTo>
                  <a:close/>
                </a:path>
              </a:pathLst>
            </a:custGeom>
            <a:solidFill>
              <a:srgbClr val="000000">
                <a:alpha val="0"/>
              </a:srgbClr>
            </a:solidFill>
            <a:ln cap="sq" cmpd="sng" w="47625">
              <a:solidFill>
                <a:srgbClr val="FBD917"/>
              </a:solidFill>
              <a:prstDash val="solid"/>
              <a:miter lim="8000"/>
              <a:headEnd len="sm" w="sm" type="none"/>
              <a:tailEnd len="sm" w="sm" type="none"/>
            </a:ln>
          </p:spPr>
        </p:sp>
        <p:sp>
          <p:nvSpPr>
            <p:cNvPr id="285" name="Google Shape;285;p26"/>
            <p:cNvSpPr txBox="1"/>
            <p:nvPr/>
          </p:nvSpPr>
          <p:spPr>
            <a:xfrm>
              <a:off x="0" y="-28575"/>
              <a:ext cx="1724448" cy="243958"/>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6" name="Google Shape;286;p26"/>
          <p:cNvSpPr txBox="1"/>
          <p:nvPr/>
        </p:nvSpPr>
        <p:spPr>
          <a:xfrm>
            <a:off x="1507469" y="5778768"/>
            <a:ext cx="5869135" cy="47180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Add Career Opportunities Here</a:t>
            </a:r>
            <a:endParaRPr/>
          </a:p>
        </p:txBody>
      </p:sp>
      <p:sp>
        <p:nvSpPr>
          <p:cNvPr id="287" name="Google Shape;287;p26"/>
          <p:cNvSpPr txBox="1"/>
          <p:nvPr/>
        </p:nvSpPr>
        <p:spPr>
          <a:xfrm>
            <a:off x="1507469" y="7113806"/>
            <a:ext cx="5869135" cy="47180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Add Career Opportunities Here</a:t>
            </a:r>
            <a:endParaRPr/>
          </a:p>
        </p:txBody>
      </p:sp>
      <p:sp>
        <p:nvSpPr>
          <p:cNvPr id="288" name="Google Shape;288;p26"/>
          <p:cNvSpPr txBox="1"/>
          <p:nvPr/>
        </p:nvSpPr>
        <p:spPr>
          <a:xfrm>
            <a:off x="1507469" y="8443029"/>
            <a:ext cx="5869135" cy="47180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Add Career Opportunities Here</a:t>
            </a:r>
            <a:endParaRPr/>
          </a:p>
        </p:txBody>
      </p:sp>
      <p:sp>
        <p:nvSpPr>
          <p:cNvPr id="289" name="Google Shape;289;p26"/>
          <p:cNvSpPr txBox="1"/>
          <p:nvPr/>
        </p:nvSpPr>
        <p:spPr>
          <a:xfrm>
            <a:off x="1507469" y="4474895"/>
            <a:ext cx="5869135" cy="47180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Add Career Opportunities Here</a:t>
            </a:r>
            <a:endParaRPr/>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1"/>
        </a:solidFill>
      </p:bgPr>
    </p:bg>
    <p:spTree>
      <p:nvGrpSpPr>
        <p:cNvPr id="293" name="Shape 293"/>
        <p:cNvGrpSpPr/>
        <p:nvPr/>
      </p:nvGrpSpPr>
      <p:grpSpPr>
        <a:xfrm>
          <a:off x="0" y="0"/>
          <a:ext cx="0" cy="0"/>
          <a:chOff x="0" y="0"/>
          <a:chExt cx="0" cy="0"/>
        </a:xfrm>
      </p:grpSpPr>
      <p:grpSp>
        <p:nvGrpSpPr>
          <p:cNvPr id="294" name="Google Shape;294;p27"/>
          <p:cNvGrpSpPr/>
          <p:nvPr/>
        </p:nvGrpSpPr>
        <p:grpSpPr>
          <a:xfrm>
            <a:off x="0" y="-144661"/>
            <a:ext cx="11796652" cy="10431661"/>
            <a:chOff x="0" y="-38100"/>
            <a:chExt cx="3106937" cy="2747433"/>
          </a:xfrm>
        </p:grpSpPr>
        <p:sp>
          <p:nvSpPr>
            <p:cNvPr id="295" name="Google Shape;295;p27"/>
            <p:cNvSpPr/>
            <p:nvPr/>
          </p:nvSpPr>
          <p:spPr>
            <a:xfrm>
              <a:off x="0" y="0"/>
              <a:ext cx="3106937" cy="2709333"/>
            </a:xfrm>
            <a:custGeom>
              <a:rect b="b" l="l" r="r" t="t"/>
              <a:pathLst>
                <a:path extrusionOk="0" h="2709333" w="3106937">
                  <a:moveTo>
                    <a:pt x="0" y="0"/>
                  </a:moveTo>
                  <a:lnTo>
                    <a:pt x="3106937" y="0"/>
                  </a:lnTo>
                  <a:lnTo>
                    <a:pt x="3106937" y="2709333"/>
                  </a:lnTo>
                  <a:lnTo>
                    <a:pt x="0" y="2709333"/>
                  </a:lnTo>
                  <a:close/>
                </a:path>
              </a:pathLst>
            </a:custGeom>
            <a:solidFill>
              <a:srgbClr val="FBD917"/>
            </a:solidFill>
            <a:ln>
              <a:noFill/>
            </a:ln>
          </p:spPr>
        </p:sp>
        <p:sp>
          <p:nvSpPr>
            <p:cNvPr id="296" name="Google Shape;296;p27"/>
            <p:cNvSpPr txBox="1"/>
            <p:nvPr/>
          </p:nvSpPr>
          <p:spPr>
            <a:xfrm>
              <a:off x="0" y="-38100"/>
              <a:ext cx="3106937"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7" name="Google Shape;297;p27"/>
          <p:cNvSpPr txBox="1"/>
          <p:nvPr/>
        </p:nvSpPr>
        <p:spPr>
          <a:xfrm>
            <a:off x="1583167" y="3176956"/>
            <a:ext cx="8630400" cy="40728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9800" u="none" cap="none" strike="noStrike">
                <a:solidFill>
                  <a:srgbClr val="0457A8"/>
                </a:solidFill>
                <a:latin typeface="Archivo Black"/>
                <a:ea typeface="Archivo Black"/>
                <a:cs typeface="Archivo Black"/>
                <a:sym typeface="Archivo Black"/>
              </a:rPr>
              <a:t>WHY STUDY</a:t>
            </a:r>
            <a:endParaRPr sz="9800"/>
          </a:p>
          <a:p>
            <a:pPr indent="0" lvl="0" marL="0" marR="0" rtl="0" algn="ctr">
              <a:lnSpc>
                <a:spcPct val="90000"/>
              </a:lnSpc>
              <a:spcBef>
                <a:spcPts val="0"/>
              </a:spcBef>
              <a:spcAft>
                <a:spcPts val="0"/>
              </a:spcAft>
              <a:buNone/>
            </a:pPr>
            <a:r>
              <a:rPr b="0" i="0" lang="en-US" sz="9800" u="none" cap="none" strike="noStrike">
                <a:solidFill>
                  <a:srgbClr val="0457A8"/>
                </a:solidFill>
                <a:latin typeface="Archivo Black"/>
                <a:ea typeface="Archivo Black"/>
                <a:cs typeface="Archivo Black"/>
                <a:sym typeface="Archivo Black"/>
              </a:rPr>
              <a:t>INDUSTRIAL</a:t>
            </a:r>
            <a:endParaRPr sz="9800"/>
          </a:p>
          <a:p>
            <a:pPr indent="0" lvl="0" marL="0" marR="0" rtl="0" algn="ctr">
              <a:lnSpc>
                <a:spcPct val="90000"/>
              </a:lnSpc>
              <a:spcBef>
                <a:spcPts val="0"/>
              </a:spcBef>
              <a:spcAft>
                <a:spcPts val="0"/>
              </a:spcAft>
              <a:buNone/>
            </a:pPr>
            <a:r>
              <a:rPr b="0" i="0" lang="en-US" sz="9800" u="none" cap="none" strike="noStrike">
                <a:solidFill>
                  <a:srgbClr val="0457A8"/>
                </a:solidFill>
                <a:latin typeface="Archivo Black"/>
                <a:ea typeface="Archivo Black"/>
                <a:cs typeface="Archivo Black"/>
                <a:sym typeface="Archivo Black"/>
              </a:rPr>
              <a:t>DESIGN?</a:t>
            </a:r>
            <a:endParaRPr sz="9800"/>
          </a:p>
        </p:txBody>
      </p:sp>
      <p:sp>
        <p:nvSpPr>
          <p:cNvPr id="298" name="Google Shape;298;p27"/>
          <p:cNvSpPr txBox="1"/>
          <p:nvPr/>
        </p:nvSpPr>
        <p:spPr>
          <a:xfrm>
            <a:off x="12697857" y="990600"/>
            <a:ext cx="4755600" cy="8450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 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 </a:t>
            </a:r>
            <a:endParaRPr/>
          </a:p>
        </p:txBody>
      </p:sp>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D77"/>
        </a:solidFill>
      </p:bgPr>
    </p:bg>
    <p:spTree>
      <p:nvGrpSpPr>
        <p:cNvPr id="302" name="Shape 302"/>
        <p:cNvGrpSpPr/>
        <p:nvPr/>
      </p:nvGrpSpPr>
      <p:grpSpPr>
        <a:xfrm>
          <a:off x="0" y="0"/>
          <a:ext cx="0" cy="0"/>
          <a:chOff x="0" y="0"/>
          <a:chExt cx="0" cy="0"/>
        </a:xfrm>
      </p:grpSpPr>
      <p:grpSp>
        <p:nvGrpSpPr>
          <p:cNvPr id="303" name="Google Shape;303;p28"/>
          <p:cNvGrpSpPr/>
          <p:nvPr/>
        </p:nvGrpSpPr>
        <p:grpSpPr>
          <a:xfrm>
            <a:off x="0" y="-3620073"/>
            <a:ext cx="18287996" cy="13907073"/>
            <a:chOff x="0" y="0"/>
            <a:chExt cx="24383995" cy="18542764"/>
          </a:xfrm>
        </p:grpSpPr>
        <p:grpSp>
          <p:nvGrpSpPr>
            <p:cNvPr id="304" name="Google Shape;304;p28"/>
            <p:cNvGrpSpPr/>
            <p:nvPr/>
          </p:nvGrpSpPr>
          <p:grpSpPr>
            <a:xfrm>
              <a:off x="0" y="8457531"/>
              <a:ext cx="24383995" cy="10085233"/>
              <a:chOff x="0" y="0"/>
              <a:chExt cx="4816592" cy="1992145"/>
            </a:xfrm>
          </p:grpSpPr>
          <p:sp>
            <p:nvSpPr>
              <p:cNvPr id="305" name="Google Shape;305;p28"/>
              <p:cNvSpPr/>
              <p:nvPr/>
            </p:nvSpPr>
            <p:spPr>
              <a:xfrm>
                <a:off x="0" y="0"/>
                <a:ext cx="4816592" cy="1992145"/>
              </a:xfrm>
              <a:custGeom>
                <a:rect b="b" l="l" r="r" t="t"/>
                <a:pathLst>
                  <a:path extrusionOk="0" h="1992145" w="4816592">
                    <a:moveTo>
                      <a:pt x="2408296" y="0"/>
                    </a:moveTo>
                    <a:lnTo>
                      <a:pt x="4816592" y="1992145"/>
                    </a:lnTo>
                    <a:lnTo>
                      <a:pt x="0" y="1992145"/>
                    </a:lnTo>
                    <a:lnTo>
                      <a:pt x="2408296" y="0"/>
                    </a:lnTo>
                    <a:close/>
                  </a:path>
                </a:pathLst>
              </a:custGeom>
              <a:solidFill>
                <a:srgbClr val="FAD818"/>
              </a:solidFill>
              <a:ln>
                <a:noFill/>
              </a:ln>
            </p:spPr>
          </p:sp>
          <p:sp>
            <p:nvSpPr>
              <p:cNvPr id="306" name="Google Shape;306;p28"/>
              <p:cNvSpPr txBox="1"/>
              <p:nvPr/>
            </p:nvSpPr>
            <p:spPr>
              <a:xfrm>
                <a:off x="752593" y="886824"/>
                <a:ext cx="3311407" cy="9630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28"/>
            <p:cNvSpPr/>
            <p:nvPr/>
          </p:nvSpPr>
          <p:spPr>
            <a:xfrm>
              <a:off x="9901481" y="0"/>
              <a:ext cx="4581037" cy="9653527"/>
            </a:xfrm>
            <a:custGeom>
              <a:rect b="b" l="l" r="r" t="t"/>
              <a:pathLst>
                <a:path extrusionOk="0" h="9653527" w="4581037">
                  <a:moveTo>
                    <a:pt x="0" y="0"/>
                  </a:moveTo>
                  <a:lnTo>
                    <a:pt x="4581038" y="0"/>
                  </a:lnTo>
                  <a:lnTo>
                    <a:pt x="4581038" y="9653527"/>
                  </a:lnTo>
                  <a:lnTo>
                    <a:pt x="0" y="9653527"/>
                  </a:lnTo>
                  <a:lnTo>
                    <a:pt x="0" y="0"/>
                  </a:lnTo>
                  <a:close/>
                </a:path>
              </a:pathLst>
            </a:custGeom>
            <a:blipFill rotWithShape="1">
              <a:blip r:embed="rId3">
                <a:alphaModFix/>
              </a:blip>
              <a:stretch>
                <a:fillRect b="0" l="0" r="0" t="0"/>
              </a:stretch>
            </a:blipFill>
            <a:ln>
              <a:noFill/>
            </a:ln>
          </p:spPr>
        </p:sp>
      </p:grpSp>
      <p:sp>
        <p:nvSpPr>
          <p:cNvPr id="308" name="Google Shape;308;p28"/>
          <p:cNvSpPr txBox="1"/>
          <p:nvPr/>
        </p:nvSpPr>
        <p:spPr>
          <a:xfrm>
            <a:off x="4538006" y="5880101"/>
            <a:ext cx="9212100" cy="36015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2999" u="none" cap="none" strike="noStrike">
                <a:solidFill>
                  <a:srgbClr val="0457A8"/>
                </a:solidFill>
                <a:latin typeface="Archivo Black"/>
                <a:ea typeface="Archivo Black"/>
                <a:cs typeface="Archivo Black"/>
                <a:sym typeface="Archivo Black"/>
              </a:rPr>
              <a:t>THANK</a:t>
            </a:r>
            <a:endParaRPr/>
          </a:p>
          <a:p>
            <a:pPr indent="0" lvl="0" marL="0" marR="0" rtl="0" algn="ctr">
              <a:lnSpc>
                <a:spcPct val="90000"/>
              </a:lnSpc>
              <a:spcBef>
                <a:spcPts val="0"/>
              </a:spcBef>
              <a:spcAft>
                <a:spcPts val="0"/>
              </a:spcAft>
              <a:buNone/>
            </a:pPr>
            <a:r>
              <a:rPr b="0" i="0" lang="en-US" sz="12999" u="none" cap="none" strike="noStrike">
                <a:solidFill>
                  <a:srgbClr val="0457A8"/>
                </a:solidFill>
                <a:latin typeface="Archivo Black"/>
                <a:ea typeface="Archivo Black"/>
                <a:cs typeface="Archivo Black"/>
                <a:sym typeface="Archivo Black"/>
              </a:rPr>
              <a:t>YOU!</a:t>
            </a:r>
            <a:endParaRPr/>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57A8"/>
        </a:solidFill>
      </p:bgPr>
    </p:bg>
    <p:spTree>
      <p:nvGrpSpPr>
        <p:cNvPr id="312" name="Shape 312"/>
        <p:cNvGrpSpPr/>
        <p:nvPr/>
      </p:nvGrpSpPr>
      <p:grpSpPr>
        <a:xfrm>
          <a:off x="0" y="0"/>
          <a:ext cx="0" cy="0"/>
          <a:chOff x="0" y="0"/>
          <a:chExt cx="0" cy="0"/>
        </a:xfrm>
      </p:grpSpPr>
      <p:grpSp>
        <p:nvGrpSpPr>
          <p:cNvPr id="313" name="Google Shape;313;p29"/>
          <p:cNvGrpSpPr/>
          <p:nvPr/>
        </p:nvGrpSpPr>
        <p:grpSpPr>
          <a:xfrm>
            <a:off x="774218" y="2213566"/>
            <a:ext cx="5097641" cy="7472652"/>
            <a:chOff x="0" y="-19050"/>
            <a:chExt cx="1342589" cy="1968106"/>
          </a:xfrm>
        </p:grpSpPr>
        <p:sp>
          <p:nvSpPr>
            <p:cNvPr id="314" name="Google Shape;314;p29"/>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9"/>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6" name="Google Shape;316;p29"/>
          <p:cNvGrpSpPr/>
          <p:nvPr/>
        </p:nvGrpSpPr>
        <p:grpSpPr>
          <a:xfrm>
            <a:off x="6109984" y="2213566"/>
            <a:ext cx="11512980" cy="7472652"/>
            <a:chOff x="0" y="-19050"/>
            <a:chExt cx="3032225" cy="1968106"/>
          </a:xfrm>
        </p:grpSpPr>
        <p:sp>
          <p:nvSpPr>
            <p:cNvPr id="317" name="Google Shape;317;p29"/>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9"/>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p29"/>
          <p:cNvGrpSpPr/>
          <p:nvPr/>
        </p:nvGrpSpPr>
        <p:grpSpPr>
          <a:xfrm>
            <a:off x="1139005" y="2494284"/>
            <a:ext cx="4368067" cy="719567"/>
            <a:chOff x="0" y="-19050"/>
            <a:chExt cx="1150437" cy="189516"/>
          </a:xfrm>
        </p:grpSpPr>
        <p:sp>
          <p:nvSpPr>
            <p:cNvPr id="320" name="Google Shape;320;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29"/>
          <p:cNvGrpSpPr/>
          <p:nvPr/>
        </p:nvGrpSpPr>
        <p:grpSpPr>
          <a:xfrm>
            <a:off x="9682440" y="2494284"/>
            <a:ext cx="4368067" cy="719567"/>
            <a:chOff x="0" y="-19050"/>
            <a:chExt cx="1150437" cy="189516"/>
          </a:xfrm>
        </p:grpSpPr>
        <p:sp>
          <p:nvSpPr>
            <p:cNvPr id="323" name="Google Shape;323;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29"/>
          <p:cNvGrpSpPr/>
          <p:nvPr/>
        </p:nvGrpSpPr>
        <p:grpSpPr>
          <a:xfrm>
            <a:off x="1139005" y="7128683"/>
            <a:ext cx="4368067" cy="719567"/>
            <a:chOff x="0" y="-19050"/>
            <a:chExt cx="1150437" cy="189516"/>
          </a:xfrm>
        </p:grpSpPr>
        <p:sp>
          <p:nvSpPr>
            <p:cNvPr id="326" name="Google Shape;326;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8" name="Google Shape;328;p29"/>
          <p:cNvGrpSpPr/>
          <p:nvPr/>
        </p:nvGrpSpPr>
        <p:grpSpPr>
          <a:xfrm>
            <a:off x="2513988" y="8097273"/>
            <a:ext cx="754204" cy="771881"/>
            <a:chOff x="0" y="-19050"/>
            <a:chExt cx="812800" cy="831850"/>
          </a:xfrm>
        </p:grpSpPr>
        <p:sp>
          <p:nvSpPr>
            <p:cNvPr id="329" name="Google Shape;329;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45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1" name="Google Shape;331;p29"/>
          <p:cNvSpPr txBox="1"/>
          <p:nvPr/>
        </p:nvSpPr>
        <p:spPr>
          <a:xfrm>
            <a:off x="1232396" y="34997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332" name="Google Shape;332;p29"/>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333" name="Google Shape;333;p29"/>
          <p:cNvSpPr txBox="1"/>
          <p:nvPr/>
        </p:nvSpPr>
        <p:spPr>
          <a:xfrm>
            <a:off x="1747770" y="4686380"/>
            <a:ext cx="3150536" cy="12010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1" i="0" lang="en-US" sz="2110" u="none" cap="none" strike="noStrike">
                <a:solidFill>
                  <a:srgbClr val="000000"/>
                </a:solidFill>
                <a:latin typeface="Arial"/>
                <a:ea typeface="Arial"/>
                <a:cs typeface="Arial"/>
                <a:sym typeface="Arial"/>
              </a:rPr>
              <a:t>ARCHIVO BLACK</a:t>
            </a:r>
            <a:endParaRPr/>
          </a:p>
          <a:p>
            <a:pPr indent="0" lvl="0" marL="0" marR="0" rtl="0" algn="ctr">
              <a:lnSpc>
                <a:spcPct val="102985"/>
              </a:lnSpc>
              <a:spcBef>
                <a:spcPts val="0"/>
              </a:spcBef>
              <a:spcAft>
                <a:spcPts val="0"/>
              </a:spcAft>
              <a:buNone/>
            </a:pPr>
            <a:r>
              <a:t/>
            </a:r>
            <a:endParaRPr b="1"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1" i="0" lang="en-US" sz="2110" u="none" cap="none" strike="noStrike">
                <a:solidFill>
                  <a:srgbClr val="000000"/>
                </a:solidFill>
                <a:latin typeface="Arial"/>
                <a:ea typeface="Arial"/>
                <a:cs typeface="Arial"/>
                <a:sym typeface="Arial"/>
              </a:rPr>
              <a:t>MONTSERRAT</a:t>
            </a:r>
            <a:endParaRPr/>
          </a:p>
        </p:txBody>
      </p:sp>
      <p:sp>
        <p:nvSpPr>
          <p:cNvPr id="334" name="Google Shape;334;p29"/>
          <p:cNvSpPr txBox="1"/>
          <p:nvPr/>
        </p:nvSpPr>
        <p:spPr>
          <a:xfrm>
            <a:off x="2280403"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Arial"/>
                <a:ea typeface="Arial"/>
                <a:cs typeface="Arial"/>
                <a:sym typeface="Arial"/>
              </a:rPr>
              <a:t>#0457A8</a:t>
            </a:r>
            <a:endParaRPr/>
          </a:p>
        </p:txBody>
      </p:sp>
      <p:sp>
        <p:nvSpPr>
          <p:cNvPr id="335" name="Google Shape;335;p29"/>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Use these design resources in your Canva Presentation.</a:t>
            </a:r>
            <a:endParaRPr/>
          </a:p>
        </p:txBody>
      </p:sp>
      <p:sp>
        <p:nvSpPr>
          <p:cNvPr id="336" name="Google Shape;336;p29"/>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FFFFFF"/>
                </a:solidFill>
                <a:latin typeface="Arial"/>
                <a:ea typeface="Arial"/>
                <a:cs typeface="Arial"/>
                <a:sym typeface="Arial"/>
              </a:rPr>
              <a:t>DON'T FORGET TO DELETE THIS PAGE BEFORE PRESENTING. </a:t>
            </a:r>
            <a:endParaRPr/>
          </a:p>
        </p:txBody>
      </p:sp>
      <p:sp>
        <p:nvSpPr>
          <p:cNvPr id="337" name="Google Shape;337;p29"/>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latin typeface="Arial"/>
                <a:ea typeface="Arial"/>
                <a:cs typeface="Arial"/>
                <a:sym typeface="Arial"/>
              </a:rPr>
              <a:t>RESOURCE PAGE</a:t>
            </a:r>
            <a:endParaRPr/>
          </a:p>
        </p:txBody>
      </p:sp>
      <p:sp>
        <p:nvSpPr>
          <p:cNvPr id="338" name="Google Shape;338;p29"/>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Fonts</a:t>
            </a:r>
            <a:endParaRPr/>
          </a:p>
        </p:txBody>
      </p:sp>
      <p:sp>
        <p:nvSpPr>
          <p:cNvPr id="339" name="Google Shape;339;p29"/>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Design Elements</a:t>
            </a:r>
            <a:endParaRPr/>
          </a:p>
        </p:txBody>
      </p:sp>
      <p:sp>
        <p:nvSpPr>
          <p:cNvPr id="340" name="Google Shape;340;p29"/>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Colors</a:t>
            </a:r>
            <a:endParaRPr/>
          </a:p>
        </p:txBody>
      </p:sp>
      <p:grpSp>
        <p:nvGrpSpPr>
          <p:cNvPr id="341" name="Google Shape;341;p29"/>
          <p:cNvGrpSpPr/>
          <p:nvPr/>
        </p:nvGrpSpPr>
        <p:grpSpPr>
          <a:xfrm>
            <a:off x="3449167" y="8097273"/>
            <a:ext cx="754204" cy="771881"/>
            <a:chOff x="0" y="-19050"/>
            <a:chExt cx="812800" cy="831850"/>
          </a:xfrm>
        </p:grpSpPr>
        <p:sp>
          <p:nvSpPr>
            <p:cNvPr id="342" name="Google Shape;342;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BD9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4" name="Google Shape;344;p29"/>
          <p:cNvSpPr txBox="1"/>
          <p:nvPr/>
        </p:nvSpPr>
        <p:spPr>
          <a:xfrm>
            <a:off x="3215582" y="90021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Arial"/>
                <a:ea typeface="Arial"/>
                <a:cs typeface="Arial"/>
                <a:sym typeface="Arial"/>
              </a:rPr>
              <a:t>#FBD917</a:t>
            </a:r>
            <a:endParaRPr/>
          </a:p>
        </p:txBody>
      </p:sp>
      <p:sp>
        <p:nvSpPr>
          <p:cNvPr id="345" name="Google Shape;345;p29"/>
          <p:cNvSpPr/>
          <p:nvPr/>
        </p:nvSpPr>
        <p:spPr>
          <a:xfrm>
            <a:off x="11336295" y="3808030"/>
            <a:ext cx="1060358" cy="2234471"/>
          </a:xfrm>
          <a:custGeom>
            <a:rect b="b" l="l" r="r" t="t"/>
            <a:pathLst>
              <a:path extrusionOk="0" h="2234471" w="1060358">
                <a:moveTo>
                  <a:pt x="0" y="0"/>
                </a:moveTo>
                <a:lnTo>
                  <a:pt x="1060357" y="0"/>
                </a:lnTo>
                <a:lnTo>
                  <a:pt x="1060357" y="2234471"/>
                </a:lnTo>
                <a:lnTo>
                  <a:pt x="0" y="2234471"/>
                </a:lnTo>
                <a:lnTo>
                  <a:pt x="0" y="0"/>
                </a:lnTo>
                <a:close/>
              </a:path>
            </a:pathLst>
          </a:custGeom>
          <a:blipFill rotWithShape="1">
            <a:blip r:embed="rId3">
              <a:alphaModFix/>
            </a:blip>
            <a:stretch>
              <a:fillRect b="0" l="0" r="0" t="0"/>
            </a:stretch>
          </a:blipFill>
          <a:ln>
            <a:noFill/>
          </a:ln>
        </p:spPr>
      </p:sp>
      <p:sp>
        <p:nvSpPr>
          <p:cNvPr id="346" name="Google Shape;346;p29"/>
          <p:cNvSpPr/>
          <p:nvPr/>
        </p:nvSpPr>
        <p:spPr>
          <a:xfrm>
            <a:off x="13920743" y="6512311"/>
            <a:ext cx="1278133" cy="2745989"/>
          </a:xfrm>
          <a:custGeom>
            <a:rect b="b" l="l" r="r" t="t"/>
            <a:pathLst>
              <a:path extrusionOk="0" h="2745989" w="1278133">
                <a:moveTo>
                  <a:pt x="0" y="0"/>
                </a:moveTo>
                <a:lnTo>
                  <a:pt x="1278133" y="0"/>
                </a:lnTo>
                <a:lnTo>
                  <a:pt x="1278133" y="2745989"/>
                </a:lnTo>
                <a:lnTo>
                  <a:pt x="0" y="2745989"/>
                </a:lnTo>
                <a:lnTo>
                  <a:pt x="0" y="0"/>
                </a:lnTo>
                <a:close/>
              </a:path>
            </a:pathLst>
          </a:custGeom>
          <a:blipFill rotWithShape="1">
            <a:blip r:embed="rId4">
              <a:alphaModFix/>
            </a:blip>
            <a:stretch>
              <a:fillRect b="0" l="0" r="0" t="0"/>
            </a:stretch>
          </a:blipFill>
          <a:ln>
            <a:noFill/>
          </a:ln>
        </p:spPr>
      </p:sp>
      <p:sp>
        <p:nvSpPr>
          <p:cNvPr id="347" name="Google Shape;347;p29"/>
          <p:cNvSpPr/>
          <p:nvPr/>
        </p:nvSpPr>
        <p:spPr>
          <a:xfrm>
            <a:off x="6509554" y="6512311"/>
            <a:ext cx="3172887" cy="2745989"/>
          </a:xfrm>
          <a:custGeom>
            <a:rect b="b" l="l" r="r" t="t"/>
            <a:pathLst>
              <a:path extrusionOk="0" h="2745989" w="3172887">
                <a:moveTo>
                  <a:pt x="0" y="0"/>
                </a:moveTo>
                <a:lnTo>
                  <a:pt x="3172886" y="0"/>
                </a:lnTo>
                <a:lnTo>
                  <a:pt x="3172886" y="2745989"/>
                </a:lnTo>
                <a:lnTo>
                  <a:pt x="0" y="2745989"/>
                </a:lnTo>
                <a:lnTo>
                  <a:pt x="0" y="0"/>
                </a:lnTo>
                <a:close/>
              </a:path>
            </a:pathLst>
          </a:custGeom>
          <a:blipFill rotWithShape="1">
            <a:blip r:embed="rId5">
              <a:alphaModFix/>
            </a:blip>
            <a:stretch>
              <a:fillRect b="0" l="0" r="0" t="0"/>
            </a:stretch>
          </a:blipFill>
          <a:ln>
            <a:noFill/>
          </a:ln>
        </p:spPr>
      </p:sp>
      <p:sp>
        <p:nvSpPr>
          <p:cNvPr id="348" name="Google Shape;348;p29"/>
          <p:cNvSpPr/>
          <p:nvPr/>
        </p:nvSpPr>
        <p:spPr>
          <a:xfrm>
            <a:off x="9863415" y="7541774"/>
            <a:ext cx="3766354" cy="1640820"/>
          </a:xfrm>
          <a:custGeom>
            <a:rect b="b" l="l" r="r" t="t"/>
            <a:pathLst>
              <a:path extrusionOk="0" h="1640820" w="3766354">
                <a:moveTo>
                  <a:pt x="0" y="0"/>
                </a:moveTo>
                <a:lnTo>
                  <a:pt x="3766354" y="0"/>
                </a:lnTo>
                <a:lnTo>
                  <a:pt x="3766354" y="1640820"/>
                </a:lnTo>
                <a:lnTo>
                  <a:pt x="0" y="1640820"/>
                </a:lnTo>
                <a:lnTo>
                  <a:pt x="0" y="0"/>
                </a:lnTo>
                <a:close/>
              </a:path>
            </a:pathLst>
          </a:custGeom>
          <a:blipFill rotWithShape="1">
            <a:blip r:embed="rId6">
              <a:alphaModFix/>
            </a:blip>
            <a:stretch>
              <a:fillRect b="0" l="0" r="0" t="0"/>
            </a:stretch>
          </a:blipFill>
          <a:ln>
            <a:noFill/>
          </a:ln>
        </p:spPr>
      </p:sp>
      <p:sp>
        <p:nvSpPr>
          <p:cNvPr id="349" name="Google Shape;349;p29"/>
          <p:cNvSpPr/>
          <p:nvPr/>
        </p:nvSpPr>
        <p:spPr>
          <a:xfrm>
            <a:off x="14499172" y="3788209"/>
            <a:ext cx="2760128" cy="3892488"/>
          </a:xfrm>
          <a:custGeom>
            <a:rect b="b" l="l" r="r" t="t"/>
            <a:pathLst>
              <a:path extrusionOk="0" h="3892488" w="2760128">
                <a:moveTo>
                  <a:pt x="0" y="0"/>
                </a:moveTo>
                <a:lnTo>
                  <a:pt x="2760128" y="0"/>
                </a:lnTo>
                <a:lnTo>
                  <a:pt x="2760128" y="3892488"/>
                </a:lnTo>
                <a:lnTo>
                  <a:pt x="0" y="3892488"/>
                </a:lnTo>
                <a:lnTo>
                  <a:pt x="0" y="0"/>
                </a:lnTo>
                <a:close/>
              </a:path>
            </a:pathLst>
          </a:custGeom>
          <a:blipFill rotWithShape="1">
            <a:blip r:embed="rId7">
              <a:alphaModFix/>
            </a:blip>
            <a:stretch>
              <a:fillRect b="0" l="0" r="0" t="0"/>
            </a:stretch>
          </a:blipFill>
          <a:ln>
            <a:noFill/>
          </a:ln>
        </p:spPr>
      </p:sp>
      <p:sp>
        <p:nvSpPr>
          <p:cNvPr id="350" name="Google Shape;350;p29"/>
          <p:cNvSpPr/>
          <p:nvPr/>
        </p:nvSpPr>
        <p:spPr>
          <a:xfrm>
            <a:off x="12880372" y="3788209"/>
            <a:ext cx="1170135" cy="2274113"/>
          </a:xfrm>
          <a:custGeom>
            <a:rect b="b" l="l" r="r" t="t"/>
            <a:pathLst>
              <a:path extrusionOk="0" h="2274113" w="1170135">
                <a:moveTo>
                  <a:pt x="0" y="0"/>
                </a:moveTo>
                <a:lnTo>
                  <a:pt x="1170135" y="0"/>
                </a:lnTo>
                <a:lnTo>
                  <a:pt x="1170135" y="2274113"/>
                </a:lnTo>
                <a:lnTo>
                  <a:pt x="0" y="2274113"/>
                </a:lnTo>
                <a:lnTo>
                  <a:pt x="0" y="0"/>
                </a:lnTo>
                <a:close/>
              </a:path>
            </a:pathLst>
          </a:custGeom>
          <a:blipFill rotWithShape="1">
            <a:blip r:embed="rId8">
              <a:alphaModFix/>
            </a:blip>
            <a:stretch>
              <a:fillRect b="0" l="0" r="0" t="0"/>
            </a:stretch>
          </a:blipFill>
          <a:ln>
            <a:noFill/>
          </a:ln>
        </p:spPr>
      </p:sp>
      <p:sp>
        <p:nvSpPr>
          <p:cNvPr id="351" name="Google Shape;351;p29"/>
          <p:cNvSpPr/>
          <p:nvPr/>
        </p:nvSpPr>
        <p:spPr>
          <a:xfrm>
            <a:off x="6509554" y="3788209"/>
            <a:ext cx="4290563" cy="2414419"/>
          </a:xfrm>
          <a:custGeom>
            <a:rect b="b" l="l" r="r" t="t"/>
            <a:pathLst>
              <a:path extrusionOk="0" h="2414419" w="4290563">
                <a:moveTo>
                  <a:pt x="0" y="0"/>
                </a:moveTo>
                <a:lnTo>
                  <a:pt x="4290562" y="0"/>
                </a:lnTo>
                <a:lnTo>
                  <a:pt x="4290562" y="2414419"/>
                </a:lnTo>
                <a:lnTo>
                  <a:pt x="0" y="2414419"/>
                </a:lnTo>
                <a:lnTo>
                  <a:pt x="0" y="0"/>
                </a:lnTo>
                <a:close/>
              </a:path>
            </a:pathLst>
          </a:custGeom>
          <a:blipFill rotWithShape="1">
            <a:blip r:embed="rId9">
              <a:alphaModFix/>
            </a:blip>
            <a:stretch>
              <a:fillRect b="0" l="0" r="0" t="0"/>
            </a:stretch>
          </a:blipFill>
          <a:ln>
            <a:noFill/>
          </a:ln>
        </p:spPr>
      </p:sp>
      <p:sp>
        <p:nvSpPr>
          <p:cNvPr id="352" name="Google Shape;352;p29"/>
          <p:cNvSpPr/>
          <p:nvPr/>
        </p:nvSpPr>
        <p:spPr>
          <a:xfrm>
            <a:off x="9513716" y="6338547"/>
            <a:ext cx="4384981" cy="924832"/>
          </a:xfrm>
          <a:custGeom>
            <a:rect b="b" l="l" r="r" t="t"/>
            <a:pathLst>
              <a:path extrusionOk="0" h="924832" w="4384981">
                <a:moveTo>
                  <a:pt x="0" y="0"/>
                </a:moveTo>
                <a:lnTo>
                  <a:pt x="4384980" y="0"/>
                </a:lnTo>
                <a:lnTo>
                  <a:pt x="4384980" y="924833"/>
                </a:lnTo>
                <a:lnTo>
                  <a:pt x="0" y="924833"/>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57A8"/>
        </a:solidFill>
      </p:bgPr>
    </p:bg>
    <p:spTree>
      <p:nvGrpSpPr>
        <p:cNvPr id="356" name="Shape 356"/>
        <p:cNvGrpSpPr/>
        <p:nvPr/>
      </p:nvGrpSpPr>
      <p:grpSpPr>
        <a:xfrm>
          <a:off x="0" y="0"/>
          <a:ext cx="0" cy="0"/>
          <a:chOff x="0" y="0"/>
          <a:chExt cx="0" cy="0"/>
        </a:xfrm>
      </p:grpSpPr>
      <p:sp>
        <p:nvSpPr>
          <p:cNvPr id="357" name="Google Shape;357;p30"/>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358" name="Google Shape;358;p30"/>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FFFFFF"/>
                </a:solidFill>
                <a:latin typeface="Arial"/>
                <a:ea typeface="Arial"/>
                <a:cs typeface="Arial"/>
                <a:sym typeface="Arial"/>
              </a:rPr>
              <a:t>Happy designing!</a:t>
            </a:r>
            <a:endParaRPr/>
          </a:p>
        </p:txBody>
      </p:sp>
      <p:sp>
        <p:nvSpPr>
          <p:cNvPr id="359" name="Google Shape;359;p30"/>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presentation template</a:t>
            </a:r>
            <a:endParaRPr/>
          </a:p>
        </p:txBody>
      </p:sp>
      <p:sp>
        <p:nvSpPr>
          <p:cNvPr id="360" name="Google Shape;360;p30"/>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photos</a:t>
            </a:r>
            <a:endParaRPr/>
          </a:p>
        </p:txBody>
      </p:sp>
      <p:sp>
        <p:nvSpPr>
          <p:cNvPr id="361" name="Google Shape;361;p30"/>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latin typeface="Arial"/>
                <a:ea typeface="Arial"/>
                <a:cs typeface="Arial"/>
                <a:sym typeface="Arial"/>
              </a:rPr>
              <a:t>CREDITS</a:t>
            </a:r>
            <a:endParaRPr/>
          </a:p>
        </p:txBody>
      </p:sp>
      <p:sp>
        <p:nvSpPr>
          <p:cNvPr id="362" name="Google Shape;362;p30"/>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F"/>
                </a:solidFill>
                <a:latin typeface="Arial"/>
                <a:ea typeface="Arial"/>
                <a:cs typeface="Arial"/>
                <a:sym typeface="Arial"/>
              </a:rPr>
              <a:t>Pexels, Pixabay</a:t>
            </a:r>
            <a:endParaRPr/>
          </a:p>
        </p:txBody>
      </p:sp>
      <p:sp>
        <p:nvSpPr>
          <p:cNvPr id="363" name="Google Shape;363;p30"/>
          <p:cNvSpPr/>
          <p:nvPr/>
        </p:nvSpPr>
        <p:spPr>
          <a:xfrm>
            <a:off x="6731779" y="3872839"/>
            <a:ext cx="4824443" cy="1206111"/>
          </a:xfrm>
          <a:custGeom>
            <a:rect b="b" l="l" r="r" t="t"/>
            <a:pathLst>
              <a:path extrusionOk="0" h="1206111" w="4824443">
                <a:moveTo>
                  <a:pt x="0" y="0"/>
                </a:moveTo>
                <a:lnTo>
                  <a:pt x="4824442" y="0"/>
                </a:lnTo>
                <a:lnTo>
                  <a:pt x="4824442" y="1206111"/>
                </a:lnTo>
                <a:lnTo>
                  <a:pt x="0" y="120611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1"/>
        </a:solidFill>
      </p:bgPr>
    </p:bg>
    <p:spTree>
      <p:nvGrpSpPr>
        <p:cNvPr id="130" name="Shape 130"/>
        <p:cNvGrpSpPr/>
        <p:nvPr/>
      </p:nvGrpSpPr>
      <p:grpSpPr>
        <a:xfrm>
          <a:off x="0" y="0"/>
          <a:ext cx="0" cy="0"/>
          <a:chOff x="0" y="0"/>
          <a:chExt cx="0" cy="0"/>
        </a:xfrm>
      </p:grpSpPr>
      <p:grpSp>
        <p:nvGrpSpPr>
          <p:cNvPr id="131" name="Google Shape;131;p17"/>
          <p:cNvGrpSpPr/>
          <p:nvPr/>
        </p:nvGrpSpPr>
        <p:grpSpPr>
          <a:xfrm>
            <a:off x="1028700" y="3037778"/>
            <a:ext cx="7774037" cy="7249222"/>
            <a:chOff x="0" y="-144661"/>
            <a:chExt cx="10365383" cy="9665629"/>
          </a:xfrm>
        </p:grpSpPr>
        <p:grpSp>
          <p:nvGrpSpPr>
            <p:cNvPr id="132" name="Google Shape;132;p17"/>
            <p:cNvGrpSpPr/>
            <p:nvPr/>
          </p:nvGrpSpPr>
          <p:grpSpPr>
            <a:xfrm>
              <a:off x="0" y="-144661"/>
              <a:ext cx="10365383" cy="9665629"/>
              <a:chOff x="0" y="-28575"/>
              <a:chExt cx="2047483" cy="1909260"/>
            </a:xfrm>
          </p:grpSpPr>
          <p:sp>
            <p:nvSpPr>
              <p:cNvPr id="133" name="Google Shape;133;p17"/>
              <p:cNvSpPr/>
              <p:nvPr/>
            </p:nvSpPr>
            <p:spPr>
              <a:xfrm>
                <a:off x="0" y="0"/>
                <a:ext cx="2047483" cy="1880685"/>
              </a:xfrm>
              <a:custGeom>
                <a:rect b="b" l="l" r="r" t="t"/>
                <a:pathLst>
                  <a:path extrusionOk="0" h="1880685" w="2047483">
                    <a:moveTo>
                      <a:pt x="0" y="0"/>
                    </a:moveTo>
                    <a:lnTo>
                      <a:pt x="2047483" y="0"/>
                    </a:lnTo>
                    <a:lnTo>
                      <a:pt x="2047483" y="1880685"/>
                    </a:lnTo>
                    <a:lnTo>
                      <a:pt x="0" y="1880685"/>
                    </a:lnTo>
                    <a:close/>
                  </a:path>
                </a:pathLst>
              </a:custGeom>
              <a:solidFill>
                <a:srgbClr val="FBD917"/>
              </a:solidFill>
              <a:ln>
                <a:noFill/>
              </a:ln>
            </p:spPr>
          </p:sp>
          <p:sp>
            <p:nvSpPr>
              <p:cNvPr id="134" name="Google Shape;134;p17"/>
              <p:cNvSpPr txBox="1"/>
              <p:nvPr/>
            </p:nvSpPr>
            <p:spPr>
              <a:xfrm>
                <a:off x="0" y="-28575"/>
                <a:ext cx="2047483" cy="1909260"/>
              </a:xfrm>
              <a:prstGeom prst="rect">
                <a:avLst/>
              </a:prstGeom>
              <a:noFill/>
              <a:ln>
                <a:noFill/>
              </a:ln>
            </p:spPr>
            <p:txBody>
              <a:bodyPr anchorCtr="0" anchor="ctr" bIns="50800" lIns="50800" spcFirstLastPara="1" rIns="50800" wrap="square" tIns="50800">
                <a:noAutofit/>
              </a:bodyPr>
              <a:lstStyle/>
              <a:p>
                <a:pPr indent="0" lvl="0" marL="0" marR="0" rtl="0" algn="ctr">
                  <a:lnSpc>
                    <a:spcPct val="155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17"/>
            <p:cNvSpPr/>
            <p:nvPr/>
          </p:nvSpPr>
          <p:spPr>
            <a:xfrm>
              <a:off x="3411583" y="1318400"/>
              <a:ext cx="3542217" cy="6884167"/>
            </a:xfrm>
            <a:custGeom>
              <a:rect b="b" l="l" r="r" t="t"/>
              <a:pathLst>
                <a:path extrusionOk="0" h="6884167" w="3542217">
                  <a:moveTo>
                    <a:pt x="0" y="0"/>
                  </a:moveTo>
                  <a:lnTo>
                    <a:pt x="3542217" y="0"/>
                  </a:lnTo>
                  <a:lnTo>
                    <a:pt x="3542217" y="6884168"/>
                  </a:lnTo>
                  <a:lnTo>
                    <a:pt x="0" y="6884168"/>
                  </a:lnTo>
                  <a:lnTo>
                    <a:pt x="0" y="0"/>
                  </a:lnTo>
                  <a:close/>
                </a:path>
              </a:pathLst>
            </a:custGeom>
            <a:blipFill rotWithShape="1">
              <a:blip r:embed="rId3">
                <a:alphaModFix/>
              </a:blip>
              <a:stretch>
                <a:fillRect b="0" l="0" r="0" t="0"/>
              </a:stretch>
            </a:blipFill>
            <a:ln>
              <a:noFill/>
            </a:ln>
          </p:spPr>
        </p:sp>
      </p:grpSp>
      <p:sp>
        <p:nvSpPr>
          <p:cNvPr id="136" name="Google Shape;136;p17"/>
          <p:cNvSpPr txBox="1"/>
          <p:nvPr/>
        </p:nvSpPr>
        <p:spPr>
          <a:xfrm>
            <a:off x="10730643" y="3258899"/>
            <a:ext cx="6006300" cy="63261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0" i="0" lang="en-US" sz="3186" u="none" cap="none" strike="noStrike">
                <a:solidFill>
                  <a:srgbClr val="222222"/>
                </a:solidFill>
                <a:latin typeface="Montserrat"/>
                <a:ea typeface="Montserrat"/>
                <a:cs typeface="Montserrat"/>
                <a:sym typeface="Montserrat"/>
              </a:rPr>
              <a:t>Introduction</a:t>
            </a:r>
            <a:endParaRPr/>
          </a:p>
          <a:p>
            <a:pPr indent="0" lvl="0" marL="0" marR="0" rtl="0" algn="l">
              <a:lnSpc>
                <a:spcPct val="170000"/>
              </a:lnSpc>
              <a:spcBef>
                <a:spcPts val="0"/>
              </a:spcBef>
              <a:spcAft>
                <a:spcPts val="0"/>
              </a:spcAft>
              <a:buNone/>
            </a:pPr>
            <a:r>
              <a:rPr b="0" i="0" lang="en-US" sz="3186" u="none" cap="none" strike="noStrike">
                <a:solidFill>
                  <a:srgbClr val="222222"/>
                </a:solidFill>
                <a:latin typeface="Montserrat"/>
                <a:ea typeface="Montserrat"/>
                <a:cs typeface="Montserrat"/>
                <a:sym typeface="Montserrat"/>
              </a:rPr>
              <a:t>Industrial Design</a:t>
            </a:r>
            <a:endParaRPr/>
          </a:p>
          <a:p>
            <a:pPr indent="0" lvl="0" marL="0" marR="0" rtl="0" algn="l">
              <a:lnSpc>
                <a:spcPct val="170000"/>
              </a:lnSpc>
              <a:spcBef>
                <a:spcPts val="0"/>
              </a:spcBef>
              <a:spcAft>
                <a:spcPts val="0"/>
              </a:spcAft>
              <a:buNone/>
            </a:pPr>
            <a:r>
              <a:rPr b="0" i="0" lang="en-US" sz="3186" u="none" cap="none" strike="noStrike">
                <a:solidFill>
                  <a:srgbClr val="222222"/>
                </a:solidFill>
                <a:latin typeface="Montserrat"/>
                <a:ea typeface="Montserrat"/>
                <a:cs typeface="Montserrat"/>
                <a:sym typeface="Montserrat"/>
              </a:rPr>
              <a:t>Skills Required</a:t>
            </a:r>
            <a:endParaRPr/>
          </a:p>
          <a:p>
            <a:pPr indent="0" lvl="0" marL="0" marR="0" rtl="0" algn="l">
              <a:lnSpc>
                <a:spcPct val="170000"/>
              </a:lnSpc>
              <a:spcBef>
                <a:spcPts val="0"/>
              </a:spcBef>
              <a:spcAft>
                <a:spcPts val="0"/>
              </a:spcAft>
              <a:buNone/>
            </a:pPr>
            <a:r>
              <a:rPr b="0" i="0" lang="en-US" sz="3186" u="none" cap="none" strike="noStrike">
                <a:solidFill>
                  <a:srgbClr val="222222"/>
                </a:solidFill>
                <a:latin typeface="Montserrat"/>
                <a:ea typeface="Montserrat"/>
                <a:cs typeface="Montserrat"/>
                <a:sym typeface="Montserrat"/>
              </a:rPr>
              <a:t>Core Subjects</a:t>
            </a:r>
            <a:endParaRPr/>
          </a:p>
          <a:p>
            <a:pPr indent="0" lvl="0" marL="0" marR="0" rtl="0" algn="l">
              <a:lnSpc>
                <a:spcPct val="170000"/>
              </a:lnSpc>
              <a:spcBef>
                <a:spcPts val="0"/>
              </a:spcBef>
              <a:spcAft>
                <a:spcPts val="0"/>
              </a:spcAft>
              <a:buNone/>
            </a:pPr>
            <a:r>
              <a:rPr b="0" i="0" lang="en-US" sz="3186" u="none" cap="none" strike="noStrike">
                <a:solidFill>
                  <a:srgbClr val="222222"/>
                </a:solidFill>
                <a:latin typeface="Montserrat"/>
                <a:ea typeface="Montserrat"/>
                <a:cs typeface="Montserrat"/>
                <a:sym typeface="Montserrat"/>
              </a:rPr>
              <a:t>Tools and Software</a:t>
            </a:r>
            <a:endParaRPr/>
          </a:p>
          <a:p>
            <a:pPr indent="0" lvl="0" marL="0" marR="0" rtl="0" algn="l">
              <a:lnSpc>
                <a:spcPct val="170000"/>
              </a:lnSpc>
              <a:spcBef>
                <a:spcPts val="0"/>
              </a:spcBef>
              <a:spcAft>
                <a:spcPts val="0"/>
              </a:spcAft>
              <a:buNone/>
            </a:pPr>
            <a:r>
              <a:rPr b="0" i="0" lang="en-US" sz="3186" u="none" cap="none" strike="noStrike">
                <a:solidFill>
                  <a:srgbClr val="222222"/>
                </a:solidFill>
                <a:latin typeface="Montserrat"/>
                <a:ea typeface="Montserrat"/>
                <a:cs typeface="Montserrat"/>
                <a:sym typeface="Montserrat"/>
              </a:rPr>
              <a:t>Career Opportunities</a:t>
            </a:r>
            <a:endParaRPr/>
          </a:p>
          <a:p>
            <a:pPr indent="0" lvl="0" marL="0" marR="0" rtl="0" algn="l">
              <a:lnSpc>
                <a:spcPct val="170000"/>
              </a:lnSpc>
              <a:spcBef>
                <a:spcPts val="0"/>
              </a:spcBef>
              <a:spcAft>
                <a:spcPts val="0"/>
              </a:spcAft>
              <a:buNone/>
            </a:pPr>
            <a:r>
              <a:rPr b="0" i="0" lang="en-US" sz="3186" u="none" cap="none" strike="noStrike">
                <a:solidFill>
                  <a:srgbClr val="222222"/>
                </a:solidFill>
                <a:latin typeface="Montserrat"/>
                <a:ea typeface="Montserrat"/>
                <a:cs typeface="Montserrat"/>
                <a:sym typeface="Montserrat"/>
              </a:rPr>
              <a:t>Why Study Industrial Design?</a:t>
            </a:r>
            <a:endParaRPr/>
          </a:p>
          <a:p>
            <a:pPr indent="0" lvl="0" marL="0" marR="0" rtl="0" algn="l">
              <a:lnSpc>
                <a:spcPct val="170000"/>
              </a:lnSpc>
              <a:spcBef>
                <a:spcPts val="0"/>
              </a:spcBef>
              <a:spcAft>
                <a:spcPts val="0"/>
              </a:spcAft>
              <a:buNone/>
            </a:pPr>
            <a:r>
              <a:rPr b="0" i="0" lang="en-US" sz="3186" u="none" cap="none" strike="noStrike">
                <a:solidFill>
                  <a:srgbClr val="222222"/>
                </a:solidFill>
                <a:latin typeface="Montserrat"/>
                <a:ea typeface="Montserrat"/>
                <a:cs typeface="Montserrat"/>
                <a:sym typeface="Montserrat"/>
              </a:rPr>
              <a:t>Conclusion</a:t>
            </a:r>
            <a:endParaRPr/>
          </a:p>
        </p:txBody>
      </p:sp>
      <p:sp>
        <p:nvSpPr>
          <p:cNvPr id="137" name="Google Shape;137;p17"/>
          <p:cNvSpPr txBox="1"/>
          <p:nvPr/>
        </p:nvSpPr>
        <p:spPr>
          <a:xfrm>
            <a:off x="1028700" y="1209675"/>
            <a:ext cx="8530200" cy="1508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800" u="none" cap="none" strike="noStrike">
                <a:solidFill>
                  <a:srgbClr val="023D77"/>
                </a:solidFill>
                <a:latin typeface="Archivo Black"/>
                <a:ea typeface="Archivo Black"/>
                <a:cs typeface="Archivo Black"/>
                <a:sym typeface="Archivo Black"/>
              </a:rPr>
              <a:t>CONTENTS</a:t>
            </a:r>
            <a:endParaRPr sz="9800">
              <a:solidFill>
                <a:srgbClr val="023D77"/>
              </a:solidFill>
            </a:endParaRP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D77"/>
        </a:solidFill>
      </p:bgPr>
    </p:bg>
    <p:spTree>
      <p:nvGrpSpPr>
        <p:cNvPr id="141" name="Shape 141"/>
        <p:cNvGrpSpPr/>
        <p:nvPr/>
      </p:nvGrpSpPr>
      <p:grpSpPr>
        <a:xfrm>
          <a:off x="0" y="0"/>
          <a:ext cx="0" cy="0"/>
          <a:chOff x="0" y="0"/>
          <a:chExt cx="0" cy="0"/>
        </a:xfrm>
      </p:grpSpPr>
      <p:sp>
        <p:nvSpPr>
          <p:cNvPr id="142" name="Google Shape;142;p18"/>
          <p:cNvSpPr txBox="1"/>
          <p:nvPr/>
        </p:nvSpPr>
        <p:spPr>
          <a:xfrm>
            <a:off x="1028700" y="4337050"/>
            <a:ext cx="7821000" cy="4910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FFFFFF"/>
                </a:solidFill>
                <a:latin typeface="Montserrat"/>
                <a:ea typeface="Montserrat"/>
                <a:cs typeface="Montserrat"/>
                <a:sym typeface="Montserrat"/>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 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 </a:t>
            </a:r>
            <a:endParaRPr/>
          </a:p>
        </p:txBody>
      </p:sp>
      <p:sp>
        <p:nvSpPr>
          <p:cNvPr id="143" name="Google Shape;143;p18"/>
          <p:cNvSpPr txBox="1"/>
          <p:nvPr/>
        </p:nvSpPr>
        <p:spPr>
          <a:xfrm>
            <a:off x="1028700" y="1209675"/>
            <a:ext cx="125784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000" u="none" cap="none" strike="noStrike">
                <a:solidFill>
                  <a:srgbClr val="FBD917"/>
                </a:solidFill>
                <a:latin typeface="Archivo Black"/>
                <a:ea typeface="Archivo Black"/>
                <a:cs typeface="Archivo Black"/>
                <a:sym typeface="Archivo Black"/>
              </a:rPr>
              <a:t>INTRODUCTION</a:t>
            </a:r>
            <a:endParaRPr sz="10000"/>
          </a:p>
        </p:txBody>
      </p:sp>
      <p:grpSp>
        <p:nvGrpSpPr>
          <p:cNvPr id="144" name="Google Shape;144;p18"/>
          <p:cNvGrpSpPr/>
          <p:nvPr/>
        </p:nvGrpSpPr>
        <p:grpSpPr>
          <a:xfrm>
            <a:off x="11965369" y="-3912430"/>
            <a:ext cx="5453821" cy="14199430"/>
            <a:chOff x="0" y="0"/>
            <a:chExt cx="7271761" cy="18932573"/>
          </a:xfrm>
        </p:grpSpPr>
        <p:grpSp>
          <p:nvGrpSpPr>
            <p:cNvPr id="145" name="Google Shape;145;p18"/>
            <p:cNvGrpSpPr/>
            <p:nvPr/>
          </p:nvGrpSpPr>
          <p:grpSpPr>
            <a:xfrm>
              <a:off x="0" y="8474123"/>
              <a:ext cx="7271761" cy="10458450"/>
              <a:chOff x="0" y="0"/>
              <a:chExt cx="1436397" cy="2065867"/>
            </a:xfrm>
          </p:grpSpPr>
          <p:sp>
            <p:nvSpPr>
              <p:cNvPr id="146" name="Google Shape;146;p18"/>
              <p:cNvSpPr/>
              <p:nvPr/>
            </p:nvSpPr>
            <p:spPr>
              <a:xfrm>
                <a:off x="0" y="0"/>
                <a:ext cx="1436397" cy="2065867"/>
              </a:xfrm>
              <a:custGeom>
                <a:rect b="b" l="l" r="r" t="t"/>
                <a:pathLst>
                  <a:path extrusionOk="0" h="2065867" w="1436397">
                    <a:moveTo>
                      <a:pt x="718199" y="0"/>
                    </a:moveTo>
                    <a:lnTo>
                      <a:pt x="1436397" y="2065867"/>
                    </a:lnTo>
                    <a:lnTo>
                      <a:pt x="0" y="2065867"/>
                    </a:lnTo>
                    <a:lnTo>
                      <a:pt x="718199" y="0"/>
                    </a:lnTo>
                    <a:close/>
                  </a:path>
                </a:pathLst>
              </a:custGeom>
              <a:solidFill>
                <a:srgbClr val="FAD818"/>
              </a:solidFill>
              <a:ln>
                <a:noFill/>
              </a:ln>
            </p:spPr>
          </p:sp>
          <p:sp>
            <p:nvSpPr>
              <p:cNvPr id="147" name="Google Shape;147;p18"/>
              <p:cNvSpPr txBox="1"/>
              <p:nvPr/>
            </p:nvSpPr>
            <p:spPr>
              <a:xfrm>
                <a:off x="224437" y="921052"/>
                <a:ext cx="987523" cy="99725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8" name="Google Shape;148;p18"/>
            <p:cNvSpPr/>
            <p:nvPr/>
          </p:nvSpPr>
          <p:spPr>
            <a:xfrm>
              <a:off x="770913" y="0"/>
              <a:ext cx="5729934" cy="12074573"/>
            </a:xfrm>
            <a:custGeom>
              <a:rect b="b" l="l" r="r" t="t"/>
              <a:pathLst>
                <a:path extrusionOk="0" h="12074573" w="5729934">
                  <a:moveTo>
                    <a:pt x="0" y="0"/>
                  </a:moveTo>
                  <a:lnTo>
                    <a:pt x="5729934" y="0"/>
                  </a:lnTo>
                  <a:lnTo>
                    <a:pt x="5729934" y="12074573"/>
                  </a:lnTo>
                  <a:lnTo>
                    <a:pt x="0" y="12074573"/>
                  </a:lnTo>
                  <a:lnTo>
                    <a:pt x="0" y="0"/>
                  </a:lnTo>
                  <a:close/>
                </a:path>
              </a:pathLst>
            </a:custGeom>
            <a:blipFill rotWithShape="1">
              <a:blip r:embed="rId3">
                <a:alphaModFix/>
              </a:blip>
              <a:stretch>
                <a:fillRect b="0" l="0" r="0" t="0"/>
              </a:stretch>
            </a:blipFill>
            <a:ln>
              <a:noFill/>
            </a:ln>
          </p:spPr>
        </p:sp>
      </p:gr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1"/>
        </a:solidFill>
      </p:bgPr>
    </p:bg>
    <p:spTree>
      <p:nvGrpSpPr>
        <p:cNvPr id="152" name="Shape 152"/>
        <p:cNvGrpSpPr/>
        <p:nvPr/>
      </p:nvGrpSpPr>
      <p:grpSpPr>
        <a:xfrm>
          <a:off x="0" y="0"/>
          <a:ext cx="0" cy="0"/>
          <a:chOff x="0" y="0"/>
          <a:chExt cx="0" cy="0"/>
        </a:xfrm>
      </p:grpSpPr>
      <p:sp>
        <p:nvSpPr>
          <p:cNvPr id="153" name="Google Shape;153;p19"/>
          <p:cNvSpPr/>
          <p:nvPr/>
        </p:nvSpPr>
        <p:spPr>
          <a:xfrm>
            <a:off x="0" y="8948408"/>
            <a:ext cx="18287996" cy="1338592"/>
          </a:xfrm>
          <a:custGeom>
            <a:rect b="b" l="l" r="r" t="t"/>
            <a:pathLst>
              <a:path extrusionOk="0" h="352551" w="4816592">
                <a:moveTo>
                  <a:pt x="0" y="0"/>
                </a:moveTo>
                <a:lnTo>
                  <a:pt x="4816592" y="0"/>
                </a:lnTo>
                <a:lnTo>
                  <a:pt x="4816592" y="352551"/>
                </a:lnTo>
                <a:lnTo>
                  <a:pt x="0" y="352551"/>
                </a:lnTo>
                <a:close/>
              </a:path>
            </a:pathLst>
          </a:custGeom>
          <a:solidFill>
            <a:srgbClr val="023D77"/>
          </a:solidFill>
          <a:ln>
            <a:noFill/>
          </a:ln>
        </p:spPr>
      </p:sp>
      <p:sp>
        <p:nvSpPr>
          <p:cNvPr id="154" name="Google Shape;154;p19"/>
          <p:cNvSpPr/>
          <p:nvPr/>
        </p:nvSpPr>
        <p:spPr>
          <a:xfrm>
            <a:off x="11118135" y="643428"/>
            <a:ext cx="6381920" cy="9000143"/>
          </a:xfrm>
          <a:custGeom>
            <a:rect b="b" l="l" r="r" t="t"/>
            <a:pathLst>
              <a:path extrusionOk="0" h="9000143" w="6381920">
                <a:moveTo>
                  <a:pt x="0" y="0"/>
                </a:moveTo>
                <a:lnTo>
                  <a:pt x="6381920" y="0"/>
                </a:lnTo>
                <a:lnTo>
                  <a:pt x="6381920" y="9000144"/>
                </a:lnTo>
                <a:lnTo>
                  <a:pt x="0" y="9000144"/>
                </a:lnTo>
                <a:lnTo>
                  <a:pt x="0" y="0"/>
                </a:lnTo>
                <a:close/>
              </a:path>
            </a:pathLst>
          </a:custGeom>
          <a:blipFill rotWithShape="1">
            <a:blip r:embed="rId3">
              <a:alphaModFix/>
            </a:blip>
            <a:stretch>
              <a:fillRect b="0" l="0" r="0" t="0"/>
            </a:stretch>
          </a:blipFill>
          <a:ln>
            <a:noFill/>
          </a:ln>
        </p:spPr>
      </p:sp>
      <p:sp>
        <p:nvSpPr>
          <p:cNvPr id="155" name="Google Shape;155;p19"/>
          <p:cNvSpPr txBox="1"/>
          <p:nvPr/>
        </p:nvSpPr>
        <p:spPr>
          <a:xfrm>
            <a:off x="1028700" y="1190625"/>
            <a:ext cx="8988900" cy="22164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000" u="none" cap="none" strike="noStrike">
                <a:solidFill>
                  <a:srgbClr val="0457A8"/>
                </a:solidFill>
                <a:latin typeface="Archivo Black"/>
                <a:ea typeface="Archivo Black"/>
                <a:cs typeface="Archivo Black"/>
                <a:sym typeface="Archivo Black"/>
              </a:rPr>
              <a:t>INDUSTRIAL</a:t>
            </a:r>
            <a:endParaRPr/>
          </a:p>
          <a:p>
            <a:pPr indent="0" lvl="0" marL="0" marR="0" rtl="0" algn="l">
              <a:lnSpc>
                <a:spcPct val="80000"/>
              </a:lnSpc>
              <a:spcBef>
                <a:spcPts val="0"/>
              </a:spcBef>
              <a:spcAft>
                <a:spcPts val="0"/>
              </a:spcAft>
              <a:buNone/>
            </a:pPr>
            <a:r>
              <a:rPr b="0" i="0" lang="en-US" sz="9000" u="none" cap="none" strike="noStrike">
                <a:solidFill>
                  <a:srgbClr val="0457A8"/>
                </a:solidFill>
                <a:latin typeface="Archivo Black"/>
                <a:ea typeface="Archivo Black"/>
                <a:cs typeface="Archivo Black"/>
                <a:sym typeface="Archivo Black"/>
              </a:rPr>
              <a:t>DESIGN</a:t>
            </a:r>
            <a:endParaRPr/>
          </a:p>
        </p:txBody>
      </p:sp>
      <p:sp>
        <p:nvSpPr>
          <p:cNvPr id="156" name="Google Shape;156;p19"/>
          <p:cNvSpPr txBox="1"/>
          <p:nvPr/>
        </p:nvSpPr>
        <p:spPr>
          <a:xfrm>
            <a:off x="1028700" y="4471029"/>
            <a:ext cx="9336600" cy="3494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 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a:t>
            </a:r>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D77"/>
        </a:solidFill>
      </p:bgPr>
    </p:bg>
    <p:spTree>
      <p:nvGrpSpPr>
        <p:cNvPr id="160" name="Shape 160"/>
        <p:cNvGrpSpPr/>
        <p:nvPr/>
      </p:nvGrpSpPr>
      <p:grpSpPr>
        <a:xfrm>
          <a:off x="0" y="0"/>
          <a:ext cx="0" cy="0"/>
          <a:chOff x="0" y="0"/>
          <a:chExt cx="0" cy="0"/>
        </a:xfrm>
      </p:grpSpPr>
      <p:grpSp>
        <p:nvGrpSpPr>
          <p:cNvPr id="161" name="Google Shape;161;p20"/>
          <p:cNvGrpSpPr/>
          <p:nvPr/>
        </p:nvGrpSpPr>
        <p:grpSpPr>
          <a:xfrm>
            <a:off x="1593137" y="1865434"/>
            <a:ext cx="15101726" cy="6556132"/>
            <a:chOff x="0" y="0"/>
            <a:chExt cx="4236711" cy="1839289"/>
          </a:xfrm>
        </p:grpSpPr>
        <p:sp>
          <p:nvSpPr>
            <p:cNvPr id="162" name="Google Shape;162;p20"/>
            <p:cNvSpPr/>
            <p:nvPr/>
          </p:nvSpPr>
          <p:spPr>
            <a:xfrm>
              <a:off x="0" y="0"/>
              <a:ext cx="4236711" cy="1839289"/>
            </a:xfrm>
            <a:custGeom>
              <a:rect b="b" l="l" r="r" t="t"/>
              <a:pathLst>
                <a:path extrusionOk="0" h="1839289" w="4236711">
                  <a:moveTo>
                    <a:pt x="2118356" y="0"/>
                  </a:moveTo>
                  <a:cubicBezTo>
                    <a:pt x="948420" y="0"/>
                    <a:pt x="0" y="411739"/>
                    <a:pt x="0" y="919645"/>
                  </a:cubicBezTo>
                  <a:cubicBezTo>
                    <a:pt x="0" y="1427550"/>
                    <a:pt x="948420" y="1839289"/>
                    <a:pt x="2118356" y="1839289"/>
                  </a:cubicBezTo>
                  <a:cubicBezTo>
                    <a:pt x="3288291" y="1839289"/>
                    <a:pt x="4236711" y="1427550"/>
                    <a:pt x="4236711" y="919645"/>
                  </a:cubicBezTo>
                  <a:cubicBezTo>
                    <a:pt x="4236711" y="411739"/>
                    <a:pt x="3288291" y="0"/>
                    <a:pt x="2118356" y="0"/>
                  </a:cubicBezTo>
                  <a:close/>
                </a:path>
              </a:pathLst>
            </a:custGeom>
            <a:solidFill>
              <a:srgbClr val="F5DA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0"/>
            <p:cNvSpPr txBox="1"/>
            <p:nvPr/>
          </p:nvSpPr>
          <p:spPr>
            <a:xfrm>
              <a:off x="397192" y="134333"/>
              <a:ext cx="3442328" cy="153252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4" name="Google Shape;164;p20"/>
          <p:cNvSpPr txBox="1"/>
          <p:nvPr/>
        </p:nvSpPr>
        <p:spPr>
          <a:xfrm>
            <a:off x="2483113" y="3200400"/>
            <a:ext cx="13321800" cy="3612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469" u="none" cap="none" strike="noStrike">
                <a:solidFill>
                  <a:srgbClr val="0457A8"/>
                </a:solidFill>
                <a:latin typeface="Archivo Black"/>
                <a:ea typeface="Archivo Black"/>
                <a:cs typeface="Archivo Black"/>
                <a:sym typeface="Archivo Black"/>
              </a:rPr>
              <a:t>123,456</a:t>
            </a:r>
            <a:endParaRPr/>
          </a:p>
        </p:txBody>
      </p:sp>
      <p:sp>
        <p:nvSpPr>
          <p:cNvPr id="165" name="Google Shape;165;p20"/>
          <p:cNvSpPr txBox="1"/>
          <p:nvPr/>
        </p:nvSpPr>
        <p:spPr>
          <a:xfrm>
            <a:off x="12329996" y="8672783"/>
            <a:ext cx="5224579" cy="828675"/>
          </a:xfrm>
          <a:prstGeom prst="rect">
            <a:avLst/>
          </a:prstGeom>
          <a:noFill/>
          <a:ln>
            <a:noFill/>
          </a:ln>
        </p:spPr>
        <p:txBody>
          <a:bodyPr anchorCtr="0" anchor="t" bIns="0" lIns="0" spcFirstLastPara="1" rIns="0" wrap="square" tIns="0">
            <a:spAutoFit/>
          </a:bodyPr>
          <a:lstStyle/>
          <a:p>
            <a:pPr indent="0" lvl="0" marL="0" marR="0" rtl="0" algn="r">
              <a:lnSpc>
                <a:spcPct val="120007"/>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Big numbers catch your</a:t>
            </a:r>
            <a:endParaRPr/>
          </a:p>
          <a:p>
            <a:pPr indent="0" lvl="0" marL="0" marR="0" rtl="0" algn="r">
              <a:lnSpc>
                <a:spcPct val="120007"/>
              </a:lnSpc>
              <a:spcBef>
                <a:spcPts val="0"/>
              </a:spcBef>
              <a:spcAft>
                <a:spcPts val="0"/>
              </a:spcAft>
              <a:buNone/>
            </a:pPr>
            <a:r>
              <a:rPr b="0" i="0" lang="en-US" sz="2799" u="none" cap="none" strike="noStrike">
                <a:solidFill>
                  <a:srgbClr val="FFFFFF"/>
                </a:solidFill>
                <a:latin typeface="Montserrat"/>
                <a:ea typeface="Montserrat"/>
                <a:cs typeface="Montserrat"/>
                <a:sym typeface="Montserrat"/>
              </a:rPr>
              <a:t>audience’s attention</a:t>
            </a:r>
            <a:endParaRP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1"/>
        </a:solidFill>
      </p:bgPr>
    </p:bg>
    <p:spTree>
      <p:nvGrpSpPr>
        <p:cNvPr id="169" name="Shape 169"/>
        <p:cNvGrpSpPr/>
        <p:nvPr/>
      </p:nvGrpSpPr>
      <p:grpSpPr>
        <a:xfrm>
          <a:off x="0" y="0"/>
          <a:ext cx="0" cy="0"/>
          <a:chOff x="0" y="0"/>
          <a:chExt cx="0" cy="0"/>
        </a:xfrm>
      </p:grpSpPr>
      <p:sp>
        <p:nvSpPr>
          <p:cNvPr id="170" name="Google Shape;170;p21"/>
          <p:cNvSpPr txBox="1"/>
          <p:nvPr/>
        </p:nvSpPr>
        <p:spPr>
          <a:xfrm>
            <a:off x="1028700" y="6383025"/>
            <a:ext cx="75768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000" u="none" cap="none" strike="noStrike">
                <a:solidFill>
                  <a:srgbClr val="023D77"/>
                </a:solidFill>
                <a:latin typeface="Archivo Black"/>
                <a:ea typeface="Archivo Black"/>
                <a:cs typeface="Archivo Black"/>
                <a:sym typeface="Archivo Black"/>
              </a:rPr>
              <a:t>SKILLS</a:t>
            </a:r>
            <a:endParaRPr>
              <a:solidFill>
                <a:srgbClr val="023D77"/>
              </a:solidFill>
            </a:endParaRPr>
          </a:p>
          <a:p>
            <a:pPr indent="0" lvl="0" marL="0" marR="0" rtl="0" algn="l">
              <a:lnSpc>
                <a:spcPct val="100000"/>
              </a:lnSpc>
              <a:spcBef>
                <a:spcPts val="0"/>
              </a:spcBef>
              <a:spcAft>
                <a:spcPts val="0"/>
              </a:spcAft>
              <a:buNone/>
            </a:pPr>
            <a:r>
              <a:rPr b="0" i="0" lang="en-US" sz="9000" u="none" cap="none" strike="noStrike">
                <a:solidFill>
                  <a:srgbClr val="023D77"/>
                </a:solidFill>
                <a:latin typeface="Archivo Black"/>
                <a:ea typeface="Archivo Black"/>
                <a:cs typeface="Archivo Black"/>
                <a:sym typeface="Archivo Black"/>
              </a:rPr>
              <a:t>REQUIRED</a:t>
            </a:r>
            <a:endParaRPr>
              <a:solidFill>
                <a:srgbClr val="023D77"/>
              </a:solidFill>
            </a:endParaRPr>
          </a:p>
        </p:txBody>
      </p:sp>
      <p:sp>
        <p:nvSpPr>
          <p:cNvPr id="171" name="Google Shape;171;p21"/>
          <p:cNvSpPr txBox="1"/>
          <p:nvPr/>
        </p:nvSpPr>
        <p:spPr>
          <a:xfrm>
            <a:off x="13799817" y="5127624"/>
            <a:ext cx="3459483"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Add Skill Here</a:t>
            </a:r>
            <a:endParaRPr/>
          </a:p>
        </p:txBody>
      </p:sp>
      <p:sp>
        <p:nvSpPr>
          <p:cNvPr id="172" name="Google Shape;172;p21"/>
          <p:cNvSpPr txBox="1"/>
          <p:nvPr/>
        </p:nvSpPr>
        <p:spPr>
          <a:xfrm>
            <a:off x="13799817" y="5845173"/>
            <a:ext cx="3459483"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Add Skill Here</a:t>
            </a:r>
            <a:endParaRPr/>
          </a:p>
        </p:txBody>
      </p:sp>
      <p:sp>
        <p:nvSpPr>
          <p:cNvPr id="173" name="Google Shape;173;p21"/>
          <p:cNvSpPr txBox="1"/>
          <p:nvPr/>
        </p:nvSpPr>
        <p:spPr>
          <a:xfrm>
            <a:off x="13799817" y="6563994"/>
            <a:ext cx="3459483"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Add Skill Here</a:t>
            </a:r>
            <a:endParaRPr/>
          </a:p>
        </p:txBody>
      </p:sp>
      <p:sp>
        <p:nvSpPr>
          <p:cNvPr id="174" name="Google Shape;174;p21"/>
          <p:cNvSpPr txBox="1"/>
          <p:nvPr/>
        </p:nvSpPr>
        <p:spPr>
          <a:xfrm>
            <a:off x="13799817" y="7282814"/>
            <a:ext cx="3459483"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Add Skill Here</a:t>
            </a:r>
            <a:endParaRPr/>
          </a:p>
        </p:txBody>
      </p:sp>
      <p:sp>
        <p:nvSpPr>
          <p:cNvPr id="175" name="Google Shape;175;p21"/>
          <p:cNvSpPr txBox="1"/>
          <p:nvPr/>
        </p:nvSpPr>
        <p:spPr>
          <a:xfrm>
            <a:off x="13799817" y="8001634"/>
            <a:ext cx="3459483"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Add Skill Here</a:t>
            </a:r>
            <a:endParaRPr/>
          </a:p>
        </p:txBody>
      </p:sp>
      <p:sp>
        <p:nvSpPr>
          <p:cNvPr id="176" name="Google Shape;176;p21"/>
          <p:cNvSpPr txBox="1"/>
          <p:nvPr/>
        </p:nvSpPr>
        <p:spPr>
          <a:xfrm>
            <a:off x="13799817" y="8720455"/>
            <a:ext cx="3459483"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Add Skill Here</a:t>
            </a:r>
            <a:endParaRPr/>
          </a:p>
        </p:txBody>
      </p:sp>
      <p:sp>
        <p:nvSpPr>
          <p:cNvPr id="177" name="Google Shape;177;p21"/>
          <p:cNvSpPr txBox="1"/>
          <p:nvPr/>
        </p:nvSpPr>
        <p:spPr>
          <a:xfrm>
            <a:off x="10070698" y="5127624"/>
            <a:ext cx="3459483"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Add Skill Here</a:t>
            </a:r>
            <a:endParaRPr/>
          </a:p>
        </p:txBody>
      </p:sp>
      <p:sp>
        <p:nvSpPr>
          <p:cNvPr id="178" name="Google Shape;178;p21"/>
          <p:cNvSpPr txBox="1"/>
          <p:nvPr/>
        </p:nvSpPr>
        <p:spPr>
          <a:xfrm>
            <a:off x="10070698" y="5845173"/>
            <a:ext cx="3459483"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Add Skill Here</a:t>
            </a:r>
            <a:endParaRPr/>
          </a:p>
        </p:txBody>
      </p:sp>
      <p:sp>
        <p:nvSpPr>
          <p:cNvPr id="179" name="Google Shape;179;p21"/>
          <p:cNvSpPr txBox="1"/>
          <p:nvPr/>
        </p:nvSpPr>
        <p:spPr>
          <a:xfrm>
            <a:off x="10070698" y="6563994"/>
            <a:ext cx="3459483"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Add Skill Here</a:t>
            </a:r>
            <a:endParaRPr/>
          </a:p>
        </p:txBody>
      </p:sp>
      <p:sp>
        <p:nvSpPr>
          <p:cNvPr id="180" name="Google Shape;180;p21"/>
          <p:cNvSpPr txBox="1"/>
          <p:nvPr/>
        </p:nvSpPr>
        <p:spPr>
          <a:xfrm>
            <a:off x="10070698" y="7282814"/>
            <a:ext cx="3459483"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Add Skill Here</a:t>
            </a:r>
            <a:endParaRPr/>
          </a:p>
        </p:txBody>
      </p:sp>
      <p:sp>
        <p:nvSpPr>
          <p:cNvPr id="181" name="Google Shape;181;p21"/>
          <p:cNvSpPr txBox="1"/>
          <p:nvPr/>
        </p:nvSpPr>
        <p:spPr>
          <a:xfrm>
            <a:off x="10070698" y="8001634"/>
            <a:ext cx="3459483"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Add Skill Here</a:t>
            </a:r>
            <a:endParaRPr/>
          </a:p>
        </p:txBody>
      </p:sp>
      <p:sp>
        <p:nvSpPr>
          <p:cNvPr id="182" name="Google Shape;182;p21"/>
          <p:cNvSpPr txBox="1"/>
          <p:nvPr/>
        </p:nvSpPr>
        <p:spPr>
          <a:xfrm>
            <a:off x="10070698" y="8720455"/>
            <a:ext cx="3459483"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Add Skill Here</a:t>
            </a:r>
            <a:endParaRPr/>
          </a:p>
        </p:txBody>
      </p:sp>
      <p:pic>
        <p:nvPicPr>
          <p:cNvPr id="183" name="Google Shape;183;p21"/>
          <p:cNvPicPr preferRelativeResize="0"/>
          <p:nvPr/>
        </p:nvPicPr>
        <p:blipFill>
          <a:blip r:embed="rId3">
            <a:alphaModFix/>
          </a:blip>
          <a:stretch>
            <a:fillRect/>
          </a:stretch>
        </p:blipFill>
        <p:spPr>
          <a:xfrm>
            <a:off x="1272700" y="704750"/>
            <a:ext cx="15742599" cy="3325900"/>
          </a:xfrm>
          <a:prstGeom prst="rect">
            <a:avLst/>
          </a:prstGeom>
          <a:noFill/>
          <a:ln>
            <a:noFill/>
          </a:ln>
        </p:spPr>
      </p:pic>
    </p:spTree>
  </p:cSld>
  <p:clrMapOvr>
    <a:masterClrMapping/>
  </p:clrMapOvr>
  <p:transition>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3D77"/>
        </a:solidFill>
      </p:bgPr>
    </p:bg>
    <p:spTree>
      <p:nvGrpSpPr>
        <p:cNvPr id="187" name="Shape 187"/>
        <p:cNvGrpSpPr/>
        <p:nvPr/>
      </p:nvGrpSpPr>
      <p:grpSpPr>
        <a:xfrm>
          <a:off x="0" y="0"/>
          <a:ext cx="0" cy="0"/>
          <a:chOff x="0" y="0"/>
          <a:chExt cx="0" cy="0"/>
        </a:xfrm>
      </p:grpSpPr>
      <p:sp>
        <p:nvSpPr>
          <p:cNvPr id="188" name="Google Shape;188;p22"/>
          <p:cNvSpPr/>
          <p:nvPr/>
        </p:nvSpPr>
        <p:spPr>
          <a:xfrm>
            <a:off x="-249448" y="840078"/>
            <a:ext cx="6166594" cy="4114800"/>
          </a:xfrm>
          <a:custGeom>
            <a:rect b="b" l="l" r="r" t="t"/>
            <a:pathLst>
              <a:path extrusionOk="0" h="4114800" w="6166594">
                <a:moveTo>
                  <a:pt x="0" y="0"/>
                </a:moveTo>
                <a:lnTo>
                  <a:pt x="6166594" y="0"/>
                </a:lnTo>
                <a:lnTo>
                  <a:pt x="6166594" y="4114800"/>
                </a:lnTo>
                <a:lnTo>
                  <a:pt x="0" y="4114800"/>
                </a:lnTo>
                <a:lnTo>
                  <a:pt x="0" y="0"/>
                </a:lnTo>
                <a:close/>
              </a:path>
            </a:pathLst>
          </a:custGeom>
          <a:blipFill rotWithShape="1">
            <a:blip r:embed="rId3">
              <a:alphaModFix/>
            </a:blip>
            <a:stretch>
              <a:fillRect b="0" l="0" r="0" t="0"/>
            </a:stretch>
          </a:blipFill>
          <a:ln>
            <a:noFill/>
          </a:ln>
        </p:spPr>
      </p:sp>
      <p:sp>
        <p:nvSpPr>
          <p:cNvPr id="189" name="Google Shape;189;p22"/>
          <p:cNvSpPr/>
          <p:nvPr/>
        </p:nvSpPr>
        <p:spPr>
          <a:xfrm>
            <a:off x="6151440" y="840078"/>
            <a:ext cx="6166594" cy="4114800"/>
          </a:xfrm>
          <a:custGeom>
            <a:rect b="b" l="l" r="r" t="t"/>
            <a:pathLst>
              <a:path extrusionOk="0" h="4114800" w="6166594">
                <a:moveTo>
                  <a:pt x="0" y="0"/>
                </a:moveTo>
                <a:lnTo>
                  <a:pt x="6166594" y="0"/>
                </a:lnTo>
                <a:lnTo>
                  <a:pt x="6166594" y="4114800"/>
                </a:lnTo>
                <a:lnTo>
                  <a:pt x="0" y="4114800"/>
                </a:lnTo>
                <a:lnTo>
                  <a:pt x="0" y="0"/>
                </a:lnTo>
                <a:close/>
              </a:path>
            </a:pathLst>
          </a:custGeom>
          <a:blipFill rotWithShape="1">
            <a:blip r:embed="rId3">
              <a:alphaModFix/>
            </a:blip>
            <a:stretch>
              <a:fillRect b="0" l="0" r="0" t="0"/>
            </a:stretch>
          </a:blipFill>
          <a:ln>
            <a:noFill/>
          </a:ln>
        </p:spPr>
      </p:sp>
      <p:sp>
        <p:nvSpPr>
          <p:cNvPr id="190" name="Google Shape;190;p22"/>
          <p:cNvSpPr/>
          <p:nvPr/>
        </p:nvSpPr>
        <p:spPr>
          <a:xfrm>
            <a:off x="2833849" y="5332122"/>
            <a:ext cx="6166594" cy="4114800"/>
          </a:xfrm>
          <a:custGeom>
            <a:rect b="b" l="l" r="r" t="t"/>
            <a:pathLst>
              <a:path extrusionOk="0" h="4114800" w="6166594">
                <a:moveTo>
                  <a:pt x="0" y="0"/>
                </a:moveTo>
                <a:lnTo>
                  <a:pt x="6166594" y="0"/>
                </a:lnTo>
                <a:lnTo>
                  <a:pt x="6166594" y="4114800"/>
                </a:lnTo>
                <a:lnTo>
                  <a:pt x="0" y="4114800"/>
                </a:lnTo>
                <a:lnTo>
                  <a:pt x="0" y="0"/>
                </a:lnTo>
                <a:close/>
              </a:path>
            </a:pathLst>
          </a:custGeom>
          <a:blipFill rotWithShape="1">
            <a:blip r:embed="rId3">
              <a:alphaModFix/>
            </a:blip>
            <a:stretch>
              <a:fillRect b="0" l="0" r="0" t="0"/>
            </a:stretch>
          </a:blipFill>
          <a:ln>
            <a:noFill/>
          </a:ln>
        </p:spPr>
      </p:sp>
      <p:sp>
        <p:nvSpPr>
          <p:cNvPr id="191" name="Google Shape;191;p22"/>
          <p:cNvSpPr/>
          <p:nvPr/>
        </p:nvSpPr>
        <p:spPr>
          <a:xfrm>
            <a:off x="12556159" y="840078"/>
            <a:ext cx="6166594" cy="4114800"/>
          </a:xfrm>
          <a:custGeom>
            <a:rect b="b" l="l" r="r" t="t"/>
            <a:pathLst>
              <a:path extrusionOk="0" h="4114800" w="6166594">
                <a:moveTo>
                  <a:pt x="0" y="0"/>
                </a:moveTo>
                <a:lnTo>
                  <a:pt x="6166594" y="0"/>
                </a:lnTo>
                <a:lnTo>
                  <a:pt x="6166594" y="4114800"/>
                </a:lnTo>
                <a:lnTo>
                  <a:pt x="0" y="4114800"/>
                </a:lnTo>
                <a:lnTo>
                  <a:pt x="0" y="0"/>
                </a:lnTo>
                <a:close/>
              </a:path>
            </a:pathLst>
          </a:custGeom>
          <a:blipFill rotWithShape="1">
            <a:blip r:embed="rId3">
              <a:alphaModFix/>
            </a:blip>
            <a:stretch>
              <a:fillRect b="0" l="0" r="0" t="0"/>
            </a:stretch>
          </a:blipFill>
          <a:ln>
            <a:noFill/>
          </a:ln>
        </p:spPr>
      </p:sp>
      <p:sp>
        <p:nvSpPr>
          <p:cNvPr id="192" name="Google Shape;192;p22"/>
          <p:cNvSpPr/>
          <p:nvPr/>
        </p:nvSpPr>
        <p:spPr>
          <a:xfrm>
            <a:off x="-3617131" y="5332122"/>
            <a:ext cx="6166594" cy="4114800"/>
          </a:xfrm>
          <a:custGeom>
            <a:rect b="b" l="l" r="r" t="t"/>
            <a:pathLst>
              <a:path extrusionOk="0" h="4114800" w="6166594">
                <a:moveTo>
                  <a:pt x="0" y="0"/>
                </a:moveTo>
                <a:lnTo>
                  <a:pt x="6166594" y="0"/>
                </a:lnTo>
                <a:lnTo>
                  <a:pt x="6166594" y="4114800"/>
                </a:lnTo>
                <a:lnTo>
                  <a:pt x="0" y="4114800"/>
                </a:lnTo>
                <a:lnTo>
                  <a:pt x="0" y="0"/>
                </a:lnTo>
                <a:close/>
              </a:path>
            </a:pathLst>
          </a:custGeom>
          <a:blipFill rotWithShape="1">
            <a:blip r:embed="rId3">
              <a:alphaModFix/>
            </a:blip>
            <a:stretch>
              <a:fillRect b="0" l="0" r="0" t="0"/>
            </a:stretch>
          </a:blipFill>
          <a:ln>
            <a:noFill/>
          </a:ln>
        </p:spPr>
      </p:sp>
      <p:sp>
        <p:nvSpPr>
          <p:cNvPr id="193" name="Google Shape;193;p22"/>
          <p:cNvSpPr/>
          <p:nvPr/>
        </p:nvSpPr>
        <p:spPr>
          <a:xfrm>
            <a:off x="9286193" y="5332122"/>
            <a:ext cx="6166594" cy="4114800"/>
          </a:xfrm>
          <a:custGeom>
            <a:rect b="b" l="l" r="r" t="t"/>
            <a:pathLst>
              <a:path extrusionOk="0" h="4114800" w="6166594">
                <a:moveTo>
                  <a:pt x="0" y="0"/>
                </a:moveTo>
                <a:lnTo>
                  <a:pt x="6166594" y="0"/>
                </a:lnTo>
                <a:lnTo>
                  <a:pt x="6166594" y="4114800"/>
                </a:lnTo>
                <a:lnTo>
                  <a:pt x="0" y="4114800"/>
                </a:lnTo>
                <a:lnTo>
                  <a:pt x="0" y="0"/>
                </a:lnTo>
                <a:close/>
              </a:path>
            </a:pathLst>
          </a:custGeom>
          <a:blipFill rotWithShape="1">
            <a:blip r:embed="rId3">
              <a:alphaModFix/>
            </a:blip>
            <a:stretch>
              <a:fillRect b="0" l="0" r="0" t="0"/>
            </a:stretch>
          </a:blipFill>
          <a:ln>
            <a:noFill/>
          </a:ln>
        </p:spPr>
      </p:sp>
      <p:sp>
        <p:nvSpPr>
          <p:cNvPr id="194" name="Google Shape;194;p22"/>
          <p:cNvSpPr/>
          <p:nvPr/>
        </p:nvSpPr>
        <p:spPr>
          <a:xfrm>
            <a:off x="15738537" y="5332122"/>
            <a:ext cx="6166594" cy="4114800"/>
          </a:xfrm>
          <a:custGeom>
            <a:rect b="b" l="l" r="r" t="t"/>
            <a:pathLst>
              <a:path extrusionOk="0" h="4114800" w="6166594">
                <a:moveTo>
                  <a:pt x="0" y="0"/>
                </a:moveTo>
                <a:lnTo>
                  <a:pt x="6166594" y="0"/>
                </a:lnTo>
                <a:lnTo>
                  <a:pt x="6166594" y="4114800"/>
                </a:lnTo>
                <a:lnTo>
                  <a:pt x="0" y="4114800"/>
                </a:lnTo>
                <a:lnTo>
                  <a:pt x="0" y="0"/>
                </a:lnTo>
                <a:close/>
              </a:path>
            </a:pathLst>
          </a:custGeom>
          <a:blipFill rotWithShape="1">
            <a:blip r:embed="rId3">
              <a:alphaModFix/>
            </a:blip>
            <a:stretch>
              <a:fillRect b="0" l="0" r="0" t="0"/>
            </a:stretch>
          </a:blipFill>
          <a:ln>
            <a:noFill/>
          </a:ln>
        </p:spPr>
      </p:sp>
      <p:sp>
        <p:nvSpPr>
          <p:cNvPr id="195" name="Google Shape;195;p22"/>
          <p:cNvSpPr/>
          <p:nvPr/>
        </p:nvSpPr>
        <p:spPr>
          <a:xfrm>
            <a:off x="0" y="1028700"/>
            <a:ext cx="5732111" cy="3723180"/>
          </a:xfrm>
          <a:custGeom>
            <a:rect b="b" l="l" r="r" t="t"/>
            <a:pathLst>
              <a:path extrusionOk="0" h="576818" w="888054">
                <a:moveTo>
                  <a:pt x="0" y="0"/>
                </a:moveTo>
                <a:lnTo>
                  <a:pt x="888054" y="0"/>
                </a:lnTo>
                <a:lnTo>
                  <a:pt x="888054" y="576818"/>
                </a:lnTo>
                <a:lnTo>
                  <a:pt x="0" y="576818"/>
                </a:lnTo>
                <a:close/>
              </a:path>
            </a:pathLst>
          </a:custGeom>
          <a:blipFill rotWithShape="1">
            <a:blip r:embed="rId4">
              <a:alphaModFix/>
            </a:blip>
            <a:stretch>
              <a:fillRect b="-1318" l="-21262" r="0" t="-23143"/>
            </a:stretch>
          </a:blipFill>
          <a:ln>
            <a:noFill/>
          </a:ln>
        </p:spPr>
      </p:sp>
      <p:sp>
        <p:nvSpPr>
          <p:cNvPr id="196" name="Google Shape;196;p22"/>
          <p:cNvSpPr/>
          <p:nvPr/>
        </p:nvSpPr>
        <p:spPr>
          <a:xfrm>
            <a:off x="6368681" y="1035888"/>
            <a:ext cx="5732111" cy="3723180"/>
          </a:xfrm>
          <a:custGeom>
            <a:rect b="b" l="l" r="r" t="t"/>
            <a:pathLst>
              <a:path extrusionOk="0" h="576818" w="888054">
                <a:moveTo>
                  <a:pt x="0" y="0"/>
                </a:moveTo>
                <a:lnTo>
                  <a:pt x="888054" y="0"/>
                </a:lnTo>
                <a:lnTo>
                  <a:pt x="888054" y="576818"/>
                </a:lnTo>
                <a:lnTo>
                  <a:pt x="0" y="576818"/>
                </a:lnTo>
                <a:close/>
              </a:path>
            </a:pathLst>
          </a:custGeom>
          <a:blipFill rotWithShape="1">
            <a:blip r:embed="rId5">
              <a:alphaModFix/>
            </a:blip>
            <a:stretch>
              <a:fillRect b="-74225" l="0" r="0" t="-56417"/>
            </a:stretch>
          </a:blipFill>
          <a:ln>
            <a:noFill/>
          </a:ln>
        </p:spPr>
      </p:sp>
      <p:sp>
        <p:nvSpPr>
          <p:cNvPr id="197" name="Google Shape;197;p22"/>
          <p:cNvSpPr/>
          <p:nvPr/>
        </p:nvSpPr>
        <p:spPr>
          <a:xfrm>
            <a:off x="12765709" y="1028700"/>
            <a:ext cx="5732111" cy="3723180"/>
          </a:xfrm>
          <a:custGeom>
            <a:rect b="b" l="l" r="r" t="t"/>
            <a:pathLst>
              <a:path extrusionOk="0" h="576818" w="888054">
                <a:moveTo>
                  <a:pt x="0" y="0"/>
                </a:moveTo>
                <a:lnTo>
                  <a:pt x="888054" y="0"/>
                </a:lnTo>
                <a:lnTo>
                  <a:pt x="888054" y="576818"/>
                </a:lnTo>
                <a:lnTo>
                  <a:pt x="0" y="576818"/>
                </a:lnTo>
                <a:close/>
              </a:path>
            </a:pathLst>
          </a:custGeom>
          <a:blipFill rotWithShape="1">
            <a:blip r:embed="rId6">
              <a:alphaModFix/>
            </a:blip>
            <a:stretch>
              <a:fillRect b="0" l="0" r="0" t="-2669"/>
            </a:stretch>
          </a:blipFill>
          <a:ln>
            <a:noFill/>
          </a:ln>
        </p:spPr>
      </p:sp>
      <p:sp>
        <p:nvSpPr>
          <p:cNvPr id="198" name="Google Shape;198;p22"/>
          <p:cNvSpPr/>
          <p:nvPr/>
        </p:nvSpPr>
        <p:spPr>
          <a:xfrm>
            <a:off x="3051091" y="5527932"/>
            <a:ext cx="5732111" cy="3723180"/>
          </a:xfrm>
          <a:custGeom>
            <a:rect b="b" l="l" r="r" t="t"/>
            <a:pathLst>
              <a:path extrusionOk="0" h="576818" w="888054">
                <a:moveTo>
                  <a:pt x="0" y="0"/>
                </a:moveTo>
                <a:lnTo>
                  <a:pt x="888054" y="0"/>
                </a:lnTo>
                <a:lnTo>
                  <a:pt x="888054" y="576818"/>
                </a:lnTo>
                <a:lnTo>
                  <a:pt x="0" y="576818"/>
                </a:lnTo>
                <a:close/>
              </a:path>
            </a:pathLst>
          </a:custGeom>
          <a:blipFill rotWithShape="1">
            <a:blip r:embed="rId7">
              <a:alphaModFix/>
            </a:blip>
            <a:stretch>
              <a:fillRect b="0" l="0" r="0" t="-130930"/>
            </a:stretch>
          </a:blipFill>
          <a:ln>
            <a:noFill/>
          </a:ln>
        </p:spPr>
      </p:sp>
      <p:sp>
        <p:nvSpPr>
          <p:cNvPr id="199" name="Google Shape;199;p22"/>
          <p:cNvSpPr/>
          <p:nvPr/>
        </p:nvSpPr>
        <p:spPr>
          <a:xfrm>
            <a:off x="9503435" y="5535120"/>
            <a:ext cx="5732111" cy="3723180"/>
          </a:xfrm>
          <a:custGeom>
            <a:rect b="b" l="l" r="r" t="t"/>
            <a:pathLst>
              <a:path extrusionOk="0" h="576818" w="888054">
                <a:moveTo>
                  <a:pt x="0" y="0"/>
                </a:moveTo>
                <a:lnTo>
                  <a:pt x="888054" y="0"/>
                </a:lnTo>
                <a:lnTo>
                  <a:pt x="888054" y="576818"/>
                </a:lnTo>
                <a:lnTo>
                  <a:pt x="0" y="576818"/>
                </a:lnTo>
                <a:close/>
              </a:path>
            </a:pathLst>
          </a:custGeom>
          <a:blipFill rotWithShape="1">
            <a:blip r:embed="rId8">
              <a:alphaModFix/>
            </a:blip>
            <a:stretch>
              <a:fillRect b="-2637" l="0" r="0" t="0"/>
            </a:stretch>
          </a:blipFill>
          <a:ln>
            <a:noFill/>
          </a:ln>
        </p:spPr>
      </p:sp>
      <p:sp>
        <p:nvSpPr>
          <p:cNvPr id="200" name="Google Shape;200;p22"/>
          <p:cNvSpPr/>
          <p:nvPr/>
        </p:nvSpPr>
        <p:spPr>
          <a:xfrm>
            <a:off x="15955779" y="5535120"/>
            <a:ext cx="5732111" cy="3723180"/>
          </a:xfrm>
          <a:custGeom>
            <a:rect b="b" l="l" r="r" t="t"/>
            <a:pathLst>
              <a:path extrusionOk="0" h="576818" w="888054">
                <a:moveTo>
                  <a:pt x="0" y="0"/>
                </a:moveTo>
                <a:lnTo>
                  <a:pt x="888054" y="0"/>
                </a:lnTo>
                <a:lnTo>
                  <a:pt x="888054" y="576818"/>
                </a:lnTo>
                <a:lnTo>
                  <a:pt x="0" y="576818"/>
                </a:lnTo>
                <a:close/>
              </a:path>
            </a:pathLst>
          </a:custGeom>
          <a:blipFill rotWithShape="1">
            <a:blip r:embed="rId9">
              <a:alphaModFix/>
            </a:blip>
            <a:stretch>
              <a:fillRect b="-26976" l="0" r="-23101" t="-62546"/>
            </a:stretch>
          </a:blipFill>
          <a:ln>
            <a:noFill/>
          </a:ln>
        </p:spPr>
      </p:sp>
      <p:sp>
        <p:nvSpPr>
          <p:cNvPr id="201" name="Google Shape;201;p22"/>
          <p:cNvSpPr/>
          <p:nvPr/>
        </p:nvSpPr>
        <p:spPr>
          <a:xfrm>
            <a:off x="-3403087" y="5535120"/>
            <a:ext cx="5732111" cy="3723180"/>
          </a:xfrm>
          <a:custGeom>
            <a:rect b="b" l="l" r="r" t="t"/>
            <a:pathLst>
              <a:path extrusionOk="0" h="576818" w="888054">
                <a:moveTo>
                  <a:pt x="0" y="0"/>
                </a:moveTo>
                <a:lnTo>
                  <a:pt x="888054" y="0"/>
                </a:lnTo>
                <a:lnTo>
                  <a:pt x="888054" y="576818"/>
                </a:lnTo>
                <a:lnTo>
                  <a:pt x="0" y="576818"/>
                </a:lnTo>
                <a:close/>
              </a:path>
            </a:pathLst>
          </a:custGeom>
          <a:blipFill rotWithShape="1">
            <a:blip r:embed="rId10">
              <a:alphaModFix/>
            </a:blip>
            <a:stretch>
              <a:fillRect b="-1318" l="0" r="0" t="-1318"/>
            </a:stretch>
          </a:blipFill>
          <a:ln>
            <a:noFill/>
          </a:ln>
        </p:spPr>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6F1"/>
        </a:solidFill>
      </p:bgPr>
    </p:bg>
    <p:spTree>
      <p:nvGrpSpPr>
        <p:cNvPr id="205" name="Shape 205"/>
        <p:cNvGrpSpPr/>
        <p:nvPr/>
      </p:nvGrpSpPr>
      <p:grpSpPr>
        <a:xfrm>
          <a:off x="0" y="0"/>
          <a:ext cx="0" cy="0"/>
          <a:chOff x="0" y="0"/>
          <a:chExt cx="0" cy="0"/>
        </a:xfrm>
      </p:grpSpPr>
      <p:sp>
        <p:nvSpPr>
          <p:cNvPr id="206" name="Google Shape;206;p23"/>
          <p:cNvSpPr txBox="1"/>
          <p:nvPr/>
        </p:nvSpPr>
        <p:spPr>
          <a:xfrm>
            <a:off x="1028700" y="1181100"/>
            <a:ext cx="16230600" cy="20868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8473" u="none" cap="none" strike="noStrike">
                <a:solidFill>
                  <a:srgbClr val="0457A8"/>
                </a:solidFill>
                <a:latin typeface="Archivo Black"/>
                <a:ea typeface="Archivo Black"/>
                <a:cs typeface="Archivo Black"/>
                <a:sym typeface="Archivo Black"/>
              </a:rPr>
              <a:t>“THIS IS A QUOTE WORD FULL OF WISDOM.”</a:t>
            </a:r>
            <a:endParaRPr/>
          </a:p>
        </p:txBody>
      </p:sp>
      <p:sp>
        <p:nvSpPr>
          <p:cNvPr id="207" name="Google Shape;207;p23"/>
          <p:cNvSpPr/>
          <p:nvPr/>
        </p:nvSpPr>
        <p:spPr>
          <a:xfrm>
            <a:off x="0" y="8948408"/>
            <a:ext cx="18287996" cy="1338592"/>
          </a:xfrm>
          <a:custGeom>
            <a:rect b="b" l="l" r="r" t="t"/>
            <a:pathLst>
              <a:path extrusionOk="0" h="352551" w="4816592">
                <a:moveTo>
                  <a:pt x="0" y="0"/>
                </a:moveTo>
                <a:lnTo>
                  <a:pt x="4816592" y="0"/>
                </a:lnTo>
                <a:lnTo>
                  <a:pt x="4816592" y="352551"/>
                </a:lnTo>
                <a:lnTo>
                  <a:pt x="0" y="352551"/>
                </a:lnTo>
                <a:close/>
              </a:path>
            </a:pathLst>
          </a:custGeom>
          <a:solidFill>
            <a:srgbClr val="023D77"/>
          </a:solidFill>
          <a:ln>
            <a:noFill/>
          </a:ln>
        </p:spPr>
      </p:sp>
      <p:sp>
        <p:nvSpPr>
          <p:cNvPr id="208" name="Google Shape;208;p23"/>
          <p:cNvSpPr/>
          <p:nvPr/>
        </p:nvSpPr>
        <p:spPr>
          <a:xfrm>
            <a:off x="2743200" y="4709955"/>
            <a:ext cx="12801600" cy="5577045"/>
          </a:xfrm>
          <a:custGeom>
            <a:rect b="b" l="l" r="r" t="t"/>
            <a:pathLst>
              <a:path extrusionOk="0" h="5577045" w="12801600">
                <a:moveTo>
                  <a:pt x="0" y="0"/>
                </a:moveTo>
                <a:lnTo>
                  <a:pt x="12801600" y="0"/>
                </a:lnTo>
                <a:lnTo>
                  <a:pt x="12801600" y="5577045"/>
                </a:lnTo>
                <a:lnTo>
                  <a:pt x="0" y="5577045"/>
                </a:lnTo>
                <a:lnTo>
                  <a:pt x="0" y="0"/>
                </a:lnTo>
                <a:close/>
              </a:path>
            </a:pathLst>
          </a:custGeom>
          <a:blipFill rotWithShape="1">
            <a:blip r:embed="rId3">
              <a:alphaModFix/>
            </a:blip>
            <a:stretch>
              <a:fillRect b="0" l="0" r="0" t="0"/>
            </a:stretch>
          </a:blipFill>
          <a:ln>
            <a:noFill/>
          </a:ln>
        </p:spPr>
      </p:sp>
      <p:sp>
        <p:nvSpPr>
          <p:cNvPr id="209" name="Google Shape;209;p23"/>
          <p:cNvSpPr txBox="1"/>
          <p:nvPr/>
        </p:nvSpPr>
        <p:spPr>
          <a:xfrm>
            <a:off x="6531711" y="3601568"/>
            <a:ext cx="5224579" cy="48577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0" i="0" lang="en-US" sz="3199" u="none" cap="none" strike="noStrike">
                <a:solidFill>
                  <a:srgbClr val="000000"/>
                </a:solidFill>
                <a:latin typeface="Montserrat"/>
                <a:ea typeface="Montserrat"/>
                <a:cs typeface="Montserrat"/>
                <a:sym typeface="Montserrat"/>
              </a:rPr>
              <a:t>Someone Famous</a:t>
            </a:r>
            <a:endParaRPr/>
          </a:p>
        </p:txBody>
      </p:sp>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13" name="Shape 213"/>
        <p:cNvGrpSpPr/>
        <p:nvPr/>
      </p:nvGrpSpPr>
      <p:grpSpPr>
        <a:xfrm>
          <a:off x="0" y="0"/>
          <a:ext cx="0" cy="0"/>
          <a:chOff x="0" y="0"/>
          <a:chExt cx="0" cy="0"/>
        </a:xfrm>
      </p:grpSpPr>
      <p:sp>
        <p:nvSpPr>
          <p:cNvPr id="214" name="Google Shape;214;p24"/>
          <p:cNvSpPr txBox="1"/>
          <p:nvPr/>
        </p:nvSpPr>
        <p:spPr>
          <a:xfrm>
            <a:off x="9567104" y="1190625"/>
            <a:ext cx="7692300" cy="24936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0" i="0" lang="en-US" sz="9000" u="none" cap="none" strike="noStrike">
                <a:solidFill>
                  <a:srgbClr val="FBD917"/>
                </a:solidFill>
                <a:latin typeface="Archivo Black"/>
                <a:ea typeface="Archivo Black"/>
                <a:cs typeface="Archivo Black"/>
                <a:sym typeface="Archivo Black"/>
              </a:rPr>
              <a:t>CORE SUBJECTS</a:t>
            </a:r>
            <a:endParaRPr/>
          </a:p>
        </p:txBody>
      </p:sp>
      <p:sp>
        <p:nvSpPr>
          <p:cNvPr id="215" name="Google Shape;215;p24"/>
          <p:cNvSpPr txBox="1"/>
          <p:nvPr/>
        </p:nvSpPr>
        <p:spPr>
          <a:xfrm>
            <a:off x="12413560" y="4413576"/>
            <a:ext cx="4845740"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Add Core Subject Here</a:t>
            </a:r>
            <a:endParaRPr/>
          </a:p>
        </p:txBody>
      </p:sp>
      <p:sp>
        <p:nvSpPr>
          <p:cNvPr id="216" name="Google Shape;216;p24"/>
          <p:cNvSpPr txBox="1"/>
          <p:nvPr/>
        </p:nvSpPr>
        <p:spPr>
          <a:xfrm>
            <a:off x="12413560" y="5127624"/>
            <a:ext cx="4845740"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Add Core Subject Here</a:t>
            </a:r>
            <a:endParaRPr/>
          </a:p>
        </p:txBody>
      </p:sp>
      <p:sp>
        <p:nvSpPr>
          <p:cNvPr id="217" name="Google Shape;217;p24"/>
          <p:cNvSpPr txBox="1"/>
          <p:nvPr/>
        </p:nvSpPr>
        <p:spPr>
          <a:xfrm>
            <a:off x="12413560" y="5845173"/>
            <a:ext cx="4845740"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Add Core Subject Here</a:t>
            </a:r>
            <a:endParaRPr/>
          </a:p>
        </p:txBody>
      </p:sp>
      <p:sp>
        <p:nvSpPr>
          <p:cNvPr id="218" name="Google Shape;218;p24"/>
          <p:cNvSpPr txBox="1"/>
          <p:nvPr/>
        </p:nvSpPr>
        <p:spPr>
          <a:xfrm>
            <a:off x="12413560" y="6563994"/>
            <a:ext cx="4845740"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Add Core Subject Here</a:t>
            </a:r>
            <a:endParaRPr/>
          </a:p>
        </p:txBody>
      </p:sp>
      <p:sp>
        <p:nvSpPr>
          <p:cNvPr id="219" name="Google Shape;219;p24"/>
          <p:cNvSpPr txBox="1"/>
          <p:nvPr/>
        </p:nvSpPr>
        <p:spPr>
          <a:xfrm>
            <a:off x="12413560" y="7282814"/>
            <a:ext cx="4845740"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Add Core Subject Here</a:t>
            </a:r>
            <a:endParaRPr/>
          </a:p>
        </p:txBody>
      </p:sp>
      <p:sp>
        <p:nvSpPr>
          <p:cNvPr id="220" name="Google Shape;220;p24"/>
          <p:cNvSpPr txBox="1"/>
          <p:nvPr/>
        </p:nvSpPr>
        <p:spPr>
          <a:xfrm>
            <a:off x="12413560" y="8001634"/>
            <a:ext cx="4845740"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Add Core Subject Here</a:t>
            </a:r>
            <a:endParaRPr/>
          </a:p>
        </p:txBody>
      </p:sp>
      <p:sp>
        <p:nvSpPr>
          <p:cNvPr id="221" name="Google Shape;221;p24"/>
          <p:cNvSpPr txBox="1"/>
          <p:nvPr/>
        </p:nvSpPr>
        <p:spPr>
          <a:xfrm>
            <a:off x="12413560" y="8720455"/>
            <a:ext cx="4845740" cy="537845"/>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0" i="0" lang="en-US" sz="3199" u="none" cap="none" strike="noStrike">
                <a:solidFill>
                  <a:srgbClr val="FFFFFF"/>
                </a:solidFill>
                <a:latin typeface="Montserrat"/>
                <a:ea typeface="Montserrat"/>
                <a:cs typeface="Montserrat"/>
                <a:sym typeface="Montserrat"/>
              </a:rPr>
              <a:t>Add Core Subject Here</a:t>
            </a:r>
            <a:endParaRPr/>
          </a:p>
        </p:txBody>
      </p:sp>
      <p:pic>
        <p:nvPicPr>
          <p:cNvPr id="222" name="Google Shape;222;p24"/>
          <p:cNvPicPr preferRelativeResize="0"/>
          <p:nvPr/>
        </p:nvPicPr>
        <p:blipFill>
          <a:blip r:embed="rId3">
            <a:alphaModFix/>
          </a:blip>
          <a:stretch>
            <a:fillRect/>
          </a:stretch>
        </p:blipFill>
        <p:spPr>
          <a:xfrm>
            <a:off x="-478825" y="1121075"/>
            <a:ext cx="11125725" cy="9629026"/>
          </a:xfrm>
          <a:prstGeom prst="rect">
            <a:avLst/>
          </a:prstGeom>
          <a:noFill/>
          <a:ln>
            <a:noFill/>
          </a:ln>
        </p:spPr>
      </p:pic>
    </p:spTree>
  </p:cSld>
  <p:clrMapOvr>
    <a:masterClrMapping/>
  </p:clrMapOvr>
  <p:transition>
    <p:push/>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