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287000" cx="18288000"/>
  <p:notesSz cx="6858000" cy="9144000"/>
  <p:embeddedFontLst>
    <p:embeddedFont>
      <p:font typeface="Crimson Pro"/>
      <p:regular r:id="rId24"/>
      <p:bold r:id="rId25"/>
      <p:italic r:id="rId26"/>
      <p:boldItalic r:id="rId27"/>
    </p:embeddedFont>
    <p:embeddedFont>
      <p:font typeface="Archivo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62BD29-161F-474F-AE50-85558A95F6DA}">
  <a:tblStyle styleId="{E462BD29-161F-474F-AE50-85558A95F6D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rimsonPro-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rimsonPro-italic.fntdata"/><Relationship Id="rId25" Type="http://schemas.openxmlformats.org/officeDocument/2006/relationships/font" Target="fonts/CrimsonPro-bold.fntdata"/><Relationship Id="rId28" Type="http://schemas.openxmlformats.org/officeDocument/2006/relationships/font" Target="fonts/ArchivoBlack-regular.fntdata"/><Relationship Id="rId27" Type="http://schemas.openxmlformats.org/officeDocument/2006/relationships/font" Target="fonts/CrimsonPr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1.pn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4.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DF4C5"/>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4">
  <p:cSld name="CUSTOM_1_1_1_1_1_1_1_1">
    <p:spTree>
      <p:nvGrpSpPr>
        <p:cNvPr id="64" name="Shape 64"/>
        <p:cNvGrpSpPr/>
        <p:nvPr/>
      </p:nvGrpSpPr>
      <p:grpSpPr>
        <a:xfrm>
          <a:off x="0" y="0"/>
          <a:ext cx="0" cy="0"/>
          <a:chOff x="0" y="0"/>
          <a:chExt cx="0" cy="0"/>
        </a:xfrm>
      </p:grpSpPr>
      <p:pic>
        <p:nvPicPr>
          <p:cNvPr id="65" name="Google Shape;65;p11"/>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6" name="Google Shape;66;p11"/>
          <p:cNvSpPr/>
          <p:nvPr/>
        </p:nvSpPr>
        <p:spPr>
          <a:xfrm>
            <a:off x="1028700" y="4180926"/>
            <a:ext cx="6882266" cy="6119296"/>
          </a:xfrm>
          <a:custGeom>
            <a:rect b="b" l="l" r="r" t="t"/>
            <a:pathLst>
              <a:path extrusionOk="0" h="1771142" w="1812315">
                <a:moveTo>
                  <a:pt x="0" y="0"/>
                </a:moveTo>
                <a:lnTo>
                  <a:pt x="1812315" y="0"/>
                </a:lnTo>
                <a:lnTo>
                  <a:pt x="1812315" y="1771142"/>
                </a:lnTo>
                <a:lnTo>
                  <a:pt x="0" y="1771142"/>
                </a:lnTo>
                <a:close/>
              </a:path>
            </a:pathLst>
          </a:custGeom>
          <a:solidFill>
            <a:srgbClr val="80B24E"/>
          </a:solidFill>
          <a:ln>
            <a:noFill/>
          </a:ln>
        </p:spPr>
      </p:sp>
      <p:sp>
        <p:nvSpPr>
          <p:cNvPr id="67" name="Google Shape;67;p11"/>
          <p:cNvSpPr/>
          <p:nvPr/>
        </p:nvSpPr>
        <p:spPr>
          <a:xfrm>
            <a:off x="8367026" y="4180926"/>
            <a:ext cx="6882266" cy="6119296"/>
          </a:xfrm>
          <a:custGeom>
            <a:rect b="b" l="l" r="r" t="t"/>
            <a:pathLst>
              <a:path extrusionOk="0" h="1771142" w="1812315">
                <a:moveTo>
                  <a:pt x="0" y="0"/>
                </a:moveTo>
                <a:lnTo>
                  <a:pt x="1812315" y="0"/>
                </a:lnTo>
                <a:lnTo>
                  <a:pt x="1812315" y="1771142"/>
                </a:lnTo>
                <a:lnTo>
                  <a:pt x="0" y="1771142"/>
                </a:lnTo>
                <a:close/>
              </a:path>
            </a:pathLst>
          </a:custGeom>
          <a:solidFill>
            <a:srgbClr val="2E4FAB"/>
          </a:solidFill>
          <a:ln>
            <a:noFill/>
          </a:ln>
        </p:spPr>
      </p:sp>
      <p:pic>
        <p:nvPicPr>
          <p:cNvPr id="68" name="Google Shape;68;p11"/>
          <p:cNvPicPr preferRelativeResize="0"/>
          <p:nvPr/>
        </p:nvPicPr>
        <p:blipFill rotWithShape="1">
          <a:blip r:embed="rId3">
            <a:alphaModFix/>
          </a:blip>
          <a:srcRect b="0" l="0" r="20792" t="0"/>
          <a:stretch/>
        </p:blipFill>
        <p:spPr>
          <a:xfrm>
            <a:off x="13514750" y="3280900"/>
            <a:ext cx="4773249" cy="6949402"/>
          </a:xfrm>
          <a:prstGeom prst="rect">
            <a:avLst/>
          </a:prstGeom>
          <a:noFill/>
          <a:ln>
            <a:noFill/>
          </a:ln>
        </p:spPr>
      </p:pic>
      <p:pic>
        <p:nvPicPr>
          <p:cNvPr id="69" name="Google Shape;69;p11"/>
          <p:cNvPicPr preferRelativeResize="0"/>
          <p:nvPr/>
        </p:nvPicPr>
        <p:blipFill rotWithShape="1">
          <a:blip r:embed="rId4">
            <a:alphaModFix/>
          </a:blip>
          <a:srcRect b="32732" l="0" r="69662" t="37366"/>
          <a:stretch/>
        </p:blipFill>
        <p:spPr>
          <a:xfrm>
            <a:off x="14514425" y="0"/>
            <a:ext cx="3773574" cy="43377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CUSTOM_1_1_1_1_1_1_1_1_1">
    <p:spTree>
      <p:nvGrpSpPr>
        <p:cNvPr id="70" name="Shape 70"/>
        <p:cNvGrpSpPr/>
        <p:nvPr/>
      </p:nvGrpSpPr>
      <p:grpSpPr>
        <a:xfrm>
          <a:off x="0" y="0"/>
          <a:ext cx="0" cy="0"/>
          <a:chOff x="0" y="0"/>
          <a:chExt cx="0" cy="0"/>
        </a:xfrm>
      </p:grpSpPr>
      <p:pic>
        <p:nvPicPr>
          <p:cNvPr id="71" name="Google Shape;71;p12"/>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72" name="Google Shape;72;p12"/>
          <p:cNvPicPr preferRelativeResize="0"/>
          <p:nvPr/>
        </p:nvPicPr>
        <p:blipFill>
          <a:blip r:embed="rId3">
            <a:alphaModFix/>
          </a:blip>
          <a:stretch>
            <a:fillRect/>
          </a:stretch>
        </p:blipFill>
        <p:spPr>
          <a:xfrm>
            <a:off x="6709013" y="1420600"/>
            <a:ext cx="4869974" cy="5044869"/>
          </a:xfrm>
          <a:prstGeom prst="rect">
            <a:avLst/>
          </a:prstGeom>
          <a:noFill/>
          <a:ln>
            <a:noFill/>
          </a:ln>
        </p:spPr>
      </p:pic>
      <p:pic>
        <p:nvPicPr>
          <p:cNvPr id="73" name="Google Shape;73;p12"/>
          <p:cNvPicPr preferRelativeResize="0"/>
          <p:nvPr/>
        </p:nvPicPr>
        <p:blipFill>
          <a:blip r:embed="rId3">
            <a:alphaModFix/>
          </a:blip>
          <a:stretch>
            <a:fillRect/>
          </a:stretch>
        </p:blipFill>
        <p:spPr>
          <a:xfrm>
            <a:off x="12177088" y="1420600"/>
            <a:ext cx="4869974" cy="5044869"/>
          </a:xfrm>
          <a:prstGeom prst="rect">
            <a:avLst/>
          </a:prstGeom>
          <a:noFill/>
          <a:ln>
            <a:noFill/>
          </a:ln>
        </p:spPr>
      </p:pic>
      <p:pic>
        <p:nvPicPr>
          <p:cNvPr id="74" name="Google Shape;74;p12"/>
          <p:cNvPicPr preferRelativeResize="0"/>
          <p:nvPr/>
        </p:nvPicPr>
        <p:blipFill>
          <a:blip r:embed="rId3">
            <a:alphaModFix/>
          </a:blip>
          <a:stretch>
            <a:fillRect/>
          </a:stretch>
        </p:blipFill>
        <p:spPr>
          <a:xfrm>
            <a:off x="1240925" y="1420587"/>
            <a:ext cx="4869974" cy="5044869"/>
          </a:xfrm>
          <a:prstGeom prst="rect">
            <a:avLst/>
          </a:prstGeom>
          <a:noFill/>
          <a:ln>
            <a:noFill/>
          </a:ln>
        </p:spPr>
      </p:pic>
      <p:pic>
        <p:nvPicPr>
          <p:cNvPr id="75" name="Google Shape;75;p12"/>
          <p:cNvPicPr preferRelativeResize="0"/>
          <p:nvPr/>
        </p:nvPicPr>
        <p:blipFill>
          <a:blip r:embed="rId4">
            <a:alphaModFix/>
          </a:blip>
          <a:stretch>
            <a:fillRect/>
          </a:stretch>
        </p:blipFill>
        <p:spPr>
          <a:xfrm>
            <a:off x="0" y="7886170"/>
            <a:ext cx="18288000" cy="2402086"/>
          </a:xfrm>
          <a:prstGeom prst="rect">
            <a:avLst/>
          </a:prstGeom>
          <a:noFill/>
          <a:ln>
            <a:noFill/>
          </a:ln>
        </p:spPr>
      </p:pic>
      <p:sp>
        <p:nvSpPr>
          <p:cNvPr id="76" name="Google Shape;76;p12"/>
          <p:cNvSpPr/>
          <p:nvPr/>
        </p:nvSpPr>
        <p:spPr>
          <a:xfrm>
            <a:off x="1028700" y="7544174"/>
            <a:ext cx="13465362" cy="2743200"/>
          </a:xfrm>
          <a:custGeom>
            <a:rect b="b" l="l" r="r" t="t"/>
            <a:pathLst>
              <a:path extrusionOk="0" h="812800" w="3545849">
                <a:moveTo>
                  <a:pt x="0" y="0"/>
                </a:moveTo>
                <a:lnTo>
                  <a:pt x="3545849" y="0"/>
                </a:lnTo>
                <a:lnTo>
                  <a:pt x="3545849" y="812800"/>
                </a:lnTo>
                <a:lnTo>
                  <a:pt x="0" y="812800"/>
                </a:lnTo>
                <a:close/>
              </a:path>
            </a:pathLst>
          </a:custGeom>
          <a:solidFill>
            <a:srgbClr val="FDF4C5"/>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CUSTOM_1_1_1_1_1_1_1_1_1_1">
    <p:spTree>
      <p:nvGrpSpPr>
        <p:cNvPr id="77" name="Shape 77"/>
        <p:cNvGrpSpPr/>
        <p:nvPr/>
      </p:nvGrpSpPr>
      <p:grpSpPr>
        <a:xfrm>
          <a:off x="0" y="0"/>
          <a:ext cx="0" cy="0"/>
          <a:chOff x="0" y="0"/>
          <a:chExt cx="0" cy="0"/>
        </a:xfrm>
      </p:grpSpPr>
      <p:pic>
        <p:nvPicPr>
          <p:cNvPr id="78" name="Google Shape;78;p1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79" name="Google Shape;79;p13"/>
          <p:cNvSpPr/>
          <p:nvPr/>
        </p:nvSpPr>
        <p:spPr>
          <a:xfrm rot="5323015">
            <a:off x="3834395" y="-4120373"/>
            <a:ext cx="775596" cy="8774205"/>
          </a:xfrm>
          <a:custGeom>
            <a:rect b="b" l="l" r="r" t="t"/>
            <a:pathLst>
              <a:path extrusionOk="0" h="2747672" w="204322">
                <a:moveTo>
                  <a:pt x="0" y="0"/>
                </a:moveTo>
                <a:lnTo>
                  <a:pt x="204322" y="0"/>
                </a:lnTo>
                <a:lnTo>
                  <a:pt x="204322" y="2747672"/>
                </a:lnTo>
                <a:lnTo>
                  <a:pt x="0" y="2747672"/>
                </a:lnTo>
                <a:close/>
              </a:path>
            </a:pathLst>
          </a:custGeom>
          <a:solidFill>
            <a:srgbClr val="2E4FAB"/>
          </a:solidFill>
          <a:ln>
            <a:noFill/>
          </a:ln>
        </p:spPr>
      </p:sp>
      <p:pic>
        <p:nvPicPr>
          <p:cNvPr id="80" name="Google Shape;80;p13"/>
          <p:cNvPicPr preferRelativeResize="0"/>
          <p:nvPr/>
        </p:nvPicPr>
        <p:blipFill rotWithShape="1">
          <a:blip r:embed="rId3">
            <a:alphaModFix/>
          </a:blip>
          <a:srcRect b="0" l="0" r="9592" t="80976"/>
          <a:stretch/>
        </p:blipFill>
        <p:spPr>
          <a:xfrm>
            <a:off x="6247475" y="-223800"/>
            <a:ext cx="12040525" cy="15153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17" name="Google Shape;17;p3"/>
          <p:cNvPicPr preferRelativeResize="0"/>
          <p:nvPr/>
        </p:nvPicPr>
        <p:blipFill rotWithShape="1">
          <a:blip r:embed="rId3">
            <a:alphaModFix/>
          </a:blip>
          <a:srcRect b="2981" l="72494" r="0" t="14896"/>
          <a:stretch/>
        </p:blipFill>
        <p:spPr>
          <a:xfrm>
            <a:off x="-67850" y="0"/>
            <a:ext cx="2012174" cy="10287002"/>
          </a:xfrm>
          <a:prstGeom prst="rect">
            <a:avLst/>
          </a:prstGeom>
          <a:noFill/>
          <a:ln>
            <a:noFill/>
          </a:ln>
        </p:spPr>
      </p:pic>
      <p:sp>
        <p:nvSpPr>
          <p:cNvPr id="18" name="Google Shape;18;p3"/>
          <p:cNvSpPr/>
          <p:nvPr/>
        </p:nvSpPr>
        <p:spPr>
          <a:xfrm>
            <a:off x="2573225" y="5529850"/>
            <a:ext cx="15710518" cy="4757945"/>
          </a:xfrm>
          <a:custGeom>
            <a:rect b="b" l="l" r="r" t="t"/>
            <a:pathLst>
              <a:path extrusionOk="0" h="1252915" w="4175553">
                <a:moveTo>
                  <a:pt x="0" y="0"/>
                </a:moveTo>
                <a:lnTo>
                  <a:pt x="4175553" y="0"/>
                </a:lnTo>
                <a:lnTo>
                  <a:pt x="4175553" y="1252915"/>
                </a:lnTo>
                <a:lnTo>
                  <a:pt x="0" y="1252915"/>
                </a:lnTo>
                <a:close/>
              </a:path>
            </a:pathLst>
          </a:custGeom>
          <a:solidFill>
            <a:srgbClr val="FDF4C5"/>
          </a:solidFill>
          <a:ln>
            <a:noFill/>
          </a:ln>
        </p:spPr>
      </p:sp>
      <p:sp>
        <p:nvSpPr>
          <p:cNvPr id="19" name="Google Shape;19;p3"/>
          <p:cNvSpPr/>
          <p:nvPr/>
        </p:nvSpPr>
        <p:spPr>
          <a:xfrm>
            <a:off x="-144425" y="0"/>
            <a:ext cx="775913" cy="10290032"/>
          </a:xfrm>
          <a:custGeom>
            <a:rect b="b" l="l" r="r" t="t"/>
            <a:pathLst>
              <a:path extrusionOk="0" h="2747672" w="204322">
                <a:moveTo>
                  <a:pt x="0" y="0"/>
                </a:moveTo>
                <a:lnTo>
                  <a:pt x="204322" y="0"/>
                </a:lnTo>
                <a:lnTo>
                  <a:pt x="204322" y="2747672"/>
                </a:lnTo>
                <a:lnTo>
                  <a:pt x="0" y="2747672"/>
                </a:lnTo>
                <a:close/>
              </a:path>
            </a:pathLst>
          </a:custGeom>
          <a:solidFill>
            <a:srgbClr val="2E4FAB"/>
          </a:solidFill>
          <a:ln>
            <a:noFill/>
          </a:ln>
        </p:spPr>
      </p:sp>
      <p:cxnSp>
        <p:nvCxnSpPr>
          <p:cNvPr id="20" name="Google Shape;20;p3"/>
          <p:cNvCxnSpPr/>
          <p:nvPr/>
        </p:nvCxnSpPr>
        <p:spPr>
          <a:xfrm>
            <a:off x="3112324" y="7877316"/>
            <a:ext cx="14147100" cy="0"/>
          </a:xfrm>
          <a:prstGeom prst="straightConnector1">
            <a:avLst/>
          </a:prstGeom>
          <a:noFill/>
          <a:ln cap="flat" cmpd="sng" w="38100">
            <a:solidFill>
              <a:srgbClr val="290C16"/>
            </a:solidFill>
            <a:prstDash val="solid"/>
            <a:round/>
            <a:headEnd len="sm" w="sm" type="none"/>
            <a:tailEnd len="sm" w="sm" type="none"/>
          </a:ln>
        </p:spPr>
      </p:cxnSp>
      <p:pic>
        <p:nvPicPr>
          <p:cNvPr id="21" name="Google Shape;21;p3"/>
          <p:cNvPicPr preferRelativeResize="0"/>
          <p:nvPr/>
        </p:nvPicPr>
        <p:blipFill rotWithShape="1">
          <a:blip r:embed="rId4">
            <a:alphaModFix/>
          </a:blip>
          <a:srcRect b="0" l="0" r="0" t="81848"/>
          <a:stretch/>
        </p:blipFill>
        <p:spPr>
          <a:xfrm>
            <a:off x="388725" y="1"/>
            <a:ext cx="9593849" cy="18672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
    <p:spTree>
      <p:nvGrpSpPr>
        <p:cNvPr id="22"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4" name="Google Shape;24;p4"/>
          <p:cNvPicPr preferRelativeResize="0"/>
          <p:nvPr/>
        </p:nvPicPr>
        <p:blipFill rotWithShape="1">
          <a:blip r:embed="rId3">
            <a:alphaModFix/>
          </a:blip>
          <a:srcRect b="0" l="0" r="61115" t="39408"/>
          <a:stretch/>
        </p:blipFill>
        <p:spPr>
          <a:xfrm>
            <a:off x="14674975" y="0"/>
            <a:ext cx="3613025" cy="5250499"/>
          </a:xfrm>
          <a:prstGeom prst="rect">
            <a:avLst/>
          </a:prstGeom>
          <a:noFill/>
          <a:ln>
            <a:noFill/>
          </a:ln>
        </p:spPr>
      </p:pic>
      <p:pic>
        <p:nvPicPr>
          <p:cNvPr id="25" name="Google Shape;25;p4"/>
          <p:cNvPicPr preferRelativeResize="0"/>
          <p:nvPr/>
        </p:nvPicPr>
        <p:blipFill rotWithShape="1">
          <a:blip r:embed="rId4">
            <a:alphaModFix/>
          </a:blip>
          <a:srcRect b="31072" l="0" r="0" t="0"/>
          <a:stretch/>
        </p:blipFill>
        <p:spPr>
          <a:xfrm>
            <a:off x="375750" y="169575"/>
            <a:ext cx="8572175" cy="10117427"/>
          </a:xfrm>
          <a:prstGeom prst="rect">
            <a:avLst/>
          </a:prstGeom>
          <a:noFill/>
          <a:ln>
            <a:noFill/>
          </a:ln>
        </p:spPr>
      </p:pic>
      <p:pic>
        <p:nvPicPr>
          <p:cNvPr id="26" name="Google Shape;26;p4"/>
          <p:cNvPicPr preferRelativeResize="0"/>
          <p:nvPr/>
        </p:nvPicPr>
        <p:blipFill rotWithShape="1">
          <a:blip r:embed="rId5">
            <a:alphaModFix/>
          </a:blip>
          <a:srcRect b="0" l="0" r="0" t="21377"/>
          <a:stretch/>
        </p:blipFill>
        <p:spPr>
          <a:xfrm>
            <a:off x="10276075" y="0"/>
            <a:ext cx="4943176" cy="38445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1_1">
    <p:spTree>
      <p:nvGrpSpPr>
        <p:cNvPr id="27"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9" name="Google Shape;29;p5"/>
          <p:cNvSpPr txBox="1"/>
          <p:nvPr/>
        </p:nvSpPr>
        <p:spPr>
          <a:xfrm>
            <a:off x="9139238" y="5281049"/>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0" name="Google Shape;30;p5"/>
          <p:cNvSpPr/>
          <p:nvPr/>
        </p:nvSpPr>
        <p:spPr>
          <a:xfrm>
            <a:off x="1221736" y="5727498"/>
            <a:ext cx="15856663" cy="4560254"/>
          </a:xfrm>
          <a:custGeom>
            <a:rect b="b" l="l" r="r" t="t"/>
            <a:pathLst>
              <a:path extrusionOk="0" h="1200857" w="4175553">
                <a:moveTo>
                  <a:pt x="0" y="0"/>
                </a:moveTo>
                <a:lnTo>
                  <a:pt x="4175553" y="0"/>
                </a:lnTo>
                <a:lnTo>
                  <a:pt x="4175553" y="1200857"/>
                </a:lnTo>
                <a:lnTo>
                  <a:pt x="0" y="1200857"/>
                </a:lnTo>
                <a:close/>
              </a:path>
            </a:pathLst>
          </a:custGeom>
          <a:solidFill>
            <a:srgbClr val="FDF4C5"/>
          </a:solidFill>
          <a:ln>
            <a:noFill/>
          </a:ln>
        </p:spPr>
      </p:sp>
      <p:cxnSp>
        <p:nvCxnSpPr>
          <p:cNvPr id="31" name="Google Shape;31;p5"/>
          <p:cNvCxnSpPr/>
          <p:nvPr/>
        </p:nvCxnSpPr>
        <p:spPr>
          <a:xfrm>
            <a:off x="1760825" y="7877316"/>
            <a:ext cx="14147100" cy="0"/>
          </a:xfrm>
          <a:prstGeom prst="straightConnector1">
            <a:avLst/>
          </a:prstGeom>
          <a:noFill/>
          <a:ln cap="flat" cmpd="sng" w="38100">
            <a:solidFill>
              <a:srgbClr val="290C16"/>
            </a:solidFill>
            <a:prstDash val="solid"/>
            <a:round/>
            <a:headEnd len="sm" w="sm" type="none"/>
            <a:tailEnd len="sm" w="sm" type="none"/>
          </a:ln>
        </p:spPr>
      </p:cxnSp>
      <p:sp>
        <p:nvSpPr>
          <p:cNvPr id="32" name="Google Shape;32;p5"/>
          <p:cNvSpPr/>
          <p:nvPr/>
        </p:nvSpPr>
        <p:spPr>
          <a:xfrm rot="5323015">
            <a:off x="3765703" y="-4189047"/>
            <a:ext cx="775596" cy="8911553"/>
          </a:xfrm>
          <a:custGeom>
            <a:rect b="b" l="l" r="r" t="t"/>
            <a:pathLst>
              <a:path extrusionOk="0" h="2747672" w="204322">
                <a:moveTo>
                  <a:pt x="0" y="0"/>
                </a:moveTo>
                <a:lnTo>
                  <a:pt x="204322" y="0"/>
                </a:lnTo>
                <a:lnTo>
                  <a:pt x="204322" y="2747672"/>
                </a:lnTo>
                <a:lnTo>
                  <a:pt x="0" y="2747672"/>
                </a:lnTo>
                <a:close/>
              </a:path>
            </a:pathLst>
          </a:custGeom>
          <a:solidFill>
            <a:srgbClr val="80B24E"/>
          </a:solidFill>
          <a:ln>
            <a:noFill/>
          </a:ln>
        </p:spPr>
      </p:sp>
      <p:pic>
        <p:nvPicPr>
          <p:cNvPr id="33" name="Google Shape;33;p5"/>
          <p:cNvPicPr preferRelativeResize="0"/>
          <p:nvPr/>
        </p:nvPicPr>
        <p:blipFill rotWithShape="1">
          <a:blip r:embed="rId3">
            <a:alphaModFix/>
          </a:blip>
          <a:srcRect b="0" l="0" r="0" t="80482"/>
          <a:stretch/>
        </p:blipFill>
        <p:spPr>
          <a:xfrm>
            <a:off x="6869950" y="-220570"/>
            <a:ext cx="12695327" cy="1482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_1">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6" name="Google Shape;36;p6"/>
          <p:cNvGrpSpPr/>
          <p:nvPr/>
        </p:nvGrpSpPr>
        <p:grpSpPr>
          <a:xfrm>
            <a:off x="919548" y="1384045"/>
            <a:ext cx="16448906" cy="7518910"/>
            <a:chOff x="0" y="0"/>
            <a:chExt cx="21931874" cy="10025213"/>
          </a:xfrm>
        </p:grpSpPr>
        <p:sp>
          <p:nvSpPr>
            <p:cNvPr id="37" name="Google Shape;37;p6"/>
            <p:cNvSpPr/>
            <p:nvPr/>
          </p:nvSpPr>
          <p:spPr>
            <a:xfrm>
              <a:off x="793137" y="0"/>
              <a:ext cx="21138737" cy="10025213"/>
            </a:xfrm>
            <a:custGeom>
              <a:rect b="b" l="l" r="r" t="t"/>
              <a:pathLst>
                <a:path extrusionOk="0" h="1980289" w="4175553">
                  <a:moveTo>
                    <a:pt x="0" y="0"/>
                  </a:moveTo>
                  <a:lnTo>
                    <a:pt x="4175553" y="0"/>
                  </a:lnTo>
                  <a:lnTo>
                    <a:pt x="4175553" y="1980289"/>
                  </a:lnTo>
                  <a:lnTo>
                    <a:pt x="0" y="1980289"/>
                  </a:lnTo>
                  <a:close/>
                </a:path>
              </a:pathLst>
            </a:custGeom>
            <a:solidFill>
              <a:srgbClr val="FDF4C5"/>
            </a:solidFill>
            <a:ln>
              <a:noFill/>
            </a:ln>
          </p:spPr>
        </p:sp>
        <p:sp>
          <p:nvSpPr>
            <p:cNvPr id="38" name="Google Shape;38;p6"/>
            <p:cNvSpPr/>
            <p:nvPr/>
          </p:nvSpPr>
          <p:spPr>
            <a:xfrm>
              <a:off x="0" y="0"/>
              <a:ext cx="793137" cy="10025213"/>
            </a:xfrm>
            <a:custGeom>
              <a:rect b="b" l="l" r="r" t="t"/>
              <a:pathLst>
                <a:path extrusionOk="0" h="1980289" w="156669">
                  <a:moveTo>
                    <a:pt x="0" y="0"/>
                  </a:moveTo>
                  <a:lnTo>
                    <a:pt x="156669" y="0"/>
                  </a:lnTo>
                  <a:lnTo>
                    <a:pt x="156669" y="1980289"/>
                  </a:lnTo>
                  <a:lnTo>
                    <a:pt x="0" y="1980289"/>
                  </a:lnTo>
                  <a:close/>
                </a:path>
              </a:pathLst>
            </a:custGeom>
            <a:solidFill>
              <a:srgbClr val="80B24E"/>
            </a:solidFill>
            <a:ln>
              <a:noFill/>
            </a:ln>
          </p:spPr>
        </p:sp>
      </p:grpSp>
      <p:pic>
        <p:nvPicPr>
          <p:cNvPr id="39" name="Google Shape;39;p6"/>
          <p:cNvPicPr preferRelativeResize="0"/>
          <p:nvPr/>
        </p:nvPicPr>
        <p:blipFill>
          <a:blip r:embed="rId3">
            <a:alphaModFix/>
          </a:blip>
          <a:stretch>
            <a:fillRect/>
          </a:stretch>
        </p:blipFill>
        <p:spPr>
          <a:xfrm>
            <a:off x="12990149" y="4670200"/>
            <a:ext cx="3994173" cy="42339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_1_1">
    <p:spTree>
      <p:nvGrpSpPr>
        <p:cNvPr id="40"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2" name="Google Shape;42;p7"/>
          <p:cNvSpPr/>
          <p:nvPr/>
        </p:nvSpPr>
        <p:spPr>
          <a:xfrm>
            <a:off x="9300800" y="6126000"/>
            <a:ext cx="9051359" cy="4161365"/>
          </a:xfrm>
          <a:custGeom>
            <a:rect b="b" l="l" r="r" t="t"/>
            <a:pathLst>
              <a:path extrusionOk="0" h="1214111" w="2481524">
                <a:moveTo>
                  <a:pt x="0" y="0"/>
                </a:moveTo>
                <a:lnTo>
                  <a:pt x="2481524" y="0"/>
                </a:lnTo>
                <a:lnTo>
                  <a:pt x="2481524" y="1214111"/>
                </a:lnTo>
                <a:lnTo>
                  <a:pt x="0" y="1214111"/>
                </a:lnTo>
                <a:close/>
              </a:path>
            </a:pathLst>
          </a:custGeom>
          <a:solidFill>
            <a:srgbClr val="80B24E"/>
          </a:solidFill>
          <a:ln>
            <a:noFill/>
          </a:ln>
        </p:spPr>
      </p:sp>
      <p:sp>
        <p:nvSpPr>
          <p:cNvPr id="43" name="Google Shape;43;p7"/>
          <p:cNvSpPr txBox="1"/>
          <p:nvPr/>
        </p:nvSpPr>
        <p:spPr>
          <a:xfrm>
            <a:off x="9845385" y="6687123"/>
            <a:ext cx="77289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Gallery Image</a:t>
            </a:r>
            <a:endParaRPr/>
          </a:p>
        </p:txBody>
      </p:sp>
      <p:sp>
        <p:nvSpPr>
          <p:cNvPr id="44" name="Google Shape;44;p7"/>
          <p:cNvSpPr txBox="1"/>
          <p:nvPr/>
        </p:nvSpPr>
        <p:spPr>
          <a:xfrm>
            <a:off x="9845385" y="8048625"/>
            <a:ext cx="50688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FFFFFF"/>
                </a:solidFill>
                <a:latin typeface="Crimson Pro"/>
                <a:ea typeface="Crimson Pro"/>
                <a:cs typeface="Crimson Pro"/>
                <a:sym typeface="Crimson Pro"/>
              </a:rPr>
              <a:t>What can you say about your projects? Share it here!</a:t>
            </a:r>
            <a:endParaRPr/>
          </a:p>
        </p:txBody>
      </p:sp>
      <p:sp>
        <p:nvSpPr>
          <p:cNvPr id="45" name="Google Shape;45;p7"/>
          <p:cNvSpPr/>
          <p:nvPr>
            <p:ph idx="2" type="pic"/>
          </p:nvPr>
        </p:nvSpPr>
        <p:spPr>
          <a:xfrm>
            <a:off x="14425" y="10750"/>
            <a:ext cx="8877600" cy="5109000"/>
          </a:xfrm>
          <a:prstGeom prst="rect">
            <a:avLst/>
          </a:prstGeom>
          <a:noFill/>
          <a:ln>
            <a:noFill/>
          </a:ln>
        </p:spPr>
      </p:sp>
      <p:sp>
        <p:nvSpPr>
          <p:cNvPr id="46" name="Google Shape;46;p7"/>
          <p:cNvSpPr/>
          <p:nvPr>
            <p:ph idx="3" type="pic"/>
          </p:nvPr>
        </p:nvSpPr>
        <p:spPr>
          <a:xfrm>
            <a:off x="9144000" y="9475"/>
            <a:ext cx="9211200" cy="6116400"/>
          </a:xfrm>
          <a:prstGeom prst="rect">
            <a:avLst/>
          </a:prstGeom>
          <a:noFill/>
          <a:ln>
            <a:noFill/>
          </a:ln>
        </p:spPr>
      </p:sp>
      <p:sp>
        <p:nvSpPr>
          <p:cNvPr id="47" name="Google Shape;47;p7"/>
          <p:cNvSpPr/>
          <p:nvPr>
            <p:ph idx="4" type="pic"/>
          </p:nvPr>
        </p:nvSpPr>
        <p:spPr>
          <a:xfrm>
            <a:off x="14425" y="5263638"/>
            <a:ext cx="8877600" cy="5109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1_1_1_1_1">
    <p:spTree>
      <p:nvGrpSpPr>
        <p:cNvPr id="48" name="Shape 48"/>
        <p:cNvGrpSpPr/>
        <p:nvPr/>
      </p:nvGrpSpPr>
      <p:grpSpPr>
        <a:xfrm>
          <a:off x="0" y="0"/>
          <a:ext cx="0" cy="0"/>
          <a:chOff x="0" y="0"/>
          <a:chExt cx="0" cy="0"/>
        </a:xfrm>
      </p:grpSpPr>
      <p:pic>
        <p:nvPicPr>
          <p:cNvPr id="49" name="Google Shape;49;p8"/>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50" name="Google Shape;50;p8"/>
          <p:cNvPicPr preferRelativeResize="0"/>
          <p:nvPr/>
        </p:nvPicPr>
        <p:blipFill rotWithShape="1">
          <a:blip r:embed="rId3">
            <a:alphaModFix/>
          </a:blip>
          <a:srcRect b="0" l="0" r="5962" t="0"/>
          <a:stretch/>
        </p:blipFill>
        <p:spPr>
          <a:xfrm>
            <a:off x="11443575" y="0"/>
            <a:ext cx="6844424" cy="10287002"/>
          </a:xfrm>
          <a:prstGeom prst="rect">
            <a:avLst/>
          </a:prstGeom>
          <a:noFill/>
          <a:ln>
            <a:noFill/>
          </a:ln>
        </p:spPr>
      </p:pic>
      <p:pic>
        <p:nvPicPr>
          <p:cNvPr id="51" name="Google Shape;51;p8"/>
          <p:cNvPicPr preferRelativeResize="0"/>
          <p:nvPr/>
        </p:nvPicPr>
        <p:blipFill rotWithShape="1">
          <a:blip r:embed="rId4">
            <a:alphaModFix/>
          </a:blip>
          <a:srcRect b="31370" l="0" r="0" t="0"/>
          <a:stretch/>
        </p:blipFill>
        <p:spPr>
          <a:xfrm>
            <a:off x="-163800" y="7226350"/>
            <a:ext cx="8960599" cy="3038700"/>
          </a:xfrm>
          <a:prstGeom prst="rect">
            <a:avLst/>
          </a:prstGeom>
          <a:noFill/>
          <a:ln>
            <a:noFill/>
          </a:ln>
        </p:spPr>
      </p:pic>
      <p:sp>
        <p:nvSpPr>
          <p:cNvPr id="52" name="Google Shape;52;p8"/>
          <p:cNvSpPr/>
          <p:nvPr>
            <p:ph idx="2" type="pic"/>
          </p:nvPr>
        </p:nvSpPr>
        <p:spPr>
          <a:xfrm>
            <a:off x="11377075" y="0"/>
            <a:ext cx="7014300" cy="4228200"/>
          </a:xfrm>
          <a:prstGeom prst="rect">
            <a:avLst/>
          </a:prstGeom>
          <a:noFill/>
          <a:ln>
            <a:noFill/>
          </a:ln>
        </p:spPr>
      </p:sp>
      <p:sp>
        <p:nvSpPr>
          <p:cNvPr id="53" name="Google Shape;53;p8"/>
          <p:cNvSpPr/>
          <p:nvPr>
            <p:ph idx="3" type="pic"/>
          </p:nvPr>
        </p:nvSpPr>
        <p:spPr>
          <a:xfrm>
            <a:off x="11377075" y="4950075"/>
            <a:ext cx="3205200" cy="5337000"/>
          </a:xfrm>
          <a:prstGeom prst="rect">
            <a:avLst/>
          </a:prstGeom>
          <a:noFill/>
          <a:ln>
            <a:noFill/>
          </a:ln>
        </p:spPr>
      </p:sp>
      <p:sp>
        <p:nvSpPr>
          <p:cNvPr id="54" name="Google Shape;54;p8"/>
          <p:cNvSpPr/>
          <p:nvPr>
            <p:ph idx="4" type="pic"/>
          </p:nvPr>
        </p:nvSpPr>
        <p:spPr>
          <a:xfrm>
            <a:off x="15082750" y="4950075"/>
            <a:ext cx="3205200" cy="53370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1_1_1_1_1_1">
    <p:spTree>
      <p:nvGrpSpPr>
        <p:cNvPr id="55" name="Shape 55"/>
        <p:cNvGrpSpPr/>
        <p:nvPr/>
      </p:nvGrpSpPr>
      <p:grpSpPr>
        <a:xfrm>
          <a:off x="0" y="0"/>
          <a:ext cx="0" cy="0"/>
          <a:chOff x="0" y="0"/>
          <a:chExt cx="0" cy="0"/>
        </a:xfrm>
      </p:grpSpPr>
      <p:pic>
        <p:nvPicPr>
          <p:cNvPr id="56" name="Google Shape;56;p9"/>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57" name="Google Shape;57;p9"/>
          <p:cNvPicPr preferRelativeResize="0"/>
          <p:nvPr/>
        </p:nvPicPr>
        <p:blipFill>
          <a:blip r:embed="rId3">
            <a:alphaModFix/>
          </a:blip>
          <a:stretch>
            <a:fillRect/>
          </a:stretch>
        </p:blipFill>
        <p:spPr>
          <a:xfrm>
            <a:off x="12610375" y="336028"/>
            <a:ext cx="5083776" cy="5063897"/>
          </a:xfrm>
          <a:prstGeom prst="rect">
            <a:avLst/>
          </a:prstGeom>
          <a:noFill/>
          <a:ln>
            <a:noFill/>
          </a:ln>
        </p:spPr>
      </p:pic>
      <p:pic>
        <p:nvPicPr>
          <p:cNvPr id="58" name="Google Shape;58;p9"/>
          <p:cNvPicPr preferRelativeResize="0"/>
          <p:nvPr/>
        </p:nvPicPr>
        <p:blipFill rotWithShape="1">
          <a:blip r:embed="rId4">
            <a:alphaModFix/>
          </a:blip>
          <a:srcRect b="43569" l="0" r="50000" t="0"/>
          <a:stretch/>
        </p:blipFill>
        <p:spPr>
          <a:xfrm>
            <a:off x="16404875" y="5626900"/>
            <a:ext cx="1883126" cy="46601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1_1_1_1_1_1_1">
    <p:spTree>
      <p:nvGrpSpPr>
        <p:cNvPr id="59" name="Shape 59"/>
        <p:cNvGrpSpPr/>
        <p:nvPr/>
      </p:nvGrpSpPr>
      <p:grpSpPr>
        <a:xfrm>
          <a:off x="0" y="0"/>
          <a:ext cx="0" cy="0"/>
          <a:chOff x="0" y="0"/>
          <a:chExt cx="0" cy="0"/>
        </a:xfrm>
      </p:grpSpPr>
      <p:pic>
        <p:nvPicPr>
          <p:cNvPr id="60" name="Google Shape;60;p10"/>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1" name="Google Shape;61;p10"/>
          <p:cNvSpPr/>
          <p:nvPr>
            <p:ph idx="2" type="pic"/>
          </p:nvPr>
        </p:nvSpPr>
        <p:spPr>
          <a:xfrm>
            <a:off x="0" y="5705375"/>
            <a:ext cx="8116800" cy="4581600"/>
          </a:xfrm>
          <a:prstGeom prst="rect">
            <a:avLst/>
          </a:prstGeom>
          <a:noFill/>
          <a:ln>
            <a:noFill/>
          </a:ln>
        </p:spPr>
      </p:sp>
      <p:sp>
        <p:nvSpPr>
          <p:cNvPr id="62" name="Google Shape;62;p10"/>
          <p:cNvSpPr/>
          <p:nvPr>
            <p:ph idx="3" type="pic"/>
          </p:nvPr>
        </p:nvSpPr>
        <p:spPr>
          <a:xfrm>
            <a:off x="0" y="0"/>
            <a:ext cx="8116800" cy="5388900"/>
          </a:xfrm>
          <a:prstGeom prst="rect">
            <a:avLst/>
          </a:prstGeom>
          <a:noFill/>
          <a:ln>
            <a:noFill/>
          </a:ln>
        </p:spPr>
      </p:sp>
      <p:pic>
        <p:nvPicPr>
          <p:cNvPr id="63" name="Google Shape;63;p10"/>
          <p:cNvPicPr preferRelativeResize="0"/>
          <p:nvPr/>
        </p:nvPicPr>
        <p:blipFill>
          <a:blip r:embed="rId3">
            <a:alphaModFix/>
          </a:blip>
          <a:stretch>
            <a:fillRect/>
          </a:stretch>
        </p:blipFill>
        <p:spPr>
          <a:xfrm>
            <a:off x="6983025" y="4204647"/>
            <a:ext cx="1898873" cy="19204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rchivo Black"/>
              <a:buNone/>
              <a:defRPr i="0" sz="44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Font typeface="Archivo Black"/>
              <a:buNone/>
              <a:defRPr sz="1800">
                <a:latin typeface="Archivo Black"/>
                <a:ea typeface="Archivo Black"/>
                <a:cs typeface="Archivo Black"/>
                <a:sym typeface="Archivo Black"/>
              </a:defRPr>
            </a:lvl2pPr>
            <a:lvl3pPr lvl="2">
              <a:spcBef>
                <a:spcPts val="0"/>
              </a:spcBef>
              <a:spcAft>
                <a:spcPts val="0"/>
              </a:spcAft>
              <a:buSzPts val="1400"/>
              <a:buFont typeface="Archivo Black"/>
              <a:buNone/>
              <a:defRPr sz="1800">
                <a:latin typeface="Archivo Black"/>
                <a:ea typeface="Archivo Black"/>
                <a:cs typeface="Archivo Black"/>
                <a:sym typeface="Archivo Black"/>
              </a:defRPr>
            </a:lvl3pPr>
            <a:lvl4pPr lvl="3">
              <a:spcBef>
                <a:spcPts val="0"/>
              </a:spcBef>
              <a:spcAft>
                <a:spcPts val="0"/>
              </a:spcAft>
              <a:buSzPts val="1400"/>
              <a:buFont typeface="Archivo Black"/>
              <a:buNone/>
              <a:defRPr sz="1800">
                <a:latin typeface="Archivo Black"/>
                <a:ea typeface="Archivo Black"/>
                <a:cs typeface="Archivo Black"/>
                <a:sym typeface="Archivo Black"/>
              </a:defRPr>
            </a:lvl4pPr>
            <a:lvl5pPr lvl="4">
              <a:spcBef>
                <a:spcPts val="0"/>
              </a:spcBef>
              <a:spcAft>
                <a:spcPts val="0"/>
              </a:spcAft>
              <a:buSzPts val="1400"/>
              <a:buFont typeface="Archivo Black"/>
              <a:buNone/>
              <a:defRPr sz="1800">
                <a:latin typeface="Archivo Black"/>
                <a:ea typeface="Archivo Black"/>
                <a:cs typeface="Archivo Black"/>
                <a:sym typeface="Archivo Black"/>
              </a:defRPr>
            </a:lvl5pPr>
            <a:lvl6pPr lvl="5">
              <a:spcBef>
                <a:spcPts val="0"/>
              </a:spcBef>
              <a:spcAft>
                <a:spcPts val="0"/>
              </a:spcAft>
              <a:buSzPts val="1400"/>
              <a:buFont typeface="Archivo Black"/>
              <a:buNone/>
              <a:defRPr sz="1800">
                <a:latin typeface="Archivo Black"/>
                <a:ea typeface="Archivo Black"/>
                <a:cs typeface="Archivo Black"/>
                <a:sym typeface="Archivo Black"/>
              </a:defRPr>
            </a:lvl6pPr>
            <a:lvl7pPr lvl="6">
              <a:spcBef>
                <a:spcPts val="0"/>
              </a:spcBef>
              <a:spcAft>
                <a:spcPts val="0"/>
              </a:spcAft>
              <a:buSzPts val="1400"/>
              <a:buFont typeface="Archivo Black"/>
              <a:buNone/>
              <a:defRPr sz="1800">
                <a:latin typeface="Archivo Black"/>
                <a:ea typeface="Archivo Black"/>
                <a:cs typeface="Archivo Black"/>
                <a:sym typeface="Archivo Black"/>
              </a:defRPr>
            </a:lvl7pPr>
            <a:lvl8pPr lvl="7">
              <a:spcBef>
                <a:spcPts val="0"/>
              </a:spcBef>
              <a:spcAft>
                <a:spcPts val="0"/>
              </a:spcAft>
              <a:buSzPts val="1400"/>
              <a:buFont typeface="Archivo Black"/>
              <a:buNone/>
              <a:defRPr sz="1800">
                <a:latin typeface="Archivo Black"/>
                <a:ea typeface="Archivo Black"/>
                <a:cs typeface="Archivo Black"/>
                <a:sym typeface="Archivo Black"/>
              </a:defRPr>
            </a:lvl8pPr>
            <a:lvl9pPr lvl="8">
              <a:spcBef>
                <a:spcPts val="0"/>
              </a:spcBef>
              <a:spcAft>
                <a:spcPts val="0"/>
              </a:spcAft>
              <a:buSzPts val="1400"/>
              <a:buFont typeface="Archivo Black"/>
              <a:buNone/>
              <a:defRPr sz="1800">
                <a:latin typeface="Archivo Black"/>
                <a:ea typeface="Archivo Black"/>
                <a:cs typeface="Archivo Black"/>
                <a:sym typeface="Archivo Black"/>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Crimson Pro"/>
              <a:buChar char="•"/>
              <a:defRPr i="0" sz="3200" u="none" cap="none" strike="noStrike">
                <a:solidFill>
                  <a:schemeClr val="dk1"/>
                </a:solidFill>
                <a:latin typeface="Crimson Pro"/>
                <a:ea typeface="Crimson Pro"/>
                <a:cs typeface="Crimson Pro"/>
                <a:sym typeface="Crimson Pro"/>
              </a:defRPr>
            </a:lvl1pPr>
            <a:lvl2pPr indent="-406400" lvl="1" marL="914400" marR="0" rtl="0" algn="l">
              <a:spcBef>
                <a:spcPts val="560"/>
              </a:spcBef>
              <a:spcAft>
                <a:spcPts val="0"/>
              </a:spcAft>
              <a:buClr>
                <a:schemeClr val="dk1"/>
              </a:buClr>
              <a:buSzPts val="2800"/>
              <a:buFont typeface="Crimson Pro"/>
              <a:buChar char="–"/>
              <a:defRPr i="0" sz="2800" u="none" cap="none" strike="noStrike">
                <a:solidFill>
                  <a:schemeClr val="dk1"/>
                </a:solidFill>
                <a:latin typeface="Crimson Pro"/>
                <a:ea typeface="Crimson Pro"/>
                <a:cs typeface="Crimson Pro"/>
                <a:sym typeface="Crimson Pro"/>
              </a:defRPr>
            </a:lvl2pPr>
            <a:lvl3pPr indent="-381000" lvl="2" marL="1371600" marR="0" rtl="0" algn="l">
              <a:spcBef>
                <a:spcPts val="480"/>
              </a:spcBef>
              <a:spcAft>
                <a:spcPts val="0"/>
              </a:spcAft>
              <a:buClr>
                <a:schemeClr val="dk1"/>
              </a:buClr>
              <a:buSzPts val="2400"/>
              <a:buFont typeface="Crimson Pro"/>
              <a:buChar char="•"/>
              <a:defRPr i="0" sz="2400" u="none" cap="none" strike="noStrike">
                <a:solidFill>
                  <a:schemeClr val="dk1"/>
                </a:solidFill>
                <a:latin typeface="Crimson Pro"/>
                <a:ea typeface="Crimson Pro"/>
                <a:cs typeface="Crimson Pro"/>
                <a:sym typeface="Crimson Pro"/>
              </a:defRPr>
            </a:lvl3pPr>
            <a:lvl4pPr indent="-355600" lvl="3" marL="1828800" marR="0" rtl="0" algn="l">
              <a:spcBef>
                <a:spcPts val="400"/>
              </a:spcBef>
              <a:spcAft>
                <a:spcPts val="0"/>
              </a:spcAft>
              <a:buClr>
                <a:schemeClr val="dk1"/>
              </a:buClr>
              <a:buSzPts val="2000"/>
              <a:buFont typeface="Crimson Pro"/>
              <a:buChar char="–"/>
              <a:defRPr i="0" sz="2000" u="none" cap="none" strike="noStrike">
                <a:solidFill>
                  <a:schemeClr val="dk1"/>
                </a:solidFill>
                <a:latin typeface="Crimson Pro"/>
                <a:ea typeface="Crimson Pro"/>
                <a:cs typeface="Crimson Pro"/>
                <a:sym typeface="Crimson Pro"/>
              </a:defRPr>
            </a:lvl4pPr>
            <a:lvl5pPr indent="-355600" lvl="4" marL="2286000" marR="0" rtl="0" algn="l">
              <a:spcBef>
                <a:spcPts val="400"/>
              </a:spcBef>
              <a:spcAft>
                <a:spcPts val="0"/>
              </a:spcAft>
              <a:buClr>
                <a:schemeClr val="dk1"/>
              </a:buClr>
              <a:buSzPts val="2000"/>
              <a:buFont typeface="Crimson Pro"/>
              <a:buChar char="»"/>
              <a:defRPr i="0" sz="2000" u="none" cap="none" strike="noStrike">
                <a:solidFill>
                  <a:schemeClr val="dk1"/>
                </a:solidFill>
                <a:latin typeface="Crimson Pro"/>
                <a:ea typeface="Crimson Pro"/>
                <a:cs typeface="Crimson Pro"/>
                <a:sym typeface="Crimson Pro"/>
              </a:defRPr>
            </a:lvl5pPr>
            <a:lvl6pPr indent="-355600" lvl="5" marL="2743200" marR="0" rtl="0" algn="l">
              <a:spcBef>
                <a:spcPts val="400"/>
              </a:spcBef>
              <a:spcAft>
                <a:spcPts val="0"/>
              </a:spcAft>
              <a:buClr>
                <a:schemeClr val="dk1"/>
              </a:buClr>
              <a:buSzPts val="2000"/>
              <a:buFont typeface="Crimson Pro"/>
              <a:buChar char="•"/>
              <a:defRPr i="0" sz="2000" u="none" cap="none" strike="noStrike">
                <a:solidFill>
                  <a:schemeClr val="dk1"/>
                </a:solidFill>
                <a:latin typeface="Crimson Pro"/>
                <a:ea typeface="Crimson Pro"/>
                <a:cs typeface="Crimson Pro"/>
                <a:sym typeface="Crimson Pro"/>
              </a:defRPr>
            </a:lvl6pPr>
            <a:lvl7pPr indent="-355600" lvl="6" marL="3200400" marR="0" rtl="0" algn="l">
              <a:spcBef>
                <a:spcPts val="400"/>
              </a:spcBef>
              <a:spcAft>
                <a:spcPts val="0"/>
              </a:spcAft>
              <a:buClr>
                <a:schemeClr val="dk1"/>
              </a:buClr>
              <a:buSzPts val="2000"/>
              <a:buFont typeface="Crimson Pro"/>
              <a:buChar char="•"/>
              <a:defRPr i="0" sz="2000" u="none" cap="none" strike="noStrike">
                <a:solidFill>
                  <a:schemeClr val="dk1"/>
                </a:solidFill>
                <a:latin typeface="Crimson Pro"/>
                <a:ea typeface="Crimson Pro"/>
                <a:cs typeface="Crimson Pro"/>
                <a:sym typeface="Crimson Pro"/>
              </a:defRPr>
            </a:lvl7pPr>
            <a:lvl8pPr indent="-355600" lvl="7" marL="3657600" marR="0" rtl="0" algn="l">
              <a:spcBef>
                <a:spcPts val="400"/>
              </a:spcBef>
              <a:spcAft>
                <a:spcPts val="0"/>
              </a:spcAft>
              <a:buClr>
                <a:schemeClr val="dk1"/>
              </a:buClr>
              <a:buSzPts val="2000"/>
              <a:buFont typeface="Crimson Pro"/>
              <a:buChar char="•"/>
              <a:defRPr i="0" sz="2000" u="none" cap="none" strike="noStrike">
                <a:solidFill>
                  <a:schemeClr val="dk1"/>
                </a:solidFill>
                <a:latin typeface="Crimson Pro"/>
                <a:ea typeface="Crimson Pro"/>
                <a:cs typeface="Crimson Pro"/>
                <a:sym typeface="Crimson Pro"/>
              </a:defRPr>
            </a:lvl8pPr>
            <a:lvl9pPr indent="-355600" lvl="8" marL="4114800" marR="0" rtl="0" algn="l">
              <a:spcBef>
                <a:spcPts val="400"/>
              </a:spcBef>
              <a:spcAft>
                <a:spcPts val="0"/>
              </a:spcAft>
              <a:buClr>
                <a:schemeClr val="dk1"/>
              </a:buClr>
              <a:buSzPts val="2000"/>
              <a:buFont typeface="Crimson Pro"/>
              <a:buChar char="•"/>
              <a:defRPr i="0" sz="2000" u="none" cap="none" strike="noStrike">
                <a:solidFill>
                  <a:schemeClr val="dk1"/>
                </a:solidFill>
                <a:latin typeface="Crimson Pro"/>
                <a:ea typeface="Crimson Pro"/>
                <a:cs typeface="Crimson Pro"/>
                <a:sym typeface="Crimson Pr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Crimson Pro"/>
              <a:buNone/>
              <a:defRPr i="0" sz="1200" u="none" cap="none" strike="noStrike">
                <a:solidFill>
                  <a:srgbClr val="888888"/>
                </a:solidFill>
                <a:latin typeface="Crimson Pro"/>
                <a:ea typeface="Crimson Pro"/>
                <a:cs typeface="Crimson Pro"/>
                <a:sym typeface="Crimson Pro"/>
              </a:defRPr>
            </a:lvl1pPr>
            <a:lvl2pPr lvl="1"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2pPr>
            <a:lvl3pPr lvl="2"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3pPr>
            <a:lvl4pPr lvl="3"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4pPr>
            <a:lvl5pPr lvl="4"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5pPr>
            <a:lvl6pPr lvl="5"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6pPr>
            <a:lvl7pPr lvl="6"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7pPr>
            <a:lvl8pPr lvl="7"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8pPr>
            <a:lvl9pPr lvl="8"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Crimson Pro"/>
              <a:buNone/>
              <a:defRPr i="0" sz="1200" u="none" cap="none" strike="noStrike">
                <a:solidFill>
                  <a:srgbClr val="888888"/>
                </a:solidFill>
                <a:latin typeface="Crimson Pro"/>
                <a:ea typeface="Crimson Pro"/>
                <a:cs typeface="Crimson Pro"/>
                <a:sym typeface="Crimson Pro"/>
              </a:defRPr>
            </a:lvl1pPr>
            <a:lvl2pPr lvl="1"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2pPr>
            <a:lvl3pPr lvl="2"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3pPr>
            <a:lvl4pPr lvl="3"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4pPr>
            <a:lvl5pPr lvl="4"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5pPr>
            <a:lvl6pPr lvl="5"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6pPr>
            <a:lvl7pPr lvl="6"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7pPr>
            <a:lvl8pPr lvl="7"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8pPr>
            <a:lvl9pPr lvl="8" marR="0" rtl="0" algn="l">
              <a:spcBef>
                <a:spcPts val="0"/>
              </a:spcBef>
              <a:spcAft>
                <a:spcPts val="0"/>
              </a:spcAft>
              <a:buSzPts val="1400"/>
              <a:buFont typeface="Crimson Pro"/>
              <a:buNone/>
              <a:defRPr i="0" sz="1800" u="none" cap="none" strike="noStrike">
                <a:solidFill>
                  <a:schemeClr val="dk1"/>
                </a:solidFill>
                <a:latin typeface="Crimson Pro"/>
                <a:ea typeface="Crimson Pro"/>
                <a:cs typeface="Crimson Pro"/>
                <a:sym typeface="Crimson Pro"/>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Crimson Pro"/>
                <a:ea typeface="Crimson Pro"/>
                <a:cs typeface="Crimson Pro"/>
                <a:sym typeface="Crimson Pro"/>
              </a:defRPr>
            </a:lvl1pPr>
            <a:lvl2pPr indent="0" lvl="1" marL="0" marR="0" rtl="0" algn="r">
              <a:spcBef>
                <a:spcPts val="0"/>
              </a:spcBef>
              <a:buNone/>
              <a:defRPr i="0" sz="1200" u="none" cap="none" strike="noStrike">
                <a:solidFill>
                  <a:srgbClr val="888888"/>
                </a:solidFill>
                <a:latin typeface="Crimson Pro"/>
                <a:ea typeface="Crimson Pro"/>
                <a:cs typeface="Crimson Pro"/>
                <a:sym typeface="Crimson Pro"/>
              </a:defRPr>
            </a:lvl2pPr>
            <a:lvl3pPr indent="0" lvl="2" marL="0" marR="0" rtl="0" algn="r">
              <a:spcBef>
                <a:spcPts val="0"/>
              </a:spcBef>
              <a:buNone/>
              <a:defRPr i="0" sz="1200" u="none" cap="none" strike="noStrike">
                <a:solidFill>
                  <a:srgbClr val="888888"/>
                </a:solidFill>
                <a:latin typeface="Crimson Pro"/>
                <a:ea typeface="Crimson Pro"/>
                <a:cs typeface="Crimson Pro"/>
                <a:sym typeface="Crimson Pro"/>
              </a:defRPr>
            </a:lvl3pPr>
            <a:lvl4pPr indent="0" lvl="3" marL="0" marR="0" rtl="0" algn="r">
              <a:spcBef>
                <a:spcPts val="0"/>
              </a:spcBef>
              <a:buNone/>
              <a:defRPr i="0" sz="1200" u="none" cap="none" strike="noStrike">
                <a:solidFill>
                  <a:srgbClr val="888888"/>
                </a:solidFill>
                <a:latin typeface="Crimson Pro"/>
                <a:ea typeface="Crimson Pro"/>
                <a:cs typeface="Crimson Pro"/>
                <a:sym typeface="Crimson Pro"/>
              </a:defRPr>
            </a:lvl4pPr>
            <a:lvl5pPr indent="0" lvl="4" marL="0" marR="0" rtl="0" algn="r">
              <a:spcBef>
                <a:spcPts val="0"/>
              </a:spcBef>
              <a:buNone/>
              <a:defRPr i="0" sz="1200" u="none" cap="none" strike="noStrike">
                <a:solidFill>
                  <a:srgbClr val="888888"/>
                </a:solidFill>
                <a:latin typeface="Crimson Pro"/>
                <a:ea typeface="Crimson Pro"/>
                <a:cs typeface="Crimson Pro"/>
                <a:sym typeface="Crimson Pro"/>
              </a:defRPr>
            </a:lvl5pPr>
            <a:lvl6pPr indent="0" lvl="5" marL="0" marR="0" rtl="0" algn="r">
              <a:spcBef>
                <a:spcPts val="0"/>
              </a:spcBef>
              <a:buNone/>
              <a:defRPr i="0" sz="1200" u="none" cap="none" strike="noStrike">
                <a:solidFill>
                  <a:srgbClr val="888888"/>
                </a:solidFill>
                <a:latin typeface="Crimson Pro"/>
                <a:ea typeface="Crimson Pro"/>
                <a:cs typeface="Crimson Pro"/>
                <a:sym typeface="Crimson Pro"/>
              </a:defRPr>
            </a:lvl6pPr>
            <a:lvl7pPr indent="0" lvl="6" marL="0" marR="0" rtl="0" algn="r">
              <a:spcBef>
                <a:spcPts val="0"/>
              </a:spcBef>
              <a:buNone/>
              <a:defRPr i="0" sz="1200" u="none" cap="none" strike="noStrike">
                <a:solidFill>
                  <a:srgbClr val="888888"/>
                </a:solidFill>
                <a:latin typeface="Crimson Pro"/>
                <a:ea typeface="Crimson Pro"/>
                <a:cs typeface="Crimson Pro"/>
                <a:sym typeface="Crimson Pro"/>
              </a:defRPr>
            </a:lvl7pPr>
            <a:lvl8pPr indent="0" lvl="7" marL="0" marR="0" rtl="0" algn="r">
              <a:spcBef>
                <a:spcPts val="0"/>
              </a:spcBef>
              <a:buNone/>
              <a:defRPr i="0" sz="1200" u="none" cap="none" strike="noStrike">
                <a:solidFill>
                  <a:srgbClr val="888888"/>
                </a:solidFill>
                <a:latin typeface="Crimson Pro"/>
                <a:ea typeface="Crimson Pro"/>
                <a:cs typeface="Crimson Pro"/>
                <a:sym typeface="Crimson Pro"/>
              </a:defRPr>
            </a:lvl8pPr>
            <a:lvl9pPr indent="0" lvl="8" marL="0" marR="0" rtl="0" algn="r">
              <a:spcBef>
                <a:spcPts val="0"/>
              </a:spcBef>
              <a:buNone/>
              <a:defRPr i="0" sz="1200" u="none" cap="none" strike="noStrike">
                <a:solidFill>
                  <a:srgbClr val="888888"/>
                </a:solidFill>
                <a:latin typeface="Crimson Pro"/>
                <a:ea typeface="Crimson Pro"/>
                <a:cs typeface="Crimson Pro"/>
                <a:sym typeface="Crimson Pr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0.png"/><Relationship Id="rId13" Type="http://schemas.openxmlformats.org/officeDocument/2006/relationships/image" Target="../media/image37.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31.png"/><Relationship Id="rId14" Type="http://schemas.openxmlformats.org/officeDocument/2006/relationships/image" Target="../media/image33.png"/><Relationship Id="rId5" Type="http://schemas.openxmlformats.org/officeDocument/2006/relationships/image" Target="../media/image4.png"/><Relationship Id="rId6" Type="http://schemas.openxmlformats.org/officeDocument/2006/relationships/image" Target="../media/image32.png"/><Relationship Id="rId7" Type="http://schemas.openxmlformats.org/officeDocument/2006/relationships/image" Target="../media/image24.png"/><Relationship Id="rId8"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3.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42.png"/><Relationship Id="rId6"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6" name="Google Shape;86;p14"/>
          <p:cNvPicPr preferRelativeResize="0"/>
          <p:nvPr/>
        </p:nvPicPr>
        <p:blipFill rotWithShape="1">
          <a:blip r:embed="rId4">
            <a:alphaModFix/>
          </a:blip>
          <a:srcRect b="2981" l="72494" r="0" t="14896"/>
          <a:stretch/>
        </p:blipFill>
        <p:spPr>
          <a:xfrm>
            <a:off x="-67850" y="0"/>
            <a:ext cx="2012174" cy="10287002"/>
          </a:xfrm>
          <a:prstGeom prst="rect">
            <a:avLst/>
          </a:prstGeom>
          <a:noFill/>
          <a:ln>
            <a:noFill/>
          </a:ln>
        </p:spPr>
      </p:pic>
      <p:sp>
        <p:nvSpPr>
          <p:cNvPr id="87" name="Google Shape;87;p14"/>
          <p:cNvSpPr/>
          <p:nvPr/>
        </p:nvSpPr>
        <p:spPr>
          <a:xfrm>
            <a:off x="2573225" y="5529850"/>
            <a:ext cx="15710518" cy="4757945"/>
          </a:xfrm>
          <a:custGeom>
            <a:rect b="b" l="l" r="r" t="t"/>
            <a:pathLst>
              <a:path extrusionOk="0" h="1252915" w="4175553">
                <a:moveTo>
                  <a:pt x="0" y="0"/>
                </a:moveTo>
                <a:lnTo>
                  <a:pt x="4175553" y="0"/>
                </a:lnTo>
                <a:lnTo>
                  <a:pt x="4175553" y="1252915"/>
                </a:lnTo>
                <a:lnTo>
                  <a:pt x="0" y="1252915"/>
                </a:lnTo>
                <a:close/>
              </a:path>
            </a:pathLst>
          </a:custGeom>
          <a:solidFill>
            <a:srgbClr val="FDF4C5"/>
          </a:solidFill>
          <a:ln>
            <a:noFill/>
          </a:ln>
        </p:spPr>
      </p:sp>
      <p:sp>
        <p:nvSpPr>
          <p:cNvPr id="88" name="Google Shape;88;p14"/>
          <p:cNvSpPr/>
          <p:nvPr/>
        </p:nvSpPr>
        <p:spPr>
          <a:xfrm>
            <a:off x="-144425" y="0"/>
            <a:ext cx="775913" cy="10290032"/>
          </a:xfrm>
          <a:custGeom>
            <a:rect b="b" l="l" r="r" t="t"/>
            <a:pathLst>
              <a:path extrusionOk="0" h="2747672" w="204322">
                <a:moveTo>
                  <a:pt x="0" y="0"/>
                </a:moveTo>
                <a:lnTo>
                  <a:pt x="204322" y="0"/>
                </a:lnTo>
                <a:lnTo>
                  <a:pt x="204322" y="2747672"/>
                </a:lnTo>
                <a:lnTo>
                  <a:pt x="0" y="2747672"/>
                </a:lnTo>
                <a:close/>
              </a:path>
            </a:pathLst>
          </a:custGeom>
          <a:solidFill>
            <a:srgbClr val="2E4FAB"/>
          </a:solidFill>
          <a:ln>
            <a:noFill/>
          </a:ln>
        </p:spPr>
      </p:sp>
      <p:cxnSp>
        <p:nvCxnSpPr>
          <p:cNvPr id="89" name="Google Shape;89;p14"/>
          <p:cNvCxnSpPr/>
          <p:nvPr/>
        </p:nvCxnSpPr>
        <p:spPr>
          <a:xfrm>
            <a:off x="3112324" y="7877316"/>
            <a:ext cx="14146976" cy="0"/>
          </a:xfrm>
          <a:prstGeom prst="straightConnector1">
            <a:avLst/>
          </a:prstGeom>
          <a:noFill/>
          <a:ln cap="flat" cmpd="sng" w="38100">
            <a:solidFill>
              <a:srgbClr val="290C16"/>
            </a:solidFill>
            <a:prstDash val="solid"/>
            <a:round/>
            <a:headEnd len="sm" w="sm" type="none"/>
            <a:tailEnd len="sm" w="sm" type="none"/>
          </a:ln>
        </p:spPr>
      </p:cxnSp>
      <p:sp>
        <p:nvSpPr>
          <p:cNvPr id="90" name="Google Shape;90;p14"/>
          <p:cNvSpPr txBox="1"/>
          <p:nvPr/>
        </p:nvSpPr>
        <p:spPr>
          <a:xfrm>
            <a:off x="3112324" y="5854836"/>
            <a:ext cx="9664601" cy="1717679"/>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290C16"/>
                </a:solidFill>
                <a:latin typeface="Archivo Black"/>
                <a:ea typeface="Archivo Black"/>
                <a:cs typeface="Archivo Black"/>
                <a:sym typeface="Archivo Black"/>
              </a:rPr>
              <a:t>Sprint Review</a:t>
            </a:r>
            <a:endParaRPr/>
          </a:p>
        </p:txBody>
      </p:sp>
      <p:sp>
        <p:nvSpPr>
          <p:cNvPr id="91" name="Google Shape;91;p14"/>
          <p:cNvSpPr txBox="1"/>
          <p:nvPr/>
        </p:nvSpPr>
        <p:spPr>
          <a:xfrm>
            <a:off x="15356012" y="6384335"/>
            <a:ext cx="2012156"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290C16"/>
                </a:solidFill>
                <a:latin typeface="Crimson Pro"/>
                <a:ea typeface="Crimson Pro"/>
                <a:cs typeface="Crimson Pro"/>
                <a:sym typeface="Crimson Pro"/>
              </a:rPr>
              <a:t>Week 6</a:t>
            </a:r>
            <a:endParaRPr/>
          </a:p>
        </p:txBody>
      </p:sp>
      <p:sp>
        <p:nvSpPr>
          <p:cNvPr id="92" name="Google Shape;92;p14"/>
          <p:cNvSpPr txBox="1"/>
          <p:nvPr/>
        </p:nvSpPr>
        <p:spPr>
          <a:xfrm>
            <a:off x="12321075" y="8350491"/>
            <a:ext cx="1699617" cy="431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290C16"/>
                </a:solidFill>
                <a:latin typeface="Crimson Pro"/>
                <a:ea typeface="Crimson Pro"/>
                <a:cs typeface="Crimson Pro"/>
                <a:sym typeface="Crimson Pro"/>
              </a:rPr>
              <a:t>Presented by:</a:t>
            </a:r>
            <a:endParaRPr/>
          </a:p>
        </p:txBody>
      </p:sp>
      <p:sp>
        <p:nvSpPr>
          <p:cNvPr id="93" name="Google Shape;93;p14"/>
          <p:cNvSpPr txBox="1"/>
          <p:nvPr/>
        </p:nvSpPr>
        <p:spPr>
          <a:xfrm>
            <a:off x="15821620" y="8350491"/>
            <a:ext cx="1288852" cy="431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290C16"/>
                </a:solidFill>
                <a:latin typeface="Crimson Pro"/>
                <a:ea typeface="Crimson Pro"/>
                <a:cs typeface="Crimson Pro"/>
                <a:sym typeface="Crimson Pro"/>
              </a:rPr>
              <a:t>Jamie Doe</a:t>
            </a:r>
            <a:endParaRPr/>
          </a:p>
        </p:txBody>
      </p:sp>
      <p:sp>
        <p:nvSpPr>
          <p:cNvPr id="94" name="Google Shape;94;p14"/>
          <p:cNvSpPr txBox="1"/>
          <p:nvPr/>
        </p:nvSpPr>
        <p:spPr>
          <a:xfrm>
            <a:off x="3112324" y="8083790"/>
            <a:ext cx="4146649"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Presentation Slides</a:t>
            </a:r>
            <a:endParaRPr/>
          </a:p>
        </p:txBody>
      </p:sp>
      <p:pic>
        <p:nvPicPr>
          <p:cNvPr id="95" name="Google Shape;95;p14"/>
          <p:cNvPicPr preferRelativeResize="0"/>
          <p:nvPr/>
        </p:nvPicPr>
        <p:blipFill rotWithShape="1">
          <a:blip r:embed="rId5">
            <a:alphaModFix/>
          </a:blip>
          <a:srcRect b="0" l="0" r="0" t="81848"/>
          <a:stretch/>
        </p:blipFill>
        <p:spPr>
          <a:xfrm>
            <a:off x="388725" y="1"/>
            <a:ext cx="9593849" cy="18672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02" name="Google Shape;202;p23"/>
          <p:cNvSpPr txBox="1"/>
          <p:nvPr/>
        </p:nvSpPr>
        <p:spPr>
          <a:xfrm>
            <a:off x="1028700" y="1245984"/>
            <a:ext cx="7465332"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Backlog Items</a:t>
            </a:r>
            <a:endParaRPr/>
          </a:p>
        </p:txBody>
      </p:sp>
      <p:cxnSp>
        <p:nvCxnSpPr>
          <p:cNvPr id="203" name="Google Shape;203;p23"/>
          <p:cNvCxnSpPr/>
          <p:nvPr/>
        </p:nvCxnSpPr>
        <p:spPr>
          <a:xfrm rot="10800000">
            <a:off x="11286172" y="-261846"/>
            <a:ext cx="0" cy="10548846"/>
          </a:xfrm>
          <a:prstGeom prst="straightConnector1">
            <a:avLst/>
          </a:prstGeom>
          <a:noFill/>
          <a:ln cap="flat" cmpd="sng" w="19050">
            <a:solidFill>
              <a:srgbClr val="290C16"/>
            </a:solidFill>
            <a:prstDash val="solid"/>
            <a:round/>
            <a:headEnd len="sm" w="sm" type="none"/>
            <a:tailEnd len="sm" w="sm" type="none"/>
          </a:ln>
        </p:spPr>
      </p:cxnSp>
      <p:sp>
        <p:nvSpPr>
          <p:cNvPr id="204" name="Google Shape;204;p23"/>
          <p:cNvSpPr txBox="1"/>
          <p:nvPr/>
        </p:nvSpPr>
        <p:spPr>
          <a:xfrm>
            <a:off x="11795336" y="1384096"/>
            <a:ext cx="2365755" cy="781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290C16"/>
                </a:solidFill>
                <a:latin typeface="Archivo Black"/>
                <a:ea typeface="Archivo Black"/>
                <a:cs typeface="Archivo Black"/>
                <a:sym typeface="Archivo Black"/>
              </a:rPr>
              <a:t>Notes</a:t>
            </a:r>
            <a:endParaRPr/>
          </a:p>
        </p:txBody>
      </p:sp>
      <p:sp>
        <p:nvSpPr>
          <p:cNvPr id="205" name="Google Shape;205;p23"/>
          <p:cNvSpPr txBox="1"/>
          <p:nvPr/>
        </p:nvSpPr>
        <p:spPr>
          <a:xfrm>
            <a:off x="11795336" y="2583614"/>
            <a:ext cx="4950053" cy="1298575"/>
          </a:xfrm>
          <a:prstGeom prst="rect">
            <a:avLst/>
          </a:prstGeom>
          <a:noFill/>
          <a:ln>
            <a:noFill/>
          </a:ln>
        </p:spPr>
        <p:txBody>
          <a:bodyPr anchorCtr="0" anchor="t" bIns="0" lIns="0" spcFirstLastPara="1" rIns="0" wrap="square" tIns="0">
            <a:spAutoFit/>
          </a:bodyPr>
          <a:lstStyle/>
          <a:p>
            <a:pPr indent="-269873" lvl="1" marL="539748" marR="0" rtl="0" algn="l">
              <a:lnSpc>
                <a:spcPct val="140016"/>
              </a:lnSpc>
              <a:spcBef>
                <a:spcPts val="0"/>
              </a:spcBef>
              <a:spcAft>
                <a:spcPts val="0"/>
              </a:spcAft>
              <a:buClr>
                <a:srgbClr val="290C16"/>
              </a:buClr>
              <a:buSzPts val="2499"/>
              <a:buFont typeface="Arial"/>
              <a:buChar char="•"/>
            </a:pPr>
            <a:r>
              <a:rPr b="0" i="0" lang="en-US" sz="2499" u="none" cap="none" strike="noStrike">
                <a:solidFill>
                  <a:srgbClr val="290C16"/>
                </a:solidFill>
                <a:latin typeface="Crimson Pro"/>
                <a:ea typeface="Crimson Pro"/>
                <a:cs typeface="Crimson Pro"/>
                <a:sym typeface="Crimson Pro"/>
              </a:rPr>
              <a:t>Consectetur adipiscing elit. Sed do eiusmod tempor incididunt ut labore et dolore magna aliqua. </a:t>
            </a:r>
            <a:endParaRPr/>
          </a:p>
        </p:txBody>
      </p:sp>
      <p:sp>
        <p:nvSpPr>
          <p:cNvPr id="206" name="Google Shape;206;p23"/>
          <p:cNvSpPr txBox="1"/>
          <p:nvPr/>
        </p:nvSpPr>
        <p:spPr>
          <a:xfrm>
            <a:off x="11795336" y="4159151"/>
            <a:ext cx="4950053" cy="1298575"/>
          </a:xfrm>
          <a:prstGeom prst="rect">
            <a:avLst/>
          </a:prstGeom>
          <a:noFill/>
          <a:ln>
            <a:noFill/>
          </a:ln>
        </p:spPr>
        <p:txBody>
          <a:bodyPr anchorCtr="0" anchor="t" bIns="0" lIns="0" spcFirstLastPara="1" rIns="0" wrap="square" tIns="0">
            <a:spAutoFit/>
          </a:bodyPr>
          <a:lstStyle/>
          <a:p>
            <a:pPr indent="-269873" lvl="1" marL="539748" marR="0" rtl="0" algn="l">
              <a:lnSpc>
                <a:spcPct val="140016"/>
              </a:lnSpc>
              <a:spcBef>
                <a:spcPts val="0"/>
              </a:spcBef>
              <a:spcAft>
                <a:spcPts val="0"/>
              </a:spcAft>
              <a:buClr>
                <a:srgbClr val="290C16"/>
              </a:buClr>
              <a:buSzPts val="2499"/>
              <a:buFont typeface="Arial"/>
              <a:buChar char="•"/>
            </a:pPr>
            <a:r>
              <a:rPr b="0" i="0" lang="en-US" sz="2499" u="none" cap="none" strike="noStrike">
                <a:solidFill>
                  <a:srgbClr val="290C16"/>
                </a:solidFill>
                <a:latin typeface="Crimson Pro"/>
                <a:ea typeface="Crimson Pro"/>
                <a:cs typeface="Crimson Pro"/>
                <a:sym typeface="Crimson Pro"/>
              </a:rPr>
              <a:t>Lorem ipsum dolor sit amet, consectetur adipiscing elit. Sed do eiusmod tempor incididunt.</a:t>
            </a:r>
            <a:endParaRPr/>
          </a:p>
        </p:txBody>
      </p:sp>
      <p:sp>
        <p:nvSpPr>
          <p:cNvPr id="207" name="Google Shape;207;p23"/>
          <p:cNvSpPr txBox="1"/>
          <p:nvPr/>
        </p:nvSpPr>
        <p:spPr>
          <a:xfrm>
            <a:off x="1132880" y="2925419"/>
            <a:ext cx="747861"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2E4FAB"/>
                </a:solidFill>
                <a:latin typeface="Crimson Pro"/>
                <a:ea typeface="Crimson Pro"/>
                <a:cs typeface="Crimson Pro"/>
                <a:sym typeface="Crimson Pro"/>
              </a:rPr>
              <a:t>01</a:t>
            </a:r>
            <a:endParaRPr/>
          </a:p>
        </p:txBody>
      </p:sp>
      <p:sp>
        <p:nvSpPr>
          <p:cNvPr id="208" name="Google Shape;208;p23"/>
          <p:cNvSpPr txBox="1"/>
          <p:nvPr/>
        </p:nvSpPr>
        <p:spPr>
          <a:xfrm>
            <a:off x="2171087" y="3147224"/>
            <a:ext cx="8248157"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Consectetur adipiscing elit. Sed do eiusmod tempor incididunt ut labore et dolore magna aliqua. Quis nostrud exercitation ullam.</a:t>
            </a:r>
            <a:endParaRPr/>
          </a:p>
        </p:txBody>
      </p:sp>
      <p:sp>
        <p:nvSpPr>
          <p:cNvPr id="209" name="Google Shape;209;p23"/>
          <p:cNvSpPr txBox="1"/>
          <p:nvPr/>
        </p:nvSpPr>
        <p:spPr>
          <a:xfrm>
            <a:off x="1028700" y="4321974"/>
            <a:ext cx="852041"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2E4FAB"/>
                </a:solidFill>
                <a:latin typeface="Crimson Pro"/>
                <a:ea typeface="Crimson Pro"/>
                <a:cs typeface="Crimson Pro"/>
                <a:sym typeface="Crimson Pro"/>
              </a:rPr>
              <a:t>02</a:t>
            </a:r>
            <a:endParaRPr/>
          </a:p>
        </p:txBody>
      </p:sp>
      <p:sp>
        <p:nvSpPr>
          <p:cNvPr id="210" name="Google Shape;210;p23"/>
          <p:cNvSpPr txBox="1"/>
          <p:nvPr/>
        </p:nvSpPr>
        <p:spPr>
          <a:xfrm>
            <a:off x="2171087" y="4543779"/>
            <a:ext cx="8478377"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Lorem ipsum dolor sit amet, consectetur adipiscing elit. Sed do eiusmod tempor incididunt ut labore et.</a:t>
            </a:r>
            <a:endParaRPr/>
          </a:p>
        </p:txBody>
      </p:sp>
      <p:sp>
        <p:nvSpPr>
          <p:cNvPr id="211" name="Google Shape;211;p23"/>
          <p:cNvSpPr txBox="1"/>
          <p:nvPr/>
        </p:nvSpPr>
        <p:spPr>
          <a:xfrm>
            <a:off x="1045815" y="5717376"/>
            <a:ext cx="834926"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2E4FAB"/>
                </a:solidFill>
                <a:latin typeface="Crimson Pro"/>
                <a:ea typeface="Crimson Pro"/>
                <a:cs typeface="Crimson Pro"/>
                <a:sym typeface="Crimson Pro"/>
              </a:rPr>
              <a:t>03</a:t>
            </a:r>
            <a:endParaRPr/>
          </a:p>
        </p:txBody>
      </p:sp>
      <p:sp>
        <p:nvSpPr>
          <p:cNvPr id="212" name="Google Shape;212;p23"/>
          <p:cNvSpPr txBox="1"/>
          <p:nvPr/>
        </p:nvSpPr>
        <p:spPr>
          <a:xfrm>
            <a:off x="2171087" y="5939181"/>
            <a:ext cx="3016532" cy="30511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Lorem ipsum dolor sit amet, consectetur adipiscing elit. Sed do eiusmod tempor incididunt ut labore et dolore magna aliqua. Ut enim ad minim.</a:t>
            </a:r>
            <a:endParaRPr/>
          </a:p>
        </p:txBody>
      </p:sp>
      <p:sp>
        <p:nvSpPr>
          <p:cNvPr id="213" name="Google Shape;213;p23"/>
          <p:cNvSpPr txBox="1"/>
          <p:nvPr/>
        </p:nvSpPr>
        <p:spPr>
          <a:xfrm>
            <a:off x="6044869" y="5717376"/>
            <a:ext cx="873621"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2E4FAB"/>
                </a:solidFill>
                <a:latin typeface="Crimson Pro"/>
                <a:ea typeface="Crimson Pro"/>
                <a:cs typeface="Crimson Pro"/>
                <a:sym typeface="Crimson Pro"/>
              </a:rPr>
              <a:t>04</a:t>
            </a:r>
            <a:endParaRPr/>
          </a:p>
        </p:txBody>
      </p:sp>
      <p:sp>
        <p:nvSpPr>
          <p:cNvPr id="214" name="Google Shape;214;p23"/>
          <p:cNvSpPr txBox="1"/>
          <p:nvPr/>
        </p:nvSpPr>
        <p:spPr>
          <a:xfrm>
            <a:off x="7208836" y="5939181"/>
            <a:ext cx="3210409" cy="30511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Lorem ipsum dolor sit amet, consectetur adipiscing elit. Sed do eiusmod tempor incididunt ut labore et dolore magna aliqua. Ut enim ad minim.</a:t>
            </a:r>
            <a:endParaRPr/>
          </a:p>
        </p:txBody>
      </p:sp>
      <p:pic>
        <p:nvPicPr>
          <p:cNvPr id="215" name="Google Shape;215;p23"/>
          <p:cNvPicPr preferRelativeResize="0"/>
          <p:nvPr/>
        </p:nvPicPr>
        <p:blipFill rotWithShape="1">
          <a:blip r:embed="rId4">
            <a:alphaModFix/>
          </a:blip>
          <a:srcRect b="3735" l="0" r="0" t="0"/>
          <a:stretch/>
        </p:blipFill>
        <p:spPr>
          <a:xfrm>
            <a:off x="11966275" y="6069100"/>
            <a:ext cx="5511752" cy="4217900"/>
          </a:xfrm>
          <a:prstGeom prst="rect">
            <a:avLst/>
          </a:prstGeom>
          <a:noFill/>
          <a:ln>
            <a:noFill/>
          </a:ln>
        </p:spPr>
      </p:pic>
      <p:pic>
        <p:nvPicPr>
          <p:cNvPr id="216" name="Google Shape;216;p23"/>
          <p:cNvPicPr preferRelativeResize="0"/>
          <p:nvPr/>
        </p:nvPicPr>
        <p:blipFill rotWithShape="1">
          <a:blip r:embed="rId5">
            <a:alphaModFix/>
          </a:blip>
          <a:srcRect b="75467" l="27546" r="0" t="0"/>
          <a:stretch/>
        </p:blipFill>
        <p:spPr>
          <a:xfrm>
            <a:off x="0" y="8356300"/>
            <a:ext cx="2603176" cy="1930701"/>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22" name="Google Shape;222;p24"/>
          <p:cNvPicPr preferRelativeResize="0"/>
          <p:nvPr/>
        </p:nvPicPr>
        <p:blipFill rotWithShape="1">
          <a:blip r:embed="rId4">
            <a:alphaModFix/>
          </a:blip>
          <a:srcRect b="0" l="0" r="0" t="0"/>
          <a:stretch/>
        </p:blipFill>
        <p:spPr>
          <a:xfrm>
            <a:off x="721543" y="1014889"/>
            <a:ext cx="8311339" cy="8787445"/>
          </a:xfrm>
          <a:prstGeom prst="rect">
            <a:avLst/>
          </a:prstGeom>
          <a:noFill/>
          <a:ln>
            <a:noFill/>
          </a:ln>
        </p:spPr>
      </p:pic>
      <p:grpSp>
        <p:nvGrpSpPr>
          <p:cNvPr id="223" name="Google Shape;223;p24"/>
          <p:cNvGrpSpPr/>
          <p:nvPr/>
        </p:nvGrpSpPr>
        <p:grpSpPr>
          <a:xfrm>
            <a:off x="9299232" y="4451697"/>
            <a:ext cx="656837" cy="656837"/>
            <a:chOff x="0" y="0"/>
            <a:chExt cx="812800" cy="812800"/>
          </a:xfrm>
        </p:grpSpPr>
        <p:sp>
          <p:nvSpPr>
            <p:cNvPr id="224" name="Google Shape;22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4F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4"/>
          <p:cNvSpPr txBox="1"/>
          <p:nvPr/>
        </p:nvSpPr>
        <p:spPr>
          <a:xfrm>
            <a:off x="9299232" y="1472539"/>
            <a:ext cx="7985268"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Burndown Chart</a:t>
            </a:r>
            <a:endParaRPr/>
          </a:p>
        </p:txBody>
      </p:sp>
      <p:sp>
        <p:nvSpPr>
          <p:cNvPr id="227" name="Google Shape;227;p24"/>
          <p:cNvSpPr txBox="1"/>
          <p:nvPr/>
        </p:nvSpPr>
        <p:spPr>
          <a:xfrm>
            <a:off x="9299232" y="2720314"/>
            <a:ext cx="4030236"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Sprint Velocity</a:t>
            </a:r>
            <a:endParaRPr/>
          </a:p>
        </p:txBody>
      </p:sp>
      <p:sp>
        <p:nvSpPr>
          <p:cNvPr id="228" name="Google Shape;228;p24"/>
          <p:cNvSpPr txBox="1"/>
          <p:nvPr/>
        </p:nvSpPr>
        <p:spPr>
          <a:xfrm>
            <a:off x="10299388" y="5060909"/>
            <a:ext cx="57378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Consectetur adipiscing elit. Sed do eiusmod tempor incididunt ut labore et dolore magna aliqua. Quis nostrud exercitation ullam.</a:t>
            </a:r>
            <a:endParaRPr/>
          </a:p>
        </p:txBody>
      </p:sp>
      <p:sp>
        <p:nvSpPr>
          <p:cNvPr id="229" name="Google Shape;229;p24"/>
          <p:cNvSpPr txBox="1"/>
          <p:nvPr/>
        </p:nvSpPr>
        <p:spPr>
          <a:xfrm>
            <a:off x="10273248" y="4375497"/>
            <a:ext cx="4030236" cy="6064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90C16"/>
                </a:solidFill>
                <a:latin typeface="Crimson Pro"/>
                <a:ea typeface="Crimson Pro"/>
                <a:cs typeface="Crimson Pro"/>
                <a:sym typeface="Crimson Pro"/>
              </a:rPr>
              <a:t>Analysis 1</a:t>
            </a:r>
            <a:endParaRPr/>
          </a:p>
        </p:txBody>
      </p:sp>
      <p:grpSp>
        <p:nvGrpSpPr>
          <p:cNvPr id="230" name="Google Shape;230;p24"/>
          <p:cNvGrpSpPr/>
          <p:nvPr/>
        </p:nvGrpSpPr>
        <p:grpSpPr>
          <a:xfrm>
            <a:off x="9299232" y="6658710"/>
            <a:ext cx="656837" cy="656837"/>
            <a:chOff x="0" y="0"/>
            <a:chExt cx="812800" cy="812800"/>
          </a:xfrm>
        </p:grpSpPr>
        <p:sp>
          <p:nvSpPr>
            <p:cNvPr id="231" name="Google Shape;2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2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24"/>
          <p:cNvSpPr txBox="1"/>
          <p:nvPr/>
        </p:nvSpPr>
        <p:spPr>
          <a:xfrm>
            <a:off x="10299388" y="7267922"/>
            <a:ext cx="57378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Quis nostrud exercitation ullam. Consectetur adipiscing elit. Sed do eiusmod tempor incididunt ut labore et dolore magna aliqua. </a:t>
            </a:r>
            <a:endParaRPr/>
          </a:p>
        </p:txBody>
      </p:sp>
      <p:sp>
        <p:nvSpPr>
          <p:cNvPr id="234" name="Google Shape;234;p24"/>
          <p:cNvSpPr txBox="1"/>
          <p:nvPr/>
        </p:nvSpPr>
        <p:spPr>
          <a:xfrm>
            <a:off x="10273248" y="6582510"/>
            <a:ext cx="4030236" cy="6064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90C16"/>
                </a:solidFill>
                <a:latin typeface="Crimson Pro"/>
                <a:ea typeface="Crimson Pro"/>
                <a:cs typeface="Crimson Pro"/>
                <a:sym typeface="Crimson Pro"/>
              </a:rPr>
              <a:t>Analysis 2</a:t>
            </a:r>
            <a:endParaRPr/>
          </a:p>
        </p:txBody>
      </p:sp>
      <p:sp>
        <p:nvSpPr>
          <p:cNvPr id="235" name="Google Shape;235;p24"/>
          <p:cNvSpPr/>
          <p:nvPr/>
        </p:nvSpPr>
        <p:spPr>
          <a:xfrm rot="5323015">
            <a:off x="3834395" y="-4120373"/>
            <a:ext cx="775596" cy="8774205"/>
          </a:xfrm>
          <a:custGeom>
            <a:rect b="b" l="l" r="r" t="t"/>
            <a:pathLst>
              <a:path extrusionOk="0" h="2747672" w="204322">
                <a:moveTo>
                  <a:pt x="0" y="0"/>
                </a:moveTo>
                <a:lnTo>
                  <a:pt x="204322" y="0"/>
                </a:lnTo>
                <a:lnTo>
                  <a:pt x="204322" y="2747672"/>
                </a:lnTo>
                <a:lnTo>
                  <a:pt x="0" y="2747672"/>
                </a:lnTo>
                <a:close/>
              </a:path>
            </a:pathLst>
          </a:custGeom>
          <a:solidFill>
            <a:srgbClr val="2E4FAB"/>
          </a:solidFill>
          <a:ln>
            <a:noFill/>
          </a:ln>
        </p:spPr>
      </p:sp>
      <p:pic>
        <p:nvPicPr>
          <p:cNvPr id="236" name="Google Shape;236;p24"/>
          <p:cNvPicPr preferRelativeResize="0"/>
          <p:nvPr/>
        </p:nvPicPr>
        <p:blipFill rotWithShape="1">
          <a:blip r:embed="rId5">
            <a:alphaModFix/>
          </a:blip>
          <a:srcRect b="0" l="0" r="9592" t="80976"/>
          <a:stretch/>
        </p:blipFill>
        <p:spPr>
          <a:xfrm>
            <a:off x="6247475" y="-223800"/>
            <a:ext cx="12040525" cy="1515374"/>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42" name="Google Shape;242;p25"/>
          <p:cNvPicPr preferRelativeResize="0"/>
          <p:nvPr/>
        </p:nvPicPr>
        <p:blipFill>
          <a:blip r:embed="rId4">
            <a:alphaModFix/>
          </a:blip>
          <a:stretch>
            <a:fillRect/>
          </a:stretch>
        </p:blipFill>
        <p:spPr>
          <a:xfrm>
            <a:off x="6709013" y="1420600"/>
            <a:ext cx="4869974" cy="5044869"/>
          </a:xfrm>
          <a:prstGeom prst="rect">
            <a:avLst/>
          </a:prstGeom>
          <a:noFill/>
          <a:ln>
            <a:noFill/>
          </a:ln>
        </p:spPr>
      </p:pic>
      <p:pic>
        <p:nvPicPr>
          <p:cNvPr id="243" name="Google Shape;243;p25"/>
          <p:cNvPicPr preferRelativeResize="0"/>
          <p:nvPr/>
        </p:nvPicPr>
        <p:blipFill>
          <a:blip r:embed="rId4">
            <a:alphaModFix/>
          </a:blip>
          <a:stretch>
            <a:fillRect/>
          </a:stretch>
        </p:blipFill>
        <p:spPr>
          <a:xfrm>
            <a:off x="12177088" y="1420600"/>
            <a:ext cx="4869974" cy="5044869"/>
          </a:xfrm>
          <a:prstGeom prst="rect">
            <a:avLst/>
          </a:prstGeom>
          <a:noFill/>
          <a:ln>
            <a:noFill/>
          </a:ln>
        </p:spPr>
      </p:pic>
      <p:pic>
        <p:nvPicPr>
          <p:cNvPr id="244" name="Google Shape;244;p25"/>
          <p:cNvPicPr preferRelativeResize="0"/>
          <p:nvPr/>
        </p:nvPicPr>
        <p:blipFill>
          <a:blip r:embed="rId4">
            <a:alphaModFix/>
          </a:blip>
          <a:stretch>
            <a:fillRect/>
          </a:stretch>
        </p:blipFill>
        <p:spPr>
          <a:xfrm>
            <a:off x="1240925" y="1420587"/>
            <a:ext cx="4869974" cy="5044869"/>
          </a:xfrm>
          <a:prstGeom prst="rect">
            <a:avLst/>
          </a:prstGeom>
          <a:noFill/>
          <a:ln>
            <a:noFill/>
          </a:ln>
        </p:spPr>
      </p:pic>
      <p:pic>
        <p:nvPicPr>
          <p:cNvPr id="245" name="Google Shape;245;p25"/>
          <p:cNvPicPr preferRelativeResize="0"/>
          <p:nvPr/>
        </p:nvPicPr>
        <p:blipFill>
          <a:blip r:embed="rId5">
            <a:alphaModFix/>
          </a:blip>
          <a:stretch>
            <a:fillRect/>
          </a:stretch>
        </p:blipFill>
        <p:spPr>
          <a:xfrm>
            <a:off x="0" y="7886170"/>
            <a:ext cx="18288000" cy="2402086"/>
          </a:xfrm>
          <a:prstGeom prst="rect">
            <a:avLst/>
          </a:prstGeom>
          <a:noFill/>
          <a:ln>
            <a:noFill/>
          </a:ln>
        </p:spPr>
      </p:pic>
      <p:sp>
        <p:nvSpPr>
          <p:cNvPr id="246" name="Google Shape;246;p25"/>
          <p:cNvSpPr/>
          <p:nvPr/>
        </p:nvSpPr>
        <p:spPr>
          <a:xfrm>
            <a:off x="1028700" y="7544174"/>
            <a:ext cx="13465362" cy="2743200"/>
          </a:xfrm>
          <a:custGeom>
            <a:rect b="b" l="l" r="r" t="t"/>
            <a:pathLst>
              <a:path extrusionOk="0" h="812800" w="3545849">
                <a:moveTo>
                  <a:pt x="0" y="0"/>
                </a:moveTo>
                <a:lnTo>
                  <a:pt x="3545849" y="0"/>
                </a:lnTo>
                <a:lnTo>
                  <a:pt x="3545849" y="812800"/>
                </a:lnTo>
                <a:lnTo>
                  <a:pt x="0" y="812800"/>
                </a:lnTo>
                <a:close/>
              </a:path>
            </a:pathLst>
          </a:custGeom>
          <a:solidFill>
            <a:srgbClr val="FDF4C5"/>
          </a:solidFill>
          <a:ln>
            <a:noFill/>
          </a:ln>
        </p:spPr>
      </p:sp>
      <p:sp>
        <p:nvSpPr>
          <p:cNvPr id="247" name="Google Shape;247;p25"/>
          <p:cNvSpPr txBox="1"/>
          <p:nvPr/>
        </p:nvSpPr>
        <p:spPr>
          <a:xfrm>
            <a:off x="1709057" y="8340817"/>
            <a:ext cx="12479502"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Stakeholders’ Feedback</a:t>
            </a:r>
            <a:endParaRPr/>
          </a:p>
        </p:txBody>
      </p:sp>
      <p:sp>
        <p:nvSpPr>
          <p:cNvPr id="248" name="Google Shape;248;p25"/>
          <p:cNvSpPr txBox="1"/>
          <p:nvPr/>
        </p:nvSpPr>
        <p:spPr>
          <a:xfrm>
            <a:off x="1585579" y="2344062"/>
            <a:ext cx="38244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What Went Well</a:t>
            </a:r>
            <a:endParaRPr/>
          </a:p>
        </p:txBody>
      </p:sp>
      <p:sp>
        <p:nvSpPr>
          <p:cNvPr id="249" name="Google Shape;249;p25"/>
          <p:cNvSpPr txBox="1"/>
          <p:nvPr/>
        </p:nvSpPr>
        <p:spPr>
          <a:xfrm>
            <a:off x="6799880" y="2344062"/>
            <a:ext cx="4688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What Went Poorly</a:t>
            </a:r>
            <a:endParaRPr/>
          </a:p>
        </p:txBody>
      </p:sp>
      <p:sp>
        <p:nvSpPr>
          <p:cNvPr id="250" name="Google Shape;250;p25"/>
          <p:cNvSpPr txBox="1"/>
          <p:nvPr/>
        </p:nvSpPr>
        <p:spPr>
          <a:xfrm>
            <a:off x="11559009" y="2202838"/>
            <a:ext cx="61416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Opportunities for Improvement</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56" name="Google Shape;256;p26"/>
          <p:cNvGrpSpPr/>
          <p:nvPr/>
        </p:nvGrpSpPr>
        <p:grpSpPr>
          <a:xfrm>
            <a:off x="919548" y="1384045"/>
            <a:ext cx="16448905" cy="7518909"/>
            <a:chOff x="0" y="0"/>
            <a:chExt cx="21931873" cy="10025212"/>
          </a:xfrm>
        </p:grpSpPr>
        <p:sp>
          <p:nvSpPr>
            <p:cNvPr id="257" name="Google Shape;257;p26"/>
            <p:cNvSpPr/>
            <p:nvPr/>
          </p:nvSpPr>
          <p:spPr>
            <a:xfrm>
              <a:off x="793137" y="0"/>
              <a:ext cx="21138736" cy="10025212"/>
            </a:xfrm>
            <a:custGeom>
              <a:rect b="b" l="l" r="r" t="t"/>
              <a:pathLst>
                <a:path extrusionOk="0" h="1980289" w="4175553">
                  <a:moveTo>
                    <a:pt x="0" y="0"/>
                  </a:moveTo>
                  <a:lnTo>
                    <a:pt x="4175553" y="0"/>
                  </a:lnTo>
                  <a:lnTo>
                    <a:pt x="4175553" y="1980289"/>
                  </a:lnTo>
                  <a:lnTo>
                    <a:pt x="0" y="1980289"/>
                  </a:lnTo>
                  <a:close/>
                </a:path>
              </a:pathLst>
            </a:custGeom>
            <a:solidFill>
              <a:srgbClr val="FDF4C5"/>
            </a:solidFill>
            <a:ln>
              <a:noFill/>
            </a:ln>
          </p:spPr>
        </p:sp>
        <p:sp>
          <p:nvSpPr>
            <p:cNvPr id="258" name="Google Shape;258;p26"/>
            <p:cNvSpPr/>
            <p:nvPr/>
          </p:nvSpPr>
          <p:spPr>
            <a:xfrm>
              <a:off x="0" y="0"/>
              <a:ext cx="793137" cy="10025212"/>
            </a:xfrm>
            <a:custGeom>
              <a:rect b="b" l="l" r="r" t="t"/>
              <a:pathLst>
                <a:path extrusionOk="0" h="1980289" w="156669">
                  <a:moveTo>
                    <a:pt x="0" y="0"/>
                  </a:moveTo>
                  <a:lnTo>
                    <a:pt x="156669" y="0"/>
                  </a:lnTo>
                  <a:lnTo>
                    <a:pt x="156669" y="1980289"/>
                  </a:lnTo>
                  <a:lnTo>
                    <a:pt x="0" y="1980289"/>
                  </a:lnTo>
                  <a:close/>
                </a:path>
              </a:pathLst>
            </a:custGeom>
            <a:solidFill>
              <a:srgbClr val="80B24E"/>
            </a:solidFill>
            <a:ln>
              <a:noFill/>
            </a:ln>
          </p:spPr>
        </p:sp>
      </p:grpSp>
      <p:sp>
        <p:nvSpPr>
          <p:cNvPr id="259" name="Google Shape;259;p26"/>
          <p:cNvSpPr txBox="1"/>
          <p:nvPr/>
        </p:nvSpPr>
        <p:spPr>
          <a:xfrm>
            <a:off x="2436557" y="2071334"/>
            <a:ext cx="11863500" cy="34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799" u="none" cap="none" strike="noStrike">
                <a:solidFill>
                  <a:srgbClr val="290C16"/>
                </a:solidFill>
                <a:latin typeface="Archivo Black"/>
                <a:ea typeface="Archivo Black"/>
                <a:cs typeface="Archivo Black"/>
                <a:sym typeface="Archivo Black"/>
              </a:rPr>
              <a:t>Feedback is the fuel that powers the continuous improvement engine.</a:t>
            </a:r>
            <a:endParaRPr/>
          </a:p>
        </p:txBody>
      </p:sp>
      <p:sp>
        <p:nvSpPr>
          <p:cNvPr id="260" name="Google Shape;260;p26"/>
          <p:cNvSpPr txBox="1"/>
          <p:nvPr/>
        </p:nvSpPr>
        <p:spPr>
          <a:xfrm>
            <a:off x="2436557" y="7728479"/>
            <a:ext cx="6536386"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Quoted by someone famous</a:t>
            </a:r>
            <a:endParaRPr/>
          </a:p>
        </p:txBody>
      </p:sp>
      <p:sp>
        <p:nvSpPr>
          <p:cNvPr id="261" name="Google Shape;261;p26"/>
          <p:cNvSpPr txBox="1"/>
          <p:nvPr/>
        </p:nvSpPr>
        <p:spPr>
          <a:xfrm>
            <a:off x="14987240" y="1234847"/>
            <a:ext cx="1684232" cy="34353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0" u="none" cap="none" strike="noStrike">
                <a:solidFill>
                  <a:srgbClr val="290C16"/>
                </a:solidFill>
                <a:latin typeface="Archivo Black"/>
                <a:ea typeface="Archivo Black"/>
                <a:cs typeface="Archivo Black"/>
                <a:sym typeface="Archivo Black"/>
              </a:rPr>
              <a:t>“</a:t>
            </a:r>
            <a:endParaRPr/>
          </a:p>
        </p:txBody>
      </p:sp>
      <p:pic>
        <p:nvPicPr>
          <p:cNvPr id="262" name="Google Shape;262;p26"/>
          <p:cNvPicPr preferRelativeResize="0"/>
          <p:nvPr/>
        </p:nvPicPr>
        <p:blipFill>
          <a:blip r:embed="rId4">
            <a:alphaModFix/>
          </a:blip>
          <a:stretch>
            <a:fillRect/>
          </a:stretch>
        </p:blipFill>
        <p:spPr>
          <a:xfrm>
            <a:off x="12990149" y="4670200"/>
            <a:ext cx="3994173" cy="4233999"/>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68" name="Google Shape;268;p27"/>
          <p:cNvSpPr/>
          <p:nvPr/>
        </p:nvSpPr>
        <p:spPr>
          <a:xfrm>
            <a:off x="1028700" y="4180926"/>
            <a:ext cx="6882266" cy="6119296"/>
          </a:xfrm>
          <a:custGeom>
            <a:rect b="b" l="l" r="r" t="t"/>
            <a:pathLst>
              <a:path extrusionOk="0" h="1771142" w="1812315">
                <a:moveTo>
                  <a:pt x="0" y="0"/>
                </a:moveTo>
                <a:lnTo>
                  <a:pt x="1812315" y="0"/>
                </a:lnTo>
                <a:lnTo>
                  <a:pt x="1812315" y="1771142"/>
                </a:lnTo>
                <a:lnTo>
                  <a:pt x="0" y="1771142"/>
                </a:lnTo>
                <a:close/>
              </a:path>
            </a:pathLst>
          </a:custGeom>
          <a:solidFill>
            <a:srgbClr val="80B24E"/>
          </a:solidFill>
          <a:ln>
            <a:noFill/>
          </a:ln>
        </p:spPr>
      </p:sp>
      <p:sp>
        <p:nvSpPr>
          <p:cNvPr id="269" name="Google Shape;269;p27"/>
          <p:cNvSpPr txBox="1"/>
          <p:nvPr/>
        </p:nvSpPr>
        <p:spPr>
          <a:xfrm>
            <a:off x="1369044" y="4445001"/>
            <a:ext cx="3907614"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Challenges Faced</a:t>
            </a:r>
            <a:endParaRPr/>
          </a:p>
        </p:txBody>
      </p:sp>
      <p:sp>
        <p:nvSpPr>
          <p:cNvPr id="270" name="Google Shape;270;p27"/>
          <p:cNvSpPr/>
          <p:nvPr/>
        </p:nvSpPr>
        <p:spPr>
          <a:xfrm>
            <a:off x="8367026" y="4180926"/>
            <a:ext cx="6882266" cy="6119296"/>
          </a:xfrm>
          <a:custGeom>
            <a:rect b="b" l="l" r="r" t="t"/>
            <a:pathLst>
              <a:path extrusionOk="0" h="1771142" w="1812315">
                <a:moveTo>
                  <a:pt x="0" y="0"/>
                </a:moveTo>
                <a:lnTo>
                  <a:pt x="1812315" y="0"/>
                </a:lnTo>
                <a:lnTo>
                  <a:pt x="1812315" y="1771142"/>
                </a:lnTo>
                <a:lnTo>
                  <a:pt x="0" y="1771142"/>
                </a:lnTo>
                <a:close/>
              </a:path>
            </a:pathLst>
          </a:custGeom>
          <a:solidFill>
            <a:srgbClr val="2E4FAB"/>
          </a:solidFill>
          <a:ln>
            <a:noFill/>
          </a:ln>
        </p:spPr>
      </p:sp>
      <p:sp>
        <p:nvSpPr>
          <p:cNvPr id="271" name="Google Shape;271;p27"/>
          <p:cNvSpPr txBox="1"/>
          <p:nvPr/>
        </p:nvSpPr>
        <p:spPr>
          <a:xfrm>
            <a:off x="8707375" y="4445001"/>
            <a:ext cx="3571595"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Key Learnings</a:t>
            </a:r>
            <a:endParaRPr/>
          </a:p>
        </p:txBody>
      </p:sp>
      <p:sp>
        <p:nvSpPr>
          <p:cNvPr id="272" name="Google Shape;272;p27"/>
          <p:cNvSpPr txBox="1"/>
          <p:nvPr/>
        </p:nvSpPr>
        <p:spPr>
          <a:xfrm>
            <a:off x="1028700" y="1226218"/>
            <a:ext cx="9046500" cy="231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Sprint Challenges and Learnings </a:t>
            </a:r>
            <a:endParaRPr/>
          </a:p>
        </p:txBody>
      </p:sp>
      <p:sp>
        <p:nvSpPr>
          <p:cNvPr id="273" name="Google Shape;273;p27"/>
          <p:cNvSpPr txBox="1"/>
          <p:nvPr/>
        </p:nvSpPr>
        <p:spPr>
          <a:xfrm>
            <a:off x="1369044" y="5457744"/>
            <a:ext cx="4950000" cy="3846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290C16"/>
              </a:buClr>
              <a:buSzPts val="2499"/>
              <a:buFont typeface="Arial"/>
              <a:buChar char="•"/>
            </a:pPr>
            <a:r>
              <a:rPr b="0" i="0" lang="en-US" sz="2499" u="none" cap="none" strike="noStrike">
                <a:solidFill>
                  <a:srgbClr val="290C16"/>
                </a:solidFill>
                <a:latin typeface="Crimson Pro"/>
                <a:ea typeface="Crimson Pro"/>
                <a:cs typeface="Crimson Pro"/>
                <a:sym typeface="Crimson Pro"/>
              </a:rPr>
              <a:t>Ut labore et dolore magna aliqua. </a:t>
            </a:r>
            <a:endParaRPr/>
          </a:p>
        </p:txBody>
      </p:sp>
      <p:sp>
        <p:nvSpPr>
          <p:cNvPr id="274" name="Google Shape;274;p27"/>
          <p:cNvSpPr txBox="1"/>
          <p:nvPr/>
        </p:nvSpPr>
        <p:spPr>
          <a:xfrm>
            <a:off x="8737705" y="5444851"/>
            <a:ext cx="4950000" cy="12693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FFFFFF"/>
              </a:buClr>
              <a:buSzPts val="2499"/>
              <a:buFont typeface="Arial"/>
              <a:buChar char="•"/>
            </a:pPr>
            <a:r>
              <a:rPr b="0" i="0" lang="en-US" sz="2499" u="none" cap="none" strike="noStrike">
                <a:solidFill>
                  <a:srgbClr val="FFFFFF"/>
                </a:solidFill>
                <a:latin typeface="Crimson Pro"/>
                <a:ea typeface="Crimson Pro"/>
                <a:cs typeface="Crimson Pro"/>
                <a:sym typeface="Crimson Pro"/>
              </a:rPr>
              <a:t>Lorem ipsum dolor sit amet, consectetur adipiscing elit. Sed do eiusmod tempor incididunt.</a:t>
            </a:r>
            <a:endParaRPr/>
          </a:p>
        </p:txBody>
      </p:sp>
      <p:sp>
        <p:nvSpPr>
          <p:cNvPr id="275" name="Google Shape;275;p27"/>
          <p:cNvSpPr txBox="1"/>
          <p:nvPr/>
        </p:nvSpPr>
        <p:spPr>
          <a:xfrm>
            <a:off x="1369044" y="6070326"/>
            <a:ext cx="4950000" cy="8271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290C16"/>
              </a:buClr>
              <a:buSzPts val="2499"/>
              <a:buFont typeface="Arial"/>
              <a:buChar char="•"/>
            </a:pPr>
            <a:r>
              <a:rPr b="0" i="0" lang="en-US" sz="2499" u="none" cap="none" strike="noStrike">
                <a:solidFill>
                  <a:srgbClr val="290C16"/>
                </a:solidFill>
                <a:latin typeface="Crimson Pro"/>
                <a:ea typeface="Crimson Pro"/>
                <a:cs typeface="Crimson Pro"/>
                <a:sym typeface="Crimson Pro"/>
              </a:rPr>
              <a:t>Consectetur adipiscing elit. Sed do eiusmod tempor incididunt </a:t>
            </a:r>
            <a:endParaRPr/>
          </a:p>
        </p:txBody>
      </p:sp>
      <p:sp>
        <p:nvSpPr>
          <p:cNvPr id="276" name="Google Shape;276;p27"/>
          <p:cNvSpPr txBox="1"/>
          <p:nvPr/>
        </p:nvSpPr>
        <p:spPr>
          <a:xfrm>
            <a:off x="1369044" y="7121059"/>
            <a:ext cx="4950000" cy="3846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290C16"/>
              </a:buClr>
              <a:buSzPts val="2499"/>
              <a:buFont typeface="Arial"/>
              <a:buChar char="•"/>
            </a:pPr>
            <a:r>
              <a:rPr b="0" i="0" lang="en-US" sz="2499" u="none" cap="none" strike="noStrike">
                <a:solidFill>
                  <a:srgbClr val="290C16"/>
                </a:solidFill>
                <a:latin typeface="Crimson Pro"/>
                <a:ea typeface="Crimson Pro"/>
                <a:cs typeface="Crimson Pro"/>
                <a:sym typeface="Crimson Pro"/>
              </a:rPr>
              <a:t>Quis nostrud exercitation ullam.</a:t>
            </a:r>
            <a:endParaRPr/>
          </a:p>
        </p:txBody>
      </p:sp>
      <p:sp>
        <p:nvSpPr>
          <p:cNvPr id="277" name="Google Shape;277;p27"/>
          <p:cNvSpPr txBox="1"/>
          <p:nvPr/>
        </p:nvSpPr>
        <p:spPr>
          <a:xfrm>
            <a:off x="8737705" y="7048227"/>
            <a:ext cx="4950000" cy="3846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FFFFFF"/>
              </a:buClr>
              <a:buSzPts val="2499"/>
              <a:buFont typeface="Arial"/>
              <a:buChar char="•"/>
            </a:pPr>
            <a:r>
              <a:rPr b="0" i="0" lang="en-US" sz="2499" u="none" cap="none" strike="noStrike">
                <a:solidFill>
                  <a:srgbClr val="FFFFFF"/>
                </a:solidFill>
                <a:latin typeface="Crimson Pro"/>
                <a:ea typeface="Crimson Pro"/>
                <a:cs typeface="Crimson Pro"/>
                <a:sym typeface="Crimson Pro"/>
              </a:rPr>
              <a:t>Ut labore et dolore magna aliqua. </a:t>
            </a:r>
            <a:endParaRPr/>
          </a:p>
        </p:txBody>
      </p:sp>
      <p:sp>
        <p:nvSpPr>
          <p:cNvPr id="278" name="Google Shape;278;p27"/>
          <p:cNvSpPr txBox="1"/>
          <p:nvPr/>
        </p:nvSpPr>
        <p:spPr>
          <a:xfrm>
            <a:off x="8737705" y="7660809"/>
            <a:ext cx="4950000" cy="8271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FFFFFF"/>
              </a:buClr>
              <a:buSzPts val="2499"/>
              <a:buFont typeface="Arial"/>
              <a:buChar char="•"/>
            </a:pPr>
            <a:r>
              <a:rPr b="0" i="0" lang="en-US" sz="2499" u="none" cap="none" strike="noStrike">
                <a:solidFill>
                  <a:srgbClr val="FFFFFF"/>
                </a:solidFill>
                <a:latin typeface="Crimson Pro"/>
                <a:ea typeface="Crimson Pro"/>
                <a:cs typeface="Crimson Pro"/>
                <a:sym typeface="Crimson Pro"/>
              </a:rPr>
              <a:t>Consectetur adipiscing elit. Sed do eiusmod tempor incididunt </a:t>
            </a:r>
            <a:endParaRPr/>
          </a:p>
        </p:txBody>
      </p:sp>
      <p:sp>
        <p:nvSpPr>
          <p:cNvPr id="279" name="Google Shape;279;p27"/>
          <p:cNvSpPr txBox="1"/>
          <p:nvPr/>
        </p:nvSpPr>
        <p:spPr>
          <a:xfrm>
            <a:off x="8737705" y="8711541"/>
            <a:ext cx="4950000" cy="3846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FFFFFF"/>
              </a:buClr>
              <a:buSzPts val="2499"/>
              <a:buFont typeface="Arial"/>
              <a:buChar char="•"/>
            </a:pPr>
            <a:r>
              <a:rPr b="0" i="0" lang="en-US" sz="2499" u="none" cap="none" strike="noStrike">
                <a:solidFill>
                  <a:srgbClr val="FFFFFF"/>
                </a:solidFill>
                <a:latin typeface="Crimson Pro"/>
                <a:ea typeface="Crimson Pro"/>
                <a:cs typeface="Crimson Pro"/>
                <a:sym typeface="Crimson Pro"/>
              </a:rPr>
              <a:t>Quis nostrud exercitation ullam.</a:t>
            </a:r>
            <a:endParaRPr/>
          </a:p>
        </p:txBody>
      </p:sp>
      <p:pic>
        <p:nvPicPr>
          <p:cNvPr id="280" name="Google Shape;280;p27"/>
          <p:cNvPicPr preferRelativeResize="0"/>
          <p:nvPr/>
        </p:nvPicPr>
        <p:blipFill rotWithShape="1">
          <a:blip r:embed="rId4">
            <a:alphaModFix/>
          </a:blip>
          <a:srcRect b="0" l="0" r="20792" t="0"/>
          <a:stretch/>
        </p:blipFill>
        <p:spPr>
          <a:xfrm>
            <a:off x="13514750" y="3280900"/>
            <a:ext cx="4773249" cy="6949402"/>
          </a:xfrm>
          <a:prstGeom prst="rect">
            <a:avLst/>
          </a:prstGeom>
          <a:noFill/>
          <a:ln>
            <a:noFill/>
          </a:ln>
        </p:spPr>
      </p:pic>
      <p:pic>
        <p:nvPicPr>
          <p:cNvPr id="281" name="Google Shape;281;p27"/>
          <p:cNvPicPr preferRelativeResize="0"/>
          <p:nvPr/>
        </p:nvPicPr>
        <p:blipFill rotWithShape="1">
          <a:blip r:embed="rId5">
            <a:alphaModFix/>
          </a:blip>
          <a:srcRect b="32732" l="0" r="69662" t="37366"/>
          <a:stretch/>
        </p:blipFill>
        <p:spPr>
          <a:xfrm>
            <a:off x="14514425" y="0"/>
            <a:ext cx="3773574" cy="4337725"/>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2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87" name="Google Shape;287;p28"/>
          <p:cNvPicPr preferRelativeResize="0"/>
          <p:nvPr/>
        </p:nvPicPr>
        <p:blipFill rotWithShape="1">
          <a:blip r:embed="rId4">
            <a:alphaModFix/>
          </a:blip>
          <a:srcRect b="0" l="0" r="0" t="9861"/>
          <a:stretch/>
        </p:blipFill>
        <p:spPr>
          <a:xfrm>
            <a:off x="0" y="0"/>
            <a:ext cx="18288000" cy="4161425"/>
          </a:xfrm>
          <a:prstGeom prst="rect">
            <a:avLst/>
          </a:prstGeom>
          <a:noFill/>
          <a:ln>
            <a:noFill/>
          </a:ln>
        </p:spPr>
      </p:pic>
      <p:pic>
        <p:nvPicPr>
          <p:cNvPr id="288" name="Google Shape;288;p28"/>
          <p:cNvPicPr preferRelativeResize="0"/>
          <p:nvPr/>
        </p:nvPicPr>
        <p:blipFill rotWithShape="1">
          <a:blip r:embed="rId5">
            <a:alphaModFix/>
          </a:blip>
          <a:srcRect b="0" l="73716" r="0" t="14456"/>
          <a:stretch/>
        </p:blipFill>
        <p:spPr>
          <a:xfrm>
            <a:off x="0" y="0"/>
            <a:ext cx="1899249" cy="10592973"/>
          </a:xfrm>
          <a:prstGeom prst="rect">
            <a:avLst/>
          </a:prstGeom>
          <a:noFill/>
          <a:ln>
            <a:noFill/>
          </a:ln>
        </p:spPr>
      </p:pic>
      <p:sp>
        <p:nvSpPr>
          <p:cNvPr id="289" name="Google Shape;289;p28"/>
          <p:cNvSpPr/>
          <p:nvPr/>
        </p:nvSpPr>
        <p:spPr>
          <a:xfrm>
            <a:off x="-144421" y="0"/>
            <a:ext cx="775785" cy="10432568"/>
          </a:xfrm>
          <a:custGeom>
            <a:rect b="b" l="l" r="r" t="t"/>
            <a:pathLst>
              <a:path extrusionOk="0" h="2747672" w="204322">
                <a:moveTo>
                  <a:pt x="0" y="0"/>
                </a:moveTo>
                <a:lnTo>
                  <a:pt x="204322" y="0"/>
                </a:lnTo>
                <a:lnTo>
                  <a:pt x="204322" y="2747672"/>
                </a:lnTo>
                <a:lnTo>
                  <a:pt x="0" y="2747672"/>
                </a:lnTo>
                <a:close/>
              </a:path>
            </a:pathLst>
          </a:custGeom>
          <a:solidFill>
            <a:srgbClr val="80B24E"/>
          </a:solidFill>
          <a:ln>
            <a:noFill/>
          </a:ln>
        </p:spPr>
      </p:sp>
      <p:sp>
        <p:nvSpPr>
          <p:cNvPr id="290" name="Google Shape;290;p28"/>
          <p:cNvSpPr txBox="1"/>
          <p:nvPr/>
        </p:nvSpPr>
        <p:spPr>
          <a:xfrm>
            <a:off x="2140094" y="4943475"/>
            <a:ext cx="9105893" cy="1717679"/>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290C16"/>
                </a:solidFill>
                <a:latin typeface="Archivo Black"/>
                <a:ea typeface="Archivo Black"/>
                <a:cs typeface="Archivo Black"/>
                <a:sym typeface="Archivo Black"/>
              </a:rPr>
              <a:t>Thank You!</a:t>
            </a:r>
            <a:endParaRPr/>
          </a:p>
        </p:txBody>
      </p:sp>
      <p:sp>
        <p:nvSpPr>
          <p:cNvPr id="291" name="Google Shape;291;p28"/>
          <p:cNvSpPr txBox="1"/>
          <p:nvPr/>
        </p:nvSpPr>
        <p:spPr>
          <a:xfrm>
            <a:off x="2315791" y="6968796"/>
            <a:ext cx="31725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123 Anywhere St., Any City,ST 12345</a:t>
            </a:r>
            <a:endParaRPr/>
          </a:p>
        </p:txBody>
      </p:sp>
      <p:sp>
        <p:nvSpPr>
          <p:cNvPr id="292" name="Google Shape;292;p28"/>
          <p:cNvSpPr txBox="1"/>
          <p:nvPr/>
        </p:nvSpPr>
        <p:spPr>
          <a:xfrm>
            <a:off x="2315791" y="8134021"/>
            <a:ext cx="2441995"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123-456-7890</a:t>
            </a:r>
            <a:endParaRPr/>
          </a:p>
        </p:txBody>
      </p:sp>
      <p:sp>
        <p:nvSpPr>
          <p:cNvPr id="293" name="Google Shape;293;p28"/>
          <p:cNvSpPr txBox="1"/>
          <p:nvPr/>
        </p:nvSpPr>
        <p:spPr>
          <a:xfrm>
            <a:off x="6353033" y="7000546"/>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hello@reallygreatsite.com</a:t>
            </a:r>
            <a:endParaRPr/>
          </a:p>
        </p:txBody>
      </p:sp>
      <p:sp>
        <p:nvSpPr>
          <p:cNvPr id="294" name="Google Shape;294;p28"/>
          <p:cNvSpPr txBox="1"/>
          <p:nvPr/>
        </p:nvSpPr>
        <p:spPr>
          <a:xfrm>
            <a:off x="6353033" y="8371178"/>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reallygreatsite.com</a:t>
            </a:r>
            <a:endParaRPr/>
          </a:p>
        </p:txBody>
      </p:sp>
      <p:sp>
        <p:nvSpPr>
          <p:cNvPr id="295" name="Google Shape;295;p28"/>
          <p:cNvSpPr txBox="1"/>
          <p:nvPr/>
        </p:nvSpPr>
        <p:spPr>
          <a:xfrm>
            <a:off x="6353033" y="7685862"/>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@reallygreatsite</a:t>
            </a:r>
            <a:endParaRPr/>
          </a:p>
        </p:txBody>
      </p:sp>
      <p:pic>
        <p:nvPicPr>
          <p:cNvPr id="296" name="Google Shape;296;p28"/>
          <p:cNvPicPr preferRelativeResize="0"/>
          <p:nvPr/>
        </p:nvPicPr>
        <p:blipFill rotWithShape="1">
          <a:blip r:embed="rId6">
            <a:alphaModFix/>
          </a:blip>
          <a:srcRect b="0" l="0" r="14081" t="0"/>
          <a:stretch/>
        </p:blipFill>
        <p:spPr>
          <a:xfrm>
            <a:off x="13696950" y="4980100"/>
            <a:ext cx="4591048" cy="5452524"/>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02" name="Google Shape;302;p29"/>
          <p:cNvSpPr txBox="1"/>
          <p:nvPr/>
        </p:nvSpPr>
        <p:spPr>
          <a:xfrm>
            <a:off x="1028700" y="839172"/>
            <a:ext cx="7919945"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Resource Page</a:t>
            </a:r>
            <a:endParaRPr/>
          </a:p>
        </p:txBody>
      </p:sp>
      <p:sp>
        <p:nvSpPr>
          <p:cNvPr id="303" name="Google Shape;303;p29"/>
          <p:cNvSpPr txBox="1"/>
          <p:nvPr/>
        </p:nvSpPr>
        <p:spPr>
          <a:xfrm>
            <a:off x="1028700" y="2014546"/>
            <a:ext cx="973839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290C16"/>
                </a:solidFill>
                <a:latin typeface="Crimson Pro"/>
                <a:ea typeface="Crimson Pro"/>
                <a:cs typeface="Crimson Pro"/>
                <a:sym typeface="Crimson Pro"/>
              </a:rPr>
              <a:t>Use these design resources in your Canva presentation.</a:t>
            </a:r>
            <a:endParaRPr/>
          </a:p>
        </p:txBody>
      </p:sp>
      <p:sp>
        <p:nvSpPr>
          <p:cNvPr id="304" name="Google Shape;304;p29"/>
          <p:cNvSpPr txBox="1"/>
          <p:nvPr/>
        </p:nvSpPr>
        <p:spPr>
          <a:xfrm>
            <a:off x="1028700" y="6724890"/>
            <a:ext cx="499544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You can find these fonts online too.</a:t>
            </a:r>
            <a:endParaRPr/>
          </a:p>
        </p:txBody>
      </p:sp>
      <p:sp>
        <p:nvSpPr>
          <p:cNvPr id="305" name="Google Shape;305;p29"/>
          <p:cNvSpPr txBox="1"/>
          <p:nvPr/>
        </p:nvSpPr>
        <p:spPr>
          <a:xfrm>
            <a:off x="1028700" y="3681653"/>
            <a:ext cx="40773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This presentation template</a:t>
            </a:r>
            <a:endParaRPr/>
          </a:p>
          <a:p>
            <a:pPr indent="0" lvl="0" marL="0" marR="0" rtl="0" algn="l">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uses the following free fonts:</a:t>
            </a:r>
            <a:endParaRPr/>
          </a:p>
        </p:txBody>
      </p:sp>
      <p:sp>
        <p:nvSpPr>
          <p:cNvPr id="306" name="Google Shape;306;p29"/>
          <p:cNvSpPr txBox="1"/>
          <p:nvPr/>
        </p:nvSpPr>
        <p:spPr>
          <a:xfrm>
            <a:off x="1028700" y="2859331"/>
            <a:ext cx="2497722"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Fonts</a:t>
            </a:r>
            <a:endParaRPr/>
          </a:p>
        </p:txBody>
      </p:sp>
      <p:sp>
        <p:nvSpPr>
          <p:cNvPr id="307" name="Google Shape;307;p29"/>
          <p:cNvSpPr txBox="1"/>
          <p:nvPr/>
        </p:nvSpPr>
        <p:spPr>
          <a:xfrm>
            <a:off x="1028700" y="7317028"/>
            <a:ext cx="4995444"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Colors</a:t>
            </a:r>
            <a:endParaRPr/>
          </a:p>
        </p:txBody>
      </p:sp>
      <p:sp>
        <p:nvSpPr>
          <p:cNvPr id="308" name="Google Shape;308;p29"/>
          <p:cNvSpPr txBox="1"/>
          <p:nvPr/>
        </p:nvSpPr>
        <p:spPr>
          <a:xfrm>
            <a:off x="1028700" y="4679304"/>
            <a:ext cx="2055000" cy="16155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Titles:</a:t>
            </a:r>
            <a:endParaRPr/>
          </a:p>
          <a:p>
            <a:pPr indent="0" lvl="0" marL="0" marR="0" rtl="0" algn="l">
              <a:lnSpc>
                <a:spcPct val="160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Headers:</a:t>
            </a:r>
            <a:endParaRPr/>
          </a:p>
          <a:p>
            <a:pPr indent="0" lvl="0" marL="0" marR="0" rtl="0" algn="l">
              <a:lnSpc>
                <a:spcPct val="160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Body:</a:t>
            </a:r>
            <a:endParaRPr/>
          </a:p>
        </p:txBody>
      </p:sp>
      <p:sp>
        <p:nvSpPr>
          <p:cNvPr id="309" name="Google Shape;309;p29"/>
          <p:cNvSpPr txBox="1"/>
          <p:nvPr/>
        </p:nvSpPr>
        <p:spPr>
          <a:xfrm>
            <a:off x="7236959" y="2859331"/>
            <a:ext cx="3814082"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Design Elements</a:t>
            </a:r>
            <a:endParaRPr/>
          </a:p>
        </p:txBody>
      </p:sp>
      <p:sp>
        <p:nvSpPr>
          <p:cNvPr id="310" name="Google Shape;310;p29"/>
          <p:cNvSpPr/>
          <p:nvPr/>
        </p:nvSpPr>
        <p:spPr>
          <a:xfrm>
            <a:off x="1028700" y="8186977"/>
            <a:ext cx="936514" cy="93651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4F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9"/>
          <p:cNvSpPr/>
          <p:nvPr/>
        </p:nvSpPr>
        <p:spPr>
          <a:xfrm>
            <a:off x="2074231" y="8186977"/>
            <a:ext cx="936514" cy="93651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2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9"/>
          <p:cNvSpPr/>
          <p:nvPr/>
        </p:nvSpPr>
        <p:spPr>
          <a:xfrm>
            <a:off x="3119762" y="8186977"/>
            <a:ext cx="936514" cy="93651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0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9"/>
          <p:cNvSpPr/>
          <p:nvPr/>
        </p:nvSpPr>
        <p:spPr>
          <a:xfrm>
            <a:off x="4165292" y="8186977"/>
            <a:ext cx="936514" cy="93651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4C5"/>
          </a:solidFill>
          <a:ln cap="sq" cmpd="sng" w="19050">
            <a:solidFill>
              <a:srgbClr val="290C1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9"/>
          <p:cNvSpPr/>
          <p:nvPr/>
        </p:nvSpPr>
        <p:spPr>
          <a:xfrm>
            <a:off x="5322606" y="8186977"/>
            <a:ext cx="936514" cy="93651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CDC4"/>
          </a:solidFill>
          <a:ln cap="sq" cmpd="sng" w="19050">
            <a:solidFill>
              <a:srgbClr val="290C1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9"/>
          <p:cNvSpPr txBox="1"/>
          <p:nvPr/>
        </p:nvSpPr>
        <p:spPr>
          <a:xfrm>
            <a:off x="2740881" y="4720291"/>
            <a:ext cx="3283264"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Archivo Black"/>
                <a:ea typeface="Archivo Black"/>
                <a:cs typeface="Archivo Black"/>
                <a:sym typeface="Archivo Black"/>
              </a:rPr>
              <a:t>Archivo Black</a:t>
            </a:r>
            <a:endParaRPr/>
          </a:p>
        </p:txBody>
      </p:sp>
      <p:sp>
        <p:nvSpPr>
          <p:cNvPr id="316" name="Google Shape;316;p29"/>
          <p:cNvSpPr txBox="1"/>
          <p:nvPr/>
        </p:nvSpPr>
        <p:spPr>
          <a:xfrm>
            <a:off x="2740881" y="5275916"/>
            <a:ext cx="1712181"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Crimson Pro</a:t>
            </a:r>
            <a:endParaRPr/>
          </a:p>
        </p:txBody>
      </p:sp>
      <p:sp>
        <p:nvSpPr>
          <p:cNvPr id="317" name="Google Shape;317;p29"/>
          <p:cNvSpPr txBox="1"/>
          <p:nvPr/>
        </p:nvSpPr>
        <p:spPr>
          <a:xfrm>
            <a:off x="2740881" y="5985529"/>
            <a:ext cx="1712181"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Crimson Pro</a:t>
            </a:r>
            <a:endParaRPr/>
          </a:p>
        </p:txBody>
      </p:sp>
      <p:pic>
        <p:nvPicPr>
          <p:cNvPr id="318" name="Google Shape;318;p29"/>
          <p:cNvPicPr preferRelativeResize="0"/>
          <p:nvPr/>
        </p:nvPicPr>
        <p:blipFill>
          <a:blip r:embed="rId4">
            <a:alphaModFix/>
          </a:blip>
          <a:stretch>
            <a:fillRect/>
          </a:stretch>
        </p:blipFill>
        <p:spPr>
          <a:xfrm>
            <a:off x="7811093" y="7619371"/>
            <a:ext cx="1807698" cy="1788279"/>
          </a:xfrm>
          <a:prstGeom prst="rect">
            <a:avLst/>
          </a:prstGeom>
          <a:noFill/>
          <a:ln>
            <a:noFill/>
          </a:ln>
        </p:spPr>
      </p:pic>
      <p:pic>
        <p:nvPicPr>
          <p:cNvPr id="319" name="Google Shape;319;p29"/>
          <p:cNvPicPr preferRelativeResize="0"/>
          <p:nvPr/>
        </p:nvPicPr>
        <p:blipFill>
          <a:blip r:embed="rId5">
            <a:alphaModFix/>
          </a:blip>
          <a:stretch>
            <a:fillRect/>
          </a:stretch>
        </p:blipFill>
        <p:spPr>
          <a:xfrm>
            <a:off x="13373625" y="7950613"/>
            <a:ext cx="2645274" cy="1307140"/>
          </a:xfrm>
          <a:prstGeom prst="rect">
            <a:avLst/>
          </a:prstGeom>
          <a:noFill/>
          <a:ln>
            <a:noFill/>
          </a:ln>
        </p:spPr>
      </p:pic>
      <p:pic>
        <p:nvPicPr>
          <p:cNvPr id="320" name="Google Shape;320;p29"/>
          <p:cNvPicPr preferRelativeResize="0"/>
          <p:nvPr/>
        </p:nvPicPr>
        <p:blipFill>
          <a:blip r:embed="rId6">
            <a:alphaModFix/>
          </a:blip>
          <a:stretch>
            <a:fillRect/>
          </a:stretch>
        </p:blipFill>
        <p:spPr>
          <a:xfrm>
            <a:off x="10082749" y="5856999"/>
            <a:ext cx="2004372" cy="1593320"/>
          </a:xfrm>
          <a:prstGeom prst="rect">
            <a:avLst/>
          </a:prstGeom>
          <a:noFill/>
          <a:ln>
            <a:noFill/>
          </a:ln>
        </p:spPr>
      </p:pic>
      <p:pic>
        <p:nvPicPr>
          <p:cNvPr id="321" name="Google Shape;321;p29"/>
          <p:cNvPicPr preferRelativeResize="0"/>
          <p:nvPr/>
        </p:nvPicPr>
        <p:blipFill>
          <a:blip r:embed="rId7">
            <a:alphaModFix/>
          </a:blip>
          <a:stretch>
            <a:fillRect/>
          </a:stretch>
        </p:blipFill>
        <p:spPr>
          <a:xfrm>
            <a:off x="14696250" y="3720775"/>
            <a:ext cx="1712176" cy="1773670"/>
          </a:xfrm>
          <a:prstGeom prst="rect">
            <a:avLst/>
          </a:prstGeom>
          <a:noFill/>
          <a:ln>
            <a:noFill/>
          </a:ln>
        </p:spPr>
      </p:pic>
      <p:pic>
        <p:nvPicPr>
          <p:cNvPr id="322" name="Google Shape;322;p29"/>
          <p:cNvPicPr preferRelativeResize="0"/>
          <p:nvPr/>
        </p:nvPicPr>
        <p:blipFill>
          <a:blip r:embed="rId8">
            <a:alphaModFix/>
          </a:blip>
          <a:stretch>
            <a:fillRect/>
          </a:stretch>
        </p:blipFill>
        <p:spPr>
          <a:xfrm>
            <a:off x="10617974" y="7693316"/>
            <a:ext cx="1536650" cy="1628913"/>
          </a:xfrm>
          <a:prstGeom prst="rect">
            <a:avLst/>
          </a:prstGeom>
          <a:noFill/>
          <a:ln>
            <a:noFill/>
          </a:ln>
        </p:spPr>
      </p:pic>
      <p:pic>
        <p:nvPicPr>
          <p:cNvPr id="323" name="Google Shape;323;p29"/>
          <p:cNvPicPr preferRelativeResize="0"/>
          <p:nvPr/>
        </p:nvPicPr>
        <p:blipFill>
          <a:blip r:embed="rId9">
            <a:alphaModFix/>
          </a:blip>
          <a:stretch>
            <a:fillRect/>
          </a:stretch>
        </p:blipFill>
        <p:spPr>
          <a:xfrm>
            <a:off x="7577586" y="5796198"/>
            <a:ext cx="1536650" cy="1568020"/>
          </a:xfrm>
          <a:prstGeom prst="rect">
            <a:avLst/>
          </a:prstGeom>
          <a:noFill/>
          <a:ln>
            <a:noFill/>
          </a:ln>
        </p:spPr>
      </p:pic>
      <p:pic>
        <p:nvPicPr>
          <p:cNvPr id="324" name="Google Shape;324;p29"/>
          <p:cNvPicPr preferRelativeResize="0"/>
          <p:nvPr/>
        </p:nvPicPr>
        <p:blipFill>
          <a:blip r:embed="rId10">
            <a:alphaModFix/>
          </a:blip>
          <a:stretch>
            <a:fillRect/>
          </a:stretch>
        </p:blipFill>
        <p:spPr>
          <a:xfrm>
            <a:off x="12216913" y="3760787"/>
            <a:ext cx="1807724" cy="1827359"/>
          </a:xfrm>
          <a:prstGeom prst="rect">
            <a:avLst/>
          </a:prstGeom>
          <a:noFill/>
          <a:ln>
            <a:noFill/>
          </a:ln>
        </p:spPr>
      </p:pic>
      <p:pic>
        <p:nvPicPr>
          <p:cNvPr id="325" name="Google Shape;325;p29"/>
          <p:cNvPicPr preferRelativeResize="0"/>
          <p:nvPr/>
        </p:nvPicPr>
        <p:blipFill>
          <a:blip r:embed="rId11">
            <a:alphaModFix/>
          </a:blip>
          <a:stretch>
            <a:fillRect/>
          </a:stretch>
        </p:blipFill>
        <p:spPr>
          <a:xfrm>
            <a:off x="7537386" y="3781674"/>
            <a:ext cx="1670023" cy="1790679"/>
          </a:xfrm>
          <a:prstGeom prst="rect">
            <a:avLst/>
          </a:prstGeom>
          <a:noFill/>
          <a:ln>
            <a:noFill/>
          </a:ln>
        </p:spPr>
      </p:pic>
      <p:pic>
        <p:nvPicPr>
          <p:cNvPr id="326" name="Google Shape;326;p29"/>
          <p:cNvPicPr preferRelativeResize="0"/>
          <p:nvPr/>
        </p:nvPicPr>
        <p:blipFill>
          <a:blip r:embed="rId12">
            <a:alphaModFix/>
          </a:blip>
          <a:stretch>
            <a:fillRect/>
          </a:stretch>
        </p:blipFill>
        <p:spPr>
          <a:xfrm>
            <a:off x="10538375" y="3720075"/>
            <a:ext cx="1093090" cy="1873352"/>
          </a:xfrm>
          <a:prstGeom prst="rect">
            <a:avLst/>
          </a:prstGeom>
          <a:noFill/>
          <a:ln>
            <a:noFill/>
          </a:ln>
        </p:spPr>
      </p:pic>
      <p:pic>
        <p:nvPicPr>
          <p:cNvPr id="327" name="Google Shape;327;p29"/>
          <p:cNvPicPr preferRelativeResize="0"/>
          <p:nvPr/>
        </p:nvPicPr>
        <p:blipFill>
          <a:blip r:embed="rId13">
            <a:alphaModFix/>
          </a:blip>
          <a:stretch>
            <a:fillRect/>
          </a:stretch>
        </p:blipFill>
        <p:spPr>
          <a:xfrm>
            <a:off x="14767149" y="5579350"/>
            <a:ext cx="1807724" cy="2084598"/>
          </a:xfrm>
          <a:prstGeom prst="rect">
            <a:avLst/>
          </a:prstGeom>
          <a:noFill/>
          <a:ln>
            <a:noFill/>
          </a:ln>
        </p:spPr>
      </p:pic>
      <p:pic>
        <p:nvPicPr>
          <p:cNvPr id="328" name="Google Shape;328;p29"/>
          <p:cNvPicPr preferRelativeResize="0"/>
          <p:nvPr/>
        </p:nvPicPr>
        <p:blipFill>
          <a:blip r:embed="rId14">
            <a:alphaModFix/>
          </a:blip>
          <a:stretch>
            <a:fillRect/>
          </a:stretch>
        </p:blipFill>
        <p:spPr>
          <a:xfrm>
            <a:off x="12538549" y="5789895"/>
            <a:ext cx="1670026" cy="1663508"/>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4" name="Google Shape;334;p30"/>
          <p:cNvSpPr/>
          <p:nvPr/>
        </p:nvSpPr>
        <p:spPr>
          <a:xfrm>
            <a:off x="1107884" y="534555"/>
            <a:ext cx="16072232" cy="9752445"/>
          </a:xfrm>
          <a:custGeom>
            <a:rect b="b" l="l" r="r" t="t"/>
            <a:pathLst>
              <a:path extrusionOk="0" h="2568545" w="4233016">
                <a:moveTo>
                  <a:pt x="0" y="0"/>
                </a:moveTo>
                <a:lnTo>
                  <a:pt x="4233016" y="0"/>
                </a:lnTo>
                <a:lnTo>
                  <a:pt x="4233016" y="2568545"/>
                </a:lnTo>
                <a:lnTo>
                  <a:pt x="0" y="2568545"/>
                </a:lnTo>
                <a:close/>
              </a:path>
            </a:pathLst>
          </a:custGeom>
          <a:solidFill>
            <a:srgbClr val="FDF4C5"/>
          </a:solidFill>
          <a:ln>
            <a:noFill/>
          </a:ln>
        </p:spPr>
      </p:sp>
      <p:sp>
        <p:nvSpPr>
          <p:cNvPr id="335" name="Google Shape;335;p30"/>
          <p:cNvSpPr txBox="1"/>
          <p:nvPr/>
        </p:nvSpPr>
        <p:spPr>
          <a:xfrm>
            <a:off x="3311171" y="5084722"/>
            <a:ext cx="37209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for the presentation template</a:t>
            </a:r>
            <a:endParaRPr/>
          </a:p>
        </p:txBody>
      </p:sp>
      <p:sp>
        <p:nvSpPr>
          <p:cNvPr id="336" name="Google Shape;336;p30"/>
          <p:cNvSpPr txBox="1"/>
          <p:nvPr/>
        </p:nvSpPr>
        <p:spPr>
          <a:xfrm>
            <a:off x="11105808" y="5107372"/>
            <a:ext cx="2587800" cy="3771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2450" u="none" cap="none" strike="noStrike">
                <a:solidFill>
                  <a:srgbClr val="290C16"/>
                </a:solidFill>
                <a:latin typeface="Crimson Pro"/>
                <a:ea typeface="Crimson Pro"/>
                <a:cs typeface="Crimson Pro"/>
                <a:sym typeface="Crimson Pro"/>
              </a:rPr>
              <a:t>For the photos </a:t>
            </a:r>
            <a:endParaRPr sz="2450"/>
          </a:p>
        </p:txBody>
      </p:sp>
      <p:sp>
        <p:nvSpPr>
          <p:cNvPr id="337" name="Google Shape;337;p30"/>
          <p:cNvSpPr txBox="1"/>
          <p:nvPr/>
        </p:nvSpPr>
        <p:spPr>
          <a:xfrm>
            <a:off x="9844043" y="3732051"/>
            <a:ext cx="51111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290C16"/>
                </a:solidFill>
                <a:latin typeface="Crimson Pro"/>
                <a:ea typeface="Crimson Pro"/>
                <a:cs typeface="Crimson Pro"/>
                <a:sym typeface="Crimson Pro"/>
              </a:rPr>
              <a:t>Pexels and Pixabay</a:t>
            </a:r>
            <a:endParaRPr/>
          </a:p>
        </p:txBody>
      </p:sp>
      <p:sp>
        <p:nvSpPr>
          <p:cNvPr id="338" name="Google Shape;338;p30"/>
          <p:cNvSpPr txBox="1"/>
          <p:nvPr/>
        </p:nvSpPr>
        <p:spPr>
          <a:xfrm>
            <a:off x="6759029" y="5884059"/>
            <a:ext cx="4769941"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80B24E"/>
                </a:solidFill>
                <a:latin typeface="Archivo Black"/>
                <a:ea typeface="Archivo Black"/>
                <a:cs typeface="Archivo Black"/>
                <a:sym typeface="Archivo Black"/>
              </a:rPr>
              <a:t>Happy designing!</a:t>
            </a:r>
            <a:endParaRPr/>
          </a:p>
        </p:txBody>
      </p:sp>
      <p:sp>
        <p:nvSpPr>
          <p:cNvPr id="339" name="Google Shape;339;p30"/>
          <p:cNvSpPr txBox="1"/>
          <p:nvPr/>
        </p:nvSpPr>
        <p:spPr>
          <a:xfrm>
            <a:off x="2495878" y="824380"/>
            <a:ext cx="13296243" cy="10668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Credits</a:t>
            </a:r>
            <a:endParaRPr/>
          </a:p>
        </p:txBody>
      </p:sp>
      <p:sp>
        <p:nvSpPr>
          <p:cNvPr id="340" name="Google Shape;340;p30"/>
          <p:cNvSpPr txBox="1"/>
          <p:nvPr/>
        </p:nvSpPr>
        <p:spPr>
          <a:xfrm>
            <a:off x="5716563" y="2093089"/>
            <a:ext cx="6855000" cy="1125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399" u="none" cap="none" strike="noStrike">
                <a:solidFill>
                  <a:srgbClr val="290C16"/>
                </a:solidFill>
                <a:latin typeface="Crimson Pro"/>
                <a:ea typeface="Crimson Pro"/>
                <a:cs typeface="Crimson Pro"/>
                <a:sym typeface="Crimson Pro"/>
              </a:rPr>
              <a:t>This presentation template is free for </a:t>
            </a:r>
            <a:endParaRPr/>
          </a:p>
          <a:p>
            <a:pPr indent="0" lvl="0" marL="0" marR="0" rtl="0" algn="ctr">
              <a:lnSpc>
                <a:spcPct val="115000"/>
              </a:lnSpc>
              <a:spcBef>
                <a:spcPts val="0"/>
              </a:spcBef>
              <a:spcAft>
                <a:spcPts val="0"/>
              </a:spcAft>
              <a:buNone/>
            </a:pPr>
            <a:r>
              <a:rPr b="0" i="0" lang="en-US" sz="3399" u="none" cap="none" strike="noStrike">
                <a:solidFill>
                  <a:srgbClr val="290C16"/>
                </a:solidFill>
                <a:latin typeface="Crimson Pro"/>
                <a:ea typeface="Crimson Pro"/>
                <a:cs typeface="Crimson Pro"/>
                <a:sym typeface="Crimson Pro"/>
              </a:rPr>
              <a:t>everyone to use thanks to the following:</a:t>
            </a:r>
            <a:endParaRPr/>
          </a:p>
        </p:txBody>
      </p:sp>
      <p:pic>
        <p:nvPicPr>
          <p:cNvPr id="341" name="Google Shape;341;p30"/>
          <p:cNvPicPr preferRelativeResize="0"/>
          <p:nvPr/>
        </p:nvPicPr>
        <p:blipFill rotWithShape="1">
          <a:blip r:embed="rId4">
            <a:alphaModFix/>
          </a:blip>
          <a:srcRect b="23588" l="0" r="0" t="0"/>
          <a:stretch/>
        </p:blipFill>
        <p:spPr>
          <a:xfrm>
            <a:off x="4057700" y="6446050"/>
            <a:ext cx="10172600" cy="3840950"/>
          </a:xfrm>
          <a:prstGeom prst="rect">
            <a:avLst/>
          </a:prstGeom>
          <a:noFill/>
          <a:ln>
            <a:noFill/>
          </a:ln>
        </p:spPr>
      </p:pic>
      <p:pic>
        <p:nvPicPr>
          <p:cNvPr id="342" name="Google Shape;342;p30"/>
          <p:cNvPicPr preferRelativeResize="0"/>
          <p:nvPr/>
        </p:nvPicPr>
        <p:blipFill>
          <a:blip r:embed="rId5">
            <a:alphaModFix/>
          </a:blip>
          <a:stretch>
            <a:fillRect/>
          </a:stretch>
        </p:blipFill>
        <p:spPr>
          <a:xfrm>
            <a:off x="2426675" y="3462482"/>
            <a:ext cx="5490002" cy="1377858"/>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01" name="Google Shape;101;p15"/>
          <p:cNvPicPr preferRelativeResize="0"/>
          <p:nvPr/>
        </p:nvPicPr>
        <p:blipFill rotWithShape="1">
          <a:blip r:embed="rId4">
            <a:alphaModFix/>
          </a:blip>
          <a:srcRect b="0" l="0" r="61115" t="39408"/>
          <a:stretch/>
        </p:blipFill>
        <p:spPr>
          <a:xfrm>
            <a:off x="14674975" y="0"/>
            <a:ext cx="3613025" cy="5250499"/>
          </a:xfrm>
          <a:prstGeom prst="rect">
            <a:avLst/>
          </a:prstGeom>
          <a:noFill/>
          <a:ln>
            <a:noFill/>
          </a:ln>
        </p:spPr>
      </p:pic>
      <p:pic>
        <p:nvPicPr>
          <p:cNvPr id="102" name="Google Shape;102;p15"/>
          <p:cNvPicPr preferRelativeResize="0"/>
          <p:nvPr/>
        </p:nvPicPr>
        <p:blipFill rotWithShape="1">
          <a:blip r:embed="rId5">
            <a:alphaModFix/>
          </a:blip>
          <a:srcRect b="31072" l="0" r="0" t="0"/>
          <a:stretch/>
        </p:blipFill>
        <p:spPr>
          <a:xfrm>
            <a:off x="375750" y="169575"/>
            <a:ext cx="8572175" cy="10117427"/>
          </a:xfrm>
          <a:prstGeom prst="rect">
            <a:avLst/>
          </a:prstGeom>
          <a:noFill/>
          <a:ln>
            <a:noFill/>
          </a:ln>
        </p:spPr>
      </p:pic>
      <p:sp>
        <p:nvSpPr>
          <p:cNvPr id="103" name="Google Shape;103;p15"/>
          <p:cNvSpPr txBox="1"/>
          <p:nvPr/>
        </p:nvSpPr>
        <p:spPr>
          <a:xfrm>
            <a:off x="10520446" y="5050540"/>
            <a:ext cx="49953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Sprint Calendar</a:t>
            </a:r>
            <a:endParaRPr/>
          </a:p>
        </p:txBody>
      </p:sp>
      <p:sp>
        <p:nvSpPr>
          <p:cNvPr id="104" name="Google Shape;104;p15"/>
          <p:cNvSpPr txBox="1"/>
          <p:nvPr/>
        </p:nvSpPr>
        <p:spPr>
          <a:xfrm>
            <a:off x="1522845" y="2566849"/>
            <a:ext cx="54294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290C16"/>
                </a:solidFill>
                <a:latin typeface="Archivo Black"/>
                <a:ea typeface="Archivo Black"/>
                <a:cs typeface="Archivo Black"/>
                <a:sym typeface="Archivo Black"/>
              </a:rPr>
              <a:t>Today’s Agenda</a:t>
            </a:r>
            <a:endParaRPr/>
          </a:p>
        </p:txBody>
      </p:sp>
      <p:sp>
        <p:nvSpPr>
          <p:cNvPr id="105" name="Google Shape;105;p15"/>
          <p:cNvSpPr txBox="1"/>
          <p:nvPr/>
        </p:nvSpPr>
        <p:spPr>
          <a:xfrm>
            <a:off x="10520446" y="4139747"/>
            <a:ext cx="27963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Introduction</a:t>
            </a:r>
            <a:endParaRPr/>
          </a:p>
        </p:txBody>
      </p:sp>
      <p:sp>
        <p:nvSpPr>
          <p:cNvPr id="106" name="Google Shape;106;p15"/>
          <p:cNvSpPr txBox="1"/>
          <p:nvPr/>
        </p:nvSpPr>
        <p:spPr>
          <a:xfrm>
            <a:off x="10520446" y="5961332"/>
            <a:ext cx="3692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Completed Work</a:t>
            </a:r>
            <a:endParaRPr/>
          </a:p>
        </p:txBody>
      </p:sp>
      <p:sp>
        <p:nvSpPr>
          <p:cNvPr id="107" name="Google Shape;107;p15"/>
          <p:cNvSpPr txBox="1"/>
          <p:nvPr/>
        </p:nvSpPr>
        <p:spPr>
          <a:xfrm>
            <a:off x="10520446" y="6872125"/>
            <a:ext cx="57465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Backlog Items</a:t>
            </a:r>
            <a:endParaRPr/>
          </a:p>
        </p:txBody>
      </p:sp>
      <p:sp>
        <p:nvSpPr>
          <p:cNvPr id="108" name="Google Shape;108;p15"/>
          <p:cNvSpPr txBox="1"/>
          <p:nvPr/>
        </p:nvSpPr>
        <p:spPr>
          <a:xfrm>
            <a:off x="10520446" y="7935318"/>
            <a:ext cx="46989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Sprint Challenges and Learnings</a:t>
            </a:r>
            <a:endParaRPr/>
          </a:p>
        </p:txBody>
      </p:sp>
      <p:pic>
        <p:nvPicPr>
          <p:cNvPr id="109" name="Google Shape;109;p15"/>
          <p:cNvPicPr preferRelativeResize="0"/>
          <p:nvPr/>
        </p:nvPicPr>
        <p:blipFill rotWithShape="1">
          <a:blip r:embed="rId6">
            <a:alphaModFix/>
          </a:blip>
          <a:srcRect b="0" l="0" r="0" t="21377"/>
          <a:stretch/>
        </p:blipFill>
        <p:spPr>
          <a:xfrm>
            <a:off x="10276075" y="0"/>
            <a:ext cx="4943176" cy="3844548"/>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15" name="Google Shape;115;p16"/>
          <p:cNvPicPr preferRelativeResize="0"/>
          <p:nvPr/>
        </p:nvPicPr>
        <p:blipFill rotWithShape="1">
          <a:blip r:embed="rId4">
            <a:alphaModFix/>
          </a:blip>
          <a:srcRect b="0" l="0" r="5962" t="0"/>
          <a:stretch/>
        </p:blipFill>
        <p:spPr>
          <a:xfrm>
            <a:off x="11443575" y="0"/>
            <a:ext cx="6844424" cy="10287002"/>
          </a:xfrm>
          <a:prstGeom prst="rect">
            <a:avLst/>
          </a:prstGeom>
          <a:noFill/>
          <a:ln>
            <a:noFill/>
          </a:ln>
        </p:spPr>
      </p:pic>
      <p:sp>
        <p:nvSpPr>
          <p:cNvPr id="116" name="Google Shape;116;p16"/>
          <p:cNvSpPr txBox="1"/>
          <p:nvPr/>
        </p:nvSpPr>
        <p:spPr>
          <a:xfrm>
            <a:off x="1028700" y="3863167"/>
            <a:ext cx="9571800" cy="303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Lorem ipsum dolor sit amet, consectetur adipiscing elit. Sed do eiusmod tempor incididunt ut labore et dolore magna aliqua. Ut enim ad minim.</a:t>
            </a:r>
            <a:endParaRPr/>
          </a:p>
          <a:p>
            <a:pPr indent="0" lvl="0" marL="0" marR="0" rtl="0" algn="ctr">
              <a:lnSpc>
                <a:spcPct val="115000"/>
              </a:lnSpc>
              <a:spcBef>
                <a:spcPts val="0"/>
              </a:spcBef>
              <a:spcAft>
                <a:spcPts val="0"/>
              </a:spcAft>
              <a:buNone/>
            </a:pPr>
            <a:r>
              <a:t/>
            </a:r>
            <a:endParaRPr b="0" i="0" sz="2499" u="none" cap="none" strike="noStrike">
              <a:solidFill>
                <a:srgbClr val="290C16"/>
              </a:solidFill>
              <a:latin typeface="Crimson Pro"/>
              <a:ea typeface="Crimson Pro"/>
              <a:cs typeface="Crimson Pro"/>
              <a:sym typeface="Crimson Pro"/>
            </a:endParaRPr>
          </a:p>
          <a:p>
            <a:pPr indent="0" lvl="0" marL="0" marR="0" rtl="0" algn="ctr">
              <a:lnSpc>
                <a:spcPct val="115000"/>
              </a:lnSpc>
              <a:spcBef>
                <a:spcPts val="0"/>
              </a:spcBef>
              <a:spcAft>
                <a:spcPts val="0"/>
              </a:spcAft>
              <a:buNone/>
            </a:pPr>
            <a:r>
              <a:rPr b="0" i="0" lang="en-US" sz="2499" u="none" cap="none" strike="noStrike">
                <a:solidFill>
                  <a:srgbClr val="290C16"/>
                </a:solidFill>
                <a:latin typeface="Crimson Pro"/>
                <a:ea typeface="Crimson Pro"/>
                <a:cs typeface="Crimson Pro"/>
                <a:sym typeface="Crimson Pro"/>
              </a:rPr>
              <a:t>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17" name="Google Shape;117;p16"/>
          <p:cNvSpPr txBox="1"/>
          <p:nvPr/>
        </p:nvSpPr>
        <p:spPr>
          <a:xfrm>
            <a:off x="1028700" y="1514749"/>
            <a:ext cx="9622303" cy="1212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000" u="none" cap="none" strike="noStrike">
                <a:solidFill>
                  <a:srgbClr val="290C16"/>
                </a:solidFill>
                <a:latin typeface="Archivo Black"/>
                <a:ea typeface="Archivo Black"/>
                <a:cs typeface="Archivo Black"/>
                <a:sym typeface="Archivo Black"/>
              </a:rPr>
              <a:t>Introduction</a:t>
            </a:r>
            <a:endParaRPr/>
          </a:p>
        </p:txBody>
      </p:sp>
      <p:sp>
        <p:nvSpPr>
          <p:cNvPr id="118" name="Google Shape;118;p16"/>
          <p:cNvSpPr txBox="1"/>
          <p:nvPr/>
        </p:nvSpPr>
        <p:spPr>
          <a:xfrm>
            <a:off x="1028700" y="3075498"/>
            <a:ext cx="9622303" cy="6984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290C16"/>
                </a:solidFill>
                <a:latin typeface="Crimson Pro"/>
                <a:ea typeface="Crimson Pro"/>
                <a:cs typeface="Crimson Pro"/>
                <a:sym typeface="Crimson Pro"/>
              </a:rPr>
              <a:t>Quick Overview</a:t>
            </a:r>
            <a:endParaRPr/>
          </a:p>
        </p:txBody>
      </p:sp>
      <p:pic>
        <p:nvPicPr>
          <p:cNvPr id="119" name="Google Shape;119;p16"/>
          <p:cNvPicPr preferRelativeResize="0"/>
          <p:nvPr/>
        </p:nvPicPr>
        <p:blipFill rotWithShape="1">
          <a:blip r:embed="rId5">
            <a:alphaModFix/>
          </a:blip>
          <a:srcRect b="31370" l="0" r="0" t="0"/>
          <a:stretch/>
        </p:blipFill>
        <p:spPr>
          <a:xfrm>
            <a:off x="-163800" y="7226350"/>
            <a:ext cx="8960599" cy="3038700"/>
          </a:xfrm>
          <a:prstGeom prst="rect">
            <a:avLst/>
          </a:prstGeom>
          <a:noFill/>
          <a:ln>
            <a:noFill/>
          </a:ln>
        </p:spPr>
      </p:pic>
      <p:pic>
        <p:nvPicPr>
          <p:cNvPr id="120" name="Google Shape;120;p16"/>
          <p:cNvPicPr preferRelativeResize="0"/>
          <p:nvPr/>
        </p:nvPicPr>
        <p:blipFill rotWithShape="1">
          <a:blip r:embed="rId6">
            <a:alphaModFix/>
          </a:blip>
          <a:srcRect b="0" l="0" r="0" t="2581"/>
          <a:stretch/>
        </p:blipFill>
        <p:spPr>
          <a:xfrm>
            <a:off x="11366350" y="0"/>
            <a:ext cx="7014323" cy="4217424"/>
          </a:xfrm>
          <a:prstGeom prst="rect">
            <a:avLst/>
          </a:prstGeom>
          <a:noFill/>
          <a:ln>
            <a:noFill/>
          </a:ln>
        </p:spPr>
      </p:pic>
      <p:pic>
        <p:nvPicPr>
          <p:cNvPr id="121" name="Google Shape;121;p16"/>
          <p:cNvPicPr preferRelativeResize="0"/>
          <p:nvPr/>
        </p:nvPicPr>
        <p:blipFill>
          <a:blip r:embed="rId7">
            <a:alphaModFix/>
          </a:blip>
          <a:stretch>
            <a:fillRect/>
          </a:stretch>
        </p:blipFill>
        <p:spPr>
          <a:xfrm>
            <a:off x="11366350" y="4950069"/>
            <a:ext cx="3205300" cy="5336929"/>
          </a:xfrm>
          <a:prstGeom prst="rect">
            <a:avLst/>
          </a:prstGeom>
          <a:noFill/>
          <a:ln>
            <a:noFill/>
          </a:ln>
        </p:spPr>
      </p:pic>
      <p:pic>
        <p:nvPicPr>
          <p:cNvPr id="122" name="Google Shape;122;p16"/>
          <p:cNvPicPr preferRelativeResize="0"/>
          <p:nvPr/>
        </p:nvPicPr>
        <p:blipFill>
          <a:blip r:embed="rId8">
            <a:alphaModFix/>
          </a:blip>
          <a:stretch>
            <a:fillRect/>
          </a:stretch>
        </p:blipFill>
        <p:spPr>
          <a:xfrm>
            <a:off x="15082705" y="4950065"/>
            <a:ext cx="3205300" cy="5336934"/>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8" name="Google Shape;128;p17"/>
          <p:cNvSpPr txBox="1"/>
          <p:nvPr/>
        </p:nvSpPr>
        <p:spPr>
          <a:xfrm>
            <a:off x="9232709" y="1024101"/>
            <a:ext cx="8026591"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Completed Work </a:t>
            </a:r>
            <a:endParaRPr/>
          </a:p>
        </p:txBody>
      </p:sp>
      <p:cxnSp>
        <p:nvCxnSpPr>
          <p:cNvPr id="129" name="Google Shape;129;p17"/>
          <p:cNvCxnSpPr/>
          <p:nvPr/>
        </p:nvCxnSpPr>
        <p:spPr>
          <a:xfrm>
            <a:off x="9434346" y="4816301"/>
            <a:ext cx="7154314" cy="0"/>
          </a:xfrm>
          <a:prstGeom prst="straightConnector1">
            <a:avLst/>
          </a:prstGeom>
          <a:noFill/>
          <a:ln cap="flat" cmpd="sng" w="19050">
            <a:solidFill>
              <a:srgbClr val="FFFFFF"/>
            </a:solidFill>
            <a:prstDash val="solid"/>
            <a:round/>
            <a:headEnd len="sm" w="sm" type="none"/>
            <a:tailEnd len="sm" w="sm" type="none"/>
          </a:ln>
        </p:spPr>
      </p:cxnSp>
      <p:sp>
        <p:nvSpPr>
          <p:cNvPr id="130" name="Google Shape;130;p17"/>
          <p:cNvSpPr txBox="1"/>
          <p:nvPr/>
        </p:nvSpPr>
        <p:spPr>
          <a:xfrm>
            <a:off x="9434346" y="4812768"/>
            <a:ext cx="747861"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FFFFFF"/>
                </a:solidFill>
                <a:latin typeface="Crimson Pro"/>
                <a:ea typeface="Crimson Pro"/>
                <a:cs typeface="Crimson Pro"/>
                <a:sym typeface="Crimson Pro"/>
              </a:rPr>
              <a:t>01</a:t>
            </a:r>
            <a:endParaRPr/>
          </a:p>
        </p:txBody>
      </p:sp>
      <p:sp>
        <p:nvSpPr>
          <p:cNvPr id="131" name="Google Shape;131;p17"/>
          <p:cNvSpPr txBox="1"/>
          <p:nvPr/>
        </p:nvSpPr>
        <p:spPr>
          <a:xfrm>
            <a:off x="10472553" y="5034573"/>
            <a:ext cx="67866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Crimson Pro"/>
                <a:ea typeface="Crimson Pro"/>
                <a:cs typeface="Crimson Pro"/>
                <a:sym typeface="Crimson Pro"/>
              </a:rPr>
              <a:t>Consectetur adipiscing elit. Sed do eiusmod tempor incididunt ut labore et dolore magna aliqua. </a:t>
            </a:r>
            <a:endParaRPr/>
          </a:p>
        </p:txBody>
      </p:sp>
      <p:sp>
        <p:nvSpPr>
          <p:cNvPr id="132" name="Google Shape;132;p17"/>
          <p:cNvSpPr txBox="1"/>
          <p:nvPr/>
        </p:nvSpPr>
        <p:spPr>
          <a:xfrm>
            <a:off x="9434346" y="3158951"/>
            <a:ext cx="7350600" cy="1323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999" u="none" cap="none" strike="noStrike">
                <a:solidFill>
                  <a:srgbClr val="FFFFFF"/>
                </a:solidFill>
                <a:latin typeface="Crimson Pro"/>
                <a:ea typeface="Crimson Pro"/>
                <a:cs typeface="Crimson Pro"/>
                <a:sym typeface="Crimson Pro"/>
              </a:rPr>
              <a:t>Highlight any key achievements or breakthroughs in the sprint.</a:t>
            </a:r>
            <a:endParaRPr/>
          </a:p>
        </p:txBody>
      </p:sp>
      <p:sp>
        <p:nvSpPr>
          <p:cNvPr id="133" name="Google Shape;133;p17"/>
          <p:cNvSpPr txBox="1"/>
          <p:nvPr/>
        </p:nvSpPr>
        <p:spPr>
          <a:xfrm>
            <a:off x="9330166" y="6209323"/>
            <a:ext cx="852041"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FFFFFF"/>
                </a:solidFill>
                <a:latin typeface="Crimson Pro"/>
                <a:ea typeface="Crimson Pro"/>
                <a:cs typeface="Crimson Pro"/>
                <a:sym typeface="Crimson Pro"/>
              </a:rPr>
              <a:t>02</a:t>
            </a:r>
            <a:endParaRPr/>
          </a:p>
        </p:txBody>
      </p:sp>
      <p:sp>
        <p:nvSpPr>
          <p:cNvPr id="134" name="Google Shape;134;p17"/>
          <p:cNvSpPr txBox="1"/>
          <p:nvPr/>
        </p:nvSpPr>
        <p:spPr>
          <a:xfrm>
            <a:off x="10472553" y="6431128"/>
            <a:ext cx="69762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Crimson Pro"/>
                <a:ea typeface="Crimson Pro"/>
                <a:cs typeface="Crimson Pro"/>
                <a:sym typeface="Crimson Pro"/>
              </a:rPr>
              <a:t>Lorem ipsum dolor sit amet, consectetur adipiscing elit. Sed do eiusmod tempor incididunt ut labore et.</a:t>
            </a:r>
            <a:endParaRPr/>
          </a:p>
        </p:txBody>
      </p:sp>
      <p:sp>
        <p:nvSpPr>
          <p:cNvPr id="135" name="Google Shape;135;p17"/>
          <p:cNvSpPr txBox="1"/>
          <p:nvPr/>
        </p:nvSpPr>
        <p:spPr>
          <a:xfrm>
            <a:off x="9347281" y="7604725"/>
            <a:ext cx="834926" cy="102870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5999" u="none" cap="none" strike="noStrike">
                <a:solidFill>
                  <a:srgbClr val="FFFFFF"/>
                </a:solidFill>
                <a:latin typeface="Crimson Pro"/>
                <a:ea typeface="Crimson Pro"/>
                <a:cs typeface="Crimson Pro"/>
                <a:sym typeface="Crimson Pro"/>
              </a:rPr>
              <a:t>03</a:t>
            </a:r>
            <a:endParaRPr/>
          </a:p>
        </p:txBody>
      </p:sp>
      <p:sp>
        <p:nvSpPr>
          <p:cNvPr id="136" name="Google Shape;136;p17"/>
          <p:cNvSpPr txBox="1"/>
          <p:nvPr/>
        </p:nvSpPr>
        <p:spPr>
          <a:xfrm>
            <a:off x="10472553" y="7826530"/>
            <a:ext cx="69762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Crimson Pro"/>
                <a:ea typeface="Crimson Pro"/>
                <a:cs typeface="Crimson Pro"/>
                <a:sym typeface="Crimson Pro"/>
              </a:rPr>
              <a:t>Lorem ipsum dolor sit amet, consectetur adipiscing elit. Sed do eiusmod tempor incididunt ut labore et dolore magna aliqua. Ut enim ad minim.</a:t>
            </a:r>
            <a:endParaRPr/>
          </a:p>
        </p:txBody>
      </p:sp>
      <p:pic>
        <p:nvPicPr>
          <p:cNvPr id="137" name="Google Shape;137;p17"/>
          <p:cNvPicPr preferRelativeResize="0"/>
          <p:nvPr/>
        </p:nvPicPr>
        <p:blipFill rotWithShape="1">
          <a:blip r:embed="rId4">
            <a:alphaModFix/>
          </a:blip>
          <a:srcRect b="10769" l="10362" r="0" t="51310"/>
          <a:stretch/>
        </p:blipFill>
        <p:spPr>
          <a:xfrm>
            <a:off x="1" y="5705375"/>
            <a:ext cx="8116799" cy="4581626"/>
          </a:xfrm>
          <a:prstGeom prst="rect">
            <a:avLst/>
          </a:prstGeom>
          <a:noFill/>
          <a:ln>
            <a:noFill/>
          </a:ln>
        </p:spPr>
      </p:pic>
      <p:pic>
        <p:nvPicPr>
          <p:cNvPr id="138" name="Google Shape;138;p17"/>
          <p:cNvPicPr preferRelativeResize="0"/>
          <p:nvPr/>
        </p:nvPicPr>
        <p:blipFill rotWithShape="1">
          <a:blip r:embed="rId4">
            <a:alphaModFix/>
          </a:blip>
          <a:srcRect b="51311" l="10354" r="0" t="4085"/>
          <a:stretch/>
        </p:blipFill>
        <p:spPr>
          <a:xfrm>
            <a:off x="0" y="0"/>
            <a:ext cx="8116799" cy="5389024"/>
          </a:xfrm>
          <a:prstGeom prst="rect">
            <a:avLst/>
          </a:prstGeom>
          <a:noFill/>
          <a:ln>
            <a:noFill/>
          </a:ln>
        </p:spPr>
      </p:pic>
      <p:pic>
        <p:nvPicPr>
          <p:cNvPr id="139" name="Google Shape;139;p17"/>
          <p:cNvPicPr preferRelativeResize="0"/>
          <p:nvPr/>
        </p:nvPicPr>
        <p:blipFill>
          <a:blip r:embed="rId5">
            <a:alphaModFix/>
          </a:blip>
          <a:stretch>
            <a:fillRect/>
          </a:stretch>
        </p:blipFill>
        <p:spPr>
          <a:xfrm>
            <a:off x="6983025" y="4204647"/>
            <a:ext cx="1898873" cy="1920451"/>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5" name="Google Shape;145;p18"/>
          <p:cNvSpPr txBox="1"/>
          <p:nvPr/>
        </p:nvSpPr>
        <p:spPr>
          <a:xfrm>
            <a:off x="9139238" y="5281049"/>
            <a:ext cx="9525" cy="89662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6" name="Google Shape;146;p18"/>
          <p:cNvSpPr/>
          <p:nvPr/>
        </p:nvSpPr>
        <p:spPr>
          <a:xfrm>
            <a:off x="1221736" y="5727498"/>
            <a:ext cx="15854052" cy="4559502"/>
          </a:xfrm>
          <a:custGeom>
            <a:rect b="b" l="l" r="r" t="t"/>
            <a:pathLst>
              <a:path extrusionOk="0" h="1200857" w="4175553">
                <a:moveTo>
                  <a:pt x="0" y="0"/>
                </a:moveTo>
                <a:lnTo>
                  <a:pt x="4175553" y="0"/>
                </a:lnTo>
                <a:lnTo>
                  <a:pt x="4175553" y="1200857"/>
                </a:lnTo>
                <a:lnTo>
                  <a:pt x="0" y="1200857"/>
                </a:lnTo>
                <a:close/>
              </a:path>
            </a:pathLst>
          </a:custGeom>
          <a:solidFill>
            <a:srgbClr val="FDF4C5"/>
          </a:solidFill>
          <a:ln>
            <a:noFill/>
          </a:ln>
        </p:spPr>
      </p:sp>
      <p:cxnSp>
        <p:nvCxnSpPr>
          <p:cNvPr id="147" name="Google Shape;147;p18"/>
          <p:cNvCxnSpPr/>
          <p:nvPr/>
        </p:nvCxnSpPr>
        <p:spPr>
          <a:xfrm>
            <a:off x="1760825" y="7877316"/>
            <a:ext cx="14146976" cy="0"/>
          </a:xfrm>
          <a:prstGeom prst="straightConnector1">
            <a:avLst/>
          </a:prstGeom>
          <a:noFill/>
          <a:ln cap="flat" cmpd="sng" w="38100">
            <a:solidFill>
              <a:srgbClr val="290C16"/>
            </a:solidFill>
            <a:prstDash val="solid"/>
            <a:round/>
            <a:headEnd len="sm" w="sm" type="none"/>
            <a:tailEnd len="sm" w="sm" type="none"/>
          </a:ln>
        </p:spPr>
      </p:cxnSp>
      <p:sp>
        <p:nvSpPr>
          <p:cNvPr id="148" name="Google Shape;148;p18"/>
          <p:cNvSpPr/>
          <p:nvPr/>
        </p:nvSpPr>
        <p:spPr>
          <a:xfrm rot="5323015">
            <a:off x="3765703" y="-4189047"/>
            <a:ext cx="775596" cy="8911553"/>
          </a:xfrm>
          <a:custGeom>
            <a:rect b="b" l="l" r="r" t="t"/>
            <a:pathLst>
              <a:path extrusionOk="0" h="2747672" w="204322">
                <a:moveTo>
                  <a:pt x="0" y="0"/>
                </a:moveTo>
                <a:lnTo>
                  <a:pt x="204322" y="0"/>
                </a:lnTo>
                <a:lnTo>
                  <a:pt x="204322" y="2747672"/>
                </a:lnTo>
                <a:lnTo>
                  <a:pt x="0" y="2747672"/>
                </a:lnTo>
                <a:close/>
              </a:path>
            </a:pathLst>
          </a:custGeom>
          <a:solidFill>
            <a:srgbClr val="80B24E"/>
          </a:solidFill>
          <a:ln>
            <a:noFill/>
          </a:ln>
        </p:spPr>
      </p:sp>
      <p:sp>
        <p:nvSpPr>
          <p:cNvPr id="149" name="Google Shape;149;p18"/>
          <p:cNvSpPr txBox="1"/>
          <p:nvPr/>
        </p:nvSpPr>
        <p:spPr>
          <a:xfrm>
            <a:off x="1760825" y="5996694"/>
            <a:ext cx="7875389" cy="15525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9000" u="none" cap="none" strike="noStrike">
                <a:solidFill>
                  <a:srgbClr val="290C16"/>
                </a:solidFill>
                <a:latin typeface="Archivo Black"/>
                <a:ea typeface="Archivo Black"/>
                <a:cs typeface="Archivo Black"/>
                <a:sym typeface="Archivo Black"/>
              </a:rPr>
              <a:t>Goals Recap</a:t>
            </a:r>
            <a:endParaRPr/>
          </a:p>
        </p:txBody>
      </p:sp>
      <p:sp>
        <p:nvSpPr>
          <p:cNvPr id="150" name="Google Shape;150;p18"/>
          <p:cNvSpPr txBox="1"/>
          <p:nvPr/>
        </p:nvSpPr>
        <p:spPr>
          <a:xfrm>
            <a:off x="14004512" y="6384335"/>
            <a:ext cx="2012156"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290C16"/>
                </a:solidFill>
                <a:latin typeface="Crimson Pro"/>
                <a:ea typeface="Crimson Pro"/>
                <a:cs typeface="Crimson Pro"/>
                <a:sym typeface="Crimson Pro"/>
              </a:rPr>
              <a:t>Week 6</a:t>
            </a:r>
            <a:endParaRPr/>
          </a:p>
        </p:txBody>
      </p:sp>
      <p:sp>
        <p:nvSpPr>
          <p:cNvPr id="151" name="Google Shape;151;p18"/>
          <p:cNvSpPr txBox="1"/>
          <p:nvPr/>
        </p:nvSpPr>
        <p:spPr>
          <a:xfrm>
            <a:off x="1760825" y="8175865"/>
            <a:ext cx="78249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290C16"/>
                </a:solidFill>
                <a:latin typeface="Crimson Pro"/>
                <a:ea typeface="Crimson Pro"/>
                <a:cs typeface="Crimson Pro"/>
                <a:sym typeface="Crimson Pro"/>
              </a:rPr>
              <a:t>This layout is used to emphasize transitions in between parts of your presentation.</a:t>
            </a:r>
            <a:endParaRPr/>
          </a:p>
        </p:txBody>
      </p:sp>
      <p:pic>
        <p:nvPicPr>
          <p:cNvPr id="152" name="Google Shape;152;p18"/>
          <p:cNvPicPr preferRelativeResize="0"/>
          <p:nvPr/>
        </p:nvPicPr>
        <p:blipFill rotWithShape="1">
          <a:blip r:embed="rId4">
            <a:alphaModFix/>
          </a:blip>
          <a:srcRect b="0" l="0" r="0" t="80482"/>
          <a:stretch/>
        </p:blipFill>
        <p:spPr>
          <a:xfrm>
            <a:off x="6869950" y="-220570"/>
            <a:ext cx="12695327" cy="1482100"/>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19"/>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158" name="Google Shape;158;p19"/>
          <p:cNvCxnSpPr/>
          <p:nvPr/>
        </p:nvCxnSpPr>
        <p:spPr>
          <a:xfrm rot="10800000">
            <a:off x="5672684" y="6326569"/>
            <a:ext cx="0" cy="3960431"/>
          </a:xfrm>
          <a:prstGeom prst="straightConnector1">
            <a:avLst/>
          </a:prstGeom>
          <a:noFill/>
          <a:ln cap="flat" cmpd="sng" w="19050">
            <a:solidFill>
              <a:srgbClr val="FFFFFF"/>
            </a:solidFill>
            <a:prstDash val="solid"/>
            <a:round/>
            <a:headEnd len="sm" w="sm" type="none"/>
            <a:tailEnd len="sm" w="sm" type="none"/>
          </a:ln>
        </p:spPr>
      </p:cxnSp>
      <p:sp>
        <p:nvSpPr>
          <p:cNvPr id="159" name="Google Shape;159;p19"/>
          <p:cNvSpPr txBox="1"/>
          <p:nvPr/>
        </p:nvSpPr>
        <p:spPr>
          <a:xfrm>
            <a:off x="1028700" y="1019175"/>
            <a:ext cx="13296300"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Goals Recap</a:t>
            </a:r>
            <a:endParaRPr/>
          </a:p>
        </p:txBody>
      </p:sp>
      <p:sp>
        <p:nvSpPr>
          <p:cNvPr id="160" name="Google Shape;160;p19"/>
          <p:cNvSpPr txBox="1"/>
          <p:nvPr/>
        </p:nvSpPr>
        <p:spPr>
          <a:xfrm>
            <a:off x="1028700" y="5399914"/>
            <a:ext cx="1275457"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Goal 1</a:t>
            </a:r>
            <a:endParaRPr/>
          </a:p>
        </p:txBody>
      </p:sp>
      <p:sp>
        <p:nvSpPr>
          <p:cNvPr id="161" name="Google Shape;161;p19"/>
          <p:cNvSpPr txBox="1"/>
          <p:nvPr/>
        </p:nvSpPr>
        <p:spPr>
          <a:xfrm>
            <a:off x="6148934" y="5399914"/>
            <a:ext cx="1344960"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Goal 2</a:t>
            </a:r>
            <a:endParaRPr/>
          </a:p>
        </p:txBody>
      </p:sp>
      <p:sp>
        <p:nvSpPr>
          <p:cNvPr id="162" name="Google Shape;162;p19"/>
          <p:cNvSpPr txBox="1"/>
          <p:nvPr/>
        </p:nvSpPr>
        <p:spPr>
          <a:xfrm>
            <a:off x="11640632" y="5399914"/>
            <a:ext cx="1333500"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Goal 3</a:t>
            </a:r>
            <a:endParaRPr/>
          </a:p>
        </p:txBody>
      </p:sp>
      <p:sp>
        <p:nvSpPr>
          <p:cNvPr id="163" name="Google Shape;163;p19"/>
          <p:cNvSpPr txBox="1"/>
          <p:nvPr/>
        </p:nvSpPr>
        <p:spPr>
          <a:xfrm>
            <a:off x="1028700" y="2198175"/>
            <a:ext cx="7824954" cy="6984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FFFFFF"/>
                </a:solidFill>
                <a:latin typeface="Crimson Pro"/>
                <a:ea typeface="Crimson Pro"/>
                <a:cs typeface="Crimson Pro"/>
                <a:sym typeface="Crimson Pro"/>
              </a:rPr>
              <a:t>What are we trying to achieve?</a:t>
            </a:r>
            <a:endParaRPr/>
          </a:p>
        </p:txBody>
      </p:sp>
      <p:sp>
        <p:nvSpPr>
          <p:cNvPr id="164" name="Google Shape;164;p19"/>
          <p:cNvSpPr txBox="1"/>
          <p:nvPr/>
        </p:nvSpPr>
        <p:spPr>
          <a:xfrm>
            <a:off x="1028700" y="6424549"/>
            <a:ext cx="4169400" cy="215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Crimson Pro"/>
                <a:ea typeface="Crimson Pro"/>
                <a:cs typeface="Crimson Pro"/>
                <a:sym typeface="Crimson Pro"/>
              </a:rPr>
              <a:t>Lorem ipsum dolor sit amet, consectetur adipiscing elit. Sed do eiusmod tempor incididunt ut labore et dolore magna aliqua. Ut enim ad minim.</a:t>
            </a:r>
            <a:endParaRPr/>
          </a:p>
        </p:txBody>
      </p:sp>
      <p:sp>
        <p:nvSpPr>
          <p:cNvPr id="165" name="Google Shape;165;p19"/>
          <p:cNvSpPr txBox="1"/>
          <p:nvPr/>
        </p:nvSpPr>
        <p:spPr>
          <a:xfrm>
            <a:off x="6148934" y="6424549"/>
            <a:ext cx="4169400" cy="215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Crimson Pro"/>
                <a:ea typeface="Crimson Pro"/>
                <a:cs typeface="Crimson Pro"/>
                <a:sym typeface="Crimson Pro"/>
              </a:rPr>
              <a:t>Lorem ipsum dolor sit amet, consectetur adipiscing elit. Sed do eiusmod tempor incididunt ut labore et dolore magna aliqua. Ut enim ad minim.</a:t>
            </a:r>
            <a:endParaRPr/>
          </a:p>
        </p:txBody>
      </p:sp>
      <p:sp>
        <p:nvSpPr>
          <p:cNvPr id="166" name="Google Shape;166;p19"/>
          <p:cNvSpPr txBox="1"/>
          <p:nvPr/>
        </p:nvSpPr>
        <p:spPr>
          <a:xfrm>
            <a:off x="11640632" y="6424549"/>
            <a:ext cx="4169400" cy="215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Crimson Pro"/>
                <a:ea typeface="Crimson Pro"/>
                <a:cs typeface="Crimson Pro"/>
                <a:sym typeface="Crimson Pro"/>
              </a:rPr>
              <a:t>Lorem ipsum dolor sit amet, consectetur adipiscing elit. Sed do eiusmod tempor incididunt ut labore et dolore magna aliqua. Ut enim ad minim.</a:t>
            </a:r>
            <a:endParaRPr/>
          </a:p>
        </p:txBody>
      </p:sp>
      <p:cxnSp>
        <p:nvCxnSpPr>
          <p:cNvPr id="167" name="Google Shape;167;p19"/>
          <p:cNvCxnSpPr/>
          <p:nvPr/>
        </p:nvCxnSpPr>
        <p:spPr>
          <a:xfrm rot="10800000">
            <a:off x="10801507" y="6326569"/>
            <a:ext cx="0" cy="3960431"/>
          </a:xfrm>
          <a:prstGeom prst="straightConnector1">
            <a:avLst/>
          </a:prstGeom>
          <a:noFill/>
          <a:ln cap="flat" cmpd="sng" w="19050">
            <a:solidFill>
              <a:srgbClr val="FFFFFF"/>
            </a:solidFill>
            <a:prstDash val="solid"/>
            <a:round/>
            <a:headEnd len="sm" w="sm" type="none"/>
            <a:tailEnd len="sm" w="sm" type="none"/>
          </a:ln>
        </p:spPr>
      </p:cxnSp>
      <p:pic>
        <p:nvPicPr>
          <p:cNvPr id="168" name="Google Shape;168;p19"/>
          <p:cNvPicPr preferRelativeResize="0"/>
          <p:nvPr/>
        </p:nvPicPr>
        <p:blipFill>
          <a:blip r:embed="rId4">
            <a:alphaModFix/>
          </a:blip>
          <a:stretch>
            <a:fillRect/>
          </a:stretch>
        </p:blipFill>
        <p:spPr>
          <a:xfrm>
            <a:off x="12610375" y="336028"/>
            <a:ext cx="5083776" cy="5063897"/>
          </a:xfrm>
          <a:prstGeom prst="rect">
            <a:avLst/>
          </a:prstGeom>
          <a:noFill/>
          <a:ln>
            <a:noFill/>
          </a:ln>
        </p:spPr>
      </p:pic>
      <p:pic>
        <p:nvPicPr>
          <p:cNvPr id="169" name="Google Shape;169;p19"/>
          <p:cNvPicPr preferRelativeResize="0"/>
          <p:nvPr/>
        </p:nvPicPr>
        <p:blipFill rotWithShape="1">
          <a:blip r:embed="rId5">
            <a:alphaModFix/>
          </a:blip>
          <a:srcRect b="43569" l="0" r="50000" t="0"/>
          <a:stretch/>
        </p:blipFill>
        <p:spPr>
          <a:xfrm>
            <a:off x="16404875" y="5626900"/>
            <a:ext cx="1883126" cy="4660101"/>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0"/>
          <p:cNvPicPr preferRelativeResize="0"/>
          <p:nvPr/>
        </p:nvPicPr>
        <p:blipFill>
          <a:blip r:embed="rId3">
            <a:alphaModFix/>
          </a:blip>
          <a:stretch>
            <a:fillRect/>
          </a:stretch>
        </p:blipFill>
        <p:spPr>
          <a:xfrm>
            <a:off x="0" y="0"/>
            <a:ext cx="18288000" cy="10287000"/>
          </a:xfrm>
          <a:prstGeom prst="rect">
            <a:avLst/>
          </a:prstGeom>
          <a:noFill/>
          <a:ln>
            <a:noFill/>
          </a:ln>
        </p:spPr>
      </p:pic>
      <p:graphicFrame>
        <p:nvGraphicFramePr>
          <p:cNvPr id="175" name="Google Shape;175;p20"/>
          <p:cNvGraphicFramePr/>
          <p:nvPr/>
        </p:nvGraphicFramePr>
        <p:xfrm>
          <a:off x="1028700" y="2478082"/>
          <a:ext cx="3000000" cy="3000000"/>
        </p:xfrm>
        <a:graphic>
          <a:graphicData uri="http://schemas.openxmlformats.org/drawingml/2006/table">
            <a:tbl>
              <a:tblPr>
                <a:noFill/>
                <a:tableStyleId>{E462BD29-161F-474F-AE50-85558A95F6DA}</a:tableStyleId>
              </a:tblPr>
              <a:tblGrid>
                <a:gridCol w="5410200"/>
                <a:gridCol w="5410200"/>
                <a:gridCol w="5410200"/>
              </a:tblGrid>
              <a:tr h="1371625">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Crimson Pro"/>
                          <a:ea typeface="Crimson Pro"/>
                          <a:cs typeface="Crimson Pro"/>
                          <a:sym typeface="Crimson Pro"/>
                        </a:rPr>
                        <a:t>Roles</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Crimson Pro"/>
                          <a:ea typeface="Crimson Pro"/>
                          <a:cs typeface="Crimson Pro"/>
                          <a:sym typeface="Crimson Pro"/>
                        </a:rPr>
                        <a:t>Responsibilities</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Crimson Pro"/>
                          <a:ea typeface="Crimson Pro"/>
                          <a:cs typeface="Crimson Pro"/>
                          <a:sym typeface="Crimson Pro"/>
                        </a:rPr>
                        <a:t>Person in Charge</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solidFill>
                      <a:srgbClr val="2E4FAB"/>
                    </a:solidFill>
                  </a:tcPr>
                </a:tc>
              </a:tr>
              <a:tr h="1371625">
                <a:tc>
                  <a:txBody>
                    <a:bodyPr/>
                    <a:lstStyle/>
                    <a:p>
                      <a:pPr indent="0" lvl="0" marL="0" marR="0" rtl="0" algn="ctr">
                        <a:lnSpc>
                          <a:spcPct val="140016"/>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Product Ower</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Introduce Sprint Goals</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318090"/>
                        </a:lnSpc>
                        <a:spcBef>
                          <a:spcPts val="0"/>
                        </a:spcBef>
                        <a:spcAft>
                          <a:spcPts val="0"/>
                        </a:spcAft>
                        <a:buNone/>
                      </a:pPr>
                      <a:r>
                        <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r>
              <a:tr h="1771425">
                <a:tc>
                  <a:txBody>
                    <a:bodyPr/>
                    <a:lstStyle/>
                    <a:p>
                      <a:pPr indent="0" lvl="0" marL="0" marR="0" rtl="0" algn="ctr">
                        <a:lnSpc>
                          <a:spcPct val="140016"/>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Scrum Master</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Address any blockers that might hinder the team’s ability to achieve the Sprint Goal</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318090"/>
                        </a:lnSpc>
                        <a:spcBef>
                          <a:spcPts val="0"/>
                        </a:spcBef>
                        <a:spcAft>
                          <a:spcPts val="0"/>
                        </a:spcAft>
                        <a:buNone/>
                      </a:pPr>
                      <a:r>
                        <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r>
              <a:tr h="1371625">
                <a:tc>
                  <a:txBody>
                    <a:bodyPr/>
                    <a:lstStyle/>
                    <a:p>
                      <a:pPr indent="0" lvl="0" marL="0" marR="0" rtl="0" algn="ctr">
                        <a:lnSpc>
                          <a:spcPct val="140016"/>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Development Team</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Collaborate with the Product Owner to clarify requirements or user stories</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318090"/>
                        </a:lnSpc>
                        <a:spcBef>
                          <a:spcPts val="0"/>
                        </a:spcBef>
                        <a:spcAft>
                          <a:spcPts val="0"/>
                        </a:spcAft>
                        <a:buNone/>
                      </a:pPr>
                      <a:r>
                        <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r>
              <a:tr h="1371625">
                <a:tc>
                  <a:txBody>
                    <a:bodyPr/>
                    <a:lstStyle/>
                    <a:p>
                      <a:pPr indent="0" lvl="0" marL="0" marR="0" rtl="0" algn="ctr">
                        <a:lnSpc>
                          <a:spcPct val="140016"/>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Stakeholders</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499" u="none" cap="none" strike="noStrike">
                          <a:solidFill>
                            <a:srgbClr val="290C16"/>
                          </a:solidFill>
                          <a:latin typeface="Crimson Pro"/>
                          <a:ea typeface="Crimson Pro"/>
                          <a:cs typeface="Crimson Pro"/>
                          <a:sym typeface="Crimson Pro"/>
                        </a:rPr>
                        <a:t>Provide feedback</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c>
                  <a:txBody>
                    <a:bodyPr/>
                    <a:lstStyle/>
                    <a:p>
                      <a:pPr indent="0" lvl="0" marL="0" marR="0" rtl="0" algn="ctr">
                        <a:lnSpc>
                          <a:spcPct val="318090"/>
                        </a:lnSpc>
                        <a:spcBef>
                          <a:spcPts val="0"/>
                        </a:spcBef>
                        <a:spcAft>
                          <a:spcPts val="0"/>
                        </a:spcAft>
                        <a:buNone/>
                      </a:pPr>
                      <a:r>
                        <a:t/>
                      </a:r>
                      <a:endParaRPr sz="1100" u="none" cap="none" strike="noStrike"/>
                    </a:p>
                  </a:txBody>
                  <a:tcPr marT="190500" marB="190500" marR="190500" marL="190500" anchor="ctr">
                    <a:lnL cap="flat" cmpd="sng" w="38100">
                      <a:solidFill>
                        <a:srgbClr val="290C16"/>
                      </a:solidFill>
                      <a:prstDash val="solid"/>
                      <a:round/>
                      <a:headEnd len="sm" w="sm" type="none"/>
                      <a:tailEnd len="sm" w="sm" type="none"/>
                    </a:lnL>
                    <a:lnR cap="flat" cmpd="sng" w="38100">
                      <a:solidFill>
                        <a:srgbClr val="290C16"/>
                      </a:solidFill>
                      <a:prstDash val="solid"/>
                      <a:round/>
                      <a:headEnd len="sm" w="sm" type="none"/>
                      <a:tailEnd len="sm" w="sm" type="none"/>
                    </a:lnR>
                    <a:lnT cap="flat" cmpd="sng" w="38100">
                      <a:solidFill>
                        <a:srgbClr val="290C16"/>
                      </a:solidFill>
                      <a:prstDash val="solid"/>
                      <a:round/>
                      <a:headEnd len="sm" w="sm" type="none"/>
                      <a:tailEnd len="sm" w="sm" type="none"/>
                    </a:lnT>
                    <a:lnB cap="flat" cmpd="sng" w="38100">
                      <a:solidFill>
                        <a:srgbClr val="290C16"/>
                      </a:solidFill>
                      <a:prstDash val="solid"/>
                      <a:round/>
                      <a:headEnd len="sm" w="sm" type="none"/>
                      <a:tailEnd len="sm" w="sm" type="none"/>
                    </a:lnB>
                  </a:tcPr>
                </a:tc>
              </a:tr>
            </a:tbl>
          </a:graphicData>
        </a:graphic>
      </p:graphicFrame>
      <p:sp>
        <p:nvSpPr>
          <p:cNvPr id="176" name="Google Shape;176;p20"/>
          <p:cNvSpPr txBox="1"/>
          <p:nvPr/>
        </p:nvSpPr>
        <p:spPr>
          <a:xfrm>
            <a:off x="1028700" y="1019175"/>
            <a:ext cx="16508805" cy="10668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Roles and Responsibilities</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82" name="Google Shape;182;p21"/>
          <p:cNvPicPr preferRelativeResize="0"/>
          <p:nvPr/>
        </p:nvPicPr>
        <p:blipFill>
          <a:blip r:embed="rId4">
            <a:alphaModFix/>
          </a:blip>
          <a:stretch>
            <a:fillRect/>
          </a:stretch>
        </p:blipFill>
        <p:spPr>
          <a:xfrm>
            <a:off x="0" y="5672013"/>
            <a:ext cx="18288000" cy="4616648"/>
          </a:xfrm>
          <a:prstGeom prst="rect">
            <a:avLst/>
          </a:prstGeom>
          <a:noFill/>
          <a:ln>
            <a:noFill/>
          </a:ln>
        </p:spPr>
      </p:pic>
      <p:sp>
        <p:nvSpPr>
          <p:cNvPr id="183" name="Google Shape;183;p21"/>
          <p:cNvSpPr txBox="1"/>
          <p:nvPr/>
        </p:nvSpPr>
        <p:spPr>
          <a:xfrm>
            <a:off x="2495878" y="1186686"/>
            <a:ext cx="13296243" cy="10668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290C16"/>
                </a:solidFill>
                <a:latin typeface="Archivo Black"/>
                <a:ea typeface="Archivo Black"/>
                <a:cs typeface="Archivo Black"/>
                <a:sym typeface="Archivo Black"/>
              </a:rPr>
              <a:t>Sprint Calendar</a:t>
            </a:r>
            <a:endParaRPr/>
          </a:p>
        </p:txBody>
      </p:sp>
      <p:graphicFrame>
        <p:nvGraphicFramePr>
          <p:cNvPr id="184" name="Google Shape;184;p21"/>
          <p:cNvGraphicFramePr/>
          <p:nvPr/>
        </p:nvGraphicFramePr>
        <p:xfrm>
          <a:off x="685180" y="2550140"/>
          <a:ext cx="3000000" cy="3000000"/>
        </p:xfrm>
        <a:graphic>
          <a:graphicData uri="http://schemas.openxmlformats.org/drawingml/2006/table">
            <a:tbl>
              <a:tblPr>
                <a:noFill/>
                <a:tableStyleId>{E462BD29-161F-474F-AE50-85558A95F6DA}</a:tableStyleId>
              </a:tblPr>
              <a:tblGrid>
                <a:gridCol w="1593600"/>
                <a:gridCol w="2189150"/>
                <a:gridCol w="2189150"/>
                <a:gridCol w="2189150"/>
                <a:gridCol w="2189150"/>
                <a:gridCol w="2189150"/>
                <a:gridCol w="2189150"/>
                <a:gridCol w="2189150"/>
              </a:tblGrid>
              <a:tr h="1198500">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WEEK</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SUNDAY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MONDAY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TUESDAY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WEDNESDAY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THURSDAY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FRIDAY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F0F0F0"/>
                          </a:solidFill>
                          <a:latin typeface="Crimson Pro"/>
                          <a:ea typeface="Crimson Pro"/>
                          <a:cs typeface="Crimson Pro"/>
                          <a:sym typeface="Crimson Pro"/>
                        </a:rPr>
                        <a:t>SATURDAY</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2E4FAB"/>
                    </a:solidFill>
                  </a:tcPr>
                </a:tc>
              </a:tr>
              <a:tr h="1332950">
                <a:tc>
                  <a:txBody>
                    <a:bodyPr/>
                    <a:lstStyle/>
                    <a:p>
                      <a:pPr indent="0" lvl="0" marL="0" marR="0" rtl="0" algn="ctr">
                        <a:lnSpc>
                          <a:spcPct val="140018"/>
                        </a:lnSpc>
                        <a:spcBef>
                          <a:spcPts val="0"/>
                        </a:spcBef>
                        <a:spcAft>
                          <a:spcPts val="0"/>
                        </a:spcAft>
                        <a:buNone/>
                      </a:pPr>
                      <a:r>
                        <a:rPr b="1" lang="en-US" sz="2199" u="none" cap="none" strike="noStrike">
                          <a:solidFill>
                            <a:srgbClr val="290C16"/>
                          </a:solidFill>
                          <a:latin typeface="Crimson Pro"/>
                          <a:ea typeface="Crimson Pro"/>
                          <a:cs typeface="Crimson Pro"/>
                          <a:sym typeface="Crimson Pro"/>
                        </a:rPr>
                        <a:t>6</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115000"/>
                        </a:lnSpc>
                        <a:spcBef>
                          <a:spcPts val="0"/>
                        </a:spcBef>
                        <a:spcAft>
                          <a:spcPts val="0"/>
                        </a:spcAft>
                        <a:buNone/>
                      </a:pPr>
                      <a:r>
                        <a:rPr lang="en-US" sz="2199" u="none" cap="none" strike="noStrike">
                          <a:solidFill>
                            <a:srgbClr val="290C16"/>
                          </a:solidFill>
                          <a:latin typeface="Crimson Pro"/>
                          <a:ea typeface="Crimson Pro"/>
                          <a:cs typeface="Crimson Pro"/>
                          <a:sym typeface="Crimson Pro"/>
                        </a:rPr>
                        <a:t>Add your tasks here</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r>
              <a:tr h="1332950">
                <a:tc>
                  <a:txBody>
                    <a:bodyPr/>
                    <a:lstStyle/>
                    <a:p>
                      <a:pPr indent="0" lvl="0" marL="0" marR="0" rtl="0" algn="ctr">
                        <a:lnSpc>
                          <a:spcPct val="140018"/>
                        </a:lnSpc>
                        <a:spcBef>
                          <a:spcPts val="0"/>
                        </a:spcBef>
                        <a:spcAft>
                          <a:spcPts val="0"/>
                        </a:spcAft>
                        <a:buNone/>
                      </a:pPr>
                      <a:r>
                        <a:rPr b="1" lang="en-US" sz="2199" u="none" cap="none" strike="noStrike">
                          <a:solidFill>
                            <a:srgbClr val="290C16"/>
                          </a:solidFill>
                          <a:latin typeface="Crimson Pro"/>
                          <a:ea typeface="Crimson Pro"/>
                          <a:cs typeface="Crimson Pro"/>
                          <a:sym typeface="Crimson Pro"/>
                        </a:rPr>
                        <a:t>7</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r>
              <a:tr h="1332950">
                <a:tc>
                  <a:txBody>
                    <a:bodyPr/>
                    <a:lstStyle/>
                    <a:p>
                      <a:pPr indent="0" lvl="0" marL="0" marR="0" rtl="0" algn="ctr">
                        <a:lnSpc>
                          <a:spcPct val="140018"/>
                        </a:lnSpc>
                        <a:spcBef>
                          <a:spcPts val="0"/>
                        </a:spcBef>
                        <a:spcAft>
                          <a:spcPts val="0"/>
                        </a:spcAft>
                        <a:buNone/>
                      </a:pPr>
                      <a:r>
                        <a:rPr b="1" lang="en-US" sz="2199" u="none" cap="none" strike="noStrike">
                          <a:solidFill>
                            <a:srgbClr val="290C16"/>
                          </a:solidFill>
                          <a:latin typeface="Crimson Pro"/>
                          <a:ea typeface="Crimson Pro"/>
                          <a:cs typeface="Crimson Pro"/>
                          <a:sym typeface="Crimson Pro"/>
                        </a:rPr>
                        <a:t>8</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r>
              <a:tr h="1332950">
                <a:tc>
                  <a:txBody>
                    <a:bodyPr/>
                    <a:lstStyle/>
                    <a:p>
                      <a:pPr indent="0" lvl="0" marL="0" marR="0" rtl="0" algn="ctr">
                        <a:lnSpc>
                          <a:spcPct val="140018"/>
                        </a:lnSpc>
                        <a:spcBef>
                          <a:spcPts val="0"/>
                        </a:spcBef>
                        <a:spcAft>
                          <a:spcPts val="0"/>
                        </a:spcAft>
                        <a:buNone/>
                      </a:pPr>
                      <a:r>
                        <a:rPr b="1" lang="en-US" sz="2199" u="none" cap="none" strike="noStrike">
                          <a:solidFill>
                            <a:srgbClr val="290C16"/>
                          </a:solidFill>
                          <a:latin typeface="Crimson Pro"/>
                          <a:ea typeface="Crimson Pro"/>
                          <a:cs typeface="Crimson Pro"/>
                          <a:sym typeface="Crimson Pro"/>
                        </a:rPr>
                        <a:t>9</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c>
                  <a:txBody>
                    <a:bodyPr/>
                    <a:lstStyle/>
                    <a:p>
                      <a:pPr indent="0" lvl="0" marL="0" marR="0" rtl="0" algn="ctr">
                        <a:lnSpc>
                          <a:spcPct val="279909"/>
                        </a:lnSpc>
                        <a:spcBef>
                          <a:spcPts val="0"/>
                        </a:spcBef>
                        <a:spcAft>
                          <a:spcPts val="0"/>
                        </a:spcAft>
                        <a:buNone/>
                      </a:pPr>
                      <a:r>
                        <a:t/>
                      </a:r>
                      <a:endParaRPr sz="1100" u="none" cap="none" strike="noStrike"/>
                    </a:p>
                  </a:txBody>
                  <a:tcPr marT="190500" marB="190500" marR="190500" marL="190500" anchor="ctr">
                    <a:lnL cap="flat" cmpd="sng" w="19050">
                      <a:solidFill>
                        <a:srgbClr val="290C16"/>
                      </a:solidFill>
                      <a:prstDash val="solid"/>
                      <a:round/>
                      <a:headEnd len="sm" w="sm" type="none"/>
                      <a:tailEnd len="sm" w="sm" type="none"/>
                    </a:lnL>
                    <a:lnR cap="flat" cmpd="sng" w="19050">
                      <a:solidFill>
                        <a:srgbClr val="290C16"/>
                      </a:solidFill>
                      <a:prstDash val="solid"/>
                      <a:round/>
                      <a:headEnd len="sm" w="sm" type="none"/>
                      <a:tailEnd len="sm" w="sm" type="none"/>
                    </a:lnR>
                    <a:lnT cap="flat" cmpd="sng" w="19050">
                      <a:solidFill>
                        <a:srgbClr val="290C16"/>
                      </a:solidFill>
                      <a:prstDash val="solid"/>
                      <a:round/>
                      <a:headEnd len="sm" w="sm" type="none"/>
                      <a:tailEnd len="sm" w="sm" type="none"/>
                    </a:lnT>
                    <a:lnB cap="flat" cmpd="sng" w="19050">
                      <a:solidFill>
                        <a:srgbClr val="290C16"/>
                      </a:solidFill>
                      <a:prstDash val="solid"/>
                      <a:round/>
                      <a:headEnd len="sm" w="sm" type="none"/>
                      <a:tailEnd len="sm" w="sm" type="none"/>
                    </a:lnB>
                    <a:solidFill>
                      <a:srgbClr val="FDF4C5"/>
                    </a:solidFill>
                  </a:tcPr>
                </a:tc>
              </a:tr>
            </a:tbl>
          </a:graphicData>
        </a:graphic>
      </p:graphicFrame>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90" name="Google Shape;190;p22"/>
          <p:cNvPicPr preferRelativeResize="0"/>
          <p:nvPr/>
        </p:nvPicPr>
        <p:blipFill>
          <a:blip r:embed="rId4">
            <a:alphaModFix/>
          </a:blip>
          <a:stretch>
            <a:fillRect/>
          </a:stretch>
        </p:blipFill>
        <p:spPr>
          <a:xfrm>
            <a:off x="0" y="0"/>
            <a:ext cx="8877476" cy="5127959"/>
          </a:xfrm>
          <a:prstGeom prst="rect">
            <a:avLst/>
          </a:prstGeom>
          <a:noFill/>
          <a:ln>
            <a:noFill/>
          </a:ln>
        </p:spPr>
      </p:pic>
      <p:pic>
        <p:nvPicPr>
          <p:cNvPr id="191" name="Google Shape;191;p22"/>
          <p:cNvPicPr preferRelativeResize="0"/>
          <p:nvPr/>
        </p:nvPicPr>
        <p:blipFill rotWithShape="1">
          <a:blip r:embed="rId5">
            <a:alphaModFix/>
          </a:blip>
          <a:srcRect b="0" l="0" r="0" t="4571"/>
          <a:stretch/>
        </p:blipFill>
        <p:spPr>
          <a:xfrm>
            <a:off x="9144000" y="-550"/>
            <a:ext cx="9211252" cy="10287002"/>
          </a:xfrm>
          <a:prstGeom prst="rect">
            <a:avLst/>
          </a:prstGeom>
          <a:noFill/>
          <a:ln>
            <a:noFill/>
          </a:ln>
        </p:spPr>
      </p:pic>
      <p:sp>
        <p:nvSpPr>
          <p:cNvPr id="192" name="Google Shape;192;p22"/>
          <p:cNvSpPr/>
          <p:nvPr/>
        </p:nvSpPr>
        <p:spPr>
          <a:xfrm>
            <a:off x="9300800" y="6126000"/>
            <a:ext cx="9051359" cy="4161365"/>
          </a:xfrm>
          <a:custGeom>
            <a:rect b="b" l="l" r="r" t="t"/>
            <a:pathLst>
              <a:path extrusionOk="0" h="1214111" w="2481524">
                <a:moveTo>
                  <a:pt x="0" y="0"/>
                </a:moveTo>
                <a:lnTo>
                  <a:pt x="2481524" y="0"/>
                </a:lnTo>
                <a:lnTo>
                  <a:pt x="2481524" y="1214111"/>
                </a:lnTo>
                <a:lnTo>
                  <a:pt x="0" y="1214111"/>
                </a:lnTo>
                <a:close/>
              </a:path>
            </a:pathLst>
          </a:custGeom>
          <a:solidFill>
            <a:srgbClr val="80B24E"/>
          </a:solidFill>
          <a:ln>
            <a:noFill/>
          </a:ln>
        </p:spPr>
      </p:sp>
      <p:sp>
        <p:nvSpPr>
          <p:cNvPr id="193" name="Google Shape;193;p22"/>
          <p:cNvSpPr txBox="1"/>
          <p:nvPr/>
        </p:nvSpPr>
        <p:spPr>
          <a:xfrm>
            <a:off x="9845385" y="6687123"/>
            <a:ext cx="7729031"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Gallery Image</a:t>
            </a:r>
            <a:endParaRPr/>
          </a:p>
        </p:txBody>
      </p:sp>
      <p:sp>
        <p:nvSpPr>
          <p:cNvPr id="194" name="Google Shape;194;p22"/>
          <p:cNvSpPr txBox="1"/>
          <p:nvPr/>
        </p:nvSpPr>
        <p:spPr>
          <a:xfrm>
            <a:off x="9845385" y="8048625"/>
            <a:ext cx="50688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FFFFFF"/>
                </a:solidFill>
                <a:latin typeface="Crimson Pro"/>
                <a:ea typeface="Crimson Pro"/>
                <a:cs typeface="Crimson Pro"/>
                <a:sym typeface="Crimson Pro"/>
              </a:rPr>
              <a:t>What can you say about your projects? Share it here!</a:t>
            </a:r>
            <a:endParaRPr/>
          </a:p>
        </p:txBody>
      </p:sp>
      <p:cxnSp>
        <p:nvCxnSpPr>
          <p:cNvPr id="195" name="Google Shape;195;p22"/>
          <p:cNvCxnSpPr/>
          <p:nvPr/>
        </p:nvCxnSpPr>
        <p:spPr>
          <a:xfrm rot="10800000">
            <a:off x="9845385" y="7906037"/>
            <a:ext cx="8877463" cy="0"/>
          </a:xfrm>
          <a:prstGeom prst="straightConnector1">
            <a:avLst/>
          </a:prstGeom>
          <a:noFill/>
          <a:ln cap="flat" cmpd="sng" w="19050">
            <a:solidFill>
              <a:srgbClr val="FFFFFF"/>
            </a:solidFill>
            <a:prstDash val="solid"/>
            <a:round/>
            <a:headEnd len="sm" w="sm" type="none"/>
            <a:tailEnd len="sm" w="sm" type="none"/>
          </a:ln>
        </p:spPr>
      </p:cxnSp>
      <p:pic>
        <p:nvPicPr>
          <p:cNvPr id="196" name="Google Shape;196;p22"/>
          <p:cNvPicPr preferRelativeResize="0"/>
          <p:nvPr/>
        </p:nvPicPr>
        <p:blipFill rotWithShape="1">
          <a:blip r:embed="rId6">
            <a:alphaModFix/>
          </a:blip>
          <a:srcRect b="3735" l="0" r="0" t="0"/>
          <a:stretch/>
        </p:blipFill>
        <p:spPr>
          <a:xfrm>
            <a:off x="0" y="5349825"/>
            <a:ext cx="8877476" cy="4936626"/>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Sprint Review Slides">
  <a:themeElements>
    <a:clrScheme name="Office">
      <a:dk1>
        <a:srgbClr val="290C16"/>
      </a:dk1>
      <a:lt1>
        <a:srgbClr val="FDF4C5"/>
      </a:lt1>
      <a:dk2>
        <a:srgbClr val="2E4FAB"/>
      </a:dk2>
      <a:lt2>
        <a:srgbClr val="80B24E"/>
      </a:lt2>
      <a:accent1>
        <a:srgbClr val="C4CDC4"/>
      </a:accent1>
      <a:accent2>
        <a:srgbClr val="290C16"/>
      </a:accent2>
      <a:accent3>
        <a:srgbClr val="C4CDC4"/>
      </a:accent3>
      <a:accent4>
        <a:srgbClr val="80B24E"/>
      </a:accent4>
      <a:accent5>
        <a:srgbClr val="FDF4C5"/>
      </a:accent5>
      <a:accent6>
        <a:srgbClr val="80B24E"/>
      </a:accent6>
      <a:hlink>
        <a:srgbClr val="2E4FA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