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Palanquin Dark"/>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alanquinDark-bold.fntdata"/><Relationship Id="rId25" Type="http://schemas.openxmlformats.org/officeDocument/2006/relationships/font" Target="fonts/PalanquinDark-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05fe2b77ac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305fe2b77ac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05fe2b77ac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05fe2b77ac_1_2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05fe2b77ac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05fe2b77ac_1_2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05fe2b77ac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05fe2b77ac_1_2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05fe2b77ac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305fe2b77ac_1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05fe2b77ac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305fe2b77ac_1_3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05fe2b77ac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305fe2b77ac_1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05fe2b77ac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05fe2b77ac_1_3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05fe2b77ac_1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305fe2b77ac_1_3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05fe2b77ac_1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305fe2b77ac_1_4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05fe2b77ac_1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305fe2b77ac_1_4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05fe2b77ac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305fe2b77ac_1_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05fe2b77ac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305fe2b77ac_1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05fe2b77ac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305fe2b77ac_1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05fe2b77ac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05fe2b77ac_1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05fe2b77ac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05fe2b77ac_1_1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05fe2b77ac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305fe2b77ac_1_1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05fe2b77ac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305fe2b77ac_1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05fe2b77ac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05fe2b77ac_1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0" y="3199716"/>
            <a:ext cx="9143818" cy="2786661"/>
            <a:chOff x="0" y="-38100"/>
            <a:chExt cx="4816592" cy="1467900"/>
          </a:xfrm>
        </p:grpSpPr>
        <p:sp>
          <p:nvSpPr>
            <p:cNvPr id="11" name="Google Shape;11;p2"/>
            <p:cNvSpPr/>
            <p:nvPr/>
          </p:nvSpPr>
          <p:spPr>
            <a:xfrm>
              <a:off x="0" y="0"/>
              <a:ext cx="4816592" cy="1429707"/>
            </a:xfrm>
            <a:custGeom>
              <a:rect b="b" l="l" r="r" t="t"/>
              <a:pathLst>
                <a:path extrusionOk="0" h="1429707" w="4816592">
                  <a:moveTo>
                    <a:pt x="0" y="0"/>
                  </a:moveTo>
                  <a:lnTo>
                    <a:pt x="4816592" y="0"/>
                  </a:lnTo>
                  <a:lnTo>
                    <a:pt x="4816592" y="1429707"/>
                  </a:lnTo>
                  <a:lnTo>
                    <a:pt x="0" y="1429707"/>
                  </a:lnTo>
                  <a:close/>
                </a:path>
              </a:pathLst>
            </a:custGeom>
            <a:solidFill>
              <a:srgbClr val="01045F">
                <a:alpha val="48240"/>
              </a:srgbClr>
            </a:solidFill>
            <a:ln>
              <a:noFill/>
            </a:ln>
          </p:spPr>
        </p:sp>
        <p:sp>
          <p:nvSpPr>
            <p:cNvPr id="12" name="Google Shape;12;p2"/>
            <p:cNvSpPr txBox="1"/>
            <p:nvPr/>
          </p:nvSpPr>
          <p:spPr>
            <a:xfrm>
              <a:off x="0" y="-38100"/>
              <a:ext cx="4816500" cy="14679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3" name="Google Shape;13;p2"/>
          <p:cNvPicPr preferRelativeResize="0"/>
          <p:nvPr/>
        </p:nvPicPr>
        <p:blipFill>
          <a:blip r:embed="rId2">
            <a:alphaModFix/>
          </a:blip>
          <a:stretch>
            <a:fillRect/>
          </a:stretch>
        </p:blipFill>
        <p:spPr>
          <a:xfrm>
            <a:off x="4648202" y="737025"/>
            <a:ext cx="4070999" cy="3574313"/>
          </a:xfrm>
          <a:prstGeom prst="rect">
            <a:avLst/>
          </a:prstGeom>
          <a:noFill/>
          <a:ln>
            <a:noFill/>
          </a:ln>
        </p:spPr>
      </p:pic>
      <p:sp>
        <p:nvSpPr>
          <p:cNvPr id="14" name="Google Shape;14;p2"/>
          <p:cNvSpPr txBox="1"/>
          <p:nvPr>
            <p:ph type="ctrTitle"/>
          </p:nvPr>
        </p:nvSpPr>
        <p:spPr>
          <a:xfrm>
            <a:off x="311700" y="1260525"/>
            <a:ext cx="3827400" cy="2052600"/>
          </a:xfrm>
          <a:prstGeom prst="rect">
            <a:avLst/>
          </a:prstGeom>
        </p:spPr>
        <p:txBody>
          <a:bodyPr anchorCtr="0" anchor="b" bIns="91425" lIns="91425" spcFirstLastPara="1" rIns="91425" wrap="square" tIns="91425">
            <a:norm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5" name="Google Shape;15;p2"/>
          <p:cNvSpPr txBox="1"/>
          <p:nvPr>
            <p:ph idx="1" type="subTitle"/>
          </p:nvPr>
        </p:nvSpPr>
        <p:spPr>
          <a:xfrm>
            <a:off x="311700" y="3350075"/>
            <a:ext cx="41847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FFE072"/>
              </a:buClr>
              <a:buSzPts val="2800"/>
              <a:buNone/>
              <a:defRPr sz="2800">
                <a:solidFill>
                  <a:srgbClr val="FFE072"/>
                </a:solidFill>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p:nvPr/>
        </p:nvSpPr>
        <p:spPr>
          <a:xfrm>
            <a:off x="5702825" y="-7400"/>
            <a:ext cx="3441300" cy="5143500"/>
          </a:xfrm>
          <a:prstGeom prst="rect">
            <a:avLst/>
          </a:prstGeom>
          <a:solidFill>
            <a:srgbClr val="01045F">
              <a:alpha val="482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nquin Dark"/>
              <a:ea typeface="Palanquin Dark"/>
              <a:cs typeface="Palanquin Dark"/>
              <a:sym typeface="Palanquin Dark"/>
            </a:endParaRPr>
          </a:p>
        </p:txBody>
      </p:sp>
      <p:sp>
        <p:nvSpPr>
          <p:cNvPr id="19" name="Google Shape;19;p3"/>
          <p:cNvSpPr/>
          <p:nvPr>
            <p:ph idx="2" type="pic"/>
          </p:nvPr>
        </p:nvSpPr>
        <p:spPr>
          <a:xfrm>
            <a:off x="11650" y="-7400"/>
            <a:ext cx="5643000" cy="5143500"/>
          </a:xfrm>
          <a:prstGeom prst="rect">
            <a:avLst/>
          </a:prstGeom>
          <a:noFill/>
          <a:ln>
            <a:noFill/>
          </a:ln>
        </p:spPr>
      </p:sp>
      <p:sp>
        <p:nvSpPr>
          <p:cNvPr id="20" name="Google Shape;20;p3"/>
          <p:cNvSpPr txBox="1"/>
          <p:nvPr>
            <p:ph type="title"/>
          </p:nvPr>
        </p:nvSpPr>
        <p:spPr>
          <a:xfrm>
            <a:off x="547700" y="745900"/>
            <a:ext cx="3940800" cy="8418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E072"/>
              </a:buClr>
              <a:buSzPts val="3600"/>
              <a:buNone/>
              <a:defRPr sz="3600">
                <a:solidFill>
                  <a:srgbClr val="FFE07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2" name="Google Shape;22;p3"/>
          <p:cNvGrpSpPr/>
          <p:nvPr/>
        </p:nvGrpSpPr>
        <p:grpSpPr>
          <a:xfrm>
            <a:off x="5654724" y="-72329"/>
            <a:ext cx="148645" cy="5215727"/>
            <a:chOff x="0" y="-38100"/>
            <a:chExt cx="78300" cy="2747433"/>
          </a:xfrm>
        </p:grpSpPr>
        <p:sp>
          <p:nvSpPr>
            <p:cNvPr id="23" name="Google Shape;23;p3"/>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1E1E49"/>
            </a:solidFill>
            <a:ln>
              <a:noFill/>
            </a:ln>
          </p:spPr>
        </p:sp>
        <p:sp>
          <p:nvSpPr>
            <p:cNvPr id="24" name="Google Shape;24;p3"/>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8995550" y="-72329"/>
            <a:ext cx="148645" cy="5215727"/>
            <a:chOff x="0" y="-38100"/>
            <a:chExt cx="78300" cy="2747433"/>
          </a:xfrm>
        </p:grpSpPr>
        <p:sp>
          <p:nvSpPr>
            <p:cNvPr id="26" name="Google Shape;26;p3"/>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27" name="Google Shape;27;p3"/>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a:off x="0" y="-72329"/>
            <a:ext cx="148645" cy="5215727"/>
            <a:chOff x="0" y="-38100"/>
            <a:chExt cx="78300" cy="2747433"/>
          </a:xfrm>
        </p:grpSpPr>
        <p:sp>
          <p:nvSpPr>
            <p:cNvPr id="29" name="Google Shape;29;p3"/>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30" name="Google Shape;30;p3"/>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grpSp>
        <p:nvGrpSpPr>
          <p:cNvPr id="32" name="Google Shape;32;p4"/>
          <p:cNvGrpSpPr/>
          <p:nvPr/>
        </p:nvGrpSpPr>
        <p:grpSpPr>
          <a:xfrm>
            <a:off x="0" y="2499421"/>
            <a:ext cx="9143818" cy="2644281"/>
            <a:chOff x="0" y="-38100"/>
            <a:chExt cx="4816592" cy="1392900"/>
          </a:xfrm>
        </p:grpSpPr>
        <p:sp>
          <p:nvSpPr>
            <p:cNvPr id="33" name="Google Shape;33;p4"/>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40"/>
              </a:srgbClr>
            </a:solidFill>
            <a:ln>
              <a:noFill/>
            </a:ln>
          </p:spPr>
        </p:sp>
        <p:sp>
          <p:nvSpPr>
            <p:cNvPr id="34" name="Google Shape;34;p4"/>
            <p:cNvSpPr txBox="1"/>
            <p:nvPr/>
          </p:nvSpPr>
          <p:spPr>
            <a:xfrm>
              <a:off x="0" y="-38100"/>
              <a:ext cx="4816500" cy="13929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5" name="Google Shape;35;p4"/>
          <p:cNvPicPr preferRelativeResize="0"/>
          <p:nvPr/>
        </p:nvPicPr>
        <p:blipFill>
          <a:blip r:embed="rId2">
            <a:alphaModFix/>
          </a:blip>
          <a:stretch>
            <a:fillRect/>
          </a:stretch>
        </p:blipFill>
        <p:spPr>
          <a:xfrm>
            <a:off x="5868030" y="-224900"/>
            <a:ext cx="2384275" cy="5655756"/>
          </a:xfrm>
          <a:prstGeom prst="rect">
            <a:avLst/>
          </a:prstGeom>
          <a:noFill/>
          <a:ln>
            <a:noFill/>
          </a:ln>
        </p:spPr>
      </p:pic>
      <p:grpSp>
        <p:nvGrpSpPr>
          <p:cNvPr id="36" name="Google Shape;36;p4"/>
          <p:cNvGrpSpPr/>
          <p:nvPr/>
        </p:nvGrpSpPr>
        <p:grpSpPr>
          <a:xfrm>
            <a:off x="8995550" y="-72329"/>
            <a:ext cx="148645" cy="5215727"/>
            <a:chOff x="0" y="-38100"/>
            <a:chExt cx="78300" cy="2747433"/>
          </a:xfrm>
        </p:grpSpPr>
        <p:sp>
          <p:nvSpPr>
            <p:cNvPr id="37" name="Google Shape;37;p4"/>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38" name="Google Shape;38;p4"/>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 name="Google Shape;39;p4"/>
          <p:cNvGrpSpPr/>
          <p:nvPr/>
        </p:nvGrpSpPr>
        <p:grpSpPr>
          <a:xfrm>
            <a:off x="0" y="-72329"/>
            <a:ext cx="148645" cy="5215727"/>
            <a:chOff x="0" y="-38100"/>
            <a:chExt cx="78300" cy="2747433"/>
          </a:xfrm>
        </p:grpSpPr>
        <p:sp>
          <p:nvSpPr>
            <p:cNvPr id="40" name="Google Shape;40;p4"/>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41" name="Google Shape;41;p4"/>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 name="Google Shape;4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 name="Google Shape;4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 name="Google Shape;4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5"/>
          <p:cNvSpPr/>
          <p:nvPr>
            <p:ph idx="2" type="pic"/>
          </p:nvPr>
        </p:nvSpPr>
        <p:spPr>
          <a:xfrm>
            <a:off x="3700" y="-4225"/>
            <a:ext cx="9144000" cy="5143500"/>
          </a:xfrm>
          <a:prstGeom prst="rect">
            <a:avLst/>
          </a:prstGeom>
          <a:noFill/>
          <a:ln>
            <a:noFill/>
          </a:ln>
        </p:spPr>
      </p:sp>
      <p:sp>
        <p:nvSpPr>
          <p:cNvPr id="47" name="Google Shape;4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9" name="Google Shape;49;p5"/>
          <p:cNvGrpSpPr/>
          <p:nvPr/>
        </p:nvGrpSpPr>
        <p:grpSpPr>
          <a:xfrm>
            <a:off x="0" y="2356962"/>
            <a:ext cx="9143818" cy="2786661"/>
            <a:chOff x="0" y="-38100"/>
            <a:chExt cx="4816592" cy="1467900"/>
          </a:xfrm>
        </p:grpSpPr>
        <p:sp>
          <p:nvSpPr>
            <p:cNvPr id="50" name="Google Shape;50;p5"/>
            <p:cNvSpPr/>
            <p:nvPr/>
          </p:nvSpPr>
          <p:spPr>
            <a:xfrm>
              <a:off x="0" y="0"/>
              <a:ext cx="4816592" cy="1429707"/>
            </a:xfrm>
            <a:custGeom>
              <a:rect b="b" l="l" r="r" t="t"/>
              <a:pathLst>
                <a:path extrusionOk="0" h="1429707" w="4816592">
                  <a:moveTo>
                    <a:pt x="0" y="0"/>
                  </a:moveTo>
                  <a:lnTo>
                    <a:pt x="4816592" y="0"/>
                  </a:lnTo>
                  <a:lnTo>
                    <a:pt x="4816592" y="1429707"/>
                  </a:lnTo>
                  <a:lnTo>
                    <a:pt x="0" y="1429707"/>
                  </a:lnTo>
                  <a:close/>
                </a:path>
              </a:pathLst>
            </a:custGeom>
            <a:solidFill>
              <a:srgbClr val="01045F">
                <a:alpha val="48240"/>
              </a:srgbClr>
            </a:solidFill>
            <a:ln>
              <a:noFill/>
            </a:ln>
          </p:spPr>
        </p:sp>
        <p:sp>
          <p:nvSpPr>
            <p:cNvPr id="51" name="Google Shape;51;p5"/>
            <p:cNvSpPr txBox="1"/>
            <p:nvPr/>
          </p:nvSpPr>
          <p:spPr>
            <a:xfrm>
              <a:off x="0" y="-38100"/>
              <a:ext cx="4816500" cy="14679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2" name="Shape 52"/>
        <p:cNvGrpSpPr/>
        <p:nvPr/>
      </p:nvGrpSpPr>
      <p:grpSpPr>
        <a:xfrm>
          <a:off x="0" y="0"/>
          <a:ext cx="0" cy="0"/>
          <a:chOff x="0" y="0"/>
          <a:chExt cx="0" cy="0"/>
        </a:xfrm>
      </p:grpSpPr>
      <p:grpSp>
        <p:nvGrpSpPr>
          <p:cNvPr id="53" name="Google Shape;53;p6"/>
          <p:cNvGrpSpPr/>
          <p:nvPr/>
        </p:nvGrpSpPr>
        <p:grpSpPr>
          <a:xfrm>
            <a:off x="0" y="2356962"/>
            <a:ext cx="9143818" cy="2786661"/>
            <a:chOff x="0" y="-38100"/>
            <a:chExt cx="4816592" cy="1467900"/>
          </a:xfrm>
        </p:grpSpPr>
        <p:sp>
          <p:nvSpPr>
            <p:cNvPr id="54" name="Google Shape;54;p6"/>
            <p:cNvSpPr/>
            <p:nvPr/>
          </p:nvSpPr>
          <p:spPr>
            <a:xfrm>
              <a:off x="0" y="0"/>
              <a:ext cx="4816592" cy="1429707"/>
            </a:xfrm>
            <a:custGeom>
              <a:rect b="b" l="l" r="r" t="t"/>
              <a:pathLst>
                <a:path extrusionOk="0" h="1429707" w="4816592">
                  <a:moveTo>
                    <a:pt x="0" y="0"/>
                  </a:moveTo>
                  <a:lnTo>
                    <a:pt x="4816592" y="0"/>
                  </a:lnTo>
                  <a:lnTo>
                    <a:pt x="4816592" y="1429707"/>
                  </a:lnTo>
                  <a:lnTo>
                    <a:pt x="0" y="1429707"/>
                  </a:lnTo>
                  <a:close/>
                </a:path>
              </a:pathLst>
            </a:custGeom>
            <a:solidFill>
              <a:srgbClr val="01045F">
                <a:alpha val="48240"/>
              </a:srgbClr>
            </a:solidFill>
            <a:ln>
              <a:noFill/>
            </a:ln>
          </p:spPr>
        </p:sp>
        <p:sp>
          <p:nvSpPr>
            <p:cNvPr id="55" name="Google Shape;55;p6"/>
            <p:cNvSpPr txBox="1"/>
            <p:nvPr/>
          </p:nvSpPr>
          <p:spPr>
            <a:xfrm>
              <a:off x="0" y="-38100"/>
              <a:ext cx="4816500" cy="14679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 name="Google Shape;56;p6"/>
          <p:cNvGrpSpPr/>
          <p:nvPr/>
        </p:nvGrpSpPr>
        <p:grpSpPr>
          <a:xfrm>
            <a:off x="8995550" y="-72329"/>
            <a:ext cx="148645" cy="5215727"/>
            <a:chOff x="0" y="-38100"/>
            <a:chExt cx="78300" cy="2747433"/>
          </a:xfrm>
        </p:grpSpPr>
        <p:sp>
          <p:nvSpPr>
            <p:cNvPr id="57" name="Google Shape;57;p6"/>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58" name="Google Shape;58;p6"/>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 name="Google Shape;59;p6"/>
          <p:cNvGrpSpPr/>
          <p:nvPr/>
        </p:nvGrpSpPr>
        <p:grpSpPr>
          <a:xfrm>
            <a:off x="0" y="-72329"/>
            <a:ext cx="148645" cy="5215727"/>
            <a:chOff x="0" y="-38100"/>
            <a:chExt cx="78300" cy="2747433"/>
          </a:xfrm>
        </p:grpSpPr>
        <p:sp>
          <p:nvSpPr>
            <p:cNvPr id="60" name="Google Shape;60;p6"/>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61" name="Google Shape;61;p6"/>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 name="Google Shape;62;p6"/>
          <p:cNvSpPr txBox="1"/>
          <p:nvPr>
            <p:ph type="title"/>
          </p:nvPr>
        </p:nvSpPr>
        <p:spPr>
          <a:xfrm>
            <a:off x="490250" y="450150"/>
            <a:ext cx="50934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3" name="Google Shape;6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6"/>
          <p:cNvPicPr preferRelativeResize="0"/>
          <p:nvPr/>
        </p:nvPicPr>
        <p:blipFill>
          <a:blip r:embed="rId2">
            <a:alphaModFix/>
          </a:blip>
          <a:stretch>
            <a:fillRect/>
          </a:stretch>
        </p:blipFill>
        <p:spPr>
          <a:xfrm>
            <a:off x="5511550" y="1058525"/>
            <a:ext cx="3175224" cy="279431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grpSp>
        <p:nvGrpSpPr>
          <p:cNvPr id="66" name="Google Shape;66;p7"/>
          <p:cNvGrpSpPr/>
          <p:nvPr/>
        </p:nvGrpSpPr>
        <p:grpSpPr>
          <a:xfrm>
            <a:off x="8995550" y="-72329"/>
            <a:ext cx="148645" cy="5215727"/>
            <a:chOff x="0" y="-38100"/>
            <a:chExt cx="78300" cy="2747433"/>
          </a:xfrm>
        </p:grpSpPr>
        <p:sp>
          <p:nvSpPr>
            <p:cNvPr id="67" name="Google Shape;67;p7"/>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68" name="Google Shape;68;p7"/>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 name="Google Shape;69;p7"/>
          <p:cNvGrpSpPr/>
          <p:nvPr/>
        </p:nvGrpSpPr>
        <p:grpSpPr>
          <a:xfrm>
            <a:off x="0" y="-72329"/>
            <a:ext cx="148645" cy="5215727"/>
            <a:chOff x="0" y="-38100"/>
            <a:chExt cx="78300" cy="2747433"/>
          </a:xfrm>
        </p:grpSpPr>
        <p:sp>
          <p:nvSpPr>
            <p:cNvPr id="70" name="Google Shape;70;p7"/>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71" name="Google Shape;71;p7"/>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 name="Google Shape;72;p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3" name="Google Shape;73;p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4" name="Google Shape;74;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7"/>
          <p:cNvSpPr/>
          <p:nvPr/>
        </p:nvSpPr>
        <p:spPr>
          <a:xfrm>
            <a:off x="5041246" y="-477714"/>
            <a:ext cx="2986778" cy="1710610"/>
          </a:xfrm>
          <a:custGeom>
            <a:rect b="b" l="l" r="r" t="t"/>
            <a:pathLst>
              <a:path extrusionOk="0" h="1396416" w="2438186">
                <a:moveTo>
                  <a:pt x="0" y="0"/>
                </a:moveTo>
                <a:lnTo>
                  <a:pt x="2438186" y="0"/>
                </a:lnTo>
                <a:lnTo>
                  <a:pt x="2438186" y="1396416"/>
                </a:lnTo>
                <a:lnTo>
                  <a:pt x="0" y="139641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7" name="Shape 77"/>
        <p:cNvGrpSpPr/>
        <p:nvPr/>
      </p:nvGrpSpPr>
      <p:grpSpPr>
        <a:xfrm>
          <a:off x="0" y="0"/>
          <a:ext cx="0" cy="0"/>
          <a:chOff x="0" y="0"/>
          <a:chExt cx="0" cy="0"/>
        </a:xfrm>
      </p:grpSpPr>
      <p:pic>
        <p:nvPicPr>
          <p:cNvPr id="78" name="Google Shape;78;p8"/>
          <p:cNvPicPr preferRelativeResize="0"/>
          <p:nvPr/>
        </p:nvPicPr>
        <p:blipFill>
          <a:blip r:embed="rId2">
            <a:alphaModFix/>
          </a:blip>
          <a:stretch>
            <a:fillRect/>
          </a:stretch>
        </p:blipFill>
        <p:spPr>
          <a:xfrm>
            <a:off x="4018688" y="769624"/>
            <a:ext cx="4632949" cy="4373876"/>
          </a:xfrm>
          <a:prstGeom prst="rect">
            <a:avLst/>
          </a:prstGeom>
          <a:noFill/>
          <a:ln>
            <a:noFill/>
          </a:ln>
        </p:spPr>
      </p:pic>
      <p:grpSp>
        <p:nvGrpSpPr>
          <p:cNvPr id="79" name="Google Shape;79;p8"/>
          <p:cNvGrpSpPr/>
          <p:nvPr/>
        </p:nvGrpSpPr>
        <p:grpSpPr>
          <a:xfrm>
            <a:off x="8995550" y="-72329"/>
            <a:ext cx="148645" cy="5215727"/>
            <a:chOff x="0" y="-38100"/>
            <a:chExt cx="78300" cy="2747433"/>
          </a:xfrm>
        </p:grpSpPr>
        <p:sp>
          <p:nvSpPr>
            <p:cNvPr id="80" name="Google Shape;80;p8"/>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81" name="Google Shape;81;p8"/>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2" name="Google Shape;82;p8"/>
          <p:cNvGrpSpPr/>
          <p:nvPr/>
        </p:nvGrpSpPr>
        <p:grpSpPr>
          <a:xfrm>
            <a:off x="0" y="-72329"/>
            <a:ext cx="148645" cy="5215727"/>
            <a:chOff x="0" y="-38100"/>
            <a:chExt cx="78300" cy="2747433"/>
          </a:xfrm>
        </p:grpSpPr>
        <p:sp>
          <p:nvSpPr>
            <p:cNvPr id="83" name="Google Shape;83;p8"/>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84" name="Google Shape;84;p8"/>
            <p:cNvSpPr txBox="1"/>
            <p:nvPr/>
          </p:nvSpPr>
          <p:spPr>
            <a:xfrm>
              <a:off x="0" y="-38100"/>
              <a:ext cx="783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5" name="Google Shape;85;p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6" name="Google Shape;8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 name="Shape 87"/>
        <p:cNvGrpSpPr/>
        <p:nvPr/>
      </p:nvGrpSpPr>
      <p:grpSpPr>
        <a:xfrm>
          <a:off x="0" y="0"/>
          <a:ext cx="0" cy="0"/>
          <a:chOff x="0" y="0"/>
          <a:chExt cx="0" cy="0"/>
        </a:xfrm>
      </p:grpSpPr>
      <p:sp>
        <p:nvSpPr>
          <p:cNvPr id="88" name="Google Shape;8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alanquin Dark"/>
              <a:buNone/>
              <a:defRPr b="1" sz="2800">
                <a:solidFill>
                  <a:schemeClr val="dk1"/>
                </a:solidFill>
                <a:latin typeface="Palanquin Dark"/>
                <a:ea typeface="Palanquin Dark"/>
                <a:cs typeface="Palanquin Dark"/>
                <a:sym typeface="Palanquin Dar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alanquin Dark"/>
              <a:buChar char="●"/>
              <a:defRPr b="1" sz="1800">
                <a:solidFill>
                  <a:schemeClr val="dk2"/>
                </a:solidFill>
                <a:latin typeface="Palanquin Dark"/>
                <a:ea typeface="Palanquin Dark"/>
                <a:cs typeface="Palanquin Dark"/>
                <a:sym typeface="Palanquin Dark"/>
              </a:defRPr>
            </a:lvl1pPr>
            <a:lvl2pPr indent="-317500" lvl="1" marL="9144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2pPr>
            <a:lvl3pPr indent="-317500" lvl="2" marL="13716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3pPr>
            <a:lvl4pPr indent="-317500" lvl="3" marL="18288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4pPr>
            <a:lvl5pPr indent="-317500" lvl="4" marL="22860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5pPr>
            <a:lvl6pPr indent="-317500" lvl="5" marL="27432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6pPr>
            <a:lvl7pPr indent="-317500" lvl="6" marL="32004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7pPr>
            <a:lvl8pPr indent="-317500" lvl="7" marL="36576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8pPr>
            <a:lvl9pPr indent="-317500" lvl="8" marL="41148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7.png"/><Relationship Id="rId11" Type="http://schemas.openxmlformats.org/officeDocument/2006/relationships/image" Target="../media/image32.png"/><Relationship Id="rId10" Type="http://schemas.openxmlformats.org/officeDocument/2006/relationships/image" Target="../media/image26.png"/><Relationship Id="rId9"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20.png"/><Relationship Id="rId8"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24.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92" name="Shape 92"/>
        <p:cNvGrpSpPr/>
        <p:nvPr/>
      </p:nvGrpSpPr>
      <p:grpSpPr>
        <a:xfrm>
          <a:off x="0" y="0"/>
          <a:ext cx="0" cy="0"/>
          <a:chOff x="0" y="0"/>
          <a:chExt cx="0" cy="0"/>
        </a:xfrm>
      </p:grpSpPr>
      <p:grpSp>
        <p:nvGrpSpPr>
          <p:cNvPr id="93" name="Google Shape;93;p10"/>
          <p:cNvGrpSpPr/>
          <p:nvPr/>
        </p:nvGrpSpPr>
        <p:grpSpPr>
          <a:xfrm>
            <a:off x="0" y="3199715"/>
            <a:ext cx="9144000" cy="2786539"/>
            <a:chOff x="0" y="-38100"/>
            <a:chExt cx="4816593" cy="1467807"/>
          </a:xfrm>
        </p:grpSpPr>
        <p:sp>
          <p:nvSpPr>
            <p:cNvPr id="94" name="Google Shape;94;p10"/>
            <p:cNvSpPr/>
            <p:nvPr/>
          </p:nvSpPr>
          <p:spPr>
            <a:xfrm>
              <a:off x="0" y="0"/>
              <a:ext cx="4816592" cy="1429707"/>
            </a:xfrm>
            <a:custGeom>
              <a:rect b="b" l="l" r="r" t="t"/>
              <a:pathLst>
                <a:path extrusionOk="0" h="1429707" w="4816592">
                  <a:moveTo>
                    <a:pt x="0" y="0"/>
                  </a:moveTo>
                  <a:lnTo>
                    <a:pt x="4816592" y="0"/>
                  </a:lnTo>
                  <a:lnTo>
                    <a:pt x="4816592" y="1429707"/>
                  </a:lnTo>
                  <a:lnTo>
                    <a:pt x="0" y="1429707"/>
                  </a:lnTo>
                  <a:close/>
                </a:path>
              </a:pathLst>
            </a:custGeom>
            <a:solidFill>
              <a:srgbClr val="01045F">
                <a:alpha val="48235"/>
              </a:srgbClr>
            </a:solidFill>
            <a:ln>
              <a:noFill/>
            </a:ln>
          </p:spPr>
        </p:sp>
        <p:sp>
          <p:nvSpPr>
            <p:cNvPr id="95" name="Google Shape;95;p10"/>
            <p:cNvSpPr txBox="1"/>
            <p:nvPr/>
          </p:nvSpPr>
          <p:spPr>
            <a:xfrm>
              <a:off x="0" y="-38100"/>
              <a:ext cx="4816593" cy="146780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6" name="Google Shape;96;p10"/>
          <p:cNvPicPr preferRelativeResize="0"/>
          <p:nvPr/>
        </p:nvPicPr>
        <p:blipFill>
          <a:blip r:embed="rId3">
            <a:alphaModFix/>
          </a:blip>
          <a:stretch>
            <a:fillRect/>
          </a:stretch>
        </p:blipFill>
        <p:spPr>
          <a:xfrm>
            <a:off x="4648202" y="737025"/>
            <a:ext cx="4070999" cy="3574313"/>
          </a:xfrm>
          <a:prstGeom prst="rect">
            <a:avLst/>
          </a:prstGeom>
          <a:noFill/>
          <a:ln>
            <a:noFill/>
          </a:ln>
        </p:spPr>
      </p:pic>
      <p:sp>
        <p:nvSpPr>
          <p:cNvPr id="97" name="Google Shape;97;p10"/>
          <p:cNvSpPr txBox="1"/>
          <p:nvPr/>
        </p:nvSpPr>
        <p:spPr>
          <a:xfrm>
            <a:off x="514350" y="1127818"/>
            <a:ext cx="4733400" cy="194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 sz="7900" u="none" cap="none" strike="noStrike">
                <a:solidFill>
                  <a:srgbClr val="FFFFFF"/>
                </a:solidFill>
                <a:latin typeface="Palanquin Dark"/>
                <a:ea typeface="Palanquin Dark"/>
                <a:cs typeface="Palanquin Dark"/>
                <a:sym typeface="Palanquin Dark"/>
              </a:rPr>
              <a:t>Team</a:t>
            </a:r>
            <a:r>
              <a:rPr b="1" i="0" lang="en" sz="7900" u="none" cap="none" strike="noStrike">
                <a:solidFill>
                  <a:srgbClr val="1E1E49"/>
                </a:solidFill>
                <a:latin typeface="Palanquin Dark"/>
                <a:ea typeface="Palanquin Dark"/>
                <a:cs typeface="Palanquin Dark"/>
                <a:sym typeface="Palanquin Dark"/>
              </a:rPr>
              <a:t> Member </a:t>
            </a:r>
            <a:endParaRPr sz="700"/>
          </a:p>
        </p:txBody>
      </p:sp>
      <p:sp>
        <p:nvSpPr>
          <p:cNvPr id="98" name="Google Shape;98;p10"/>
          <p:cNvSpPr txBox="1"/>
          <p:nvPr/>
        </p:nvSpPr>
        <p:spPr>
          <a:xfrm>
            <a:off x="514350" y="3381852"/>
            <a:ext cx="3408896" cy="548195"/>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1" i="0" lang="en" sz="3200" u="none" cap="none" strike="noStrike">
                <a:solidFill>
                  <a:srgbClr val="FFE072"/>
                </a:solidFill>
                <a:latin typeface="Palanquin Dark"/>
                <a:ea typeface="Palanquin Dark"/>
                <a:cs typeface="Palanquin Dark"/>
                <a:sym typeface="Palanquin Dark"/>
              </a:rPr>
              <a:t>Introduction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274" name="Shape 274"/>
        <p:cNvGrpSpPr/>
        <p:nvPr/>
      </p:nvGrpSpPr>
      <p:grpSpPr>
        <a:xfrm>
          <a:off x="0" y="0"/>
          <a:ext cx="0" cy="0"/>
          <a:chOff x="0" y="0"/>
          <a:chExt cx="0" cy="0"/>
        </a:xfrm>
      </p:grpSpPr>
      <p:sp>
        <p:nvSpPr>
          <p:cNvPr id="275" name="Google Shape;275;p19"/>
          <p:cNvSpPr/>
          <p:nvPr/>
        </p:nvSpPr>
        <p:spPr>
          <a:xfrm flipH="1" rot="-641619">
            <a:off x="2600908" y="-993969"/>
            <a:ext cx="3592285" cy="2057400"/>
          </a:xfrm>
          <a:custGeom>
            <a:rect b="b" l="l" r="r" t="t"/>
            <a:pathLst>
              <a:path extrusionOk="0" h="4114800" w="7184571">
                <a:moveTo>
                  <a:pt x="7184572" y="0"/>
                </a:moveTo>
                <a:lnTo>
                  <a:pt x="0" y="0"/>
                </a:lnTo>
                <a:lnTo>
                  <a:pt x="0" y="4114800"/>
                </a:lnTo>
                <a:lnTo>
                  <a:pt x="7184572" y="4114800"/>
                </a:lnTo>
                <a:lnTo>
                  <a:pt x="7184572" y="0"/>
                </a:lnTo>
                <a:close/>
              </a:path>
            </a:pathLst>
          </a:custGeom>
          <a:blipFill rotWithShape="1">
            <a:blip r:embed="rId3">
              <a:alphaModFix/>
            </a:blip>
            <a:stretch>
              <a:fillRect b="0" l="0" r="0" t="0"/>
            </a:stretch>
          </a:blipFill>
          <a:ln>
            <a:noFill/>
          </a:ln>
        </p:spPr>
      </p:sp>
      <p:sp>
        <p:nvSpPr>
          <p:cNvPr id="276" name="Google Shape;276;p19"/>
          <p:cNvSpPr txBox="1"/>
          <p:nvPr/>
        </p:nvSpPr>
        <p:spPr>
          <a:xfrm>
            <a:off x="874245" y="705638"/>
            <a:ext cx="4100586" cy="739542"/>
          </a:xfrm>
          <a:prstGeom prst="rect">
            <a:avLst/>
          </a:prstGeom>
          <a:noFill/>
          <a:ln>
            <a:noFill/>
          </a:ln>
        </p:spPr>
        <p:txBody>
          <a:bodyPr anchorCtr="0" anchor="t" bIns="0" lIns="0" spcFirstLastPara="1" rIns="0" wrap="square" tIns="0">
            <a:spAutoFit/>
          </a:bodyPr>
          <a:lstStyle/>
          <a:p>
            <a:pPr indent="0" lvl="0" marL="0" marR="0" rtl="0" algn="l">
              <a:lnSpc>
                <a:spcPct val="110993"/>
              </a:lnSpc>
              <a:spcBef>
                <a:spcPts val="0"/>
              </a:spcBef>
              <a:spcAft>
                <a:spcPts val="0"/>
              </a:spcAft>
              <a:buNone/>
            </a:pPr>
            <a:r>
              <a:rPr b="1" i="0" lang="en" sz="5100" u="none" cap="none" strike="noStrike">
                <a:solidFill>
                  <a:srgbClr val="FFFFFF"/>
                </a:solidFill>
                <a:latin typeface="Palanquin Dark"/>
                <a:ea typeface="Palanquin Dark"/>
                <a:cs typeface="Palanquin Dark"/>
                <a:sym typeface="Palanquin Dark"/>
              </a:rPr>
              <a:t>Meet</a:t>
            </a:r>
            <a:endParaRPr sz="700"/>
          </a:p>
        </p:txBody>
      </p:sp>
      <p:sp>
        <p:nvSpPr>
          <p:cNvPr id="277" name="Google Shape;277;p19"/>
          <p:cNvSpPr txBox="1"/>
          <p:nvPr/>
        </p:nvSpPr>
        <p:spPr>
          <a:xfrm>
            <a:off x="874245" y="1293129"/>
            <a:ext cx="4265810" cy="801804"/>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 sz="4700" u="none" cap="none" strike="noStrike">
                <a:solidFill>
                  <a:srgbClr val="0F1A38"/>
                </a:solidFill>
                <a:latin typeface="Palanquin Dark"/>
                <a:ea typeface="Palanquin Dark"/>
                <a:cs typeface="Palanquin Dark"/>
                <a:sym typeface="Palanquin Dark"/>
              </a:rPr>
              <a:t>Name Surname</a:t>
            </a:r>
            <a:endParaRPr sz="700"/>
          </a:p>
        </p:txBody>
      </p:sp>
      <p:grpSp>
        <p:nvGrpSpPr>
          <p:cNvPr id="278" name="Google Shape;278;p19"/>
          <p:cNvGrpSpPr/>
          <p:nvPr/>
        </p:nvGrpSpPr>
        <p:grpSpPr>
          <a:xfrm>
            <a:off x="0" y="2499420"/>
            <a:ext cx="9144000" cy="2644080"/>
            <a:chOff x="0" y="-38100"/>
            <a:chExt cx="4816593" cy="1392767"/>
          </a:xfrm>
        </p:grpSpPr>
        <p:sp>
          <p:nvSpPr>
            <p:cNvPr id="279" name="Google Shape;279;p19"/>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35"/>
              </a:srgbClr>
            </a:solidFill>
            <a:ln>
              <a:noFill/>
            </a:ln>
          </p:spPr>
        </p:sp>
        <p:sp>
          <p:nvSpPr>
            <p:cNvPr id="280" name="Google Shape;280;p19"/>
            <p:cNvSpPr txBox="1"/>
            <p:nvPr/>
          </p:nvSpPr>
          <p:spPr>
            <a:xfrm>
              <a:off x="0" y="-38100"/>
              <a:ext cx="4816593" cy="139276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1" name="Google Shape;281;p19"/>
          <p:cNvPicPr preferRelativeResize="0"/>
          <p:nvPr/>
        </p:nvPicPr>
        <p:blipFill rotWithShape="1">
          <a:blip r:embed="rId4">
            <a:alphaModFix/>
          </a:blip>
          <a:srcRect b="21817" l="27536" r="35381" t="2951"/>
          <a:stretch/>
        </p:blipFill>
        <p:spPr>
          <a:xfrm>
            <a:off x="4974830" y="-14474"/>
            <a:ext cx="3807656" cy="5146832"/>
          </a:xfrm>
          <a:prstGeom prst="rect">
            <a:avLst/>
          </a:prstGeom>
          <a:noFill/>
          <a:ln>
            <a:noFill/>
          </a:ln>
        </p:spPr>
      </p:pic>
      <p:grpSp>
        <p:nvGrpSpPr>
          <p:cNvPr id="282" name="Google Shape;282;p19"/>
          <p:cNvGrpSpPr/>
          <p:nvPr/>
        </p:nvGrpSpPr>
        <p:grpSpPr>
          <a:xfrm>
            <a:off x="8995550" y="-72330"/>
            <a:ext cx="148450" cy="5215830"/>
            <a:chOff x="0" y="-38100"/>
            <a:chExt cx="78196" cy="2747433"/>
          </a:xfrm>
        </p:grpSpPr>
        <p:sp>
          <p:nvSpPr>
            <p:cNvPr id="283" name="Google Shape;283;p19"/>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284" name="Google Shape;284;p19"/>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5" name="Google Shape;285;p19"/>
          <p:cNvGrpSpPr/>
          <p:nvPr/>
        </p:nvGrpSpPr>
        <p:grpSpPr>
          <a:xfrm>
            <a:off x="0" y="-72330"/>
            <a:ext cx="148450" cy="5215830"/>
            <a:chOff x="0" y="-38100"/>
            <a:chExt cx="78196" cy="2747433"/>
          </a:xfrm>
        </p:grpSpPr>
        <p:sp>
          <p:nvSpPr>
            <p:cNvPr id="286" name="Google Shape;286;p19"/>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287" name="Google Shape;287;p19"/>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8" name="Google Shape;288;p19"/>
          <p:cNvSpPr txBox="1"/>
          <p:nvPr/>
        </p:nvSpPr>
        <p:spPr>
          <a:xfrm>
            <a:off x="905045" y="2908004"/>
            <a:ext cx="2669523" cy="109632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Lorem ipsum dolor sit amet, consectetur adipiscing elit. Vivamus non velit non diam pulvinar sollicitudin. Vivamus vel lacus ullamcorper, aliquam tortor a, tristique leo. In id ligula urna. Vivamus massa enim, facilisis sit amet tortor id, pellentesque sagittis neque. Donec id rutrum elit, at cursus nisi. Aenean facilisis blandit eros et elementum. </a:t>
            </a:r>
            <a:endParaRPr sz="700"/>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292" name="Shape 292"/>
        <p:cNvGrpSpPr/>
        <p:nvPr/>
      </p:nvGrpSpPr>
      <p:grpSpPr>
        <a:xfrm>
          <a:off x="0" y="0"/>
          <a:ext cx="0" cy="0"/>
          <a:chOff x="0" y="0"/>
          <a:chExt cx="0" cy="0"/>
        </a:xfrm>
      </p:grpSpPr>
      <p:grpSp>
        <p:nvGrpSpPr>
          <p:cNvPr id="293" name="Google Shape;293;p20"/>
          <p:cNvGrpSpPr/>
          <p:nvPr/>
        </p:nvGrpSpPr>
        <p:grpSpPr>
          <a:xfrm>
            <a:off x="0" y="2499420"/>
            <a:ext cx="9144000" cy="2644080"/>
            <a:chOff x="0" y="-38100"/>
            <a:chExt cx="4816593" cy="1392767"/>
          </a:xfrm>
        </p:grpSpPr>
        <p:sp>
          <p:nvSpPr>
            <p:cNvPr id="294" name="Google Shape;294;p20"/>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35"/>
              </a:srgbClr>
            </a:solidFill>
            <a:ln>
              <a:noFill/>
            </a:ln>
          </p:spPr>
        </p:sp>
        <p:sp>
          <p:nvSpPr>
            <p:cNvPr id="295" name="Google Shape;295;p20"/>
            <p:cNvSpPr txBox="1"/>
            <p:nvPr/>
          </p:nvSpPr>
          <p:spPr>
            <a:xfrm>
              <a:off x="0" y="-38100"/>
              <a:ext cx="4816593" cy="139276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96" name="Google Shape;296;p20"/>
          <p:cNvPicPr preferRelativeResize="0"/>
          <p:nvPr/>
        </p:nvPicPr>
        <p:blipFill>
          <a:blip r:embed="rId3">
            <a:alphaModFix/>
          </a:blip>
          <a:stretch>
            <a:fillRect/>
          </a:stretch>
        </p:blipFill>
        <p:spPr>
          <a:xfrm>
            <a:off x="322250" y="138839"/>
            <a:ext cx="3867801" cy="5004660"/>
          </a:xfrm>
          <a:prstGeom prst="rect">
            <a:avLst/>
          </a:prstGeom>
          <a:noFill/>
          <a:ln>
            <a:noFill/>
          </a:ln>
        </p:spPr>
      </p:pic>
      <p:sp>
        <p:nvSpPr>
          <p:cNvPr id="297" name="Google Shape;297;p20"/>
          <p:cNvSpPr/>
          <p:nvPr/>
        </p:nvSpPr>
        <p:spPr>
          <a:xfrm rot="460791">
            <a:off x="2393904" y="-993969"/>
            <a:ext cx="3592286" cy="2057400"/>
          </a:xfrm>
          <a:custGeom>
            <a:rect b="b" l="l" r="r" t="t"/>
            <a:pathLst>
              <a:path extrusionOk="0" h="4114800" w="7184571">
                <a:moveTo>
                  <a:pt x="0" y="0"/>
                </a:moveTo>
                <a:lnTo>
                  <a:pt x="7184572" y="0"/>
                </a:lnTo>
                <a:lnTo>
                  <a:pt x="7184572" y="4114800"/>
                </a:lnTo>
                <a:lnTo>
                  <a:pt x="0" y="4114800"/>
                </a:lnTo>
                <a:lnTo>
                  <a:pt x="0" y="0"/>
                </a:lnTo>
                <a:close/>
              </a:path>
            </a:pathLst>
          </a:custGeom>
          <a:blipFill rotWithShape="1">
            <a:blip r:embed="rId4">
              <a:alphaModFix/>
            </a:blip>
            <a:stretch>
              <a:fillRect b="0" l="0" r="0" t="0"/>
            </a:stretch>
          </a:blipFill>
          <a:ln>
            <a:noFill/>
          </a:ln>
        </p:spPr>
      </p:sp>
      <p:grpSp>
        <p:nvGrpSpPr>
          <p:cNvPr id="298" name="Google Shape;298;p20"/>
          <p:cNvGrpSpPr/>
          <p:nvPr/>
        </p:nvGrpSpPr>
        <p:grpSpPr>
          <a:xfrm>
            <a:off x="8995550" y="-72330"/>
            <a:ext cx="148450" cy="5215830"/>
            <a:chOff x="0" y="-38100"/>
            <a:chExt cx="78196" cy="2747433"/>
          </a:xfrm>
        </p:grpSpPr>
        <p:sp>
          <p:nvSpPr>
            <p:cNvPr id="299" name="Google Shape;299;p20"/>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300" name="Google Shape;300;p20"/>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20"/>
          <p:cNvGrpSpPr/>
          <p:nvPr/>
        </p:nvGrpSpPr>
        <p:grpSpPr>
          <a:xfrm>
            <a:off x="0" y="-72330"/>
            <a:ext cx="148450" cy="5215830"/>
            <a:chOff x="0" y="-38100"/>
            <a:chExt cx="78196" cy="2747433"/>
          </a:xfrm>
        </p:grpSpPr>
        <p:sp>
          <p:nvSpPr>
            <p:cNvPr id="302" name="Google Shape;302;p20"/>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303" name="Google Shape;303;p20"/>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4" name="Google Shape;304;p20"/>
          <p:cNvSpPr txBox="1"/>
          <p:nvPr/>
        </p:nvSpPr>
        <p:spPr>
          <a:xfrm>
            <a:off x="4116952" y="953856"/>
            <a:ext cx="4100586" cy="739542"/>
          </a:xfrm>
          <a:prstGeom prst="rect">
            <a:avLst/>
          </a:prstGeom>
          <a:noFill/>
          <a:ln>
            <a:noFill/>
          </a:ln>
        </p:spPr>
        <p:txBody>
          <a:bodyPr anchorCtr="0" anchor="t" bIns="0" lIns="0" spcFirstLastPara="1" rIns="0" wrap="square" tIns="0">
            <a:spAutoFit/>
          </a:bodyPr>
          <a:lstStyle/>
          <a:p>
            <a:pPr indent="0" lvl="0" marL="0" marR="0" rtl="0" algn="l">
              <a:lnSpc>
                <a:spcPct val="110993"/>
              </a:lnSpc>
              <a:spcBef>
                <a:spcPts val="0"/>
              </a:spcBef>
              <a:spcAft>
                <a:spcPts val="0"/>
              </a:spcAft>
              <a:buNone/>
            </a:pPr>
            <a:r>
              <a:rPr b="1" i="0" lang="en" sz="5100" u="none" cap="none" strike="noStrike">
                <a:solidFill>
                  <a:srgbClr val="FFFFFF"/>
                </a:solidFill>
                <a:latin typeface="Palanquin Dark"/>
                <a:ea typeface="Palanquin Dark"/>
                <a:cs typeface="Palanquin Dark"/>
                <a:sym typeface="Palanquin Dark"/>
              </a:rPr>
              <a:t>Meet</a:t>
            </a:r>
            <a:endParaRPr sz="700"/>
          </a:p>
        </p:txBody>
      </p:sp>
      <p:sp>
        <p:nvSpPr>
          <p:cNvPr id="305" name="Google Shape;305;p20"/>
          <p:cNvSpPr txBox="1"/>
          <p:nvPr/>
        </p:nvSpPr>
        <p:spPr>
          <a:xfrm>
            <a:off x="4116952" y="1541346"/>
            <a:ext cx="4265809" cy="801804"/>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 sz="4700" u="none" cap="none" strike="noStrike">
                <a:solidFill>
                  <a:srgbClr val="1E1E49"/>
                </a:solidFill>
                <a:latin typeface="Palanquin Dark"/>
                <a:ea typeface="Palanquin Dark"/>
                <a:cs typeface="Palanquin Dark"/>
                <a:sym typeface="Palanquin Dark"/>
              </a:rPr>
              <a:t>Name Surname</a:t>
            </a:r>
            <a:endParaRPr sz="700"/>
          </a:p>
        </p:txBody>
      </p:sp>
      <p:sp>
        <p:nvSpPr>
          <p:cNvPr id="306" name="Google Shape;306;p20"/>
          <p:cNvSpPr txBox="1"/>
          <p:nvPr/>
        </p:nvSpPr>
        <p:spPr>
          <a:xfrm>
            <a:off x="4147752" y="2775245"/>
            <a:ext cx="4134395" cy="78200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Lorem ipsum dolor sit amet, consectetur adipiscing elit. Vivamus non velit non diam pulvinar sollicitudin. Vivamus vel lacus ullamcorper, aliquam tortor a, tristique leo. In id ligula urna. Vivamus massa enim, facilisis sit amet tortor id, pellentesque sagittis neque. Donec id rutrum elit, at cursus nisi. Aenean facilisis blandit eros et elementum. </a:t>
            </a:r>
            <a:endParaRPr sz="700"/>
          </a:p>
        </p:txBody>
      </p:sp>
      <p:sp>
        <p:nvSpPr>
          <p:cNvPr id="307" name="Google Shape;307;p20"/>
          <p:cNvSpPr txBox="1"/>
          <p:nvPr/>
        </p:nvSpPr>
        <p:spPr>
          <a:xfrm>
            <a:off x="4147752" y="3768398"/>
            <a:ext cx="4134395" cy="78200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Lorem ipsum dolor sit amet, consectetur adipiscing elit. Vivamus non velit non diam pulvinar sollicitudin. Vivamus vel lacus ullamcorper, aliquam tortor a, tristique leo. In id ligula urna. Vivamus massa enim, facilisis sit amet tortor id, pellentesque sagittis neque. Donec id rutrum elit, at cursus nisi. Aenean facilisis blandit eros et elementum. </a:t>
            </a:r>
            <a:endParaRPr sz="70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311" name="Shape 311"/>
        <p:cNvGrpSpPr/>
        <p:nvPr/>
      </p:nvGrpSpPr>
      <p:grpSpPr>
        <a:xfrm>
          <a:off x="0" y="0"/>
          <a:ext cx="0" cy="0"/>
          <a:chOff x="0" y="0"/>
          <a:chExt cx="0" cy="0"/>
        </a:xfrm>
      </p:grpSpPr>
      <p:grpSp>
        <p:nvGrpSpPr>
          <p:cNvPr id="312" name="Google Shape;312;p21"/>
          <p:cNvGrpSpPr/>
          <p:nvPr/>
        </p:nvGrpSpPr>
        <p:grpSpPr>
          <a:xfrm>
            <a:off x="0" y="2499420"/>
            <a:ext cx="9144000" cy="2644080"/>
            <a:chOff x="0" y="-38100"/>
            <a:chExt cx="4816593" cy="1392767"/>
          </a:xfrm>
        </p:grpSpPr>
        <p:sp>
          <p:nvSpPr>
            <p:cNvPr id="313" name="Google Shape;313;p21"/>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35"/>
              </a:srgbClr>
            </a:solidFill>
            <a:ln>
              <a:noFill/>
            </a:ln>
          </p:spPr>
        </p:sp>
        <p:sp>
          <p:nvSpPr>
            <p:cNvPr id="314" name="Google Shape;314;p21"/>
            <p:cNvSpPr txBox="1"/>
            <p:nvPr/>
          </p:nvSpPr>
          <p:spPr>
            <a:xfrm>
              <a:off x="0" y="-38100"/>
              <a:ext cx="4816593" cy="139276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15" name="Google Shape;315;p21"/>
          <p:cNvPicPr preferRelativeResize="0"/>
          <p:nvPr/>
        </p:nvPicPr>
        <p:blipFill>
          <a:blip r:embed="rId3">
            <a:alphaModFix/>
          </a:blip>
          <a:stretch>
            <a:fillRect/>
          </a:stretch>
        </p:blipFill>
        <p:spPr>
          <a:xfrm>
            <a:off x="874250" y="320350"/>
            <a:ext cx="3175224" cy="2794314"/>
          </a:xfrm>
          <a:prstGeom prst="rect">
            <a:avLst/>
          </a:prstGeom>
          <a:noFill/>
          <a:ln>
            <a:noFill/>
          </a:ln>
        </p:spPr>
      </p:pic>
      <p:sp>
        <p:nvSpPr>
          <p:cNvPr id="316" name="Google Shape;316;p21"/>
          <p:cNvSpPr txBox="1"/>
          <p:nvPr/>
        </p:nvSpPr>
        <p:spPr>
          <a:xfrm>
            <a:off x="5619280" y="4110702"/>
            <a:ext cx="2224537" cy="243950"/>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Add a main point</a:t>
            </a:r>
            <a:endParaRPr sz="700"/>
          </a:p>
        </p:txBody>
      </p:sp>
      <p:sp>
        <p:nvSpPr>
          <p:cNvPr id="317" name="Google Shape;317;p21"/>
          <p:cNvSpPr txBox="1"/>
          <p:nvPr/>
        </p:nvSpPr>
        <p:spPr>
          <a:xfrm>
            <a:off x="5619280" y="4475797"/>
            <a:ext cx="2872237"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grpSp>
        <p:nvGrpSpPr>
          <p:cNvPr id="318" name="Google Shape;318;p21"/>
          <p:cNvGrpSpPr/>
          <p:nvPr/>
        </p:nvGrpSpPr>
        <p:grpSpPr>
          <a:xfrm>
            <a:off x="5619280" y="1569781"/>
            <a:ext cx="2872237" cy="512495"/>
            <a:chOff x="0" y="-47625"/>
            <a:chExt cx="7659298" cy="1366654"/>
          </a:xfrm>
        </p:grpSpPr>
        <p:sp>
          <p:nvSpPr>
            <p:cNvPr id="319" name="Google Shape;319;p21"/>
            <p:cNvSpPr txBox="1"/>
            <p:nvPr/>
          </p:nvSpPr>
          <p:spPr>
            <a:xfrm>
              <a:off x="0" y="-47625"/>
              <a:ext cx="5932098" cy="634657"/>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1E1E49"/>
                  </a:solidFill>
                  <a:latin typeface="Palanquin Dark"/>
                  <a:ea typeface="Palanquin Dark"/>
                  <a:cs typeface="Palanquin Dark"/>
                  <a:sym typeface="Palanquin Dark"/>
                </a:rPr>
                <a:t>Add a main point</a:t>
              </a:r>
              <a:endParaRPr sz="700"/>
            </a:p>
          </p:txBody>
        </p:sp>
        <p:sp>
          <p:nvSpPr>
            <p:cNvPr id="320" name="Google Shape;320;p21"/>
            <p:cNvSpPr txBox="1"/>
            <p:nvPr/>
          </p:nvSpPr>
          <p:spPr>
            <a:xfrm>
              <a:off x="0" y="922789"/>
              <a:ext cx="7659298"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grpSp>
      <p:sp>
        <p:nvSpPr>
          <p:cNvPr id="321" name="Google Shape;321;p21"/>
          <p:cNvSpPr txBox="1"/>
          <p:nvPr/>
        </p:nvSpPr>
        <p:spPr>
          <a:xfrm>
            <a:off x="5619280" y="3050347"/>
            <a:ext cx="2224537" cy="243949"/>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Add a main point</a:t>
            </a:r>
            <a:endParaRPr sz="700"/>
          </a:p>
        </p:txBody>
      </p:sp>
      <p:sp>
        <p:nvSpPr>
          <p:cNvPr id="322" name="Google Shape;322;p21"/>
          <p:cNvSpPr txBox="1"/>
          <p:nvPr/>
        </p:nvSpPr>
        <p:spPr>
          <a:xfrm>
            <a:off x="5619280" y="3415443"/>
            <a:ext cx="2872237"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grpSp>
        <p:nvGrpSpPr>
          <p:cNvPr id="323" name="Google Shape;323;p21"/>
          <p:cNvGrpSpPr/>
          <p:nvPr/>
        </p:nvGrpSpPr>
        <p:grpSpPr>
          <a:xfrm>
            <a:off x="5619280" y="508408"/>
            <a:ext cx="2872237" cy="512495"/>
            <a:chOff x="0" y="-47625"/>
            <a:chExt cx="7659298" cy="1366654"/>
          </a:xfrm>
        </p:grpSpPr>
        <p:sp>
          <p:nvSpPr>
            <p:cNvPr id="324" name="Google Shape;324;p21"/>
            <p:cNvSpPr txBox="1"/>
            <p:nvPr/>
          </p:nvSpPr>
          <p:spPr>
            <a:xfrm>
              <a:off x="0" y="-47625"/>
              <a:ext cx="5932098" cy="634657"/>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1E1E49"/>
                  </a:solidFill>
                  <a:latin typeface="Palanquin Dark"/>
                  <a:ea typeface="Palanquin Dark"/>
                  <a:cs typeface="Palanquin Dark"/>
                  <a:sym typeface="Palanquin Dark"/>
                </a:rPr>
                <a:t>Add a main point</a:t>
              </a:r>
              <a:endParaRPr sz="700"/>
            </a:p>
          </p:txBody>
        </p:sp>
        <p:sp>
          <p:nvSpPr>
            <p:cNvPr id="325" name="Google Shape;325;p21"/>
            <p:cNvSpPr txBox="1"/>
            <p:nvPr/>
          </p:nvSpPr>
          <p:spPr>
            <a:xfrm>
              <a:off x="0" y="922789"/>
              <a:ext cx="7659298"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grpSp>
      <p:sp>
        <p:nvSpPr>
          <p:cNvPr id="326" name="Google Shape;326;p21"/>
          <p:cNvSpPr txBox="1"/>
          <p:nvPr/>
        </p:nvSpPr>
        <p:spPr>
          <a:xfrm>
            <a:off x="874245" y="3235752"/>
            <a:ext cx="3086100" cy="799504"/>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 sz="4700" u="none" cap="none" strike="noStrike">
                <a:solidFill>
                  <a:srgbClr val="FFFFFF"/>
                </a:solidFill>
                <a:latin typeface="Palanquin Dark"/>
                <a:ea typeface="Palanquin Dark"/>
                <a:cs typeface="Palanquin Dark"/>
                <a:sym typeface="Palanquin Dark"/>
              </a:rPr>
              <a:t>Add a </a:t>
            </a:r>
            <a:endParaRPr sz="700"/>
          </a:p>
        </p:txBody>
      </p:sp>
      <p:sp>
        <p:nvSpPr>
          <p:cNvPr id="327" name="Google Shape;327;p21"/>
          <p:cNvSpPr txBox="1"/>
          <p:nvPr/>
        </p:nvSpPr>
        <p:spPr>
          <a:xfrm>
            <a:off x="874245" y="3887684"/>
            <a:ext cx="4166777" cy="799504"/>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 sz="4700" u="none" cap="none" strike="noStrike">
                <a:solidFill>
                  <a:srgbClr val="FFE072"/>
                </a:solidFill>
                <a:latin typeface="Palanquin Dark"/>
                <a:ea typeface="Palanquin Dark"/>
                <a:cs typeface="Palanquin Dark"/>
                <a:sym typeface="Palanquin Dark"/>
              </a:rPr>
              <a:t>Timeline Page</a:t>
            </a:r>
            <a:endParaRPr sz="700"/>
          </a:p>
        </p:txBody>
      </p:sp>
      <p:grpSp>
        <p:nvGrpSpPr>
          <p:cNvPr id="328" name="Google Shape;328;p21"/>
          <p:cNvGrpSpPr/>
          <p:nvPr/>
        </p:nvGrpSpPr>
        <p:grpSpPr>
          <a:xfrm>
            <a:off x="9069775" y="-72330"/>
            <a:ext cx="148450" cy="5215830"/>
            <a:chOff x="0" y="-38100"/>
            <a:chExt cx="78196" cy="2747433"/>
          </a:xfrm>
        </p:grpSpPr>
        <p:sp>
          <p:nvSpPr>
            <p:cNvPr id="329" name="Google Shape;329;p21"/>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330" name="Google Shape;330;p21"/>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1" name="Google Shape;331;p21"/>
          <p:cNvGrpSpPr/>
          <p:nvPr/>
        </p:nvGrpSpPr>
        <p:grpSpPr>
          <a:xfrm>
            <a:off x="0" y="-72330"/>
            <a:ext cx="148450" cy="5215830"/>
            <a:chOff x="0" y="-38100"/>
            <a:chExt cx="78196" cy="2747433"/>
          </a:xfrm>
        </p:grpSpPr>
        <p:sp>
          <p:nvSpPr>
            <p:cNvPr id="332" name="Google Shape;332;p21"/>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333" name="Google Shape;333;p21"/>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22"/>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339" name="Google Shape;339;p22"/>
          <p:cNvGrpSpPr/>
          <p:nvPr/>
        </p:nvGrpSpPr>
        <p:grpSpPr>
          <a:xfrm>
            <a:off x="0" y="-72330"/>
            <a:ext cx="9144000" cy="2786539"/>
            <a:chOff x="0" y="-38100"/>
            <a:chExt cx="4816593" cy="1467807"/>
          </a:xfrm>
        </p:grpSpPr>
        <p:sp>
          <p:nvSpPr>
            <p:cNvPr id="340" name="Google Shape;340;p22"/>
            <p:cNvSpPr/>
            <p:nvPr/>
          </p:nvSpPr>
          <p:spPr>
            <a:xfrm>
              <a:off x="0" y="0"/>
              <a:ext cx="4816592" cy="1429707"/>
            </a:xfrm>
            <a:custGeom>
              <a:rect b="b" l="l" r="r" t="t"/>
              <a:pathLst>
                <a:path extrusionOk="0" h="1429707" w="4816592">
                  <a:moveTo>
                    <a:pt x="0" y="0"/>
                  </a:moveTo>
                  <a:lnTo>
                    <a:pt x="4816592" y="0"/>
                  </a:lnTo>
                  <a:lnTo>
                    <a:pt x="4816592" y="1429707"/>
                  </a:lnTo>
                  <a:lnTo>
                    <a:pt x="0" y="1429707"/>
                  </a:lnTo>
                  <a:close/>
                </a:path>
              </a:pathLst>
            </a:custGeom>
            <a:solidFill>
              <a:srgbClr val="01045F">
                <a:alpha val="48235"/>
              </a:srgbClr>
            </a:solidFill>
            <a:ln>
              <a:noFill/>
            </a:ln>
          </p:spPr>
        </p:sp>
        <p:sp>
          <p:nvSpPr>
            <p:cNvPr id="341" name="Google Shape;341;p22"/>
            <p:cNvSpPr txBox="1"/>
            <p:nvPr/>
          </p:nvSpPr>
          <p:spPr>
            <a:xfrm>
              <a:off x="0" y="-38100"/>
              <a:ext cx="4816593" cy="146780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2" name="Google Shape;342;p22"/>
          <p:cNvSpPr txBox="1"/>
          <p:nvPr/>
        </p:nvSpPr>
        <p:spPr>
          <a:xfrm>
            <a:off x="815651" y="624726"/>
            <a:ext cx="979403" cy="1044432"/>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6100" u="none" cap="none" strike="noStrike">
                <a:solidFill>
                  <a:srgbClr val="FFFFFF"/>
                </a:solidFill>
                <a:latin typeface="Palanquin Dark"/>
                <a:ea typeface="Palanquin Dark"/>
                <a:cs typeface="Palanquin Dark"/>
                <a:sym typeface="Palanquin Dark"/>
              </a:rPr>
              <a:t>3.</a:t>
            </a:r>
            <a:endParaRPr sz="700"/>
          </a:p>
        </p:txBody>
      </p:sp>
      <p:grpSp>
        <p:nvGrpSpPr>
          <p:cNvPr id="343" name="Google Shape;343;p22"/>
          <p:cNvGrpSpPr/>
          <p:nvPr/>
        </p:nvGrpSpPr>
        <p:grpSpPr>
          <a:xfrm>
            <a:off x="1756467" y="653301"/>
            <a:ext cx="5307025" cy="1297796"/>
            <a:chOff x="0" y="-228600"/>
            <a:chExt cx="14152066" cy="3460791"/>
          </a:xfrm>
        </p:grpSpPr>
        <p:sp>
          <p:nvSpPr>
            <p:cNvPr id="344" name="Google Shape;344;p22"/>
            <p:cNvSpPr txBox="1"/>
            <p:nvPr/>
          </p:nvSpPr>
          <p:spPr>
            <a:xfrm>
              <a:off x="4601666" y="-228600"/>
              <a:ext cx="9550400" cy="2708951"/>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1" i="0" lang="en" sz="6100" u="none" cap="none" strike="noStrike">
                  <a:solidFill>
                    <a:srgbClr val="FFE072"/>
                  </a:solidFill>
                  <a:latin typeface="Palanquin Dark"/>
                  <a:ea typeface="Palanquin Dark"/>
                  <a:cs typeface="Palanquin Dark"/>
                  <a:sym typeface="Palanquin Dark"/>
                </a:rPr>
                <a:t>Ideas</a:t>
              </a:r>
              <a:endParaRPr sz="700"/>
            </a:p>
          </p:txBody>
        </p:sp>
        <p:sp>
          <p:nvSpPr>
            <p:cNvPr id="345" name="Google Shape;345;p22"/>
            <p:cNvSpPr txBox="1"/>
            <p:nvPr/>
          </p:nvSpPr>
          <p:spPr>
            <a:xfrm>
              <a:off x="0" y="2835951"/>
              <a:ext cx="11417217"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346" name="Google Shape;346;p22"/>
            <p:cNvSpPr txBox="1"/>
            <p:nvPr/>
          </p:nvSpPr>
          <p:spPr>
            <a:xfrm>
              <a:off x="0" y="-228600"/>
              <a:ext cx="4348517" cy="2708951"/>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6100" u="none" cap="none" strike="noStrike">
                  <a:solidFill>
                    <a:srgbClr val="FFFFFF"/>
                  </a:solidFill>
                  <a:latin typeface="Palanquin Dark"/>
                  <a:ea typeface="Palanquin Dark"/>
                  <a:cs typeface="Palanquin Dark"/>
                  <a:sym typeface="Palanquin Dark"/>
                </a:rPr>
                <a:t>Our </a:t>
              </a:r>
              <a:endParaRPr sz="700"/>
            </a:p>
          </p:txBody>
        </p:sp>
      </p:gr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350" name="Shape 350"/>
        <p:cNvGrpSpPr/>
        <p:nvPr/>
      </p:nvGrpSpPr>
      <p:grpSpPr>
        <a:xfrm>
          <a:off x="0" y="0"/>
          <a:ext cx="0" cy="0"/>
          <a:chOff x="0" y="0"/>
          <a:chExt cx="0" cy="0"/>
        </a:xfrm>
      </p:grpSpPr>
      <p:pic>
        <p:nvPicPr>
          <p:cNvPr id="351" name="Google Shape;351;p23"/>
          <p:cNvPicPr preferRelativeResize="0"/>
          <p:nvPr/>
        </p:nvPicPr>
        <p:blipFill rotWithShape="1">
          <a:blip r:embed="rId3">
            <a:alphaModFix/>
          </a:blip>
          <a:srcRect b="27773" l="0" r="0" t="27773"/>
          <a:stretch/>
        </p:blipFill>
        <p:spPr>
          <a:xfrm>
            <a:off x="0" y="0"/>
            <a:ext cx="9144000" cy="2708220"/>
          </a:xfrm>
          <a:prstGeom prst="rect">
            <a:avLst/>
          </a:prstGeom>
          <a:noFill/>
          <a:ln>
            <a:noFill/>
          </a:ln>
        </p:spPr>
      </p:pic>
      <p:grpSp>
        <p:nvGrpSpPr>
          <p:cNvPr id="352" name="Google Shape;352;p23"/>
          <p:cNvGrpSpPr/>
          <p:nvPr/>
        </p:nvGrpSpPr>
        <p:grpSpPr>
          <a:xfrm>
            <a:off x="0" y="2356961"/>
            <a:ext cx="9144000" cy="2786539"/>
            <a:chOff x="0" y="-38100"/>
            <a:chExt cx="4816593" cy="1467807"/>
          </a:xfrm>
        </p:grpSpPr>
        <p:sp>
          <p:nvSpPr>
            <p:cNvPr id="353" name="Google Shape;353;p23"/>
            <p:cNvSpPr/>
            <p:nvPr/>
          </p:nvSpPr>
          <p:spPr>
            <a:xfrm>
              <a:off x="0" y="0"/>
              <a:ext cx="4816592" cy="1429707"/>
            </a:xfrm>
            <a:custGeom>
              <a:rect b="b" l="l" r="r" t="t"/>
              <a:pathLst>
                <a:path extrusionOk="0" h="1429707" w="4816592">
                  <a:moveTo>
                    <a:pt x="0" y="0"/>
                  </a:moveTo>
                  <a:lnTo>
                    <a:pt x="4816592" y="0"/>
                  </a:lnTo>
                  <a:lnTo>
                    <a:pt x="4816592" y="1429707"/>
                  </a:lnTo>
                  <a:lnTo>
                    <a:pt x="0" y="1429707"/>
                  </a:lnTo>
                  <a:close/>
                </a:path>
              </a:pathLst>
            </a:custGeom>
            <a:solidFill>
              <a:srgbClr val="01045F">
                <a:alpha val="48235"/>
              </a:srgbClr>
            </a:solidFill>
            <a:ln>
              <a:noFill/>
            </a:ln>
          </p:spPr>
        </p:sp>
        <p:sp>
          <p:nvSpPr>
            <p:cNvPr id="354" name="Google Shape;354;p23"/>
            <p:cNvSpPr txBox="1"/>
            <p:nvPr/>
          </p:nvSpPr>
          <p:spPr>
            <a:xfrm>
              <a:off x="0" y="-38100"/>
              <a:ext cx="4816593" cy="146780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5" name="Google Shape;355;p23"/>
          <p:cNvGrpSpPr/>
          <p:nvPr/>
        </p:nvGrpSpPr>
        <p:grpSpPr>
          <a:xfrm>
            <a:off x="557743" y="1637666"/>
            <a:ext cx="1868168" cy="1868168"/>
            <a:chOff x="0" y="0"/>
            <a:chExt cx="812800" cy="812800"/>
          </a:xfrm>
        </p:grpSpPr>
        <p:sp>
          <p:nvSpPr>
            <p:cNvPr id="356" name="Google Shape;35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B2E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7" name="Google Shape;357;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8" name="Google Shape;358;p23"/>
          <p:cNvGrpSpPr/>
          <p:nvPr/>
        </p:nvGrpSpPr>
        <p:grpSpPr>
          <a:xfrm>
            <a:off x="2612777" y="1637666"/>
            <a:ext cx="1868168" cy="1868168"/>
            <a:chOff x="0" y="0"/>
            <a:chExt cx="812800" cy="812800"/>
          </a:xfrm>
        </p:grpSpPr>
        <p:sp>
          <p:nvSpPr>
            <p:cNvPr id="359" name="Google Shape;35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B2E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1" name="Google Shape;361;p23"/>
          <p:cNvGrpSpPr/>
          <p:nvPr/>
        </p:nvGrpSpPr>
        <p:grpSpPr>
          <a:xfrm>
            <a:off x="4666682" y="1637666"/>
            <a:ext cx="1868167" cy="1868168"/>
            <a:chOff x="0" y="0"/>
            <a:chExt cx="812800" cy="812800"/>
          </a:xfrm>
        </p:grpSpPr>
        <p:sp>
          <p:nvSpPr>
            <p:cNvPr id="362" name="Google Shape;36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B2E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3" name="Google Shape;363;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4" name="Google Shape;364;p23"/>
          <p:cNvGrpSpPr/>
          <p:nvPr/>
        </p:nvGrpSpPr>
        <p:grpSpPr>
          <a:xfrm>
            <a:off x="6720587" y="1637666"/>
            <a:ext cx="1868168" cy="1868168"/>
            <a:chOff x="0" y="0"/>
            <a:chExt cx="812800" cy="812800"/>
          </a:xfrm>
        </p:grpSpPr>
        <p:sp>
          <p:nvSpPr>
            <p:cNvPr id="365" name="Google Shape;36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B2E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6" name="Google Shape;36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7" name="Google Shape;367;p23"/>
          <p:cNvSpPr txBox="1"/>
          <p:nvPr/>
        </p:nvSpPr>
        <p:spPr>
          <a:xfrm>
            <a:off x="4704873" y="4196445"/>
            <a:ext cx="1794042" cy="5464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What are your goals? </a:t>
            </a:r>
            <a:endParaRPr sz="700"/>
          </a:p>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Are demands shifting?</a:t>
            </a:r>
            <a:endParaRPr sz="700"/>
          </a:p>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How can it be improved?</a:t>
            </a:r>
            <a:endParaRPr sz="700"/>
          </a:p>
          <a:p>
            <a:pPr indent="0" lvl="0" marL="0" marR="0" rtl="0" algn="ctr">
              <a:lnSpc>
                <a:spcPct val="140000"/>
              </a:lnSpc>
              <a:spcBef>
                <a:spcPts val="0"/>
              </a:spcBef>
              <a:spcAft>
                <a:spcPts val="0"/>
              </a:spcAft>
              <a:buNone/>
            </a:pPr>
            <a:r>
              <a:t/>
            </a:r>
            <a:endParaRPr b="0" i="0" sz="800" u="none" cap="none" strike="noStrike">
              <a:solidFill>
                <a:srgbClr val="FFFFFF"/>
              </a:solidFill>
              <a:latin typeface="Palanquin Dark"/>
              <a:ea typeface="Palanquin Dark"/>
              <a:cs typeface="Palanquin Dark"/>
              <a:sym typeface="Palanquin Dark"/>
            </a:endParaRPr>
          </a:p>
        </p:txBody>
      </p:sp>
      <p:sp>
        <p:nvSpPr>
          <p:cNvPr id="368" name="Google Shape;368;p23"/>
          <p:cNvSpPr txBox="1"/>
          <p:nvPr/>
        </p:nvSpPr>
        <p:spPr>
          <a:xfrm>
            <a:off x="6399187" y="4196445"/>
            <a:ext cx="2510969" cy="5464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What are the blockers you're facing? </a:t>
            </a:r>
            <a:endParaRPr sz="700"/>
          </a:p>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What are factors outside of</a:t>
            </a:r>
            <a:endParaRPr sz="700"/>
          </a:p>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your control?</a:t>
            </a:r>
            <a:endParaRPr sz="700"/>
          </a:p>
          <a:p>
            <a:pPr indent="0" lvl="0" marL="0" marR="0" rtl="0" algn="ctr">
              <a:lnSpc>
                <a:spcPct val="140000"/>
              </a:lnSpc>
              <a:spcBef>
                <a:spcPts val="0"/>
              </a:spcBef>
              <a:spcAft>
                <a:spcPts val="0"/>
              </a:spcAft>
              <a:buNone/>
            </a:pPr>
            <a:r>
              <a:t/>
            </a:r>
            <a:endParaRPr b="0" i="0" sz="800" u="none" cap="none" strike="noStrike">
              <a:solidFill>
                <a:srgbClr val="FFFFFF"/>
              </a:solidFill>
              <a:latin typeface="Palanquin Dark"/>
              <a:ea typeface="Palanquin Dark"/>
              <a:cs typeface="Palanquin Dark"/>
              <a:sym typeface="Palanquin Dark"/>
            </a:endParaRPr>
          </a:p>
        </p:txBody>
      </p:sp>
      <p:sp>
        <p:nvSpPr>
          <p:cNvPr id="369" name="Google Shape;369;p23"/>
          <p:cNvSpPr txBox="1"/>
          <p:nvPr/>
        </p:nvSpPr>
        <p:spPr>
          <a:xfrm>
            <a:off x="1329511" y="2232020"/>
            <a:ext cx="286544" cy="684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4000" u="none" cap="none" strike="noStrike">
                <a:solidFill>
                  <a:srgbClr val="1E1E49"/>
                </a:solidFill>
                <a:latin typeface="Palanquin Dark"/>
                <a:ea typeface="Palanquin Dark"/>
                <a:cs typeface="Palanquin Dark"/>
                <a:sym typeface="Palanquin Dark"/>
              </a:rPr>
              <a:t>S</a:t>
            </a:r>
            <a:endParaRPr sz="700"/>
          </a:p>
        </p:txBody>
      </p:sp>
      <p:sp>
        <p:nvSpPr>
          <p:cNvPr id="370" name="Google Shape;370;p23"/>
          <p:cNvSpPr txBox="1"/>
          <p:nvPr/>
        </p:nvSpPr>
        <p:spPr>
          <a:xfrm>
            <a:off x="3263398" y="2232020"/>
            <a:ext cx="580668" cy="684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4000" u="none" cap="none" strike="noStrike">
                <a:solidFill>
                  <a:srgbClr val="1E1E49"/>
                </a:solidFill>
                <a:latin typeface="Palanquin Dark"/>
                <a:ea typeface="Palanquin Dark"/>
                <a:cs typeface="Palanquin Dark"/>
                <a:sym typeface="Palanquin Dark"/>
              </a:rPr>
              <a:t>W</a:t>
            </a:r>
            <a:endParaRPr sz="700"/>
          </a:p>
        </p:txBody>
      </p:sp>
      <p:sp>
        <p:nvSpPr>
          <p:cNvPr id="371" name="Google Shape;371;p23"/>
          <p:cNvSpPr txBox="1"/>
          <p:nvPr/>
        </p:nvSpPr>
        <p:spPr>
          <a:xfrm>
            <a:off x="5390819" y="2232020"/>
            <a:ext cx="377468" cy="684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4000" u="none" cap="none" strike="noStrike">
                <a:solidFill>
                  <a:srgbClr val="1E1E49"/>
                </a:solidFill>
                <a:latin typeface="Palanquin Dark"/>
                <a:ea typeface="Palanquin Dark"/>
                <a:cs typeface="Palanquin Dark"/>
                <a:sym typeface="Palanquin Dark"/>
              </a:rPr>
              <a:t>O</a:t>
            </a:r>
            <a:endParaRPr sz="700"/>
          </a:p>
        </p:txBody>
      </p:sp>
      <p:sp>
        <p:nvSpPr>
          <p:cNvPr id="372" name="Google Shape;372;p23"/>
          <p:cNvSpPr txBox="1"/>
          <p:nvPr/>
        </p:nvSpPr>
        <p:spPr>
          <a:xfrm>
            <a:off x="7483432" y="2232020"/>
            <a:ext cx="314484" cy="684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4000" u="none" cap="none" strike="noStrike">
                <a:solidFill>
                  <a:srgbClr val="1E1E49"/>
                </a:solidFill>
                <a:latin typeface="Palanquin Dark"/>
                <a:ea typeface="Palanquin Dark"/>
                <a:cs typeface="Palanquin Dark"/>
                <a:sym typeface="Palanquin Dark"/>
              </a:rPr>
              <a:t>T</a:t>
            </a:r>
            <a:endParaRPr sz="700"/>
          </a:p>
        </p:txBody>
      </p:sp>
      <p:sp>
        <p:nvSpPr>
          <p:cNvPr id="373" name="Google Shape;373;p23"/>
          <p:cNvSpPr txBox="1"/>
          <p:nvPr/>
        </p:nvSpPr>
        <p:spPr>
          <a:xfrm>
            <a:off x="752883" y="3821733"/>
            <a:ext cx="1393987" cy="24395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 sz="1500" u="none" cap="none" strike="noStrike">
                <a:solidFill>
                  <a:srgbClr val="FFE072"/>
                </a:solidFill>
                <a:latin typeface="Palanquin Dark"/>
                <a:ea typeface="Palanquin Dark"/>
                <a:cs typeface="Palanquin Dark"/>
                <a:sym typeface="Palanquin Dark"/>
              </a:rPr>
              <a:t>Strenghts</a:t>
            </a:r>
            <a:endParaRPr sz="700"/>
          </a:p>
        </p:txBody>
      </p:sp>
      <p:sp>
        <p:nvSpPr>
          <p:cNvPr id="374" name="Google Shape;374;p23"/>
          <p:cNvSpPr txBox="1"/>
          <p:nvPr/>
        </p:nvSpPr>
        <p:spPr>
          <a:xfrm>
            <a:off x="2849867" y="3821733"/>
            <a:ext cx="1393987" cy="24395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 sz="1500" u="none" cap="none" strike="noStrike">
                <a:solidFill>
                  <a:srgbClr val="FFE072"/>
                </a:solidFill>
                <a:latin typeface="Palanquin Dark"/>
                <a:ea typeface="Palanquin Dark"/>
                <a:cs typeface="Palanquin Dark"/>
                <a:sym typeface="Palanquin Dark"/>
              </a:rPr>
              <a:t>Weaknesses</a:t>
            </a:r>
            <a:endParaRPr sz="700"/>
          </a:p>
        </p:txBody>
      </p:sp>
      <p:sp>
        <p:nvSpPr>
          <p:cNvPr id="375" name="Google Shape;375;p23"/>
          <p:cNvSpPr txBox="1"/>
          <p:nvPr/>
        </p:nvSpPr>
        <p:spPr>
          <a:xfrm>
            <a:off x="4746823" y="3821733"/>
            <a:ext cx="1710143" cy="24395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 sz="1500" u="none" cap="none" strike="noStrike">
                <a:solidFill>
                  <a:srgbClr val="FFE072"/>
                </a:solidFill>
                <a:latin typeface="Palanquin Dark"/>
                <a:ea typeface="Palanquin Dark"/>
                <a:cs typeface="Palanquin Dark"/>
                <a:sym typeface="Palanquin Dark"/>
              </a:rPr>
              <a:t>Opportunities</a:t>
            </a:r>
            <a:endParaRPr sz="700"/>
          </a:p>
        </p:txBody>
      </p:sp>
      <p:sp>
        <p:nvSpPr>
          <p:cNvPr id="376" name="Google Shape;376;p23"/>
          <p:cNvSpPr txBox="1"/>
          <p:nvPr/>
        </p:nvSpPr>
        <p:spPr>
          <a:xfrm>
            <a:off x="6957677" y="3821733"/>
            <a:ext cx="1393987" cy="24395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 sz="1500" u="none" cap="none" strike="noStrike">
                <a:solidFill>
                  <a:srgbClr val="FFE072"/>
                </a:solidFill>
                <a:latin typeface="Palanquin Dark"/>
                <a:ea typeface="Palanquin Dark"/>
                <a:cs typeface="Palanquin Dark"/>
                <a:sym typeface="Palanquin Dark"/>
              </a:rPr>
              <a:t>Threats</a:t>
            </a:r>
            <a:endParaRPr sz="700"/>
          </a:p>
        </p:txBody>
      </p:sp>
      <p:sp>
        <p:nvSpPr>
          <p:cNvPr id="377" name="Google Shape;377;p23"/>
          <p:cNvSpPr txBox="1"/>
          <p:nvPr/>
        </p:nvSpPr>
        <p:spPr>
          <a:xfrm>
            <a:off x="552856" y="4196445"/>
            <a:ext cx="1794043" cy="5464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What are you doing well? </a:t>
            </a:r>
            <a:endParaRPr sz="700"/>
          </a:p>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What sets you apart? What are your good qualities?</a:t>
            </a:r>
            <a:endParaRPr sz="700"/>
          </a:p>
          <a:p>
            <a:pPr indent="0" lvl="0" marL="0" marR="0" rtl="0" algn="ctr">
              <a:lnSpc>
                <a:spcPct val="140000"/>
              </a:lnSpc>
              <a:spcBef>
                <a:spcPts val="0"/>
              </a:spcBef>
              <a:spcAft>
                <a:spcPts val="0"/>
              </a:spcAft>
              <a:buNone/>
            </a:pPr>
            <a:r>
              <a:t/>
            </a:r>
            <a:endParaRPr b="0" i="0" sz="800" u="none" cap="none" strike="noStrike">
              <a:solidFill>
                <a:srgbClr val="FFFFFF"/>
              </a:solidFill>
              <a:latin typeface="Palanquin Dark"/>
              <a:ea typeface="Palanquin Dark"/>
              <a:cs typeface="Palanquin Dark"/>
              <a:sym typeface="Palanquin Dark"/>
            </a:endParaRPr>
          </a:p>
        </p:txBody>
      </p:sp>
      <p:sp>
        <p:nvSpPr>
          <p:cNvPr id="378" name="Google Shape;378;p23"/>
          <p:cNvSpPr txBox="1"/>
          <p:nvPr/>
        </p:nvSpPr>
        <p:spPr>
          <a:xfrm>
            <a:off x="2521721" y="4196445"/>
            <a:ext cx="2050279" cy="5464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Where do you need to improve? </a:t>
            </a:r>
            <a:endParaRPr sz="700"/>
          </a:p>
          <a:p>
            <a:pPr indent="0" lvl="0" marL="0" marR="0" rtl="0" algn="ctr">
              <a:lnSpc>
                <a:spcPct val="140000"/>
              </a:lnSpc>
              <a:spcBef>
                <a:spcPts val="0"/>
              </a:spcBef>
              <a:spcAft>
                <a:spcPts val="0"/>
              </a:spcAft>
              <a:buNone/>
            </a:pPr>
            <a:r>
              <a:rPr b="0" i="0" lang="en" sz="800" u="none" cap="none" strike="noStrike">
                <a:solidFill>
                  <a:srgbClr val="FFFFFF"/>
                </a:solidFill>
                <a:latin typeface="Palanquin Dark"/>
                <a:ea typeface="Palanquin Dark"/>
                <a:cs typeface="Palanquin Dark"/>
                <a:sym typeface="Palanquin Dark"/>
              </a:rPr>
              <a:t>Are resources adequate? What do others do better than you?</a:t>
            </a:r>
            <a:endParaRPr sz="700"/>
          </a:p>
          <a:p>
            <a:pPr indent="0" lvl="0" marL="0" marR="0" rtl="0" algn="ctr">
              <a:lnSpc>
                <a:spcPct val="140000"/>
              </a:lnSpc>
              <a:spcBef>
                <a:spcPts val="0"/>
              </a:spcBef>
              <a:spcAft>
                <a:spcPts val="0"/>
              </a:spcAft>
              <a:buNone/>
            </a:pPr>
            <a:r>
              <a:t/>
            </a:r>
            <a:endParaRPr b="0" i="0" sz="800" u="none" cap="none" strike="noStrike">
              <a:solidFill>
                <a:srgbClr val="FFFFFF"/>
              </a:solidFill>
              <a:latin typeface="Palanquin Dark"/>
              <a:ea typeface="Palanquin Dark"/>
              <a:cs typeface="Palanquin Dark"/>
              <a:sym typeface="Palanquin Dark"/>
            </a:endParaRPr>
          </a:p>
        </p:txBody>
      </p:sp>
      <p:grpSp>
        <p:nvGrpSpPr>
          <p:cNvPr id="379" name="Google Shape;379;p23"/>
          <p:cNvGrpSpPr/>
          <p:nvPr/>
        </p:nvGrpSpPr>
        <p:grpSpPr>
          <a:xfrm>
            <a:off x="8995550" y="-72330"/>
            <a:ext cx="148450" cy="5215830"/>
            <a:chOff x="0" y="-38100"/>
            <a:chExt cx="78196" cy="2747433"/>
          </a:xfrm>
        </p:grpSpPr>
        <p:sp>
          <p:nvSpPr>
            <p:cNvPr id="380" name="Google Shape;380;p23"/>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381" name="Google Shape;381;p23"/>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2" name="Google Shape;382;p23"/>
          <p:cNvGrpSpPr/>
          <p:nvPr/>
        </p:nvGrpSpPr>
        <p:grpSpPr>
          <a:xfrm>
            <a:off x="0" y="-72330"/>
            <a:ext cx="148450" cy="5215830"/>
            <a:chOff x="0" y="-38100"/>
            <a:chExt cx="78196" cy="2747433"/>
          </a:xfrm>
        </p:grpSpPr>
        <p:sp>
          <p:nvSpPr>
            <p:cNvPr id="383" name="Google Shape;383;p23"/>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384" name="Google Shape;384;p23"/>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388" name="Shape 388"/>
        <p:cNvGrpSpPr/>
        <p:nvPr/>
      </p:nvGrpSpPr>
      <p:grpSpPr>
        <a:xfrm>
          <a:off x="0" y="0"/>
          <a:ext cx="0" cy="0"/>
          <a:chOff x="0" y="0"/>
          <a:chExt cx="0" cy="0"/>
        </a:xfrm>
      </p:grpSpPr>
      <p:pic>
        <p:nvPicPr>
          <p:cNvPr id="389" name="Google Shape;389;p24"/>
          <p:cNvPicPr preferRelativeResize="0"/>
          <p:nvPr/>
        </p:nvPicPr>
        <p:blipFill>
          <a:blip r:embed="rId3">
            <a:alphaModFix/>
          </a:blip>
          <a:stretch>
            <a:fillRect/>
          </a:stretch>
        </p:blipFill>
        <p:spPr>
          <a:xfrm>
            <a:off x="929" y="0"/>
            <a:ext cx="4442668" cy="5143501"/>
          </a:xfrm>
          <a:prstGeom prst="rect">
            <a:avLst/>
          </a:prstGeom>
          <a:noFill/>
          <a:ln>
            <a:noFill/>
          </a:ln>
        </p:spPr>
      </p:pic>
      <p:grpSp>
        <p:nvGrpSpPr>
          <p:cNvPr id="390" name="Google Shape;390;p24"/>
          <p:cNvGrpSpPr/>
          <p:nvPr/>
        </p:nvGrpSpPr>
        <p:grpSpPr>
          <a:xfrm>
            <a:off x="4444525" y="-72330"/>
            <a:ext cx="4699475" cy="5215830"/>
            <a:chOff x="0" y="-38100"/>
            <a:chExt cx="2475444" cy="2747433"/>
          </a:xfrm>
        </p:grpSpPr>
        <p:sp>
          <p:nvSpPr>
            <p:cNvPr id="391" name="Google Shape;391;p24"/>
            <p:cNvSpPr/>
            <p:nvPr/>
          </p:nvSpPr>
          <p:spPr>
            <a:xfrm>
              <a:off x="0" y="0"/>
              <a:ext cx="2475444" cy="2709333"/>
            </a:xfrm>
            <a:custGeom>
              <a:rect b="b" l="l" r="r" t="t"/>
              <a:pathLst>
                <a:path extrusionOk="0" h="2709333" w="2475444">
                  <a:moveTo>
                    <a:pt x="0" y="0"/>
                  </a:moveTo>
                  <a:lnTo>
                    <a:pt x="2475444" y="0"/>
                  </a:lnTo>
                  <a:lnTo>
                    <a:pt x="2475444" y="2709333"/>
                  </a:lnTo>
                  <a:lnTo>
                    <a:pt x="0" y="2709333"/>
                  </a:lnTo>
                  <a:close/>
                </a:path>
              </a:pathLst>
            </a:custGeom>
            <a:solidFill>
              <a:srgbClr val="01045F">
                <a:alpha val="48235"/>
              </a:srgbClr>
            </a:solidFill>
            <a:ln>
              <a:noFill/>
            </a:ln>
          </p:spPr>
        </p:sp>
        <p:sp>
          <p:nvSpPr>
            <p:cNvPr id="392" name="Google Shape;392;p24"/>
            <p:cNvSpPr txBox="1"/>
            <p:nvPr/>
          </p:nvSpPr>
          <p:spPr>
            <a:xfrm>
              <a:off x="0" y="-38100"/>
              <a:ext cx="247544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3" name="Google Shape;393;p24"/>
          <p:cNvPicPr preferRelativeResize="0"/>
          <p:nvPr/>
        </p:nvPicPr>
        <p:blipFill rotWithShape="1">
          <a:blip r:embed="rId4">
            <a:alphaModFix/>
          </a:blip>
          <a:srcRect b="0" l="0" r="0" t="0"/>
          <a:stretch/>
        </p:blipFill>
        <p:spPr>
          <a:xfrm>
            <a:off x="4450210" y="487093"/>
            <a:ext cx="4148135" cy="4168440"/>
          </a:xfrm>
          <a:prstGeom prst="rect">
            <a:avLst/>
          </a:prstGeom>
          <a:noFill/>
          <a:ln>
            <a:noFill/>
          </a:ln>
        </p:spPr>
      </p:pic>
      <p:sp>
        <p:nvSpPr>
          <p:cNvPr id="394" name="Google Shape;394;p24"/>
          <p:cNvSpPr txBox="1"/>
          <p:nvPr/>
        </p:nvSpPr>
        <p:spPr>
          <a:xfrm>
            <a:off x="514350" y="694562"/>
            <a:ext cx="2943517" cy="6842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4000" u="none" cap="none" strike="noStrike">
                <a:solidFill>
                  <a:srgbClr val="FFE072"/>
                </a:solidFill>
                <a:latin typeface="Palanquin Dark"/>
                <a:ea typeface="Palanquin Dark"/>
                <a:cs typeface="Palanquin Dark"/>
                <a:sym typeface="Palanquin Dark"/>
              </a:rPr>
              <a:t>Analysis</a:t>
            </a:r>
            <a:endParaRPr sz="700"/>
          </a:p>
        </p:txBody>
      </p:sp>
      <p:sp>
        <p:nvSpPr>
          <p:cNvPr id="395" name="Google Shape;395;p24"/>
          <p:cNvSpPr txBox="1"/>
          <p:nvPr/>
        </p:nvSpPr>
        <p:spPr>
          <a:xfrm>
            <a:off x="514350" y="1479320"/>
            <a:ext cx="1417965"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the</a:t>
            </a:r>
            <a:endParaRPr sz="700"/>
          </a:p>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featured statistic.</a:t>
            </a:r>
            <a:endParaRPr sz="700"/>
          </a:p>
        </p:txBody>
      </p:sp>
      <p:grpSp>
        <p:nvGrpSpPr>
          <p:cNvPr id="396" name="Google Shape;396;p24"/>
          <p:cNvGrpSpPr/>
          <p:nvPr/>
        </p:nvGrpSpPr>
        <p:grpSpPr>
          <a:xfrm>
            <a:off x="8995550" y="-72330"/>
            <a:ext cx="148450" cy="5215830"/>
            <a:chOff x="0" y="-38100"/>
            <a:chExt cx="78196" cy="2747433"/>
          </a:xfrm>
        </p:grpSpPr>
        <p:sp>
          <p:nvSpPr>
            <p:cNvPr id="397" name="Google Shape;397;p24"/>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398" name="Google Shape;398;p24"/>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9" name="Google Shape;399;p24"/>
          <p:cNvGrpSpPr/>
          <p:nvPr/>
        </p:nvGrpSpPr>
        <p:grpSpPr>
          <a:xfrm>
            <a:off x="0" y="-72330"/>
            <a:ext cx="148450" cy="5215830"/>
            <a:chOff x="0" y="-38100"/>
            <a:chExt cx="78196" cy="2747433"/>
          </a:xfrm>
        </p:grpSpPr>
        <p:sp>
          <p:nvSpPr>
            <p:cNvPr id="400" name="Google Shape;400;p24"/>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401" name="Google Shape;401;p24"/>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405" name="Shape 405"/>
        <p:cNvGrpSpPr/>
        <p:nvPr/>
      </p:nvGrpSpPr>
      <p:grpSpPr>
        <a:xfrm>
          <a:off x="0" y="0"/>
          <a:ext cx="0" cy="0"/>
          <a:chOff x="0" y="0"/>
          <a:chExt cx="0" cy="0"/>
        </a:xfrm>
      </p:grpSpPr>
      <p:grpSp>
        <p:nvGrpSpPr>
          <p:cNvPr id="406" name="Google Shape;406;p25"/>
          <p:cNvGrpSpPr/>
          <p:nvPr/>
        </p:nvGrpSpPr>
        <p:grpSpPr>
          <a:xfrm>
            <a:off x="0" y="-72330"/>
            <a:ext cx="9144000" cy="2786539"/>
            <a:chOff x="0" y="-38100"/>
            <a:chExt cx="4816593" cy="1467807"/>
          </a:xfrm>
        </p:grpSpPr>
        <p:sp>
          <p:nvSpPr>
            <p:cNvPr id="407" name="Google Shape;407;p25"/>
            <p:cNvSpPr/>
            <p:nvPr/>
          </p:nvSpPr>
          <p:spPr>
            <a:xfrm>
              <a:off x="0" y="0"/>
              <a:ext cx="4816592" cy="1429707"/>
            </a:xfrm>
            <a:custGeom>
              <a:rect b="b" l="l" r="r" t="t"/>
              <a:pathLst>
                <a:path extrusionOk="0" h="1429707" w="4816592">
                  <a:moveTo>
                    <a:pt x="0" y="0"/>
                  </a:moveTo>
                  <a:lnTo>
                    <a:pt x="4816592" y="0"/>
                  </a:lnTo>
                  <a:lnTo>
                    <a:pt x="4816592" y="1429707"/>
                  </a:lnTo>
                  <a:lnTo>
                    <a:pt x="0" y="1429707"/>
                  </a:lnTo>
                  <a:close/>
                </a:path>
              </a:pathLst>
            </a:custGeom>
            <a:solidFill>
              <a:srgbClr val="01045F">
                <a:alpha val="48235"/>
              </a:srgbClr>
            </a:solidFill>
            <a:ln>
              <a:noFill/>
            </a:ln>
          </p:spPr>
        </p:sp>
        <p:sp>
          <p:nvSpPr>
            <p:cNvPr id="408" name="Google Shape;408;p25"/>
            <p:cNvSpPr txBox="1"/>
            <p:nvPr/>
          </p:nvSpPr>
          <p:spPr>
            <a:xfrm>
              <a:off x="0" y="-38100"/>
              <a:ext cx="4816593" cy="146780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09" name="Google Shape;409;p25"/>
          <p:cNvPicPr preferRelativeResize="0"/>
          <p:nvPr/>
        </p:nvPicPr>
        <p:blipFill>
          <a:blip r:embed="rId3">
            <a:alphaModFix/>
          </a:blip>
          <a:stretch>
            <a:fillRect/>
          </a:stretch>
        </p:blipFill>
        <p:spPr>
          <a:xfrm>
            <a:off x="4018688" y="769624"/>
            <a:ext cx="4632949" cy="4373876"/>
          </a:xfrm>
          <a:prstGeom prst="rect">
            <a:avLst/>
          </a:prstGeom>
          <a:noFill/>
          <a:ln>
            <a:noFill/>
          </a:ln>
        </p:spPr>
      </p:pic>
      <p:sp>
        <p:nvSpPr>
          <p:cNvPr id="410" name="Google Shape;410;p25"/>
          <p:cNvSpPr txBox="1"/>
          <p:nvPr/>
        </p:nvSpPr>
        <p:spPr>
          <a:xfrm>
            <a:off x="1078194" y="3153231"/>
            <a:ext cx="2224537" cy="243949"/>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1E1E49"/>
                </a:solidFill>
                <a:latin typeface="Palanquin Dark"/>
                <a:ea typeface="Palanquin Dark"/>
                <a:cs typeface="Palanquin Dark"/>
                <a:sym typeface="Palanquin Dark"/>
              </a:rPr>
              <a:t>Add a main point</a:t>
            </a:r>
            <a:endParaRPr sz="700"/>
          </a:p>
        </p:txBody>
      </p:sp>
      <p:sp>
        <p:nvSpPr>
          <p:cNvPr id="411" name="Google Shape;411;p25"/>
          <p:cNvSpPr txBox="1"/>
          <p:nvPr/>
        </p:nvSpPr>
        <p:spPr>
          <a:xfrm>
            <a:off x="1078194" y="4110702"/>
            <a:ext cx="2224537" cy="243950"/>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1E1E49"/>
                </a:solidFill>
                <a:latin typeface="Palanquin Dark"/>
                <a:ea typeface="Palanquin Dark"/>
                <a:cs typeface="Palanquin Dark"/>
                <a:sym typeface="Palanquin Dark"/>
              </a:rPr>
              <a:t>Add a main point</a:t>
            </a:r>
            <a:endParaRPr sz="700"/>
          </a:p>
        </p:txBody>
      </p:sp>
      <p:sp>
        <p:nvSpPr>
          <p:cNvPr id="412" name="Google Shape;412;p25"/>
          <p:cNvSpPr txBox="1"/>
          <p:nvPr/>
        </p:nvSpPr>
        <p:spPr>
          <a:xfrm>
            <a:off x="1078194" y="3518327"/>
            <a:ext cx="2872237"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413" name="Google Shape;413;p25"/>
          <p:cNvSpPr txBox="1"/>
          <p:nvPr/>
        </p:nvSpPr>
        <p:spPr>
          <a:xfrm>
            <a:off x="1078194" y="4475797"/>
            <a:ext cx="2872237"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grpSp>
        <p:nvGrpSpPr>
          <p:cNvPr id="414" name="Google Shape;414;p25"/>
          <p:cNvGrpSpPr/>
          <p:nvPr/>
        </p:nvGrpSpPr>
        <p:grpSpPr>
          <a:xfrm>
            <a:off x="8995550" y="-72330"/>
            <a:ext cx="148450" cy="5215830"/>
            <a:chOff x="0" y="-38100"/>
            <a:chExt cx="78196" cy="2747433"/>
          </a:xfrm>
        </p:grpSpPr>
        <p:sp>
          <p:nvSpPr>
            <p:cNvPr id="415" name="Google Shape;415;p25"/>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416" name="Google Shape;416;p25"/>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7" name="Google Shape;417;p25"/>
          <p:cNvGrpSpPr/>
          <p:nvPr/>
        </p:nvGrpSpPr>
        <p:grpSpPr>
          <a:xfrm>
            <a:off x="0" y="-72330"/>
            <a:ext cx="148450" cy="5215830"/>
            <a:chOff x="0" y="-38100"/>
            <a:chExt cx="78196" cy="2747433"/>
          </a:xfrm>
        </p:grpSpPr>
        <p:sp>
          <p:nvSpPr>
            <p:cNvPr id="418" name="Google Shape;418;p25"/>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419" name="Google Shape;419;p25"/>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0" name="Google Shape;420;p25"/>
          <p:cNvSpPr txBox="1"/>
          <p:nvPr/>
        </p:nvSpPr>
        <p:spPr>
          <a:xfrm>
            <a:off x="909997" y="409575"/>
            <a:ext cx="4315700" cy="94138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5500" u="none" cap="none" strike="noStrike">
                <a:solidFill>
                  <a:srgbClr val="FFFFFF"/>
                </a:solidFill>
                <a:latin typeface="Palanquin Dark"/>
                <a:ea typeface="Palanquin Dark"/>
                <a:cs typeface="Palanquin Dark"/>
                <a:sym typeface="Palanquin Dark"/>
              </a:rPr>
              <a:t>Write your </a:t>
            </a:r>
            <a:endParaRPr sz="700"/>
          </a:p>
        </p:txBody>
      </p:sp>
      <p:sp>
        <p:nvSpPr>
          <p:cNvPr id="421" name="Google Shape;421;p25"/>
          <p:cNvSpPr txBox="1"/>
          <p:nvPr/>
        </p:nvSpPr>
        <p:spPr>
          <a:xfrm>
            <a:off x="909997" y="1164304"/>
            <a:ext cx="5489382" cy="94138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500" u="none" cap="none" strike="noStrike">
                <a:solidFill>
                  <a:srgbClr val="FFE072"/>
                </a:solidFill>
                <a:latin typeface="Palanquin Dark"/>
                <a:ea typeface="Palanquin Dark"/>
                <a:cs typeface="Palanquin Dark"/>
                <a:sym typeface="Palanquin Dark"/>
              </a:rPr>
              <a:t>topic or idea</a:t>
            </a:r>
            <a:endParaRPr sz="700"/>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425" name="Shape 425"/>
        <p:cNvGrpSpPr/>
        <p:nvPr/>
      </p:nvGrpSpPr>
      <p:grpSpPr>
        <a:xfrm>
          <a:off x="0" y="0"/>
          <a:ext cx="0" cy="0"/>
          <a:chOff x="0" y="0"/>
          <a:chExt cx="0" cy="0"/>
        </a:xfrm>
      </p:grpSpPr>
      <p:grpSp>
        <p:nvGrpSpPr>
          <p:cNvPr id="426" name="Google Shape;426;p26"/>
          <p:cNvGrpSpPr/>
          <p:nvPr/>
        </p:nvGrpSpPr>
        <p:grpSpPr>
          <a:xfrm>
            <a:off x="0" y="2499420"/>
            <a:ext cx="9144000" cy="2644080"/>
            <a:chOff x="0" y="-38100"/>
            <a:chExt cx="4816593" cy="1392767"/>
          </a:xfrm>
        </p:grpSpPr>
        <p:sp>
          <p:nvSpPr>
            <p:cNvPr id="427" name="Google Shape;427;p26"/>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35"/>
              </a:srgbClr>
            </a:solidFill>
            <a:ln>
              <a:noFill/>
            </a:ln>
          </p:spPr>
        </p:sp>
        <p:sp>
          <p:nvSpPr>
            <p:cNvPr id="428" name="Google Shape;428;p26"/>
            <p:cNvSpPr txBox="1"/>
            <p:nvPr/>
          </p:nvSpPr>
          <p:spPr>
            <a:xfrm>
              <a:off x="0" y="-38100"/>
              <a:ext cx="4816593" cy="139276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29" name="Google Shape;429;p26"/>
          <p:cNvPicPr preferRelativeResize="0"/>
          <p:nvPr/>
        </p:nvPicPr>
        <p:blipFill>
          <a:blip r:embed="rId3">
            <a:alphaModFix/>
          </a:blip>
          <a:stretch>
            <a:fillRect/>
          </a:stretch>
        </p:blipFill>
        <p:spPr>
          <a:xfrm>
            <a:off x="3617625" y="342070"/>
            <a:ext cx="4962600" cy="5428982"/>
          </a:xfrm>
          <a:prstGeom prst="rect">
            <a:avLst/>
          </a:prstGeom>
          <a:noFill/>
          <a:ln>
            <a:noFill/>
          </a:ln>
        </p:spPr>
      </p:pic>
      <p:grpSp>
        <p:nvGrpSpPr>
          <p:cNvPr id="430" name="Google Shape;430;p26"/>
          <p:cNvGrpSpPr/>
          <p:nvPr/>
        </p:nvGrpSpPr>
        <p:grpSpPr>
          <a:xfrm>
            <a:off x="8995550" y="-72330"/>
            <a:ext cx="148450" cy="5215830"/>
            <a:chOff x="0" y="-38100"/>
            <a:chExt cx="78196" cy="2747433"/>
          </a:xfrm>
        </p:grpSpPr>
        <p:sp>
          <p:nvSpPr>
            <p:cNvPr id="431" name="Google Shape;431;p26"/>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432" name="Google Shape;432;p26"/>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3" name="Google Shape;433;p26"/>
          <p:cNvGrpSpPr/>
          <p:nvPr/>
        </p:nvGrpSpPr>
        <p:grpSpPr>
          <a:xfrm>
            <a:off x="0" y="-72330"/>
            <a:ext cx="148450" cy="5215830"/>
            <a:chOff x="0" y="-38100"/>
            <a:chExt cx="78196" cy="2747433"/>
          </a:xfrm>
        </p:grpSpPr>
        <p:sp>
          <p:nvSpPr>
            <p:cNvPr id="434" name="Google Shape;434;p26"/>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435" name="Google Shape;435;p26"/>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6" name="Google Shape;436;p26"/>
          <p:cNvSpPr txBox="1"/>
          <p:nvPr/>
        </p:nvSpPr>
        <p:spPr>
          <a:xfrm>
            <a:off x="874245" y="289547"/>
            <a:ext cx="4063730" cy="105895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 sz="6200" u="none" cap="none" strike="noStrike">
                <a:solidFill>
                  <a:srgbClr val="FFFFFF"/>
                </a:solidFill>
                <a:latin typeface="Palanquin Dark"/>
                <a:ea typeface="Palanquin Dark"/>
                <a:cs typeface="Palanquin Dark"/>
                <a:sym typeface="Palanquin Dark"/>
              </a:rPr>
              <a:t>Thank</a:t>
            </a:r>
            <a:endParaRPr sz="700"/>
          </a:p>
        </p:txBody>
      </p:sp>
      <p:sp>
        <p:nvSpPr>
          <p:cNvPr id="437" name="Google Shape;437;p26"/>
          <p:cNvSpPr txBox="1"/>
          <p:nvPr/>
        </p:nvSpPr>
        <p:spPr>
          <a:xfrm>
            <a:off x="874245" y="1148001"/>
            <a:ext cx="5486748" cy="1058955"/>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 sz="6200" u="none" cap="none" strike="noStrike">
                <a:solidFill>
                  <a:srgbClr val="1E1E49"/>
                </a:solidFill>
                <a:latin typeface="Palanquin Dark"/>
                <a:ea typeface="Palanquin Dark"/>
                <a:cs typeface="Palanquin Dark"/>
                <a:sym typeface="Palanquin Dark"/>
              </a:rPr>
              <a:t>You!</a:t>
            </a:r>
            <a:endParaRPr sz="700"/>
          </a:p>
        </p:txBody>
      </p:sp>
      <p:sp>
        <p:nvSpPr>
          <p:cNvPr id="438" name="Google Shape;438;p26"/>
          <p:cNvSpPr txBox="1"/>
          <p:nvPr/>
        </p:nvSpPr>
        <p:spPr>
          <a:xfrm>
            <a:off x="874245" y="3535680"/>
            <a:ext cx="2430957" cy="6248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Presentations are communication tools that can be used as demonstrations, lectures, speeches, reports, and more. It is mostly presented before an audience. </a:t>
            </a:r>
            <a:endParaRPr sz="700"/>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442" name="Shape 442"/>
        <p:cNvGrpSpPr/>
        <p:nvPr/>
      </p:nvGrpSpPr>
      <p:grpSpPr>
        <a:xfrm>
          <a:off x="0" y="0"/>
          <a:ext cx="0" cy="0"/>
          <a:chOff x="0" y="0"/>
          <a:chExt cx="0" cy="0"/>
        </a:xfrm>
      </p:grpSpPr>
      <p:grpSp>
        <p:nvGrpSpPr>
          <p:cNvPr id="443" name="Google Shape;443;p27"/>
          <p:cNvGrpSpPr/>
          <p:nvPr/>
        </p:nvGrpSpPr>
        <p:grpSpPr>
          <a:xfrm>
            <a:off x="387109" y="1070618"/>
            <a:ext cx="2548821" cy="3772491"/>
            <a:chOff x="0" y="-38100"/>
            <a:chExt cx="1342589" cy="1987156"/>
          </a:xfrm>
        </p:grpSpPr>
        <p:sp>
          <p:nvSpPr>
            <p:cNvPr id="444" name="Google Shape;444;p27"/>
            <p:cNvSpPr/>
            <p:nvPr/>
          </p:nvSpPr>
          <p:spPr>
            <a:xfrm>
              <a:off x="0" y="0"/>
              <a:ext cx="1342589" cy="1949056"/>
            </a:xfrm>
            <a:custGeom>
              <a:rect b="b" l="l" r="r" t="t"/>
              <a:pathLst>
                <a:path extrusionOk="0" h="1949056" w="1342589">
                  <a:moveTo>
                    <a:pt x="0" y="0"/>
                  </a:moveTo>
                  <a:lnTo>
                    <a:pt x="1342589" y="0"/>
                  </a:lnTo>
                  <a:lnTo>
                    <a:pt x="1342589" y="1949056"/>
                  </a:lnTo>
                  <a:lnTo>
                    <a:pt x="0" y="1949056"/>
                  </a:lnTo>
                  <a:close/>
                </a:path>
              </a:pathLst>
            </a:custGeom>
            <a:solidFill>
              <a:srgbClr val="FFFFFF"/>
            </a:solidFill>
            <a:ln cap="sq" cmpd="sng" w="9525">
              <a:solidFill>
                <a:srgbClr val="6639A6"/>
              </a:solidFill>
              <a:prstDash val="solid"/>
              <a:miter lim="8000"/>
              <a:headEnd len="sm" w="sm" type="none"/>
              <a:tailEnd len="sm" w="sm" type="none"/>
            </a:ln>
          </p:spPr>
        </p:sp>
        <p:sp>
          <p:nvSpPr>
            <p:cNvPr id="445" name="Google Shape;445;p27"/>
            <p:cNvSpPr txBox="1"/>
            <p:nvPr/>
          </p:nvSpPr>
          <p:spPr>
            <a:xfrm>
              <a:off x="0" y="-38100"/>
              <a:ext cx="1342589"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6" name="Google Shape;446;p27"/>
          <p:cNvGrpSpPr/>
          <p:nvPr/>
        </p:nvGrpSpPr>
        <p:grpSpPr>
          <a:xfrm>
            <a:off x="569502" y="1210977"/>
            <a:ext cx="2184034" cy="395949"/>
            <a:chOff x="0" y="-38100"/>
            <a:chExt cx="1150437" cy="208566"/>
          </a:xfrm>
        </p:grpSpPr>
        <p:sp>
          <p:nvSpPr>
            <p:cNvPr id="447" name="Google Shape;447;p27"/>
            <p:cNvSpPr/>
            <p:nvPr/>
          </p:nvSpPr>
          <p:spPr>
            <a:xfrm>
              <a:off x="0" y="0"/>
              <a:ext cx="1150437" cy="170466"/>
            </a:xfrm>
            <a:custGeom>
              <a:rect b="b" l="l" r="r" t="t"/>
              <a:pathLst>
                <a:path extrusionOk="0" h="170466" w="1150437">
                  <a:moveTo>
                    <a:pt x="0" y="0"/>
                  </a:moveTo>
                  <a:lnTo>
                    <a:pt x="1150437" y="0"/>
                  </a:lnTo>
                  <a:lnTo>
                    <a:pt x="1150437" y="170466"/>
                  </a:lnTo>
                  <a:lnTo>
                    <a:pt x="0" y="170466"/>
                  </a:lnTo>
                  <a:close/>
                </a:path>
              </a:pathLst>
            </a:custGeom>
            <a:solidFill>
              <a:srgbClr val="000000">
                <a:alpha val="0"/>
              </a:srgbClr>
            </a:solidFill>
            <a:ln cap="sq" cmpd="sng" w="9525">
              <a:solidFill>
                <a:srgbClr val="6639A6"/>
              </a:solidFill>
              <a:prstDash val="solid"/>
              <a:miter lim="8000"/>
              <a:headEnd len="sm" w="sm" type="none"/>
              <a:tailEnd len="sm" w="sm" type="none"/>
            </a:ln>
          </p:spPr>
        </p:sp>
        <p:sp>
          <p:nvSpPr>
            <p:cNvPr id="448" name="Google Shape;448;p27"/>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9" name="Google Shape;449;p27"/>
          <p:cNvGrpSpPr/>
          <p:nvPr/>
        </p:nvGrpSpPr>
        <p:grpSpPr>
          <a:xfrm>
            <a:off x="3054992" y="1070618"/>
            <a:ext cx="5756490" cy="3772491"/>
            <a:chOff x="0" y="-38100"/>
            <a:chExt cx="3032225" cy="1987156"/>
          </a:xfrm>
        </p:grpSpPr>
        <p:sp>
          <p:nvSpPr>
            <p:cNvPr id="450" name="Google Shape;450;p27"/>
            <p:cNvSpPr/>
            <p:nvPr/>
          </p:nvSpPr>
          <p:spPr>
            <a:xfrm>
              <a:off x="0" y="0"/>
              <a:ext cx="3032225" cy="1949056"/>
            </a:xfrm>
            <a:custGeom>
              <a:rect b="b" l="l" r="r" t="t"/>
              <a:pathLst>
                <a:path extrusionOk="0" h="1949056" w="3032225">
                  <a:moveTo>
                    <a:pt x="0" y="0"/>
                  </a:moveTo>
                  <a:lnTo>
                    <a:pt x="3032225" y="0"/>
                  </a:lnTo>
                  <a:lnTo>
                    <a:pt x="3032225" y="1949056"/>
                  </a:lnTo>
                  <a:lnTo>
                    <a:pt x="0" y="1949056"/>
                  </a:lnTo>
                  <a:close/>
                </a:path>
              </a:pathLst>
            </a:custGeom>
            <a:solidFill>
              <a:srgbClr val="FFFFFF"/>
            </a:solidFill>
            <a:ln cap="sq" cmpd="sng" w="9525">
              <a:solidFill>
                <a:srgbClr val="6639A6"/>
              </a:solidFill>
              <a:prstDash val="solid"/>
              <a:miter lim="8000"/>
              <a:headEnd len="sm" w="sm" type="none"/>
              <a:tailEnd len="sm" w="sm" type="none"/>
            </a:ln>
          </p:spPr>
        </p:sp>
        <p:sp>
          <p:nvSpPr>
            <p:cNvPr id="451" name="Google Shape;451;p27"/>
            <p:cNvSpPr txBox="1"/>
            <p:nvPr/>
          </p:nvSpPr>
          <p:spPr>
            <a:xfrm>
              <a:off x="0" y="-38100"/>
              <a:ext cx="3032225"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2" name="Google Shape;452;p27"/>
          <p:cNvGrpSpPr/>
          <p:nvPr/>
        </p:nvGrpSpPr>
        <p:grpSpPr>
          <a:xfrm>
            <a:off x="4841220" y="1210977"/>
            <a:ext cx="2184034" cy="395949"/>
            <a:chOff x="0" y="-38100"/>
            <a:chExt cx="1150437" cy="208566"/>
          </a:xfrm>
        </p:grpSpPr>
        <p:sp>
          <p:nvSpPr>
            <p:cNvPr id="453" name="Google Shape;453;p27"/>
            <p:cNvSpPr/>
            <p:nvPr/>
          </p:nvSpPr>
          <p:spPr>
            <a:xfrm>
              <a:off x="0" y="0"/>
              <a:ext cx="1150437" cy="170466"/>
            </a:xfrm>
            <a:custGeom>
              <a:rect b="b" l="l" r="r" t="t"/>
              <a:pathLst>
                <a:path extrusionOk="0" h="170466" w="1150437">
                  <a:moveTo>
                    <a:pt x="0" y="0"/>
                  </a:moveTo>
                  <a:lnTo>
                    <a:pt x="1150437" y="0"/>
                  </a:lnTo>
                  <a:lnTo>
                    <a:pt x="1150437" y="170466"/>
                  </a:lnTo>
                  <a:lnTo>
                    <a:pt x="0" y="170466"/>
                  </a:lnTo>
                  <a:close/>
                </a:path>
              </a:pathLst>
            </a:custGeom>
            <a:solidFill>
              <a:srgbClr val="000000">
                <a:alpha val="0"/>
              </a:srgbClr>
            </a:solidFill>
            <a:ln cap="sq" cmpd="sng" w="9525">
              <a:solidFill>
                <a:srgbClr val="6639A6"/>
              </a:solidFill>
              <a:prstDash val="solid"/>
              <a:miter lim="8000"/>
              <a:headEnd len="sm" w="sm" type="none"/>
              <a:tailEnd len="sm" w="sm" type="none"/>
            </a:ln>
          </p:spPr>
        </p:sp>
        <p:sp>
          <p:nvSpPr>
            <p:cNvPr id="454" name="Google Shape;454;p27"/>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5" name="Google Shape;455;p27"/>
          <p:cNvGrpSpPr/>
          <p:nvPr/>
        </p:nvGrpSpPr>
        <p:grpSpPr>
          <a:xfrm>
            <a:off x="569502" y="3528176"/>
            <a:ext cx="2184034" cy="395949"/>
            <a:chOff x="0" y="-38100"/>
            <a:chExt cx="1150437" cy="208566"/>
          </a:xfrm>
        </p:grpSpPr>
        <p:sp>
          <p:nvSpPr>
            <p:cNvPr id="456" name="Google Shape;456;p27"/>
            <p:cNvSpPr/>
            <p:nvPr/>
          </p:nvSpPr>
          <p:spPr>
            <a:xfrm>
              <a:off x="0" y="0"/>
              <a:ext cx="1150437" cy="170466"/>
            </a:xfrm>
            <a:custGeom>
              <a:rect b="b" l="l" r="r" t="t"/>
              <a:pathLst>
                <a:path extrusionOk="0" h="170466" w="1150437">
                  <a:moveTo>
                    <a:pt x="0" y="0"/>
                  </a:moveTo>
                  <a:lnTo>
                    <a:pt x="1150437" y="0"/>
                  </a:lnTo>
                  <a:lnTo>
                    <a:pt x="1150437" y="170466"/>
                  </a:lnTo>
                  <a:lnTo>
                    <a:pt x="0" y="170466"/>
                  </a:lnTo>
                  <a:close/>
                </a:path>
              </a:pathLst>
            </a:custGeom>
            <a:solidFill>
              <a:srgbClr val="000000">
                <a:alpha val="0"/>
              </a:srgbClr>
            </a:solidFill>
            <a:ln cap="sq" cmpd="sng" w="9525">
              <a:solidFill>
                <a:srgbClr val="6639A6"/>
              </a:solidFill>
              <a:prstDash val="solid"/>
              <a:miter lim="8000"/>
              <a:headEnd len="sm" w="sm" type="none"/>
              <a:tailEnd len="sm" w="sm" type="none"/>
            </a:ln>
          </p:spPr>
        </p:sp>
        <p:sp>
          <p:nvSpPr>
            <p:cNvPr id="457" name="Google Shape;457;p27"/>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8" name="Google Shape;458;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1E1E49"/>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1E1E49"/>
                </a:solidFill>
                <a:latin typeface="Arial"/>
                <a:ea typeface="Arial"/>
                <a:cs typeface="Arial"/>
                <a:sym typeface="Arial"/>
              </a:rPr>
              <a:t>uses the following free fonts:</a:t>
            </a:r>
            <a:endParaRPr sz="700"/>
          </a:p>
        </p:txBody>
      </p:sp>
      <p:sp>
        <p:nvSpPr>
          <p:cNvPr id="459" name="Google Shape;459;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1E1E49"/>
                </a:solidFill>
                <a:latin typeface="Arial"/>
                <a:ea typeface="Arial"/>
                <a:cs typeface="Arial"/>
                <a:sym typeface="Arial"/>
              </a:rPr>
              <a:t>You can find these fonts online too.</a:t>
            </a:r>
            <a:endParaRPr sz="700"/>
          </a:p>
        </p:txBody>
      </p:sp>
      <p:sp>
        <p:nvSpPr>
          <p:cNvPr id="460" name="Google Shape;460;p27"/>
          <p:cNvSpPr txBox="1"/>
          <p:nvPr/>
        </p:nvSpPr>
        <p:spPr>
          <a:xfrm>
            <a:off x="873885" y="2181217"/>
            <a:ext cx="1575268" cy="96245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 sz="700" u="none" cap="none" strike="noStrike">
                <a:solidFill>
                  <a:srgbClr val="1E1E49"/>
                </a:solidFill>
                <a:latin typeface="Arial"/>
                <a:ea typeface="Arial"/>
                <a:cs typeface="Arial"/>
                <a:sym typeface="Arial"/>
              </a:rPr>
              <a:t>TITLES:</a:t>
            </a:r>
            <a:endParaRPr sz="700"/>
          </a:p>
          <a:p>
            <a:pPr indent="0" lvl="0" marL="0" marR="0" rtl="0" algn="ctr">
              <a:lnSpc>
                <a:spcPct val="102985"/>
              </a:lnSpc>
              <a:spcBef>
                <a:spcPts val="0"/>
              </a:spcBef>
              <a:spcAft>
                <a:spcPts val="0"/>
              </a:spcAft>
              <a:buNone/>
            </a:pPr>
            <a:r>
              <a:rPr b="0" i="0" lang="en" sz="1100" u="none" cap="none" strike="noStrike">
                <a:solidFill>
                  <a:srgbClr val="1E1E49"/>
                </a:solidFill>
                <a:latin typeface="Arial"/>
                <a:ea typeface="Arial"/>
                <a:cs typeface="Arial"/>
                <a:sym typeface="Arial"/>
              </a:rPr>
              <a:t>PALANQUIN DARK BOLD</a:t>
            </a:r>
            <a:endParaRPr sz="700"/>
          </a:p>
          <a:p>
            <a:pPr indent="0" lvl="0" marL="0" marR="0" rtl="0" algn="ctr">
              <a:lnSpc>
                <a:spcPct val="102985"/>
              </a:lnSpc>
              <a:spcBef>
                <a:spcPts val="0"/>
              </a:spcBef>
              <a:spcAft>
                <a:spcPts val="0"/>
              </a:spcAft>
              <a:buNone/>
            </a:pPr>
            <a:r>
              <a:t/>
            </a:r>
            <a:endParaRPr b="0" i="0" sz="1100" u="none" cap="none" strike="noStrike">
              <a:solidFill>
                <a:srgbClr val="1E1E49"/>
              </a:solidFill>
              <a:latin typeface="Arial"/>
              <a:ea typeface="Arial"/>
              <a:cs typeface="Arial"/>
              <a:sym typeface="Arial"/>
            </a:endParaRPr>
          </a:p>
          <a:p>
            <a:pPr indent="0" lvl="0" marL="0" marR="0" rtl="0" algn="ctr">
              <a:lnSpc>
                <a:spcPct val="103006"/>
              </a:lnSpc>
              <a:spcBef>
                <a:spcPts val="0"/>
              </a:spcBef>
              <a:spcAft>
                <a:spcPts val="0"/>
              </a:spcAft>
              <a:buNone/>
            </a:pPr>
            <a:r>
              <a:rPr b="1" i="0" lang="en" sz="700" u="none" cap="none" strike="noStrike">
                <a:solidFill>
                  <a:srgbClr val="1E1E49"/>
                </a:solidFill>
                <a:latin typeface="Arial"/>
                <a:ea typeface="Arial"/>
                <a:cs typeface="Arial"/>
                <a:sym typeface="Arial"/>
              </a:rPr>
              <a:t>HEADERS:</a:t>
            </a:r>
            <a:endParaRPr sz="700"/>
          </a:p>
          <a:p>
            <a:pPr indent="0" lvl="0" marL="0" marR="0" rtl="0" algn="ctr">
              <a:lnSpc>
                <a:spcPct val="102985"/>
              </a:lnSpc>
              <a:spcBef>
                <a:spcPts val="0"/>
              </a:spcBef>
              <a:spcAft>
                <a:spcPts val="0"/>
              </a:spcAft>
              <a:buNone/>
            </a:pPr>
            <a:r>
              <a:rPr b="0" i="0" lang="en" sz="1100" u="none" cap="none" strike="noStrike">
                <a:solidFill>
                  <a:srgbClr val="1E1E49"/>
                </a:solidFill>
                <a:latin typeface="Arial"/>
                <a:ea typeface="Arial"/>
                <a:cs typeface="Arial"/>
                <a:sym typeface="Arial"/>
              </a:rPr>
              <a:t>PALANQUIN DARK</a:t>
            </a:r>
            <a:endParaRPr sz="700"/>
          </a:p>
          <a:p>
            <a:pPr indent="0" lvl="0" marL="0" marR="0" rtl="0" algn="ctr">
              <a:lnSpc>
                <a:spcPct val="102985"/>
              </a:lnSpc>
              <a:spcBef>
                <a:spcPts val="0"/>
              </a:spcBef>
              <a:spcAft>
                <a:spcPts val="0"/>
              </a:spcAft>
              <a:buNone/>
            </a:pPr>
            <a:r>
              <a:t/>
            </a:r>
            <a:endParaRPr b="0" i="0" sz="1100" u="none" cap="none" strike="noStrike">
              <a:solidFill>
                <a:srgbClr val="1E1E49"/>
              </a:solidFill>
              <a:latin typeface="Arial"/>
              <a:ea typeface="Arial"/>
              <a:cs typeface="Arial"/>
              <a:sym typeface="Arial"/>
            </a:endParaRPr>
          </a:p>
          <a:p>
            <a:pPr indent="0" lvl="0" marL="0" marR="0" rtl="0" algn="ctr">
              <a:lnSpc>
                <a:spcPct val="103006"/>
              </a:lnSpc>
              <a:spcBef>
                <a:spcPts val="0"/>
              </a:spcBef>
              <a:spcAft>
                <a:spcPts val="0"/>
              </a:spcAft>
              <a:buNone/>
            </a:pPr>
            <a:r>
              <a:rPr b="1" i="0" lang="en" sz="700" u="none" cap="none" strike="noStrike">
                <a:solidFill>
                  <a:srgbClr val="1E1E49"/>
                </a:solidFill>
                <a:latin typeface="Arial"/>
                <a:ea typeface="Arial"/>
                <a:cs typeface="Arial"/>
                <a:sym typeface="Arial"/>
              </a:rPr>
              <a:t>BODY COPY:</a:t>
            </a:r>
            <a:endParaRPr sz="700"/>
          </a:p>
          <a:p>
            <a:pPr indent="0" lvl="0" marL="0" marR="0" rtl="0" algn="ctr">
              <a:lnSpc>
                <a:spcPct val="102985"/>
              </a:lnSpc>
              <a:spcBef>
                <a:spcPts val="0"/>
              </a:spcBef>
              <a:spcAft>
                <a:spcPts val="0"/>
              </a:spcAft>
              <a:buNone/>
            </a:pPr>
            <a:r>
              <a:rPr b="0" i="0" lang="en" sz="1100" u="none" cap="none" strike="noStrike">
                <a:solidFill>
                  <a:srgbClr val="1E1E49"/>
                </a:solidFill>
                <a:latin typeface="Arial"/>
                <a:ea typeface="Arial"/>
                <a:cs typeface="Arial"/>
                <a:sym typeface="Arial"/>
              </a:rPr>
              <a:t>LIBRE FRANKLIN</a:t>
            </a:r>
            <a:endParaRPr sz="700"/>
          </a:p>
        </p:txBody>
      </p:sp>
      <p:grpSp>
        <p:nvGrpSpPr>
          <p:cNvPr id="461" name="Google Shape;461;p27"/>
          <p:cNvGrpSpPr/>
          <p:nvPr/>
        </p:nvGrpSpPr>
        <p:grpSpPr>
          <a:xfrm>
            <a:off x="1241416" y="4115312"/>
            <a:ext cx="377102" cy="385940"/>
            <a:chOff x="0" y="-19050"/>
            <a:chExt cx="812800" cy="831850"/>
          </a:xfrm>
        </p:grpSpPr>
        <p:sp>
          <p:nvSpPr>
            <p:cNvPr id="462" name="Google Shape;462;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C32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3" name="Google Shape;463;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4" name="Google Shape;464;p27"/>
          <p:cNvGrpSpPr/>
          <p:nvPr/>
        </p:nvGrpSpPr>
        <p:grpSpPr>
          <a:xfrm>
            <a:off x="1740970" y="4115312"/>
            <a:ext cx="377102" cy="385940"/>
            <a:chOff x="0" y="-19050"/>
            <a:chExt cx="812800" cy="831850"/>
          </a:xfrm>
        </p:grpSpPr>
        <p:sp>
          <p:nvSpPr>
            <p:cNvPr id="465" name="Google Shape;465;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858E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6" name="Google Shape;466;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7" name="Google Shape;467;p27"/>
          <p:cNvGrpSpPr/>
          <p:nvPr/>
        </p:nvGrpSpPr>
        <p:grpSpPr>
          <a:xfrm>
            <a:off x="2234864" y="4115312"/>
            <a:ext cx="377102" cy="385940"/>
            <a:chOff x="0" y="-19050"/>
            <a:chExt cx="812800" cy="831850"/>
          </a:xfrm>
        </p:grpSpPr>
        <p:sp>
          <p:nvSpPr>
            <p:cNvPr id="468" name="Google Shape;46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0" name="Google Shape;470;p27"/>
          <p:cNvSpPr txBox="1"/>
          <p:nvPr/>
        </p:nvSpPr>
        <p:spPr>
          <a:xfrm>
            <a:off x="1124623" y="4562976"/>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1E1E49"/>
                </a:solidFill>
                <a:latin typeface="Arial"/>
                <a:ea typeface="Arial"/>
                <a:cs typeface="Arial"/>
                <a:sym typeface="Arial"/>
              </a:rPr>
              <a:t>#FFC329</a:t>
            </a:r>
            <a:endParaRPr sz="700"/>
          </a:p>
        </p:txBody>
      </p:sp>
      <p:sp>
        <p:nvSpPr>
          <p:cNvPr id="471" name="Google Shape;471;p27"/>
          <p:cNvSpPr txBox="1"/>
          <p:nvPr/>
        </p:nvSpPr>
        <p:spPr>
          <a:xfrm>
            <a:off x="1624178" y="4562976"/>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1E1E49"/>
                </a:solidFill>
                <a:latin typeface="Arial"/>
                <a:ea typeface="Arial"/>
                <a:cs typeface="Arial"/>
                <a:sym typeface="Arial"/>
              </a:rPr>
              <a:t>#858EF0</a:t>
            </a:r>
            <a:endParaRPr sz="700"/>
          </a:p>
        </p:txBody>
      </p:sp>
      <p:sp>
        <p:nvSpPr>
          <p:cNvPr id="472" name="Google Shape;472;p27"/>
          <p:cNvSpPr txBox="1"/>
          <p:nvPr/>
        </p:nvSpPr>
        <p:spPr>
          <a:xfrm>
            <a:off x="2118073" y="4562976"/>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1E1E49"/>
                </a:solidFill>
                <a:latin typeface="Arial"/>
                <a:ea typeface="Arial"/>
                <a:cs typeface="Arial"/>
                <a:sym typeface="Arial"/>
              </a:rPr>
              <a:t>#FFFFFF</a:t>
            </a:r>
            <a:endParaRPr sz="700"/>
          </a:p>
        </p:txBody>
      </p:sp>
      <p:grpSp>
        <p:nvGrpSpPr>
          <p:cNvPr id="473" name="Google Shape;473;p27"/>
          <p:cNvGrpSpPr/>
          <p:nvPr/>
        </p:nvGrpSpPr>
        <p:grpSpPr>
          <a:xfrm>
            <a:off x="747521" y="4115312"/>
            <a:ext cx="377102" cy="385940"/>
            <a:chOff x="0" y="-19050"/>
            <a:chExt cx="812800" cy="831850"/>
          </a:xfrm>
        </p:grpSpPr>
        <p:sp>
          <p:nvSpPr>
            <p:cNvPr id="474" name="Google Shape;47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F1A3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5" name="Google Shape;47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6" name="Google Shape;476;p27"/>
          <p:cNvSpPr txBox="1"/>
          <p:nvPr/>
        </p:nvSpPr>
        <p:spPr>
          <a:xfrm>
            <a:off x="630729" y="4562976"/>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1E1E49"/>
                </a:solidFill>
                <a:latin typeface="Arial"/>
                <a:ea typeface="Arial"/>
                <a:cs typeface="Arial"/>
                <a:sym typeface="Arial"/>
              </a:rPr>
              <a:t>#0F1A38</a:t>
            </a:r>
            <a:endParaRPr sz="700"/>
          </a:p>
        </p:txBody>
      </p:sp>
      <p:sp>
        <p:nvSpPr>
          <p:cNvPr id="477" name="Google Shape;477;p27"/>
          <p:cNvSpPr txBox="1"/>
          <p:nvPr/>
        </p:nvSpPr>
        <p:spPr>
          <a:xfrm>
            <a:off x="2105002" y="773061"/>
            <a:ext cx="4933995" cy="169863"/>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0" i="0" lang="en" sz="1000" u="none" cap="none" strike="noStrike">
                <a:solidFill>
                  <a:srgbClr val="1E1E49"/>
                </a:solidFill>
                <a:latin typeface="Palanquin Dark"/>
                <a:ea typeface="Palanquin Dark"/>
                <a:cs typeface="Palanquin Dark"/>
                <a:sym typeface="Palanquin Dark"/>
              </a:rPr>
              <a:t>Use these design resources in your Canva Presentation.</a:t>
            </a:r>
            <a:endParaRPr sz="700"/>
          </a:p>
        </p:txBody>
      </p:sp>
      <p:sp>
        <p:nvSpPr>
          <p:cNvPr id="478" name="Google Shape;478;p27"/>
          <p:cNvSpPr txBox="1"/>
          <p:nvPr/>
        </p:nvSpPr>
        <p:spPr>
          <a:xfrm>
            <a:off x="2680917" y="99638"/>
            <a:ext cx="3782167" cy="573410"/>
          </a:xfrm>
          <a:prstGeom prst="rect">
            <a:avLst/>
          </a:prstGeom>
          <a:noFill/>
          <a:ln>
            <a:noFill/>
          </a:ln>
        </p:spPr>
        <p:txBody>
          <a:bodyPr anchorCtr="0" anchor="t" bIns="0" lIns="0" spcFirstLastPara="1" rIns="0" wrap="square" tIns="0">
            <a:spAutoFit/>
          </a:bodyPr>
          <a:lstStyle/>
          <a:p>
            <a:pPr indent="0" lvl="0" marL="0" marR="0" rtl="0" algn="ctr">
              <a:lnSpc>
                <a:spcPct val="129990"/>
              </a:lnSpc>
              <a:spcBef>
                <a:spcPts val="0"/>
              </a:spcBef>
              <a:spcAft>
                <a:spcPts val="0"/>
              </a:spcAft>
              <a:buNone/>
            </a:pPr>
            <a:r>
              <a:rPr b="1" i="0" lang="en" sz="3600" u="none" cap="none" strike="noStrike">
                <a:solidFill>
                  <a:srgbClr val="1E1E49"/>
                </a:solidFill>
                <a:latin typeface="Palanquin Dark"/>
                <a:ea typeface="Palanquin Dark"/>
                <a:cs typeface="Palanquin Dark"/>
                <a:sym typeface="Palanquin Dark"/>
              </a:rPr>
              <a:t>Resource Page</a:t>
            </a:r>
            <a:endParaRPr sz="700"/>
          </a:p>
        </p:txBody>
      </p:sp>
      <p:sp>
        <p:nvSpPr>
          <p:cNvPr id="479" name="Google Shape;479;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1E1E49"/>
                </a:solidFill>
                <a:latin typeface="Arial"/>
                <a:ea typeface="Arial"/>
                <a:cs typeface="Arial"/>
                <a:sym typeface="Arial"/>
              </a:rPr>
              <a:t>Fonts</a:t>
            </a:r>
            <a:endParaRPr sz="700"/>
          </a:p>
        </p:txBody>
      </p:sp>
      <p:sp>
        <p:nvSpPr>
          <p:cNvPr id="480" name="Google Shape;480;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1E1E49"/>
                </a:solidFill>
                <a:latin typeface="Arial"/>
                <a:ea typeface="Arial"/>
                <a:cs typeface="Arial"/>
                <a:sym typeface="Arial"/>
              </a:rPr>
              <a:t>Design Elements</a:t>
            </a:r>
            <a:endParaRPr sz="700"/>
          </a:p>
        </p:txBody>
      </p:sp>
      <p:sp>
        <p:nvSpPr>
          <p:cNvPr id="481" name="Google Shape;481;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1E1E49"/>
                </a:solidFill>
                <a:latin typeface="Arial"/>
                <a:ea typeface="Arial"/>
                <a:cs typeface="Arial"/>
                <a:sym typeface="Arial"/>
              </a:rPr>
              <a:t>Colors</a:t>
            </a:r>
            <a:endParaRPr sz="700"/>
          </a:p>
        </p:txBody>
      </p:sp>
      <p:sp>
        <p:nvSpPr>
          <p:cNvPr id="482" name="Google Shape;482;p27"/>
          <p:cNvSpPr/>
          <p:nvPr/>
        </p:nvSpPr>
        <p:spPr>
          <a:xfrm>
            <a:off x="3330625" y="2101010"/>
            <a:ext cx="1201395" cy="1055043"/>
          </a:xfrm>
          <a:custGeom>
            <a:rect b="b" l="l" r="r" t="t"/>
            <a:pathLst>
              <a:path extrusionOk="0" h="2110087" w="2402790">
                <a:moveTo>
                  <a:pt x="0" y="0"/>
                </a:moveTo>
                <a:lnTo>
                  <a:pt x="2402790" y="0"/>
                </a:lnTo>
                <a:lnTo>
                  <a:pt x="2402790" y="2110087"/>
                </a:lnTo>
                <a:lnTo>
                  <a:pt x="0" y="2110087"/>
                </a:lnTo>
                <a:lnTo>
                  <a:pt x="0" y="0"/>
                </a:lnTo>
                <a:close/>
              </a:path>
            </a:pathLst>
          </a:custGeom>
          <a:blipFill rotWithShape="1">
            <a:blip r:embed="rId3">
              <a:alphaModFix/>
            </a:blip>
            <a:stretch>
              <a:fillRect b="0" l="0" r="0" t="0"/>
            </a:stretch>
          </a:blipFill>
          <a:ln>
            <a:noFill/>
          </a:ln>
        </p:spPr>
      </p:sp>
      <p:sp>
        <p:nvSpPr>
          <p:cNvPr id="483" name="Google Shape;483;p27"/>
          <p:cNvSpPr/>
          <p:nvPr/>
        </p:nvSpPr>
        <p:spPr>
          <a:xfrm>
            <a:off x="6859766" y="3494191"/>
            <a:ext cx="878245" cy="960307"/>
          </a:xfrm>
          <a:custGeom>
            <a:rect b="b" l="l" r="r" t="t"/>
            <a:pathLst>
              <a:path extrusionOk="0" h="1920615" w="1756490">
                <a:moveTo>
                  <a:pt x="0" y="0"/>
                </a:moveTo>
                <a:lnTo>
                  <a:pt x="1756490" y="0"/>
                </a:lnTo>
                <a:lnTo>
                  <a:pt x="1756490" y="1920615"/>
                </a:lnTo>
                <a:lnTo>
                  <a:pt x="0" y="1920615"/>
                </a:lnTo>
                <a:lnTo>
                  <a:pt x="0" y="0"/>
                </a:lnTo>
                <a:close/>
              </a:path>
            </a:pathLst>
          </a:custGeom>
          <a:blipFill rotWithShape="1">
            <a:blip r:embed="rId4">
              <a:alphaModFix/>
            </a:blip>
            <a:stretch>
              <a:fillRect b="0" l="0" r="0" t="0"/>
            </a:stretch>
          </a:blipFill>
          <a:ln>
            <a:noFill/>
          </a:ln>
        </p:spPr>
      </p:sp>
      <p:sp>
        <p:nvSpPr>
          <p:cNvPr id="484" name="Google Shape;484;p27"/>
          <p:cNvSpPr/>
          <p:nvPr/>
        </p:nvSpPr>
        <p:spPr>
          <a:xfrm>
            <a:off x="7525678" y="2101010"/>
            <a:ext cx="1219093" cy="698208"/>
          </a:xfrm>
          <a:custGeom>
            <a:rect b="b" l="l" r="r" t="t"/>
            <a:pathLst>
              <a:path extrusionOk="0" h="1396416" w="2438186">
                <a:moveTo>
                  <a:pt x="0" y="0"/>
                </a:moveTo>
                <a:lnTo>
                  <a:pt x="2438186" y="0"/>
                </a:lnTo>
                <a:lnTo>
                  <a:pt x="2438186" y="1396416"/>
                </a:lnTo>
                <a:lnTo>
                  <a:pt x="0" y="1396416"/>
                </a:lnTo>
                <a:lnTo>
                  <a:pt x="0" y="0"/>
                </a:lnTo>
                <a:close/>
              </a:path>
            </a:pathLst>
          </a:custGeom>
          <a:blipFill rotWithShape="1">
            <a:blip r:embed="rId5">
              <a:alphaModFix/>
            </a:blip>
            <a:stretch>
              <a:fillRect b="0" l="0" r="0" t="0"/>
            </a:stretch>
          </a:blipFill>
          <a:ln>
            <a:noFill/>
          </a:ln>
        </p:spPr>
      </p:sp>
      <p:sp>
        <p:nvSpPr>
          <p:cNvPr id="485" name="Google Shape;485;p27"/>
          <p:cNvSpPr/>
          <p:nvPr/>
        </p:nvSpPr>
        <p:spPr>
          <a:xfrm>
            <a:off x="4642560" y="2101010"/>
            <a:ext cx="1201395" cy="1055043"/>
          </a:xfrm>
          <a:custGeom>
            <a:rect b="b" l="l" r="r" t="t"/>
            <a:pathLst>
              <a:path extrusionOk="0" h="2110087" w="2402790">
                <a:moveTo>
                  <a:pt x="0" y="0"/>
                </a:moveTo>
                <a:lnTo>
                  <a:pt x="2402790" y="0"/>
                </a:lnTo>
                <a:lnTo>
                  <a:pt x="2402790" y="2110087"/>
                </a:lnTo>
                <a:lnTo>
                  <a:pt x="0" y="2110087"/>
                </a:lnTo>
                <a:lnTo>
                  <a:pt x="0" y="0"/>
                </a:lnTo>
                <a:close/>
              </a:path>
            </a:pathLst>
          </a:custGeom>
          <a:blipFill rotWithShape="1">
            <a:blip r:embed="rId6">
              <a:alphaModFix/>
            </a:blip>
            <a:stretch>
              <a:fillRect b="0" l="0" r="0" t="0"/>
            </a:stretch>
          </a:blipFill>
          <a:ln>
            <a:noFill/>
          </a:ln>
        </p:spPr>
      </p:sp>
      <p:sp>
        <p:nvSpPr>
          <p:cNvPr id="486" name="Google Shape;486;p27"/>
          <p:cNvSpPr/>
          <p:nvPr/>
        </p:nvSpPr>
        <p:spPr>
          <a:xfrm>
            <a:off x="7861836" y="2780078"/>
            <a:ext cx="736449" cy="1745891"/>
          </a:xfrm>
          <a:custGeom>
            <a:rect b="b" l="l" r="r" t="t"/>
            <a:pathLst>
              <a:path extrusionOk="0" h="3491782" w="1472897">
                <a:moveTo>
                  <a:pt x="0" y="0"/>
                </a:moveTo>
                <a:lnTo>
                  <a:pt x="1472896" y="0"/>
                </a:lnTo>
                <a:lnTo>
                  <a:pt x="1472896" y="3491781"/>
                </a:lnTo>
                <a:lnTo>
                  <a:pt x="0" y="3491781"/>
                </a:lnTo>
                <a:lnTo>
                  <a:pt x="0" y="0"/>
                </a:lnTo>
                <a:close/>
              </a:path>
            </a:pathLst>
          </a:custGeom>
          <a:blipFill rotWithShape="1">
            <a:blip r:embed="rId7">
              <a:alphaModFix/>
            </a:blip>
            <a:stretch>
              <a:fillRect b="0" l="0" r="0" t="0"/>
            </a:stretch>
          </a:blipFill>
          <a:ln>
            <a:noFill/>
          </a:ln>
        </p:spPr>
      </p:sp>
      <p:sp>
        <p:nvSpPr>
          <p:cNvPr id="487" name="Google Shape;487;p27"/>
          <p:cNvSpPr/>
          <p:nvPr/>
        </p:nvSpPr>
        <p:spPr>
          <a:xfrm>
            <a:off x="5954494" y="2101010"/>
            <a:ext cx="1461647" cy="1055043"/>
          </a:xfrm>
          <a:custGeom>
            <a:rect b="b" l="l" r="r" t="t"/>
            <a:pathLst>
              <a:path extrusionOk="0" h="2110087" w="2923294">
                <a:moveTo>
                  <a:pt x="0" y="0"/>
                </a:moveTo>
                <a:lnTo>
                  <a:pt x="2923294" y="0"/>
                </a:lnTo>
                <a:lnTo>
                  <a:pt x="2923294" y="2110087"/>
                </a:lnTo>
                <a:lnTo>
                  <a:pt x="0" y="2110087"/>
                </a:lnTo>
                <a:lnTo>
                  <a:pt x="0" y="0"/>
                </a:lnTo>
                <a:close/>
              </a:path>
            </a:pathLst>
          </a:custGeom>
          <a:blipFill rotWithShape="1">
            <a:blip r:embed="rId8">
              <a:alphaModFix/>
            </a:blip>
            <a:stretch>
              <a:fillRect b="0" l="0" r="0" t="0"/>
            </a:stretch>
          </a:blipFill>
          <a:ln>
            <a:noFill/>
          </a:ln>
        </p:spPr>
      </p:sp>
      <p:sp>
        <p:nvSpPr>
          <p:cNvPr id="488" name="Google Shape;488;p27"/>
          <p:cNvSpPr/>
          <p:nvPr/>
        </p:nvSpPr>
        <p:spPr>
          <a:xfrm>
            <a:off x="3251569" y="3524342"/>
            <a:ext cx="1464505" cy="900005"/>
          </a:xfrm>
          <a:custGeom>
            <a:rect b="b" l="l" r="r" t="t"/>
            <a:pathLst>
              <a:path extrusionOk="0" h="1800010" w="2929010">
                <a:moveTo>
                  <a:pt x="0" y="0"/>
                </a:moveTo>
                <a:lnTo>
                  <a:pt x="2929010" y="0"/>
                </a:lnTo>
                <a:lnTo>
                  <a:pt x="2929010" y="1800010"/>
                </a:lnTo>
                <a:lnTo>
                  <a:pt x="0" y="1800010"/>
                </a:lnTo>
                <a:lnTo>
                  <a:pt x="0" y="0"/>
                </a:lnTo>
                <a:close/>
              </a:path>
            </a:pathLst>
          </a:custGeom>
          <a:blipFill rotWithShape="1">
            <a:blip r:embed="rId9">
              <a:alphaModFix/>
            </a:blip>
            <a:stretch>
              <a:fillRect b="0" l="0" r="0" t="0"/>
            </a:stretch>
          </a:blipFill>
          <a:ln>
            <a:noFill/>
          </a:ln>
        </p:spPr>
      </p:sp>
      <p:sp>
        <p:nvSpPr>
          <p:cNvPr id="489" name="Google Shape;489;p27"/>
          <p:cNvSpPr/>
          <p:nvPr/>
        </p:nvSpPr>
        <p:spPr>
          <a:xfrm>
            <a:off x="4813835" y="3558322"/>
            <a:ext cx="945504" cy="832044"/>
          </a:xfrm>
          <a:custGeom>
            <a:rect b="b" l="l" r="r" t="t"/>
            <a:pathLst>
              <a:path extrusionOk="0" h="1664088" w="1891009">
                <a:moveTo>
                  <a:pt x="0" y="0"/>
                </a:moveTo>
                <a:lnTo>
                  <a:pt x="1891009" y="0"/>
                </a:lnTo>
                <a:lnTo>
                  <a:pt x="1891009" y="1664088"/>
                </a:lnTo>
                <a:lnTo>
                  <a:pt x="0" y="1664088"/>
                </a:lnTo>
                <a:lnTo>
                  <a:pt x="0" y="0"/>
                </a:lnTo>
                <a:close/>
              </a:path>
            </a:pathLst>
          </a:custGeom>
          <a:blipFill rotWithShape="1">
            <a:blip r:embed="rId10">
              <a:alphaModFix/>
            </a:blip>
            <a:stretch>
              <a:fillRect b="0" l="0" r="0" t="0"/>
            </a:stretch>
          </a:blipFill>
          <a:ln>
            <a:noFill/>
          </a:ln>
        </p:spPr>
      </p:sp>
      <p:sp>
        <p:nvSpPr>
          <p:cNvPr id="490" name="Google Shape;490;p27"/>
          <p:cNvSpPr/>
          <p:nvPr/>
        </p:nvSpPr>
        <p:spPr>
          <a:xfrm>
            <a:off x="5857101" y="3547395"/>
            <a:ext cx="904903" cy="853899"/>
          </a:xfrm>
          <a:custGeom>
            <a:rect b="b" l="l" r="r" t="t"/>
            <a:pathLst>
              <a:path extrusionOk="0" h="1707798" w="1809806">
                <a:moveTo>
                  <a:pt x="0" y="0"/>
                </a:moveTo>
                <a:lnTo>
                  <a:pt x="1809806" y="0"/>
                </a:lnTo>
                <a:lnTo>
                  <a:pt x="1809806" y="1707799"/>
                </a:lnTo>
                <a:lnTo>
                  <a:pt x="0" y="1707799"/>
                </a:lnTo>
                <a:lnTo>
                  <a:pt x="0" y="0"/>
                </a:lnTo>
                <a:close/>
              </a:path>
            </a:pathLst>
          </a:custGeom>
          <a:blipFill rotWithShape="1">
            <a:blip r:embed="rId11">
              <a:alphaModFix/>
            </a:blip>
            <a:stretch>
              <a:fillRect b="0" l="0" r="0" t="0"/>
            </a:stretch>
          </a:blipFill>
          <a:ln>
            <a:noFill/>
          </a:ln>
        </p:spPr>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494" name="Shape 494"/>
        <p:cNvGrpSpPr/>
        <p:nvPr/>
      </p:nvGrpSpPr>
      <p:grpSpPr>
        <a:xfrm>
          <a:off x="0" y="0"/>
          <a:ext cx="0" cy="0"/>
          <a:chOff x="0" y="0"/>
          <a:chExt cx="0" cy="0"/>
        </a:xfrm>
      </p:grpSpPr>
      <p:grpSp>
        <p:nvGrpSpPr>
          <p:cNvPr id="495" name="Google Shape;495;p28"/>
          <p:cNvGrpSpPr/>
          <p:nvPr/>
        </p:nvGrpSpPr>
        <p:grpSpPr>
          <a:xfrm>
            <a:off x="2997636" y="1288812"/>
            <a:ext cx="3148728" cy="1323889"/>
            <a:chOff x="0" y="-38100"/>
            <a:chExt cx="1658589" cy="697357"/>
          </a:xfrm>
        </p:grpSpPr>
        <p:sp>
          <p:nvSpPr>
            <p:cNvPr id="496" name="Google Shape;496;p28"/>
            <p:cNvSpPr/>
            <p:nvPr/>
          </p:nvSpPr>
          <p:spPr>
            <a:xfrm>
              <a:off x="0" y="0"/>
              <a:ext cx="1658589" cy="659257"/>
            </a:xfrm>
            <a:custGeom>
              <a:rect b="b" l="l" r="r" t="t"/>
              <a:pathLst>
                <a:path extrusionOk="0" h="659257" w="1658589">
                  <a:moveTo>
                    <a:pt x="0" y="0"/>
                  </a:moveTo>
                  <a:lnTo>
                    <a:pt x="1658589" y="0"/>
                  </a:lnTo>
                  <a:lnTo>
                    <a:pt x="1658589" y="659257"/>
                  </a:lnTo>
                  <a:lnTo>
                    <a:pt x="0" y="659257"/>
                  </a:lnTo>
                  <a:close/>
                </a:path>
              </a:pathLst>
            </a:custGeom>
            <a:solidFill>
              <a:srgbClr val="FFFFFF"/>
            </a:solidFill>
            <a:ln cap="sq" cmpd="sng" w="9525">
              <a:solidFill>
                <a:srgbClr val="6639A6"/>
              </a:solidFill>
              <a:prstDash val="solid"/>
              <a:miter lim="8000"/>
              <a:headEnd len="sm" w="sm" type="none"/>
              <a:tailEnd len="sm" w="sm" type="none"/>
            </a:ln>
          </p:spPr>
        </p:sp>
        <p:sp>
          <p:nvSpPr>
            <p:cNvPr id="497" name="Google Shape;497;p28"/>
            <p:cNvSpPr txBox="1"/>
            <p:nvPr/>
          </p:nvSpPr>
          <p:spPr>
            <a:xfrm>
              <a:off x="0" y="-38100"/>
              <a:ext cx="1658589" cy="697357"/>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8" name="Google Shape;498;p28"/>
          <p:cNvSpPr/>
          <p:nvPr/>
        </p:nvSpPr>
        <p:spPr>
          <a:xfrm>
            <a:off x="3389498" y="1586657"/>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99" name="Google Shape;499;p28"/>
          <p:cNvGrpSpPr/>
          <p:nvPr/>
        </p:nvGrpSpPr>
        <p:grpSpPr>
          <a:xfrm>
            <a:off x="2997636" y="2826121"/>
            <a:ext cx="3148728" cy="1323889"/>
            <a:chOff x="0" y="-38100"/>
            <a:chExt cx="1658589" cy="697357"/>
          </a:xfrm>
        </p:grpSpPr>
        <p:sp>
          <p:nvSpPr>
            <p:cNvPr id="500" name="Google Shape;500;p28"/>
            <p:cNvSpPr/>
            <p:nvPr/>
          </p:nvSpPr>
          <p:spPr>
            <a:xfrm>
              <a:off x="0" y="0"/>
              <a:ext cx="1658589" cy="659257"/>
            </a:xfrm>
            <a:custGeom>
              <a:rect b="b" l="l" r="r" t="t"/>
              <a:pathLst>
                <a:path extrusionOk="0" h="659257" w="1658589">
                  <a:moveTo>
                    <a:pt x="0" y="0"/>
                  </a:moveTo>
                  <a:lnTo>
                    <a:pt x="1658589" y="0"/>
                  </a:lnTo>
                  <a:lnTo>
                    <a:pt x="1658589" y="659257"/>
                  </a:lnTo>
                  <a:lnTo>
                    <a:pt x="0" y="659257"/>
                  </a:lnTo>
                  <a:close/>
                </a:path>
              </a:pathLst>
            </a:custGeom>
            <a:solidFill>
              <a:srgbClr val="FFFFFF"/>
            </a:solidFill>
            <a:ln cap="sq" cmpd="sng" w="9525">
              <a:solidFill>
                <a:srgbClr val="6639A6"/>
              </a:solidFill>
              <a:prstDash val="solid"/>
              <a:miter lim="8000"/>
              <a:headEnd len="sm" w="sm" type="none"/>
              <a:tailEnd len="sm" w="sm" type="none"/>
            </a:ln>
          </p:spPr>
        </p:sp>
        <p:sp>
          <p:nvSpPr>
            <p:cNvPr id="501" name="Google Shape;501;p28"/>
            <p:cNvSpPr txBox="1"/>
            <p:nvPr/>
          </p:nvSpPr>
          <p:spPr>
            <a:xfrm>
              <a:off x="0" y="-38100"/>
              <a:ext cx="1658589" cy="697357"/>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2" name="Google Shape;502;p28"/>
          <p:cNvSpPr txBox="1"/>
          <p:nvPr/>
        </p:nvSpPr>
        <p:spPr>
          <a:xfrm>
            <a:off x="1688740" y="905530"/>
            <a:ext cx="5766520" cy="169863"/>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0" i="0" lang="en" sz="1000" u="none" cap="none" strike="noStrike">
                <a:solidFill>
                  <a:srgbClr val="1E1E49"/>
                </a:solidFill>
                <a:latin typeface="Palanquin Dark"/>
                <a:ea typeface="Palanquin Dark"/>
                <a:cs typeface="Palanquin Dark"/>
                <a:sym typeface="Palanquin Dark"/>
              </a:rPr>
              <a:t>This presentation template is free for everyone to use thanks to the following:</a:t>
            </a:r>
            <a:endParaRPr sz="700"/>
          </a:p>
        </p:txBody>
      </p:sp>
      <p:sp>
        <p:nvSpPr>
          <p:cNvPr id="503" name="Google Shape;503;p28"/>
          <p:cNvSpPr txBox="1"/>
          <p:nvPr/>
        </p:nvSpPr>
        <p:spPr>
          <a:xfrm>
            <a:off x="2694647" y="4421472"/>
            <a:ext cx="3754707" cy="286703"/>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 sz="1800" u="none" cap="none" strike="noStrike">
                <a:solidFill>
                  <a:srgbClr val="1E1E49"/>
                </a:solidFill>
                <a:latin typeface="Palanquin Dark"/>
                <a:ea typeface="Palanquin Dark"/>
                <a:cs typeface="Palanquin Dark"/>
                <a:sym typeface="Palanquin Dark"/>
              </a:rPr>
              <a:t>Happy designing!</a:t>
            </a:r>
            <a:endParaRPr sz="700"/>
          </a:p>
        </p:txBody>
      </p:sp>
      <p:sp>
        <p:nvSpPr>
          <p:cNvPr id="504" name="Google Shape;504;p28"/>
          <p:cNvSpPr txBox="1"/>
          <p:nvPr/>
        </p:nvSpPr>
        <p:spPr>
          <a:xfrm>
            <a:off x="2105002" y="228032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1E1E49"/>
                </a:solidFill>
                <a:latin typeface="Arial"/>
                <a:ea typeface="Arial"/>
                <a:cs typeface="Arial"/>
                <a:sym typeface="Arial"/>
              </a:rPr>
              <a:t>for the presentation template</a:t>
            </a:r>
            <a:endParaRPr sz="700"/>
          </a:p>
        </p:txBody>
      </p:sp>
      <p:sp>
        <p:nvSpPr>
          <p:cNvPr id="505" name="Google Shape;505;p28"/>
          <p:cNvSpPr txBox="1"/>
          <p:nvPr/>
        </p:nvSpPr>
        <p:spPr>
          <a:xfrm>
            <a:off x="2105002" y="363257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1E1E49"/>
                </a:solidFill>
                <a:latin typeface="Arial"/>
                <a:ea typeface="Arial"/>
                <a:cs typeface="Arial"/>
                <a:sym typeface="Arial"/>
              </a:rPr>
              <a:t>for the photos</a:t>
            </a:r>
            <a:endParaRPr sz="700"/>
          </a:p>
        </p:txBody>
      </p:sp>
      <p:sp>
        <p:nvSpPr>
          <p:cNvPr id="506" name="Google Shape;506;p28"/>
          <p:cNvSpPr txBox="1"/>
          <p:nvPr/>
        </p:nvSpPr>
        <p:spPr>
          <a:xfrm>
            <a:off x="1365713" y="212377"/>
            <a:ext cx="6412574" cy="575372"/>
          </a:xfrm>
          <a:prstGeom prst="rect">
            <a:avLst/>
          </a:prstGeom>
          <a:noFill/>
          <a:ln>
            <a:noFill/>
          </a:ln>
        </p:spPr>
        <p:txBody>
          <a:bodyPr anchorCtr="0" anchor="t" bIns="0" lIns="0" spcFirstLastPara="1" rIns="0" wrap="square" tIns="0">
            <a:spAutoFit/>
          </a:bodyPr>
          <a:lstStyle/>
          <a:p>
            <a:pPr indent="0" lvl="0" marL="0" marR="0" rtl="0" algn="ctr">
              <a:lnSpc>
                <a:spcPct val="129990"/>
              </a:lnSpc>
              <a:spcBef>
                <a:spcPts val="0"/>
              </a:spcBef>
              <a:spcAft>
                <a:spcPts val="0"/>
              </a:spcAft>
              <a:buNone/>
            </a:pPr>
            <a:r>
              <a:rPr b="1" i="0" lang="en" sz="3600" u="none" cap="none" strike="noStrike">
                <a:solidFill>
                  <a:srgbClr val="1E1E49"/>
                </a:solidFill>
                <a:latin typeface="Palanquin Dark"/>
                <a:ea typeface="Palanquin Dark"/>
                <a:cs typeface="Palanquin Dark"/>
                <a:sym typeface="Palanquin Dark"/>
              </a:rPr>
              <a:t>Credits</a:t>
            </a:r>
            <a:endParaRPr sz="700"/>
          </a:p>
        </p:txBody>
      </p:sp>
      <p:sp>
        <p:nvSpPr>
          <p:cNvPr id="507" name="Google Shape;507;p28"/>
          <p:cNvSpPr txBox="1"/>
          <p:nvPr/>
        </p:nvSpPr>
        <p:spPr>
          <a:xfrm>
            <a:off x="3055013" y="326634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102" name="Shape 102"/>
        <p:cNvGrpSpPr/>
        <p:nvPr/>
      </p:nvGrpSpPr>
      <p:grpSpPr>
        <a:xfrm>
          <a:off x="0" y="0"/>
          <a:ext cx="0" cy="0"/>
          <a:chOff x="0" y="0"/>
          <a:chExt cx="0" cy="0"/>
        </a:xfrm>
      </p:grpSpPr>
      <p:pic>
        <p:nvPicPr>
          <p:cNvPr id="103" name="Google Shape;103;p11"/>
          <p:cNvPicPr preferRelativeResize="0"/>
          <p:nvPr/>
        </p:nvPicPr>
        <p:blipFill rotWithShape="1">
          <a:blip r:embed="rId3">
            <a:alphaModFix/>
          </a:blip>
          <a:srcRect b="13956" l="0" r="0" t="0"/>
          <a:stretch/>
        </p:blipFill>
        <p:spPr>
          <a:xfrm>
            <a:off x="10550" y="717700"/>
            <a:ext cx="5792551" cy="4425801"/>
          </a:xfrm>
          <a:prstGeom prst="rect">
            <a:avLst/>
          </a:prstGeom>
          <a:noFill/>
          <a:ln>
            <a:noFill/>
          </a:ln>
        </p:spPr>
      </p:pic>
      <p:grpSp>
        <p:nvGrpSpPr>
          <p:cNvPr id="104" name="Google Shape;104;p11"/>
          <p:cNvGrpSpPr/>
          <p:nvPr/>
        </p:nvGrpSpPr>
        <p:grpSpPr>
          <a:xfrm>
            <a:off x="5803173" y="-151641"/>
            <a:ext cx="3192377" cy="5295141"/>
            <a:chOff x="0" y="-38100"/>
            <a:chExt cx="1681581" cy="2789210"/>
          </a:xfrm>
        </p:grpSpPr>
        <p:sp>
          <p:nvSpPr>
            <p:cNvPr id="105" name="Google Shape;105;p11"/>
            <p:cNvSpPr/>
            <p:nvPr/>
          </p:nvSpPr>
          <p:spPr>
            <a:xfrm>
              <a:off x="0" y="0"/>
              <a:ext cx="1681581" cy="2751110"/>
            </a:xfrm>
            <a:custGeom>
              <a:rect b="b" l="l" r="r" t="t"/>
              <a:pathLst>
                <a:path extrusionOk="0" h="2751110" w="1681581">
                  <a:moveTo>
                    <a:pt x="0" y="0"/>
                  </a:moveTo>
                  <a:lnTo>
                    <a:pt x="1681581" y="0"/>
                  </a:lnTo>
                  <a:lnTo>
                    <a:pt x="1681581" y="2751110"/>
                  </a:lnTo>
                  <a:lnTo>
                    <a:pt x="0" y="2751110"/>
                  </a:lnTo>
                  <a:close/>
                </a:path>
              </a:pathLst>
            </a:custGeom>
            <a:solidFill>
              <a:srgbClr val="01045F">
                <a:alpha val="48235"/>
              </a:srgbClr>
            </a:solidFill>
            <a:ln>
              <a:noFill/>
            </a:ln>
          </p:spPr>
        </p:sp>
        <p:sp>
          <p:nvSpPr>
            <p:cNvPr id="106" name="Google Shape;106;p11"/>
            <p:cNvSpPr txBox="1"/>
            <p:nvPr/>
          </p:nvSpPr>
          <p:spPr>
            <a:xfrm>
              <a:off x="0" y="-38100"/>
              <a:ext cx="1681581" cy="2789210"/>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7" name="Google Shape;107;p11"/>
          <p:cNvGrpSpPr/>
          <p:nvPr/>
        </p:nvGrpSpPr>
        <p:grpSpPr>
          <a:xfrm>
            <a:off x="5654724" y="-72330"/>
            <a:ext cx="148450" cy="5215830"/>
            <a:chOff x="0" y="-38100"/>
            <a:chExt cx="78196" cy="2747433"/>
          </a:xfrm>
        </p:grpSpPr>
        <p:sp>
          <p:nvSpPr>
            <p:cNvPr id="108" name="Google Shape;108;p11"/>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1E1E49"/>
            </a:solidFill>
            <a:ln>
              <a:noFill/>
            </a:ln>
          </p:spPr>
        </p:sp>
        <p:sp>
          <p:nvSpPr>
            <p:cNvPr id="109" name="Google Shape;109;p11"/>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0" name="Google Shape;110;p11"/>
          <p:cNvGrpSpPr/>
          <p:nvPr/>
        </p:nvGrpSpPr>
        <p:grpSpPr>
          <a:xfrm>
            <a:off x="8995550" y="-72330"/>
            <a:ext cx="148450" cy="5215830"/>
            <a:chOff x="0" y="-38100"/>
            <a:chExt cx="78196" cy="2747433"/>
          </a:xfrm>
        </p:grpSpPr>
        <p:sp>
          <p:nvSpPr>
            <p:cNvPr id="111" name="Google Shape;111;p11"/>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112" name="Google Shape;112;p11"/>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3" name="Google Shape;113;p11"/>
          <p:cNvGrpSpPr/>
          <p:nvPr/>
        </p:nvGrpSpPr>
        <p:grpSpPr>
          <a:xfrm>
            <a:off x="0" y="-72330"/>
            <a:ext cx="148450" cy="5215830"/>
            <a:chOff x="0" y="-38100"/>
            <a:chExt cx="78196" cy="2747433"/>
          </a:xfrm>
        </p:grpSpPr>
        <p:sp>
          <p:nvSpPr>
            <p:cNvPr id="114" name="Google Shape;114;p11"/>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115" name="Google Shape;115;p11"/>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6" name="Google Shape;116;p11"/>
          <p:cNvSpPr txBox="1"/>
          <p:nvPr/>
        </p:nvSpPr>
        <p:spPr>
          <a:xfrm>
            <a:off x="7008763" y="815754"/>
            <a:ext cx="1653037" cy="243949"/>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Introduction</a:t>
            </a:r>
            <a:endParaRPr sz="700"/>
          </a:p>
        </p:txBody>
      </p:sp>
      <p:sp>
        <p:nvSpPr>
          <p:cNvPr id="117" name="Google Shape;117;p11"/>
          <p:cNvSpPr txBox="1"/>
          <p:nvPr/>
        </p:nvSpPr>
        <p:spPr>
          <a:xfrm>
            <a:off x="7008763" y="2263852"/>
            <a:ext cx="1653037" cy="243949"/>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About Us</a:t>
            </a:r>
            <a:endParaRPr sz="700"/>
          </a:p>
        </p:txBody>
      </p:sp>
      <p:sp>
        <p:nvSpPr>
          <p:cNvPr id="118" name="Google Shape;118;p11"/>
          <p:cNvSpPr txBox="1"/>
          <p:nvPr/>
        </p:nvSpPr>
        <p:spPr>
          <a:xfrm>
            <a:off x="7008763" y="2567123"/>
            <a:ext cx="1554849"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119" name="Google Shape;119;p11"/>
          <p:cNvSpPr txBox="1"/>
          <p:nvPr/>
        </p:nvSpPr>
        <p:spPr>
          <a:xfrm>
            <a:off x="6151291" y="2020284"/>
            <a:ext cx="777495" cy="1044431"/>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6100" u="none" cap="none" strike="noStrike">
                <a:solidFill>
                  <a:srgbClr val="1E1E49"/>
                </a:solidFill>
                <a:latin typeface="Palanquin Dark"/>
                <a:ea typeface="Palanquin Dark"/>
                <a:cs typeface="Palanquin Dark"/>
                <a:sym typeface="Palanquin Dark"/>
              </a:rPr>
              <a:t>2.</a:t>
            </a:r>
            <a:endParaRPr sz="700"/>
          </a:p>
        </p:txBody>
      </p:sp>
      <p:sp>
        <p:nvSpPr>
          <p:cNvPr id="120" name="Google Shape;120;p11"/>
          <p:cNvSpPr txBox="1"/>
          <p:nvPr/>
        </p:nvSpPr>
        <p:spPr>
          <a:xfrm>
            <a:off x="6151291" y="431381"/>
            <a:ext cx="639915" cy="1044431"/>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6100" u="none" cap="none" strike="noStrike">
                <a:solidFill>
                  <a:srgbClr val="1E1E49"/>
                </a:solidFill>
                <a:latin typeface="Palanquin Dark"/>
                <a:ea typeface="Palanquin Dark"/>
                <a:cs typeface="Palanquin Dark"/>
                <a:sym typeface="Palanquin Dark"/>
              </a:rPr>
              <a:t>1.</a:t>
            </a:r>
            <a:endParaRPr sz="700"/>
          </a:p>
        </p:txBody>
      </p:sp>
      <p:sp>
        <p:nvSpPr>
          <p:cNvPr id="121" name="Google Shape;121;p11"/>
          <p:cNvSpPr txBox="1"/>
          <p:nvPr/>
        </p:nvSpPr>
        <p:spPr>
          <a:xfrm>
            <a:off x="6151291" y="3553388"/>
            <a:ext cx="777495" cy="1044432"/>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6100" u="none" cap="none" strike="noStrike">
                <a:solidFill>
                  <a:srgbClr val="1E1E49"/>
                </a:solidFill>
                <a:latin typeface="Palanquin Dark"/>
                <a:ea typeface="Palanquin Dark"/>
                <a:cs typeface="Palanquin Dark"/>
                <a:sym typeface="Palanquin Dark"/>
              </a:rPr>
              <a:t>3.</a:t>
            </a:r>
            <a:endParaRPr sz="700"/>
          </a:p>
        </p:txBody>
      </p:sp>
      <p:sp>
        <p:nvSpPr>
          <p:cNvPr id="122" name="Google Shape;122;p11"/>
          <p:cNvSpPr txBox="1"/>
          <p:nvPr/>
        </p:nvSpPr>
        <p:spPr>
          <a:xfrm>
            <a:off x="7008763" y="1165298"/>
            <a:ext cx="1554849"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123" name="Google Shape;123;p11"/>
          <p:cNvSpPr txBox="1"/>
          <p:nvPr/>
        </p:nvSpPr>
        <p:spPr>
          <a:xfrm>
            <a:off x="7008763" y="3824855"/>
            <a:ext cx="1897239" cy="243950"/>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Our Ideas</a:t>
            </a:r>
            <a:endParaRPr sz="700"/>
          </a:p>
        </p:txBody>
      </p:sp>
      <p:sp>
        <p:nvSpPr>
          <p:cNvPr id="124" name="Google Shape;124;p11"/>
          <p:cNvSpPr txBox="1"/>
          <p:nvPr/>
        </p:nvSpPr>
        <p:spPr>
          <a:xfrm>
            <a:off x="7008763" y="4103904"/>
            <a:ext cx="1554849"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125" name="Google Shape;125;p11"/>
          <p:cNvSpPr txBox="1"/>
          <p:nvPr/>
        </p:nvSpPr>
        <p:spPr>
          <a:xfrm>
            <a:off x="1340228" y="44689"/>
            <a:ext cx="3481750" cy="94138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500" u="none" cap="none" strike="noStrike">
                <a:solidFill>
                  <a:srgbClr val="FFFFFF"/>
                </a:solidFill>
                <a:latin typeface="Palanquin Dark"/>
                <a:ea typeface="Palanquin Dark"/>
                <a:cs typeface="Palanquin Dark"/>
                <a:sym typeface="Palanquin Dark"/>
              </a:rPr>
              <a:t>Table Of </a:t>
            </a:r>
            <a:endParaRPr sz="700"/>
          </a:p>
        </p:txBody>
      </p:sp>
      <p:sp>
        <p:nvSpPr>
          <p:cNvPr id="126" name="Google Shape;126;p11"/>
          <p:cNvSpPr txBox="1"/>
          <p:nvPr/>
        </p:nvSpPr>
        <p:spPr>
          <a:xfrm>
            <a:off x="1340228" y="778200"/>
            <a:ext cx="3088742" cy="94138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500" u="none" cap="none" strike="noStrike">
                <a:solidFill>
                  <a:srgbClr val="FFE072"/>
                </a:solidFill>
                <a:latin typeface="Palanquin Dark"/>
                <a:ea typeface="Palanquin Dark"/>
                <a:cs typeface="Palanquin Dark"/>
                <a:sym typeface="Palanquin Dark"/>
              </a:rPr>
              <a:t>Contents</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2"/>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132" name="Google Shape;132;p12"/>
          <p:cNvGrpSpPr/>
          <p:nvPr/>
        </p:nvGrpSpPr>
        <p:grpSpPr>
          <a:xfrm>
            <a:off x="0" y="-72330"/>
            <a:ext cx="9144000" cy="2786539"/>
            <a:chOff x="0" y="-38100"/>
            <a:chExt cx="4816593" cy="1467807"/>
          </a:xfrm>
        </p:grpSpPr>
        <p:sp>
          <p:nvSpPr>
            <p:cNvPr id="133" name="Google Shape;133;p12"/>
            <p:cNvSpPr/>
            <p:nvPr/>
          </p:nvSpPr>
          <p:spPr>
            <a:xfrm>
              <a:off x="0" y="0"/>
              <a:ext cx="4816592" cy="1429707"/>
            </a:xfrm>
            <a:custGeom>
              <a:rect b="b" l="l" r="r" t="t"/>
              <a:pathLst>
                <a:path extrusionOk="0" h="1429707" w="4816592">
                  <a:moveTo>
                    <a:pt x="0" y="0"/>
                  </a:moveTo>
                  <a:lnTo>
                    <a:pt x="4816592" y="0"/>
                  </a:lnTo>
                  <a:lnTo>
                    <a:pt x="4816592" y="1429707"/>
                  </a:lnTo>
                  <a:lnTo>
                    <a:pt x="0" y="1429707"/>
                  </a:lnTo>
                  <a:close/>
                </a:path>
              </a:pathLst>
            </a:custGeom>
            <a:solidFill>
              <a:srgbClr val="01045F">
                <a:alpha val="48235"/>
              </a:srgbClr>
            </a:solidFill>
            <a:ln>
              <a:noFill/>
            </a:ln>
          </p:spPr>
        </p:sp>
        <p:sp>
          <p:nvSpPr>
            <p:cNvPr id="134" name="Google Shape;134;p12"/>
            <p:cNvSpPr txBox="1"/>
            <p:nvPr/>
          </p:nvSpPr>
          <p:spPr>
            <a:xfrm>
              <a:off x="0" y="-38100"/>
              <a:ext cx="4816593" cy="146780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5" name="Google Shape;135;p12"/>
          <p:cNvSpPr/>
          <p:nvPr/>
        </p:nvSpPr>
        <p:spPr>
          <a:xfrm>
            <a:off x="5740592" y="2714209"/>
            <a:ext cx="3114901" cy="3405955"/>
          </a:xfrm>
          <a:custGeom>
            <a:rect b="b" l="l" r="r" t="t"/>
            <a:pathLst>
              <a:path extrusionOk="0" h="6811910" w="6229802">
                <a:moveTo>
                  <a:pt x="0" y="0"/>
                </a:moveTo>
                <a:lnTo>
                  <a:pt x="6229801" y="0"/>
                </a:lnTo>
                <a:lnTo>
                  <a:pt x="6229801" y="6811910"/>
                </a:lnTo>
                <a:lnTo>
                  <a:pt x="0" y="6811910"/>
                </a:lnTo>
                <a:lnTo>
                  <a:pt x="0" y="0"/>
                </a:lnTo>
                <a:close/>
              </a:path>
            </a:pathLst>
          </a:custGeom>
          <a:blipFill rotWithShape="1">
            <a:blip r:embed="rId4">
              <a:alphaModFix/>
            </a:blip>
            <a:stretch>
              <a:fillRect b="0" l="0" r="0" t="0"/>
            </a:stretch>
          </a:blipFill>
          <a:ln>
            <a:noFill/>
          </a:ln>
        </p:spPr>
      </p:sp>
      <p:sp>
        <p:nvSpPr>
          <p:cNvPr id="136" name="Google Shape;136;p12"/>
          <p:cNvSpPr txBox="1"/>
          <p:nvPr/>
        </p:nvSpPr>
        <p:spPr>
          <a:xfrm>
            <a:off x="1699004" y="1096792"/>
            <a:ext cx="5936938" cy="1044432"/>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1" i="0" lang="en" sz="6100" u="none" cap="none" strike="noStrike">
                <a:solidFill>
                  <a:srgbClr val="FFE072"/>
                </a:solidFill>
                <a:latin typeface="Palanquin Dark"/>
                <a:ea typeface="Palanquin Dark"/>
                <a:cs typeface="Palanquin Dark"/>
                <a:sym typeface="Palanquin Dark"/>
              </a:rPr>
              <a:t>Introduction</a:t>
            </a:r>
            <a:endParaRPr sz="700"/>
          </a:p>
        </p:txBody>
      </p:sp>
      <p:sp>
        <p:nvSpPr>
          <p:cNvPr id="137" name="Google Shape;137;p12"/>
          <p:cNvSpPr txBox="1"/>
          <p:nvPr/>
        </p:nvSpPr>
        <p:spPr>
          <a:xfrm>
            <a:off x="1699004" y="2239819"/>
            <a:ext cx="4281457"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138" name="Google Shape;138;p12"/>
          <p:cNvSpPr txBox="1"/>
          <p:nvPr/>
        </p:nvSpPr>
        <p:spPr>
          <a:xfrm>
            <a:off x="874245" y="1096792"/>
            <a:ext cx="869436" cy="1044432"/>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6100" u="none" cap="none" strike="noStrike">
                <a:solidFill>
                  <a:srgbClr val="FFFFFF"/>
                </a:solidFill>
                <a:latin typeface="Palanquin Dark"/>
                <a:ea typeface="Palanquin Dark"/>
                <a:cs typeface="Palanquin Dark"/>
                <a:sym typeface="Palanquin Dark"/>
              </a:rPr>
              <a:t>1.</a:t>
            </a:r>
            <a:endParaRPr sz="70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142" name="Shape 142"/>
        <p:cNvGrpSpPr/>
        <p:nvPr/>
      </p:nvGrpSpPr>
      <p:grpSpPr>
        <a:xfrm>
          <a:off x="0" y="0"/>
          <a:ext cx="0" cy="0"/>
          <a:chOff x="0" y="0"/>
          <a:chExt cx="0" cy="0"/>
        </a:xfrm>
      </p:grpSpPr>
      <p:grpSp>
        <p:nvGrpSpPr>
          <p:cNvPr id="143" name="Google Shape;143;p13"/>
          <p:cNvGrpSpPr/>
          <p:nvPr/>
        </p:nvGrpSpPr>
        <p:grpSpPr>
          <a:xfrm>
            <a:off x="0" y="2499420"/>
            <a:ext cx="9144000" cy="2644080"/>
            <a:chOff x="0" y="-38100"/>
            <a:chExt cx="4816593" cy="1392767"/>
          </a:xfrm>
        </p:grpSpPr>
        <p:sp>
          <p:nvSpPr>
            <p:cNvPr id="144" name="Google Shape;144;p13"/>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35"/>
              </a:srgbClr>
            </a:solidFill>
            <a:ln>
              <a:noFill/>
            </a:ln>
          </p:spPr>
        </p:sp>
        <p:sp>
          <p:nvSpPr>
            <p:cNvPr id="145" name="Google Shape;145;p13"/>
            <p:cNvSpPr txBox="1"/>
            <p:nvPr/>
          </p:nvSpPr>
          <p:spPr>
            <a:xfrm>
              <a:off x="0" y="-38100"/>
              <a:ext cx="4816593" cy="139276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46" name="Google Shape;146;p13"/>
          <p:cNvPicPr preferRelativeResize="0"/>
          <p:nvPr/>
        </p:nvPicPr>
        <p:blipFill>
          <a:blip r:embed="rId3">
            <a:alphaModFix/>
          </a:blip>
          <a:stretch>
            <a:fillRect/>
          </a:stretch>
        </p:blipFill>
        <p:spPr>
          <a:xfrm>
            <a:off x="677" y="0"/>
            <a:ext cx="4570646" cy="5143501"/>
          </a:xfrm>
          <a:prstGeom prst="rect">
            <a:avLst/>
          </a:prstGeom>
          <a:noFill/>
          <a:ln>
            <a:noFill/>
          </a:ln>
        </p:spPr>
      </p:pic>
      <p:sp>
        <p:nvSpPr>
          <p:cNvPr id="147" name="Google Shape;147;p13"/>
          <p:cNvSpPr/>
          <p:nvPr/>
        </p:nvSpPr>
        <p:spPr>
          <a:xfrm rot="193380">
            <a:off x="2600908" y="-993969"/>
            <a:ext cx="3592285" cy="2057400"/>
          </a:xfrm>
          <a:custGeom>
            <a:rect b="b" l="l" r="r" t="t"/>
            <a:pathLst>
              <a:path extrusionOk="0" h="4114800" w="7184571">
                <a:moveTo>
                  <a:pt x="0" y="0"/>
                </a:moveTo>
                <a:lnTo>
                  <a:pt x="7184572" y="0"/>
                </a:lnTo>
                <a:lnTo>
                  <a:pt x="7184572" y="4114800"/>
                </a:lnTo>
                <a:lnTo>
                  <a:pt x="0" y="4114800"/>
                </a:lnTo>
                <a:lnTo>
                  <a:pt x="0" y="0"/>
                </a:lnTo>
                <a:close/>
              </a:path>
            </a:pathLst>
          </a:custGeom>
          <a:blipFill rotWithShape="1">
            <a:blip r:embed="rId4">
              <a:alphaModFix/>
            </a:blip>
            <a:stretch>
              <a:fillRect b="0" l="0" r="0" t="0"/>
            </a:stretch>
          </a:blipFill>
          <a:ln>
            <a:noFill/>
          </a:ln>
        </p:spPr>
      </p:sp>
      <p:sp>
        <p:nvSpPr>
          <p:cNvPr id="148" name="Google Shape;148;p13"/>
          <p:cNvSpPr txBox="1"/>
          <p:nvPr/>
        </p:nvSpPr>
        <p:spPr>
          <a:xfrm>
            <a:off x="3626699" y="848304"/>
            <a:ext cx="4838825" cy="9413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5500" u="none" cap="none" strike="noStrike">
                <a:solidFill>
                  <a:srgbClr val="FFFFFF"/>
                </a:solidFill>
                <a:latin typeface="Palanquin Dark"/>
                <a:ea typeface="Palanquin Dark"/>
                <a:cs typeface="Palanquin Dark"/>
                <a:sym typeface="Palanquin Dark"/>
              </a:rPr>
              <a:t>Welcome To</a:t>
            </a:r>
            <a:endParaRPr sz="700"/>
          </a:p>
        </p:txBody>
      </p:sp>
      <p:sp>
        <p:nvSpPr>
          <p:cNvPr id="149" name="Google Shape;149;p13"/>
          <p:cNvSpPr txBox="1"/>
          <p:nvPr/>
        </p:nvSpPr>
        <p:spPr>
          <a:xfrm>
            <a:off x="4310400" y="1600225"/>
            <a:ext cx="3702300" cy="6774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 sz="4400" u="none" cap="none" strike="noStrike">
                <a:solidFill>
                  <a:srgbClr val="1E1E49"/>
                </a:solidFill>
                <a:latin typeface="Palanquin Dark"/>
                <a:ea typeface="Palanquin Dark"/>
                <a:cs typeface="Palanquin Dark"/>
                <a:sym typeface="Palanquin Dark"/>
              </a:rPr>
              <a:t>Presentation</a:t>
            </a:r>
            <a:endParaRPr sz="700"/>
          </a:p>
        </p:txBody>
      </p:sp>
      <p:sp>
        <p:nvSpPr>
          <p:cNvPr id="150" name="Google Shape;150;p13"/>
          <p:cNvSpPr txBox="1"/>
          <p:nvPr/>
        </p:nvSpPr>
        <p:spPr>
          <a:xfrm>
            <a:off x="4250491" y="2968518"/>
            <a:ext cx="3591240" cy="3105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I'm Rain, and I'll be sharing with you my beautiful ideas. Follow me at @reallygreatsite to learn more. </a:t>
            </a:r>
            <a:endParaRPr sz="700"/>
          </a:p>
        </p:txBody>
      </p:sp>
      <p:sp>
        <p:nvSpPr>
          <p:cNvPr id="151" name="Google Shape;151;p13"/>
          <p:cNvSpPr txBox="1"/>
          <p:nvPr/>
        </p:nvSpPr>
        <p:spPr>
          <a:xfrm>
            <a:off x="4250491" y="3577510"/>
            <a:ext cx="3591240" cy="7820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Lorem ipsum dolor sit amet, consectetur adipiscing elit. Vivamus non velit non diam pulvinar sollicitudin. Vivamus vel lacus ullamcorper, aliquam tortor a, tristique leo. In id ligula urna. Vivamus massa enim, facilisis sit amet tortor id, pellentesque sagittis neque. Donec id rutrum elit, at cursus nisi. Aenean facilisis blandit eros et elementum. </a:t>
            </a:r>
            <a:endParaRPr sz="700"/>
          </a:p>
        </p:txBody>
      </p:sp>
      <p:grpSp>
        <p:nvGrpSpPr>
          <p:cNvPr id="152" name="Google Shape;152;p13"/>
          <p:cNvGrpSpPr/>
          <p:nvPr/>
        </p:nvGrpSpPr>
        <p:grpSpPr>
          <a:xfrm>
            <a:off x="8995550" y="-72330"/>
            <a:ext cx="148450" cy="5215830"/>
            <a:chOff x="0" y="-38100"/>
            <a:chExt cx="78196" cy="2747433"/>
          </a:xfrm>
        </p:grpSpPr>
        <p:sp>
          <p:nvSpPr>
            <p:cNvPr id="153" name="Google Shape;153;p13"/>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154" name="Google Shape;154;p13"/>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5" name="Google Shape;155;p13"/>
          <p:cNvGrpSpPr/>
          <p:nvPr/>
        </p:nvGrpSpPr>
        <p:grpSpPr>
          <a:xfrm>
            <a:off x="0" y="-72330"/>
            <a:ext cx="148450" cy="5215830"/>
            <a:chOff x="0" y="-38100"/>
            <a:chExt cx="78196" cy="2747433"/>
          </a:xfrm>
        </p:grpSpPr>
        <p:sp>
          <p:nvSpPr>
            <p:cNvPr id="156" name="Google Shape;156;p13"/>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157" name="Google Shape;157;p13"/>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161" name="Shape 161"/>
        <p:cNvGrpSpPr/>
        <p:nvPr/>
      </p:nvGrpSpPr>
      <p:grpSpPr>
        <a:xfrm>
          <a:off x="0" y="0"/>
          <a:ext cx="0" cy="0"/>
          <a:chOff x="0" y="0"/>
          <a:chExt cx="0" cy="0"/>
        </a:xfrm>
      </p:grpSpPr>
      <p:grpSp>
        <p:nvGrpSpPr>
          <p:cNvPr id="162" name="Google Shape;162;p14"/>
          <p:cNvGrpSpPr/>
          <p:nvPr/>
        </p:nvGrpSpPr>
        <p:grpSpPr>
          <a:xfrm>
            <a:off x="0" y="2499420"/>
            <a:ext cx="9144000" cy="2644080"/>
            <a:chOff x="0" y="-38100"/>
            <a:chExt cx="4816593" cy="1392767"/>
          </a:xfrm>
        </p:grpSpPr>
        <p:sp>
          <p:nvSpPr>
            <p:cNvPr id="163" name="Google Shape;163;p14"/>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35"/>
              </a:srgbClr>
            </a:solidFill>
            <a:ln>
              <a:noFill/>
            </a:ln>
          </p:spPr>
        </p:sp>
        <p:sp>
          <p:nvSpPr>
            <p:cNvPr id="164" name="Google Shape;164;p14"/>
            <p:cNvSpPr txBox="1"/>
            <p:nvPr/>
          </p:nvSpPr>
          <p:spPr>
            <a:xfrm>
              <a:off x="0" y="-38100"/>
              <a:ext cx="4816593" cy="139276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65" name="Google Shape;165;p14"/>
          <p:cNvPicPr preferRelativeResize="0"/>
          <p:nvPr/>
        </p:nvPicPr>
        <p:blipFill>
          <a:blip r:embed="rId3">
            <a:alphaModFix/>
          </a:blip>
          <a:stretch>
            <a:fillRect/>
          </a:stretch>
        </p:blipFill>
        <p:spPr>
          <a:xfrm>
            <a:off x="4567025" y="828085"/>
            <a:ext cx="4390550" cy="3854965"/>
          </a:xfrm>
          <a:prstGeom prst="rect">
            <a:avLst/>
          </a:prstGeom>
          <a:noFill/>
          <a:ln>
            <a:noFill/>
          </a:ln>
        </p:spPr>
      </p:pic>
      <p:sp>
        <p:nvSpPr>
          <p:cNvPr id="166" name="Google Shape;166;p14"/>
          <p:cNvSpPr txBox="1"/>
          <p:nvPr/>
        </p:nvSpPr>
        <p:spPr>
          <a:xfrm>
            <a:off x="874245" y="119679"/>
            <a:ext cx="4390557" cy="1131067"/>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 sz="6600" u="none" cap="none" strike="noStrike">
                <a:solidFill>
                  <a:srgbClr val="FFFFFF"/>
                </a:solidFill>
                <a:latin typeface="Palanquin Dark"/>
                <a:ea typeface="Palanquin Dark"/>
                <a:cs typeface="Palanquin Dark"/>
                <a:sym typeface="Palanquin Dark"/>
              </a:rPr>
              <a:t>Our </a:t>
            </a:r>
            <a:endParaRPr sz="700"/>
          </a:p>
        </p:txBody>
      </p:sp>
      <p:grpSp>
        <p:nvGrpSpPr>
          <p:cNvPr id="167" name="Google Shape;167;p14"/>
          <p:cNvGrpSpPr/>
          <p:nvPr/>
        </p:nvGrpSpPr>
        <p:grpSpPr>
          <a:xfrm>
            <a:off x="874245" y="3022688"/>
            <a:ext cx="2844512" cy="550234"/>
            <a:chOff x="0" y="-47625"/>
            <a:chExt cx="7585366" cy="1467291"/>
          </a:xfrm>
        </p:grpSpPr>
        <p:sp>
          <p:nvSpPr>
            <p:cNvPr id="168" name="Google Shape;168;p14"/>
            <p:cNvSpPr txBox="1"/>
            <p:nvPr/>
          </p:nvSpPr>
          <p:spPr>
            <a:xfrm>
              <a:off x="0" y="-47625"/>
              <a:ext cx="7585366" cy="634657"/>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Who we are?</a:t>
              </a:r>
              <a:endParaRPr sz="700"/>
            </a:p>
          </p:txBody>
        </p:sp>
        <p:sp>
          <p:nvSpPr>
            <p:cNvPr id="169" name="Google Shape;169;p14"/>
            <p:cNvSpPr txBox="1"/>
            <p:nvPr/>
          </p:nvSpPr>
          <p:spPr>
            <a:xfrm>
              <a:off x="0" y="1023426"/>
              <a:ext cx="7585366"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Briefly elaborate on what you want to discuss. </a:t>
              </a:r>
              <a:endParaRPr sz="700"/>
            </a:p>
          </p:txBody>
        </p:sp>
      </p:grpSp>
      <p:grpSp>
        <p:nvGrpSpPr>
          <p:cNvPr id="170" name="Google Shape;170;p14"/>
          <p:cNvGrpSpPr/>
          <p:nvPr/>
        </p:nvGrpSpPr>
        <p:grpSpPr>
          <a:xfrm>
            <a:off x="874245" y="3986473"/>
            <a:ext cx="3225512" cy="572976"/>
            <a:chOff x="0" y="-47625"/>
            <a:chExt cx="8601366" cy="1527937"/>
          </a:xfrm>
        </p:grpSpPr>
        <p:sp>
          <p:nvSpPr>
            <p:cNvPr id="171" name="Google Shape;171;p14"/>
            <p:cNvSpPr txBox="1"/>
            <p:nvPr/>
          </p:nvSpPr>
          <p:spPr>
            <a:xfrm>
              <a:off x="0" y="-47625"/>
              <a:ext cx="6112166" cy="634657"/>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What we do? </a:t>
              </a:r>
              <a:endParaRPr sz="700"/>
            </a:p>
          </p:txBody>
        </p:sp>
        <p:sp>
          <p:nvSpPr>
            <p:cNvPr id="172" name="Google Shape;172;p14"/>
            <p:cNvSpPr txBox="1"/>
            <p:nvPr/>
          </p:nvSpPr>
          <p:spPr>
            <a:xfrm>
              <a:off x="0" y="1084072"/>
              <a:ext cx="8601366"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Briefly elaborate on what you want to discuss. </a:t>
              </a:r>
              <a:endParaRPr sz="700"/>
            </a:p>
          </p:txBody>
        </p:sp>
      </p:grpSp>
      <p:sp>
        <p:nvSpPr>
          <p:cNvPr id="173" name="Google Shape;173;p14"/>
          <p:cNvSpPr txBox="1"/>
          <p:nvPr/>
        </p:nvSpPr>
        <p:spPr>
          <a:xfrm>
            <a:off x="874245" y="1126920"/>
            <a:ext cx="2187267" cy="1131067"/>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1" i="0" lang="en" sz="6600" u="none" cap="none" strike="noStrike">
                <a:solidFill>
                  <a:srgbClr val="1E1E49"/>
                </a:solidFill>
                <a:latin typeface="Palanquin Dark"/>
                <a:ea typeface="Palanquin Dark"/>
                <a:cs typeface="Palanquin Dark"/>
                <a:sym typeface="Palanquin Dark"/>
              </a:rPr>
              <a:t>Team</a:t>
            </a:r>
            <a:endParaRPr sz="700"/>
          </a:p>
        </p:txBody>
      </p:sp>
      <p:grpSp>
        <p:nvGrpSpPr>
          <p:cNvPr id="174" name="Google Shape;174;p14"/>
          <p:cNvGrpSpPr/>
          <p:nvPr/>
        </p:nvGrpSpPr>
        <p:grpSpPr>
          <a:xfrm>
            <a:off x="8995550" y="-72330"/>
            <a:ext cx="148450" cy="5215830"/>
            <a:chOff x="0" y="-38100"/>
            <a:chExt cx="78196" cy="2747433"/>
          </a:xfrm>
        </p:grpSpPr>
        <p:sp>
          <p:nvSpPr>
            <p:cNvPr id="175" name="Google Shape;175;p14"/>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176" name="Google Shape;176;p14"/>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7" name="Google Shape;177;p14"/>
          <p:cNvGrpSpPr/>
          <p:nvPr/>
        </p:nvGrpSpPr>
        <p:grpSpPr>
          <a:xfrm>
            <a:off x="0" y="-72330"/>
            <a:ext cx="148450" cy="5215830"/>
            <a:chOff x="0" y="-38100"/>
            <a:chExt cx="78196" cy="2747433"/>
          </a:xfrm>
        </p:grpSpPr>
        <p:sp>
          <p:nvSpPr>
            <p:cNvPr id="178" name="Google Shape;178;p14"/>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179" name="Google Shape;179;p14"/>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183" name="Shape 183"/>
        <p:cNvGrpSpPr/>
        <p:nvPr/>
      </p:nvGrpSpPr>
      <p:grpSpPr>
        <a:xfrm>
          <a:off x="0" y="0"/>
          <a:ext cx="0" cy="0"/>
          <a:chOff x="0" y="0"/>
          <a:chExt cx="0" cy="0"/>
        </a:xfrm>
      </p:grpSpPr>
      <p:grpSp>
        <p:nvGrpSpPr>
          <p:cNvPr id="184" name="Google Shape;184;p15"/>
          <p:cNvGrpSpPr/>
          <p:nvPr/>
        </p:nvGrpSpPr>
        <p:grpSpPr>
          <a:xfrm>
            <a:off x="0" y="2499420"/>
            <a:ext cx="9144000" cy="2644080"/>
            <a:chOff x="0" y="-38100"/>
            <a:chExt cx="4816593" cy="1392767"/>
          </a:xfrm>
        </p:grpSpPr>
        <p:sp>
          <p:nvSpPr>
            <p:cNvPr id="185" name="Google Shape;185;p15"/>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35"/>
              </a:srgbClr>
            </a:solidFill>
            <a:ln>
              <a:noFill/>
            </a:ln>
          </p:spPr>
        </p:sp>
        <p:sp>
          <p:nvSpPr>
            <p:cNvPr id="186" name="Google Shape;186;p15"/>
            <p:cNvSpPr txBox="1"/>
            <p:nvPr/>
          </p:nvSpPr>
          <p:spPr>
            <a:xfrm>
              <a:off x="0" y="-38100"/>
              <a:ext cx="4816593" cy="139276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7" name="Google Shape;187;p15"/>
          <p:cNvPicPr preferRelativeResize="0"/>
          <p:nvPr/>
        </p:nvPicPr>
        <p:blipFill>
          <a:blip r:embed="rId3">
            <a:alphaModFix/>
          </a:blip>
          <a:stretch>
            <a:fillRect/>
          </a:stretch>
        </p:blipFill>
        <p:spPr>
          <a:xfrm>
            <a:off x="5868030" y="-224900"/>
            <a:ext cx="2384275" cy="5655756"/>
          </a:xfrm>
          <a:prstGeom prst="rect">
            <a:avLst/>
          </a:prstGeom>
          <a:noFill/>
          <a:ln>
            <a:noFill/>
          </a:ln>
        </p:spPr>
      </p:pic>
      <p:sp>
        <p:nvSpPr>
          <p:cNvPr id="188" name="Google Shape;188;p15"/>
          <p:cNvSpPr txBox="1"/>
          <p:nvPr/>
        </p:nvSpPr>
        <p:spPr>
          <a:xfrm>
            <a:off x="909997" y="2812807"/>
            <a:ext cx="2292063" cy="243949"/>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Add a main point</a:t>
            </a:r>
            <a:endParaRPr sz="700"/>
          </a:p>
        </p:txBody>
      </p:sp>
      <p:sp>
        <p:nvSpPr>
          <p:cNvPr id="189" name="Google Shape;189;p15"/>
          <p:cNvSpPr txBox="1"/>
          <p:nvPr/>
        </p:nvSpPr>
        <p:spPr>
          <a:xfrm>
            <a:off x="909997" y="3238384"/>
            <a:ext cx="1549113"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Briefly elaborate on what you want to discuss. </a:t>
            </a:r>
            <a:endParaRPr sz="700"/>
          </a:p>
        </p:txBody>
      </p:sp>
      <p:sp>
        <p:nvSpPr>
          <p:cNvPr id="190" name="Google Shape;190;p15"/>
          <p:cNvSpPr txBox="1"/>
          <p:nvPr/>
        </p:nvSpPr>
        <p:spPr>
          <a:xfrm>
            <a:off x="909997" y="3931700"/>
            <a:ext cx="2292063" cy="243950"/>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Add a main point</a:t>
            </a:r>
            <a:endParaRPr sz="700"/>
          </a:p>
        </p:txBody>
      </p:sp>
      <p:sp>
        <p:nvSpPr>
          <p:cNvPr id="191" name="Google Shape;191;p15"/>
          <p:cNvSpPr txBox="1"/>
          <p:nvPr/>
        </p:nvSpPr>
        <p:spPr>
          <a:xfrm>
            <a:off x="909997" y="4357277"/>
            <a:ext cx="1549113"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Briefly elaborate on what you want to discuss. </a:t>
            </a:r>
            <a:endParaRPr sz="700"/>
          </a:p>
        </p:txBody>
      </p:sp>
      <p:sp>
        <p:nvSpPr>
          <p:cNvPr id="192" name="Google Shape;192;p15"/>
          <p:cNvSpPr txBox="1"/>
          <p:nvPr/>
        </p:nvSpPr>
        <p:spPr>
          <a:xfrm>
            <a:off x="909997" y="409575"/>
            <a:ext cx="4315700" cy="94138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5500" u="none" cap="none" strike="noStrike">
                <a:solidFill>
                  <a:srgbClr val="FFFFFF"/>
                </a:solidFill>
                <a:latin typeface="Palanquin Dark"/>
                <a:ea typeface="Palanquin Dark"/>
                <a:cs typeface="Palanquin Dark"/>
                <a:sym typeface="Palanquin Dark"/>
              </a:rPr>
              <a:t>Write your </a:t>
            </a:r>
            <a:endParaRPr sz="700"/>
          </a:p>
        </p:txBody>
      </p:sp>
      <p:sp>
        <p:nvSpPr>
          <p:cNvPr id="193" name="Google Shape;193;p15"/>
          <p:cNvSpPr txBox="1"/>
          <p:nvPr/>
        </p:nvSpPr>
        <p:spPr>
          <a:xfrm>
            <a:off x="909997" y="1164304"/>
            <a:ext cx="5489382" cy="94138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500" u="none" cap="none" strike="noStrike">
                <a:solidFill>
                  <a:srgbClr val="1E1E49"/>
                </a:solidFill>
                <a:latin typeface="Palanquin Dark"/>
                <a:ea typeface="Palanquin Dark"/>
                <a:cs typeface="Palanquin Dark"/>
                <a:sym typeface="Palanquin Dark"/>
              </a:rPr>
              <a:t>topic or idea</a:t>
            </a:r>
            <a:endParaRPr sz="700"/>
          </a:p>
        </p:txBody>
      </p:sp>
      <p:sp>
        <p:nvSpPr>
          <p:cNvPr id="194" name="Google Shape;194;p15"/>
          <p:cNvSpPr txBox="1"/>
          <p:nvPr/>
        </p:nvSpPr>
        <p:spPr>
          <a:xfrm>
            <a:off x="3202060" y="2812807"/>
            <a:ext cx="2292063" cy="243949"/>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Add a main point</a:t>
            </a:r>
            <a:endParaRPr sz="700"/>
          </a:p>
        </p:txBody>
      </p:sp>
      <p:sp>
        <p:nvSpPr>
          <p:cNvPr id="195" name="Google Shape;195;p15"/>
          <p:cNvSpPr txBox="1"/>
          <p:nvPr/>
        </p:nvSpPr>
        <p:spPr>
          <a:xfrm>
            <a:off x="3202060" y="3238384"/>
            <a:ext cx="1549113"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Briefly elaborate on what you want to discuss. </a:t>
            </a:r>
            <a:endParaRPr sz="700"/>
          </a:p>
        </p:txBody>
      </p:sp>
      <p:sp>
        <p:nvSpPr>
          <p:cNvPr id="196" name="Google Shape;196;p15"/>
          <p:cNvSpPr txBox="1"/>
          <p:nvPr/>
        </p:nvSpPr>
        <p:spPr>
          <a:xfrm>
            <a:off x="3202060" y="3931700"/>
            <a:ext cx="2292063" cy="243950"/>
          </a:xfrm>
          <a:prstGeom prst="rect">
            <a:avLst/>
          </a:prstGeom>
          <a:noFill/>
          <a:ln>
            <a:noFill/>
          </a:ln>
        </p:spPr>
        <p:txBody>
          <a:bodyPr anchorCtr="0" anchor="t" bIns="0" lIns="0" spcFirstLastPara="1" rIns="0" wrap="square" tIns="0">
            <a:spAutoFit/>
          </a:bodyPr>
          <a:lstStyle/>
          <a:p>
            <a:pPr indent="0" lvl="0" marL="0" marR="0" rtl="0" algn="l">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Add a main point</a:t>
            </a:r>
            <a:endParaRPr sz="700"/>
          </a:p>
        </p:txBody>
      </p:sp>
      <p:sp>
        <p:nvSpPr>
          <p:cNvPr id="197" name="Google Shape;197;p15"/>
          <p:cNvSpPr txBox="1"/>
          <p:nvPr/>
        </p:nvSpPr>
        <p:spPr>
          <a:xfrm>
            <a:off x="3202060" y="4357277"/>
            <a:ext cx="1549113"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Briefly elaborate on what you want to discuss. </a:t>
            </a:r>
            <a:endParaRPr sz="700"/>
          </a:p>
        </p:txBody>
      </p:sp>
      <p:grpSp>
        <p:nvGrpSpPr>
          <p:cNvPr id="198" name="Google Shape;198;p15"/>
          <p:cNvGrpSpPr/>
          <p:nvPr/>
        </p:nvGrpSpPr>
        <p:grpSpPr>
          <a:xfrm>
            <a:off x="8995550" y="-72330"/>
            <a:ext cx="148450" cy="5215830"/>
            <a:chOff x="0" y="-38100"/>
            <a:chExt cx="78196" cy="2747433"/>
          </a:xfrm>
        </p:grpSpPr>
        <p:sp>
          <p:nvSpPr>
            <p:cNvPr id="199" name="Google Shape;199;p15"/>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200" name="Google Shape;200;p15"/>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1" name="Google Shape;201;p15"/>
          <p:cNvGrpSpPr/>
          <p:nvPr/>
        </p:nvGrpSpPr>
        <p:grpSpPr>
          <a:xfrm>
            <a:off x="0" y="-72330"/>
            <a:ext cx="148450" cy="5215830"/>
            <a:chOff x="0" y="-38100"/>
            <a:chExt cx="78196" cy="2747433"/>
          </a:xfrm>
        </p:grpSpPr>
        <p:sp>
          <p:nvSpPr>
            <p:cNvPr id="202" name="Google Shape;202;p15"/>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203" name="Google Shape;203;p15"/>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207" name="Shape 207"/>
        <p:cNvGrpSpPr/>
        <p:nvPr/>
      </p:nvGrpSpPr>
      <p:grpSpPr>
        <a:xfrm>
          <a:off x="0" y="0"/>
          <a:ext cx="0" cy="0"/>
          <a:chOff x="0" y="0"/>
          <a:chExt cx="0" cy="0"/>
        </a:xfrm>
      </p:grpSpPr>
      <p:pic>
        <p:nvPicPr>
          <p:cNvPr id="208" name="Google Shape;208;p16"/>
          <p:cNvPicPr preferRelativeResize="0"/>
          <p:nvPr/>
        </p:nvPicPr>
        <p:blipFill>
          <a:blip r:embed="rId3">
            <a:alphaModFix/>
          </a:blip>
          <a:stretch>
            <a:fillRect/>
          </a:stretch>
        </p:blipFill>
        <p:spPr>
          <a:xfrm>
            <a:off x="0" y="8930"/>
            <a:ext cx="9144003" cy="5125642"/>
          </a:xfrm>
          <a:prstGeom prst="rect">
            <a:avLst/>
          </a:prstGeom>
          <a:noFill/>
          <a:ln>
            <a:noFill/>
          </a:ln>
        </p:spPr>
      </p:pic>
      <p:grpSp>
        <p:nvGrpSpPr>
          <p:cNvPr id="209" name="Google Shape;209;p16"/>
          <p:cNvGrpSpPr/>
          <p:nvPr/>
        </p:nvGrpSpPr>
        <p:grpSpPr>
          <a:xfrm>
            <a:off x="0" y="2356961"/>
            <a:ext cx="9144000" cy="2786539"/>
            <a:chOff x="0" y="-38100"/>
            <a:chExt cx="4816593" cy="1467807"/>
          </a:xfrm>
        </p:grpSpPr>
        <p:sp>
          <p:nvSpPr>
            <p:cNvPr id="210" name="Google Shape;210;p16"/>
            <p:cNvSpPr/>
            <p:nvPr/>
          </p:nvSpPr>
          <p:spPr>
            <a:xfrm>
              <a:off x="0" y="0"/>
              <a:ext cx="4816592" cy="1429707"/>
            </a:xfrm>
            <a:custGeom>
              <a:rect b="b" l="l" r="r" t="t"/>
              <a:pathLst>
                <a:path extrusionOk="0" h="1429707" w="4816592">
                  <a:moveTo>
                    <a:pt x="0" y="0"/>
                  </a:moveTo>
                  <a:lnTo>
                    <a:pt x="4816592" y="0"/>
                  </a:lnTo>
                  <a:lnTo>
                    <a:pt x="4816592" y="1429707"/>
                  </a:lnTo>
                  <a:lnTo>
                    <a:pt x="0" y="1429707"/>
                  </a:lnTo>
                  <a:close/>
                </a:path>
              </a:pathLst>
            </a:custGeom>
            <a:solidFill>
              <a:srgbClr val="01045F">
                <a:alpha val="48235"/>
              </a:srgbClr>
            </a:solidFill>
            <a:ln>
              <a:noFill/>
            </a:ln>
          </p:spPr>
        </p:sp>
        <p:sp>
          <p:nvSpPr>
            <p:cNvPr id="211" name="Google Shape;211;p16"/>
            <p:cNvSpPr txBox="1"/>
            <p:nvPr/>
          </p:nvSpPr>
          <p:spPr>
            <a:xfrm>
              <a:off x="0" y="-38100"/>
              <a:ext cx="4816593" cy="146780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2" name="Google Shape;212;p16"/>
          <p:cNvSpPr txBox="1"/>
          <p:nvPr/>
        </p:nvSpPr>
        <p:spPr>
          <a:xfrm>
            <a:off x="1076809" y="2922889"/>
            <a:ext cx="2784163" cy="1044431"/>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6100" u="none" cap="none" strike="noStrike">
                <a:solidFill>
                  <a:srgbClr val="FFFFFF"/>
                </a:solidFill>
                <a:latin typeface="Palanquin Dark"/>
                <a:ea typeface="Palanquin Dark"/>
                <a:cs typeface="Palanquin Dark"/>
                <a:sym typeface="Palanquin Dark"/>
              </a:rPr>
              <a:t>About</a:t>
            </a:r>
            <a:endParaRPr sz="700"/>
          </a:p>
        </p:txBody>
      </p:sp>
      <p:sp>
        <p:nvSpPr>
          <p:cNvPr id="213" name="Google Shape;213;p16"/>
          <p:cNvSpPr txBox="1"/>
          <p:nvPr/>
        </p:nvSpPr>
        <p:spPr>
          <a:xfrm>
            <a:off x="3699046" y="2922889"/>
            <a:ext cx="2784163" cy="1044431"/>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1" i="0" lang="en" sz="6100" u="none" cap="none" strike="noStrike">
                <a:solidFill>
                  <a:srgbClr val="FFE072"/>
                </a:solidFill>
                <a:latin typeface="Palanquin Dark"/>
                <a:ea typeface="Palanquin Dark"/>
                <a:cs typeface="Palanquin Dark"/>
                <a:sym typeface="Palanquin Dark"/>
              </a:rPr>
              <a:t>Us</a:t>
            </a:r>
            <a:endParaRPr sz="700"/>
          </a:p>
        </p:txBody>
      </p:sp>
      <p:sp>
        <p:nvSpPr>
          <p:cNvPr id="214" name="Google Shape;214;p16"/>
          <p:cNvSpPr txBox="1"/>
          <p:nvPr/>
        </p:nvSpPr>
        <p:spPr>
          <a:xfrm>
            <a:off x="1076809" y="4095908"/>
            <a:ext cx="4281457"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215" name="Google Shape;215;p16"/>
          <p:cNvSpPr txBox="1"/>
          <p:nvPr/>
        </p:nvSpPr>
        <p:spPr>
          <a:xfrm>
            <a:off x="362216" y="2886270"/>
            <a:ext cx="869436" cy="1044432"/>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6100" u="none" cap="none" strike="noStrike">
                <a:solidFill>
                  <a:srgbClr val="FFFFFF"/>
                </a:solidFill>
                <a:latin typeface="Palanquin Dark"/>
                <a:ea typeface="Palanquin Dark"/>
                <a:cs typeface="Palanquin Dark"/>
                <a:sym typeface="Palanquin Dark"/>
              </a:rPr>
              <a:t>2.</a:t>
            </a:r>
            <a:endParaRPr sz="700"/>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219" name="Shape 219"/>
        <p:cNvGrpSpPr/>
        <p:nvPr/>
      </p:nvGrpSpPr>
      <p:grpSpPr>
        <a:xfrm>
          <a:off x="0" y="0"/>
          <a:ext cx="0" cy="0"/>
          <a:chOff x="0" y="0"/>
          <a:chExt cx="0" cy="0"/>
        </a:xfrm>
      </p:grpSpPr>
      <p:grpSp>
        <p:nvGrpSpPr>
          <p:cNvPr id="220" name="Google Shape;220;p17"/>
          <p:cNvGrpSpPr/>
          <p:nvPr/>
        </p:nvGrpSpPr>
        <p:grpSpPr>
          <a:xfrm>
            <a:off x="0" y="2499420"/>
            <a:ext cx="9144000" cy="2644080"/>
            <a:chOff x="0" y="-38100"/>
            <a:chExt cx="4816593" cy="1392767"/>
          </a:xfrm>
        </p:grpSpPr>
        <p:sp>
          <p:nvSpPr>
            <p:cNvPr id="221" name="Google Shape;221;p17"/>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35"/>
              </a:srgbClr>
            </a:solidFill>
            <a:ln>
              <a:noFill/>
            </a:ln>
          </p:spPr>
        </p:sp>
        <p:sp>
          <p:nvSpPr>
            <p:cNvPr id="222" name="Google Shape;222;p17"/>
            <p:cNvSpPr txBox="1"/>
            <p:nvPr/>
          </p:nvSpPr>
          <p:spPr>
            <a:xfrm>
              <a:off x="0" y="-38100"/>
              <a:ext cx="4816593" cy="139276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3" name="Google Shape;223;p17"/>
          <p:cNvSpPr/>
          <p:nvPr/>
        </p:nvSpPr>
        <p:spPr>
          <a:xfrm>
            <a:off x="4257111" y="43415"/>
            <a:ext cx="5299119" cy="1907683"/>
          </a:xfrm>
          <a:custGeom>
            <a:rect b="b" l="l" r="r" t="t"/>
            <a:pathLst>
              <a:path extrusionOk="0" h="3815365" w="10598237">
                <a:moveTo>
                  <a:pt x="0" y="0"/>
                </a:moveTo>
                <a:lnTo>
                  <a:pt x="10598237" y="0"/>
                </a:lnTo>
                <a:lnTo>
                  <a:pt x="10598237" y="3815365"/>
                </a:lnTo>
                <a:lnTo>
                  <a:pt x="0" y="3815365"/>
                </a:lnTo>
                <a:lnTo>
                  <a:pt x="0" y="0"/>
                </a:lnTo>
                <a:close/>
              </a:path>
            </a:pathLst>
          </a:custGeom>
          <a:blipFill rotWithShape="1">
            <a:blip r:embed="rId3">
              <a:alphaModFix/>
            </a:blip>
            <a:stretch>
              <a:fillRect b="0" l="0" r="0" t="0"/>
            </a:stretch>
          </a:blipFill>
          <a:ln>
            <a:noFill/>
          </a:ln>
        </p:spPr>
      </p:sp>
      <p:grpSp>
        <p:nvGrpSpPr>
          <p:cNvPr id="224" name="Google Shape;224;p17"/>
          <p:cNvGrpSpPr/>
          <p:nvPr/>
        </p:nvGrpSpPr>
        <p:grpSpPr>
          <a:xfrm>
            <a:off x="3214959" y="2231535"/>
            <a:ext cx="2472054" cy="1335924"/>
            <a:chOff x="0" y="-38100"/>
            <a:chExt cx="1302152" cy="703697"/>
          </a:xfrm>
        </p:grpSpPr>
        <p:sp>
          <p:nvSpPr>
            <p:cNvPr id="225" name="Google Shape;225;p17"/>
            <p:cNvSpPr/>
            <p:nvPr/>
          </p:nvSpPr>
          <p:spPr>
            <a:xfrm>
              <a:off x="0" y="0"/>
              <a:ext cx="1302152" cy="665597"/>
            </a:xfrm>
            <a:custGeom>
              <a:rect b="b" l="l" r="r" t="t"/>
              <a:pathLst>
                <a:path extrusionOk="0" h="665597" w="1302152">
                  <a:moveTo>
                    <a:pt x="0" y="0"/>
                  </a:moveTo>
                  <a:lnTo>
                    <a:pt x="1302152" y="0"/>
                  </a:lnTo>
                  <a:lnTo>
                    <a:pt x="1302152" y="665597"/>
                  </a:lnTo>
                  <a:lnTo>
                    <a:pt x="0" y="665597"/>
                  </a:lnTo>
                  <a:close/>
                </a:path>
              </a:pathLst>
            </a:custGeom>
            <a:solidFill>
              <a:srgbClr val="A4B2ED"/>
            </a:solidFill>
            <a:ln>
              <a:noFill/>
            </a:ln>
          </p:spPr>
        </p:sp>
        <p:sp>
          <p:nvSpPr>
            <p:cNvPr id="226" name="Google Shape;226;p17"/>
            <p:cNvSpPr txBox="1"/>
            <p:nvPr/>
          </p:nvSpPr>
          <p:spPr>
            <a:xfrm>
              <a:off x="0" y="-38100"/>
              <a:ext cx="1302152" cy="70369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7" name="Google Shape;227;p17"/>
          <p:cNvGrpSpPr/>
          <p:nvPr/>
        </p:nvGrpSpPr>
        <p:grpSpPr>
          <a:xfrm>
            <a:off x="8995550" y="-72330"/>
            <a:ext cx="148450" cy="5215830"/>
            <a:chOff x="0" y="-38100"/>
            <a:chExt cx="78196" cy="2747433"/>
          </a:xfrm>
        </p:grpSpPr>
        <p:sp>
          <p:nvSpPr>
            <p:cNvPr id="228" name="Google Shape;228;p17"/>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229" name="Google Shape;229;p17"/>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0" name="Google Shape;230;p17"/>
          <p:cNvGrpSpPr/>
          <p:nvPr/>
        </p:nvGrpSpPr>
        <p:grpSpPr>
          <a:xfrm>
            <a:off x="0" y="-72330"/>
            <a:ext cx="148450" cy="5215830"/>
            <a:chOff x="0" y="-38100"/>
            <a:chExt cx="78196" cy="2747433"/>
          </a:xfrm>
        </p:grpSpPr>
        <p:sp>
          <p:nvSpPr>
            <p:cNvPr id="231" name="Google Shape;231;p17"/>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0F1A38"/>
            </a:solidFill>
            <a:ln>
              <a:noFill/>
            </a:ln>
          </p:spPr>
        </p:sp>
        <p:sp>
          <p:nvSpPr>
            <p:cNvPr id="232" name="Google Shape;232;p17"/>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3" name="Google Shape;233;p17"/>
          <p:cNvSpPr txBox="1"/>
          <p:nvPr/>
        </p:nvSpPr>
        <p:spPr>
          <a:xfrm>
            <a:off x="958470" y="2931736"/>
            <a:ext cx="2016377" cy="243949"/>
          </a:xfrm>
          <a:prstGeom prst="rect">
            <a:avLst/>
          </a:prstGeom>
          <a:noFill/>
          <a:ln>
            <a:noFill/>
          </a:ln>
        </p:spPr>
        <p:txBody>
          <a:bodyPr anchorCtr="0" anchor="t" bIns="0" lIns="0" spcFirstLastPara="1" rIns="0" wrap="square" tIns="0">
            <a:spAutoFit/>
          </a:bodyPr>
          <a:lstStyle/>
          <a:p>
            <a:pPr indent="0" lvl="0" marL="0" marR="0" rtl="0" algn="just">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Topic One</a:t>
            </a:r>
            <a:endParaRPr sz="700"/>
          </a:p>
        </p:txBody>
      </p:sp>
      <p:sp>
        <p:nvSpPr>
          <p:cNvPr id="234" name="Google Shape;234;p17"/>
          <p:cNvSpPr txBox="1"/>
          <p:nvPr/>
        </p:nvSpPr>
        <p:spPr>
          <a:xfrm>
            <a:off x="958470" y="3937693"/>
            <a:ext cx="2016377" cy="243950"/>
          </a:xfrm>
          <a:prstGeom prst="rect">
            <a:avLst/>
          </a:prstGeom>
          <a:noFill/>
          <a:ln>
            <a:noFill/>
          </a:ln>
        </p:spPr>
        <p:txBody>
          <a:bodyPr anchorCtr="0" anchor="t" bIns="0" lIns="0" spcFirstLastPara="1" rIns="0" wrap="square" tIns="0">
            <a:spAutoFit/>
          </a:bodyPr>
          <a:lstStyle/>
          <a:p>
            <a:pPr indent="0" lvl="0" marL="0" marR="0" rtl="0" algn="just">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Topic Three</a:t>
            </a:r>
            <a:endParaRPr sz="700"/>
          </a:p>
        </p:txBody>
      </p:sp>
      <p:sp>
        <p:nvSpPr>
          <p:cNvPr id="235" name="Google Shape;235;p17"/>
          <p:cNvSpPr txBox="1"/>
          <p:nvPr/>
        </p:nvSpPr>
        <p:spPr>
          <a:xfrm>
            <a:off x="6169154" y="2931418"/>
            <a:ext cx="2016376" cy="243949"/>
          </a:xfrm>
          <a:prstGeom prst="rect">
            <a:avLst/>
          </a:prstGeom>
          <a:noFill/>
          <a:ln>
            <a:noFill/>
          </a:ln>
        </p:spPr>
        <p:txBody>
          <a:bodyPr anchorCtr="0" anchor="t" bIns="0" lIns="0" spcFirstLastPara="1" rIns="0" wrap="square" tIns="0">
            <a:spAutoFit/>
          </a:bodyPr>
          <a:lstStyle/>
          <a:p>
            <a:pPr indent="0" lvl="0" marL="0" marR="0" rtl="0" algn="r">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Topic Two</a:t>
            </a:r>
            <a:endParaRPr sz="700"/>
          </a:p>
        </p:txBody>
      </p:sp>
      <p:sp>
        <p:nvSpPr>
          <p:cNvPr id="236" name="Google Shape;236;p17"/>
          <p:cNvSpPr txBox="1"/>
          <p:nvPr/>
        </p:nvSpPr>
        <p:spPr>
          <a:xfrm>
            <a:off x="6169154" y="3937375"/>
            <a:ext cx="2016376" cy="243950"/>
          </a:xfrm>
          <a:prstGeom prst="rect">
            <a:avLst/>
          </a:prstGeom>
          <a:noFill/>
          <a:ln>
            <a:noFill/>
          </a:ln>
        </p:spPr>
        <p:txBody>
          <a:bodyPr anchorCtr="0" anchor="t" bIns="0" lIns="0" spcFirstLastPara="1" rIns="0" wrap="square" tIns="0">
            <a:spAutoFit/>
          </a:bodyPr>
          <a:lstStyle/>
          <a:p>
            <a:pPr indent="0" lvl="0" marL="0" marR="0" rtl="0" algn="r">
              <a:lnSpc>
                <a:spcPct val="139986"/>
              </a:lnSpc>
              <a:spcBef>
                <a:spcPts val="0"/>
              </a:spcBef>
              <a:spcAft>
                <a:spcPts val="0"/>
              </a:spcAft>
              <a:buNone/>
            </a:pPr>
            <a:r>
              <a:rPr b="1" i="0" lang="en" sz="1500" u="none" cap="none" strike="noStrike">
                <a:solidFill>
                  <a:srgbClr val="FFE072"/>
                </a:solidFill>
                <a:latin typeface="Palanquin Dark"/>
                <a:ea typeface="Palanquin Dark"/>
                <a:cs typeface="Palanquin Dark"/>
                <a:sym typeface="Palanquin Dark"/>
              </a:rPr>
              <a:t>Topic Four</a:t>
            </a:r>
            <a:endParaRPr sz="700"/>
          </a:p>
        </p:txBody>
      </p:sp>
      <p:sp>
        <p:nvSpPr>
          <p:cNvPr id="237" name="Google Shape;237;p17"/>
          <p:cNvSpPr txBox="1"/>
          <p:nvPr/>
        </p:nvSpPr>
        <p:spPr>
          <a:xfrm>
            <a:off x="6850230" y="3300771"/>
            <a:ext cx="1335301" cy="31051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238" name="Google Shape;238;p17"/>
          <p:cNvSpPr txBox="1"/>
          <p:nvPr/>
        </p:nvSpPr>
        <p:spPr>
          <a:xfrm>
            <a:off x="6850230" y="4306728"/>
            <a:ext cx="1335301" cy="31051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239" name="Google Shape;239;p17"/>
          <p:cNvSpPr txBox="1"/>
          <p:nvPr/>
        </p:nvSpPr>
        <p:spPr>
          <a:xfrm>
            <a:off x="958470" y="3301089"/>
            <a:ext cx="1335301"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240" name="Google Shape;240;p17"/>
          <p:cNvSpPr txBox="1"/>
          <p:nvPr/>
        </p:nvSpPr>
        <p:spPr>
          <a:xfrm>
            <a:off x="958470" y="4307046"/>
            <a:ext cx="1335301"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Elaborate on what you want to discuss. </a:t>
            </a:r>
            <a:endParaRPr sz="700"/>
          </a:p>
        </p:txBody>
      </p:sp>
      <p:sp>
        <p:nvSpPr>
          <p:cNvPr id="241" name="Google Shape;241;p17"/>
          <p:cNvSpPr txBox="1"/>
          <p:nvPr/>
        </p:nvSpPr>
        <p:spPr>
          <a:xfrm>
            <a:off x="909997" y="598564"/>
            <a:ext cx="3435571" cy="75172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4400" u="none" cap="none" strike="noStrike">
                <a:solidFill>
                  <a:srgbClr val="FFFFFF"/>
                </a:solidFill>
                <a:latin typeface="Palanquin Dark"/>
                <a:ea typeface="Palanquin Dark"/>
                <a:cs typeface="Palanquin Dark"/>
                <a:sym typeface="Palanquin Dark"/>
              </a:rPr>
              <a:t>Write your </a:t>
            </a:r>
            <a:endParaRPr sz="700"/>
          </a:p>
        </p:txBody>
      </p:sp>
      <p:sp>
        <p:nvSpPr>
          <p:cNvPr id="242" name="Google Shape;242;p17"/>
          <p:cNvSpPr txBox="1"/>
          <p:nvPr/>
        </p:nvSpPr>
        <p:spPr>
          <a:xfrm>
            <a:off x="909997" y="1199376"/>
            <a:ext cx="4369897" cy="75172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 sz="4400" u="none" cap="none" strike="noStrike">
                <a:solidFill>
                  <a:srgbClr val="1E1E49"/>
                </a:solidFill>
                <a:latin typeface="Palanquin Dark"/>
                <a:ea typeface="Palanquin Dark"/>
                <a:cs typeface="Palanquin Dark"/>
                <a:sym typeface="Palanquin Dark"/>
              </a:rPr>
              <a:t>topic or idea</a:t>
            </a:r>
            <a:endParaRPr sz="700"/>
          </a:p>
        </p:txBody>
      </p:sp>
      <p:pic>
        <p:nvPicPr>
          <p:cNvPr id="243" name="Google Shape;243;p17"/>
          <p:cNvPicPr preferRelativeResize="0"/>
          <p:nvPr/>
        </p:nvPicPr>
        <p:blipFill>
          <a:blip r:embed="rId4">
            <a:alphaModFix/>
          </a:blip>
          <a:stretch>
            <a:fillRect/>
          </a:stretch>
        </p:blipFill>
        <p:spPr>
          <a:xfrm>
            <a:off x="2649051" y="2151475"/>
            <a:ext cx="3844200" cy="2771987"/>
          </a:xfrm>
          <a:prstGeom prst="rect">
            <a:avLst/>
          </a:prstGeom>
          <a:noFill/>
          <a:ln>
            <a:noFill/>
          </a:ln>
        </p:spPr>
      </p:pic>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2ED"/>
        </a:solidFill>
      </p:bgPr>
    </p:bg>
    <p:spTree>
      <p:nvGrpSpPr>
        <p:cNvPr id="247" name="Shape 247"/>
        <p:cNvGrpSpPr/>
        <p:nvPr/>
      </p:nvGrpSpPr>
      <p:grpSpPr>
        <a:xfrm>
          <a:off x="0" y="0"/>
          <a:ext cx="0" cy="0"/>
          <a:chOff x="0" y="0"/>
          <a:chExt cx="0" cy="0"/>
        </a:xfrm>
      </p:grpSpPr>
      <p:pic>
        <p:nvPicPr>
          <p:cNvPr id="248" name="Google Shape;248;p18"/>
          <p:cNvPicPr preferRelativeResize="0"/>
          <p:nvPr/>
        </p:nvPicPr>
        <p:blipFill rotWithShape="1">
          <a:blip r:embed="rId3">
            <a:alphaModFix/>
          </a:blip>
          <a:srcRect b="0" l="15474" r="15473" t="0"/>
          <a:stretch/>
        </p:blipFill>
        <p:spPr>
          <a:xfrm>
            <a:off x="6804312" y="407873"/>
            <a:ext cx="1596788" cy="1540674"/>
          </a:xfrm>
          <a:prstGeom prst="rect">
            <a:avLst/>
          </a:prstGeom>
          <a:noFill/>
          <a:ln>
            <a:noFill/>
          </a:ln>
        </p:spPr>
      </p:pic>
      <p:grpSp>
        <p:nvGrpSpPr>
          <p:cNvPr id="249" name="Google Shape;249;p18"/>
          <p:cNvGrpSpPr/>
          <p:nvPr/>
        </p:nvGrpSpPr>
        <p:grpSpPr>
          <a:xfrm>
            <a:off x="0" y="2499420"/>
            <a:ext cx="9144000" cy="2644080"/>
            <a:chOff x="0" y="-38100"/>
            <a:chExt cx="4816593" cy="1392767"/>
          </a:xfrm>
        </p:grpSpPr>
        <p:sp>
          <p:nvSpPr>
            <p:cNvPr id="250" name="Google Shape;250;p18"/>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01045F">
                <a:alpha val="48235"/>
              </a:srgbClr>
            </a:solidFill>
            <a:ln>
              <a:noFill/>
            </a:ln>
          </p:spPr>
        </p:sp>
        <p:sp>
          <p:nvSpPr>
            <p:cNvPr id="251" name="Google Shape;251;p18"/>
            <p:cNvSpPr txBox="1"/>
            <p:nvPr/>
          </p:nvSpPr>
          <p:spPr>
            <a:xfrm>
              <a:off x="0" y="-38100"/>
              <a:ext cx="4816593" cy="1392767"/>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52" name="Google Shape;252;p18"/>
          <p:cNvPicPr preferRelativeResize="0"/>
          <p:nvPr/>
        </p:nvPicPr>
        <p:blipFill rotWithShape="1">
          <a:blip r:embed="rId4">
            <a:alphaModFix/>
          </a:blip>
          <a:srcRect b="28602" l="11001" r="39605" t="0"/>
          <a:stretch/>
        </p:blipFill>
        <p:spPr>
          <a:xfrm>
            <a:off x="4906097" y="2710279"/>
            <a:ext cx="1596789" cy="1540674"/>
          </a:xfrm>
          <a:prstGeom prst="rect">
            <a:avLst/>
          </a:prstGeom>
          <a:noFill/>
          <a:ln>
            <a:noFill/>
          </a:ln>
        </p:spPr>
      </p:pic>
      <p:pic>
        <p:nvPicPr>
          <p:cNvPr id="253" name="Google Shape;253;p18"/>
          <p:cNvPicPr preferRelativeResize="0"/>
          <p:nvPr/>
        </p:nvPicPr>
        <p:blipFill rotWithShape="1">
          <a:blip r:embed="rId5">
            <a:alphaModFix/>
          </a:blip>
          <a:srcRect b="16591" l="0" r="0" t="16591"/>
          <a:stretch/>
        </p:blipFill>
        <p:spPr>
          <a:xfrm>
            <a:off x="4906097" y="407873"/>
            <a:ext cx="1596789" cy="1540674"/>
          </a:xfrm>
          <a:prstGeom prst="rect">
            <a:avLst/>
          </a:prstGeom>
          <a:noFill/>
          <a:ln>
            <a:noFill/>
          </a:ln>
        </p:spPr>
      </p:pic>
      <p:pic>
        <p:nvPicPr>
          <p:cNvPr id="254" name="Google Shape;254;p18"/>
          <p:cNvPicPr preferRelativeResize="0"/>
          <p:nvPr/>
        </p:nvPicPr>
        <p:blipFill rotWithShape="1">
          <a:blip r:embed="rId6">
            <a:alphaModFix/>
          </a:blip>
          <a:srcRect b="0" l="15474" r="15473" t="0"/>
          <a:stretch/>
        </p:blipFill>
        <p:spPr>
          <a:xfrm>
            <a:off x="6804312" y="2708220"/>
            <a:ext cx="1596789" cy="1540674"/>
          </a:xfrm>
          <a:prstGeom prst="rect">
            <a:avLst/>
          </a:prstGeom>
          <a:noFill/>
          <a:ln>
            <a:noFill/>
          </a:ln>
        </p:spPr>
      </p:pic>
      <p:sp>
        <p:nvSpPr>
          <p:cNvPr id="255" name="Google Shape;255;p18"/>
          <p:cNvSpPr/>
          <p:nvPr/>
        </p:nvSpPr>
        <p:spPr>
          <a:xfrm>
            <a:off x="514350" y="2395954"/>
            <a:ext cx="3989582" cy="2451779"/>
          </a:xfrm>
          <a:custGeom>
            <a:rect b="b" l="l" r="r" t="t"/>
            <a:pathLst>
              <a:path extrusionOk="0" h="4903559" w="7979164">
                <a:moveTo>
                  <a:pt x="0" y="0"/>
                </a:moveTo>
                <a:lnTo>
                  <a:pt x="7979164" y="0"/>
                </a:lnTo>
                <a:lnTo>
                  <a:pt x="7979164" y="4903559"/>
                </a:lnTo>
                <a:lnTo>
                  <a:pt x="0" y="4903559"/>
                </a:lnTo>
                <a:lnTo>
                  <a:pt x="0" y="0"/>
                </a:lnTo>
                <a:close/>
              </a:path>
            </a:pathLst>
          </a:custGeom>
          <a:blipFill rotWithShape="1">
            <a:blip r:embed="rId7">
              <a:alphaModFix/>
            </a:blip>
            <a:stretch>
              <a:fillRect b="0" l="0" r="0" t="0"/>
            </a:stretch>
          </a:blipFill>
          <a:ln>
            <a:noFill/>
          </a:ln>
        </p:spPr>
      </p:sp>
      <p:sp>
        <p:nvSpPr>
          <p:cNvPr id="256" name="Google Shape;256;p18"/>
          <p:cNvSpPr txBox="1"/>
          <p:nvPr/>
        </p:nvSpPr>
        <p:spPr>
          <a:xfrm>
            <a:off x="692959" y="736754"/>
            <a:ext cx="3913101" cy="1245354"/>
          </a:xfrm>
          <a:prstGeom prst="rect">
            <a:avLst/>
          </a:prstGeom>
          <a:noFill/>
          <a:ln>
            <a:noFill/>
          </a:ln>
        </p:spPr>
        <p:txBody>
          <a:bodyPr anchorCtr="0" anchor="t" bIns="0" lIns="0" spcFirstLastPara="1" rIns="0" wrap="square" tIns="0">
            <a:spAutoFit/>
          </a:bodyPr>
          <a:lstStyle/>
          <a:p>
            <a:pPr indent="0" lvl="0" marL="0" marR="0" rtl="0" algn="l">
              <a:lnSpc>
                <a:spcPct val="110991"/>
              </a:lnSpc>
              <a:spcBef>
                <a:spcPts val="0"/>
              </a:spcBef>
              <a:spcAft>
                <a:spcPts val="0"/>
              </a:spcAft>
              <a:buNone/>
            </a:pPr>
            <a:r>
              <a:rPr b="1" i="0" lang="en" sz="4400" u="none" cap="none" strike="noStrike">
                <a:solidFill>
                  <a:srgbClr val="FFFFFF"/>
                </a:solidFill>
                <a:latin typeface="Palanquin Dark"/>
                <a:ea typeface="Palanquin Dark"/>
                <a:cs typeface="Palanquin Dark"/>
                <a:sym typeface="Palanquin Dark"/>
              </a:rPr>
              <a:t>Team</a:t>
            </a:r>
            <a:r>
              <a:rPr b="1" i="0" lang="en" sz="4400" u="none" cap="none" strike="noStrike">
                <a:solidFill>
                  <a:srgbClr val="FFE072"/>
                </a:solidFill>
                <a:latin typeface="Palanquin Dark"/>
                <a:ea typeface="Palanquin Dark"/>
                <a:cs typeface="Palanquin Dark"/>
                <a:sym typeface="Palanquin Dark"/>
              </a:rPr>
              <a:t> </a:t>
            </a:r>
            <a:r>
              <a:rPr b="1" i="0" lang="en" sz="4400" u="none" cap="none" strike="noStrike">
                <a:solidFill>
                  <a:srgbClr val="1E1E49"/>
                </a:solidFill>
                <a:latin typeface="Palanquin Dark"/>
                <a:ea typeface="Palanquin Dark"/>
                <a:cs typeface="Palanquin Dark"/>
                <a:sym typeface="Palanquin Dark"/>
              </a:rPr>
              <a:t>Members Page</a:t>
            </a:r>
            <a:endParaRPr sz="700"/>
          </a:p>
        </p:txBody>
      </p:sp>
      <p:sp>
        <p:nvSpPr>
          <p:cNvPr id="257" name="Google Shape;257;p18"/>
          <p:cNvSpPr txBox="1"/>
          <p:nvPr/>
        </p:nvSpPr>
        <p:spPr>
          <a:xfrm>
            <a:off x="6905713" y="1956015"/>
            <a:ext cx="1393987" cy="243949"/>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 sz="1500" u="none" cap="none" strike="noStrike">
                <a:solidFill>
                  <a:srgbClr val="1E1E49"/>
                </a:solidFill>
                <a:latin typeface="Palanquin Dark"/>
                <a:ea typeface="Palanquin Dark"/>
                <a:cs typeface="Palanquin Dark"/>
                <a:sym typeface="Palanquin Dark"/>
              </a:rPr>
              <a:t>Name</a:t>
            </a:r>
            <a:endParaRPr sz="700"/>
          </a:p>
        </p:txBody>
      </p:sp>
      <p:sp>
        <p:nvSpPr>
          <p:cNvPr id="258" name="Google Shape;258;p18"/>
          <p:cNvSpPr txBox="1"/>
          <p:nvPr/>
        </p:nvSpPr>
        <p:spPr>
          <a:xfrm>
            <a:off x="5007498" y="4258421"/>
            <a:ext cx="1393987" cy="24395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 sz="1500" u="none" cap="none" strike="noStrike">
                <a:solidFill>
                  <a:srgbClr val="FFE072"/>
                </a:solidFill>
                <a:latin typeface="Palanquin Dark"/>
                <a:ea typeface="Palanquin Dark"/>
                <a:cs typeface="Palanquin Dark"/>
                <a:sym typeface="Palanquin Dark"/>
              </a:rPr>
              <a:t>Name</a:t>
            </a:r>
            <a:endParaRPr sz="700"/>
          </a:p>
        </p:txBody>
      </p:sp>
      <p:sp>
        <p:nvSpPr>
          <p:cNvPr id="259" name="Google Shape;259;p18"/>
          <p:cNvSpPr txBox="1"/>
          <p:nvPr/>
        </p:nvSpPr>
        <p:spPr>
          <a:xfrm>
            <a:off x="6905713" y="2242602"/>
            <a:ext cx="1393987"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Title or Position</a:t>
            </a:r>
            <a:endParaRPr sz="700"/>
          </a:p>
        </p:txBody>
      </p:sp>
      <p:sp>
        <p:nvSpPr>
          <p:cNvPr id="260" name="Google Shape;260;p18"/>
          <p:cNvSpPr txBox="1"/>
          <p:nvPr/>
        </p:nvSpPr>
        <p:spPr>
          <a:xfrm>
            <a:off x="5007498" y="4545008"/>
            <a:ext cx="1393987"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Title or Position</a:t>
            </a:r>
            <a:endParaRPr sz="700"/>
          </a:p>
        </p:txBody>
      </p:sp>
      <p:sp>
        <p:nvSpPr>
          <p:cNvPr id="261" name="Google Shape;261;p18"/>
          <p:cNvSpPr txBox="1"/>
          <p:nvPr/>
        </p:nvSpPr>
        <p:spPr>
          <a:xfrm>
            <a:off x="5007498" y="1956015"/>
            <a:ext cx="1393987" cy="243949"/>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 sz="1500" u="none" cap="none" strike="noStrike">
                <a:solidFill>
                  <a:srgbClr val="1E1E49"/>
                </a:solidFill>
                <a:latin typeface="Palanquin Dark"/>
                <a:ea typeface="Palanquin Dark"/>
                <a:cs typeface="Palanquin Dark"/>
                <a:sym typeface="Palanquin Dark"/>
              </a:rPr>
              <a:t>Name</a:t>
            </a:r>
            <a:endParaRPr sz="700"/>
          </a:p>
        </p:txBody>
      </p:sp>
      <p:sp>
        <p:nvSpPr>
          <p:cNvPr id="262" name="Google Shape;262;p18"/>
          <p:cNvSpPr txBox="1"/>
          <p:nvPr/>
        </p:nvSpPr>
        <p:spPr>
          <a:xfrm>
            <a:off x="6905713" y="4256363"/>
            <a:ext cx="1393987" cy="24395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 sz="1500" u="none" cap="none" strike="noStrike">
                <a:solidFill>
                  <a:srgbClr val="FFE072"/>
                </a:solidFill>
                <a:latin typeface="Palanquin Dark"/>
                <a:ea typeface="Palanquin Dark"/>
                <a:cs typeface="Palanquin Dark"/>
                <a:sym typeface="Palanquin Dark"/>
              </a:rPr>
              <a:t>Name</a:t>
            </a:r>
            <a:endParaRPr sz="700"/>
          </a:p>
        </p:txBody>
      </p:sp>
      <p:sp>
        <p:nvSpPr>
          <p:cNvPr id="263" name="Google Shape;263;p18"/>
          <p:cNvSpPr txBox="1"/>
          <p:nvPr/>
        </p:nvSpPr>
        <p:spPr>
          <a:xfrm>
            <a:off x="5007498" y="2242602"/>
            <a:ext cx="1393987"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Title or Position</a:t>
            </a:r>
            <a:endParaRPr sz="700"/>
          </a:p>
        </p:txBody>
      </p:sp>
      <p:sp>
        <p:nvSpPr>
          <p:cNvPr id="264" name="Google Shape;264;p18"/>
          <p:cNvSpPr txBox="1"/>
          <p:nvPr/>
        </p:nvSpPr>
        <p:spPr>
          <a:xfrm>
            <a:off x="6905713" y="4542949"/>
            <a:ext cx="1393987"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Palanquin Dark"/>
                <a:ea typeface="Palanquin Dark"/>
                <a:cs typeface="Palanquin Dark"/>
                <a:sym typeface="Palanquin Dark"/>
              </a:rPr>
              <a:t>Title or Position</a:t>
            </a:r>
            <a:endParaRPr sz="700"/>
          </a:p>
        </p:txBody>
      </p:sp>
      <p:grpSp>
        <p:nvGrpSpPr>
          <p:cNvPr id="265" name="Google Shape;265;p18"/>
          <p:cNvGrpSpPr/>
          <p:nvPr/>
        </p:nvGrpSpPr>
        <p:grpSpPr>
          <a:xfrm>
            <a:off x="8995550" y="-72330"/>
            <a:ext cx="148450" cy="5215830"/>
            <a:chOff x="0" y="-38100"/>
            <a:chExt cx="78196" cy="2747433"/>
          </a:xfrm>
        </p:grpSpPr>
        <p:sp>
          <p:nvSpPr>
            <p:cNvPr id="266" name="Google Shape;266;p18"/>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267" name="Google Shape;267;p18"/>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8" name="Google Shape;268;p18"/>
          <p:cNvGrpSpPr/>
          <p:nvPr/>
        </p:nvGrpSpPr>
        <p:grpSpPr>
          <a:xfrm>
            <a:off x="0" y="-72330"/>
            <a:ext cx="148450" cy="5215830"/>
            <a:chOff x="0" y="-38100"/>
            <a:chExt cx="78196" cy="2747433"/>
          </a:xfrm>
        </p:grpSpPr>
        <p:sp>
          <p:nvSpPr>
            <p:cNvPr id="269" name="Google Shape;269;p18"/>
            <p:cNvSpPr/>
            <p:nvPr/>
          </p:nvSpPr>
          <p:spPr>
            <a:xfrm>
              <a:off x="0" y="0"/>
              <a:ext cx="78196" cy="2709333"/>
            </a:xfrm>
            <a:custGeom>
              <a:rect b="b" l="l" r="r" t="t"/>
              <a:pathLst>
                <a:path extrusionOk="0" h="2709333" w="78196">
                  <a:moveTo>
                    <a:pt x="0" y="0"/>
                  </a:moveTo>
                  <a:lnTo>
                    <a:pt x="78196" y="0"/>
                  </a:lnTo>
                  <a:lnTo>
                    <a:pt x="78196" y="2709333"/>
                  </a:lnTo>
                  <a:lnTo>
                    <a:pt x="0" y="2709333"/>
                  </a:lnTo>
                  <a:close/>
                </a:path>
              </a:pathLst>
            </a:custGeom>
            <a:solidFill>
              <a:srgbClr val="FFE072"/>
            </a:solidFill>
            <a:ln>
              <a:noFill/>
            </a:ln>
          </p:spPr>
        </p:sp>
        <p:sp>
          <p:nvSpPr>
            <p:cNvPr id="270" name="Google Shape;270;p18"/>
            <p:cNvSpPr txBox="1"/>
            <p:nvPr/>
          </p:nvSpPr>
          <p:spPr>
            <a:xfrm>
              <a:off x="0" y="-38100"/>
              <a:ext cx="781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A4B2ED"/>
      </a:lt1>
      <a:dk2>
        <a:srgbClr val="FFFFFF"/>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