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slide" Target="slides/slide20.xml"/><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533400" y="2435225"/>
            <a:ext cx="141474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188350" y="5894200"/>
            <a:ext cx="79113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2" name="Google Shape;12;p3"/>
          <p:cNvGrpSpPr/>
          <p:nvPr/>
        </p:nvGrpSpPr>
        <p:grpSpPr>
          <a:xfrm>
            <a:off x="1181100" y="480019"/>
            <a:ext cx="9697785" cy="916945"/>
            <a:chOff x="203200" y="-241102"/>
            <a:chExt cx="12930380" cy="1222594"/>
          </a:xfrm>
        </p:grpSpPr>
        <p:grpSp>
          <p:nvGrpSpPr>
            <p:cNvPr id="13" name="Google Shape;13;p3"/>
            <p:cNvGrpSpPr/>
            <p:nvPr/>
          </p:nvGrpSpPr>
          <p:grpSpPr>
            <a:xfrm>
              <a:off x="203200" y="-241102"/>
              <a:ext cx="3848513" cy="1222594"/>
              <a:chOff x="40138" y="-47625"/>
              <a:chExt cx="760200" cy="241500"/>
            </a:xfrm>
          </p:grpSpPr>
          <p:sp>
            <p:nvSpPr>
              <p:cNvPr id="14" name="Google Shape;14;p3"/>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 name="Google Shape;16;p3"/>
            <p:cNvSpPr txBox="1"/>
            <p:nvPr/>
          </p:nvSpPr>
          <p:spPr>
            <a:xfrm>
              <a:off x="364380" y="273068"/>
              <a:ext cx="12769200" cy="643200"/>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pic>
        <p:nvPicPr>
          <p:cNvPr id="17" name="Google Shape;17;p3"/>
          <p:cNvPicPr preferRelativeResize="0"/>
          <p:nvPr/>
        </p:nvPicPr>
        <p:blipFill>
          <a:blip r:embed="rId2">
            <a:alphaModFix/>
          </a:blip>
          <a:stretch>
            <a:fillRect/>
          </a:stretch>
        </p:blipFill>
        <p:spPr>
          <a:xfrm>
            <a:off x="10204775" y="6738188"/>
            <a:ext cx="8366401" cy="5518609"/>
          </a:xfrm>
          <a:prstGeom prst="rect">
            <a:avLst/>
          </a:prstGeom>
          <a:noFill/>
          <a:ln>
            <a:noFill/>
          </a:ln>
        </p:spPr>
      </p:pic>
      <p:pic>
        <p:nvPicPr>
          <p:cNvPr id="18" name="Google Shape;18;p3"/>
          <p:cNvPicPr preferRelativeResize="0"/>
          <p:nvPr/>
        </p:nvPicPr>
        <p:blipFill>
          <a:blip r:embed="rId3">
            <a:alphaModFix/>
          </a:blip>
          <a:stretch>
            <a:fillRect/>
          </a:stretch>
        </p:blipFill>
        <p:spPr>
          <a:xfrm>
            <a:off x="15422729" y="-462275"/>
            <a:ext cx="9291569" cy="32923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4"/>
          <p:cNvSpPr txBox="1"/>
          <p:nvPr>
            <p:ph type="title"/>
          </p:nvPr>
        </p:nvSpPr>
        <p:spPr>
          <a:xfrm>
            <a:off x="457200" y="2560650"/>
            <a:ext cx="14242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
          <p:cNvSpPr txBox="1"/>
          <p:nvPr>
            <p:ph idx="1" type="body"/>
          </p:nvPr>
        </p:nvSpPr>
        <p:spPr>
          <a:xfrm>
            <a:off x="5157925" y="52042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2" name="Google Shape;22;p4"/>
          <p:cNvGrpSpPr/>
          <p:nvPr/>
        </p:nvGrpSpPr>
        <p:grpSpPr>
          <a:xfrm>
            <a:off x="1181100" y="480019"/>
            <a:ext cx="9697785" cy="916945"/>
            <a:chOff x="203200" y="-241102"/>
            <a:chExt cx="12930380" cy="1222594"/>
          </a:xfrm>
        </p:grpSpPr>
        <p:grpSp>
          <p:nvGrpSpPr>
            <p:cNvPr id="23" name="Google Shape;23;p4"/>
            <p:cNvGrpSpPr/>
            <p:nvPr/>
          </p:nvGrpSpPr>
          <p:grpSpPr>
            <a:xfrm>
              <a:off x="203200" y="-241102"/>
              <a:ext cx="3848513" cy="1222594"/>
              <a:chOff x="40138" y="-47625"/>
              <a:chExt cx="760200" cy="241500"/>
            </a:xfrm>
          </p:grpSpPr>
          <p:sp>
            <p:nvSpPr>
              <p:cNvPr id="24" name="Google Shape;24;p4"/>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 name="Google Shape;26;p4"/>
            <p:cNvSpPr txBox="1"/>
            <p:nvPr/>
          </p:nvSpPr>
          <p:spPr>
            <a:xfrm>
              <a:off x="364380" y="273068"/>
              <a:ext cx="12769200" cy="643200"/>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pic>
        <p:nvPicPr>
          <p:cNvPr id="27" name="Google Shape;27;p4"/>
          <p:cNvPicPr preferRelativeResize="0"/>
          <p:nvPr/>
        </p:nvPicPr>
        <p:blipFill>
          <a:blip r:embed="rId2">
            <a:alphaModFix/>
          </a:blip>
          <a:stretch>
            <a:fillRect/>
          </a:stretch>
        </p:blipFill>
        <p:spPr>
          <a:xfrm>
            <a:off x="-2057825" y="5423746"/>
            <a:ext cx="5010376" cy="542485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5"/>
          <p:cNvSpPr txBox="1"/>
          <p:nvPr>
            <p:ph type="title"/>
          </p:nvPr>
        </p:nvSpPr>
        <p:spPr>
          <a:xfrm>
            <a:off x="495311" y="1561750"/>
            <a:ext cx="149862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10200"/>
              <a:buNone/>
              <a:defRPr cap="none"/>
            </a:lvl1pPr>
            <a:lvl2pPr lvl="1">
              <a:spcBef>
                <a:spcPts val="0"/>
              </a:spcBef>
              <a:spcAft>
                <a:spcPts val="0"/>
              </a:spcAft>
              <a:buSzPts val="10200"/>
              <a:buFont typeface="Impact"/>
              <a:buNone/>
              <a:defRPr sz="10200">
                <a:latin typeface="Impact"/>
                <a:ea typeface="Impact"/>
                <a:cs typeface="Impact"/>
                <a:sym typeface="Impact"/>
              </a:defRPr>
            </a:lvl2pPr>
            <a:lvl3pPr lvl="2">
              <a:spcBef>
                <a:spcPts val="0"/>
              </a:spcBef>
              <a:spcAft>
                <a:spcPts val="0"/>
              </a:spcAft>
              <a:buSzPts val="10200"/>
              <a:buFont typeface="Impact"/>
              <a:buNone/>
              <a:defRPr sz="10200">
                <a:latin typeface="Impact"/>
                <a:ea typeface="Impact"/>
                <a:cs typeface="Impact"/>
                <a:sym typeface="Impact"/>
              </a:defRPr>
            </a:lvl3pPr>
            <a:lvl4pPr lvl="3">
              <a:spcBef>
                <a:spcPts val="0"/>
              </a:spcBef>
              <a:spcAft>
                <a:spcPts val="0"/>
              </a:spcAft>
              <a:buSzPts val="10200"/>
              <a:buFont typeface="Impact"/>
              <a:buNone/>
              <a:defRPr sz="10200">
                <a:latin typeface="Impact"/>
                <a:ea typeface="Impact"/>
                <a:cs typeface="Impact"/>
                <a:sym typeface="Impact"/>
              </a:defRPr>
            </a:lvl4pPr>
            <a:lvl5pPr lvl="4">
              <a:spcBef>
                <a:spcPts val="0"/>
              </a:spcBef>
              <a:spcAft>
                <a:spcPts val="0"/>
              </a:spcAft>
              <a:buSzPts val="10200"/>
              <a:buFont typeface="Impact"/>
              <a:buNone/>
              <a:defRPr sz="10200">
                <a:latin typeface="Impact"/>
                <a:ea typeface="Impact"/>
                <a:cs typeface="Impact"/>
                <a:sym typeface="Impact"/>
              </a:defRPr>
            </a:lvl5pPr>
            <a:lvl6pPr lvl="5">
              <a:spcBef>
                <a:spcPts val="0"/>
              </a:spcBef>
              <a:spcAft>
                <a:spcPts val="0"/>
              </a:spcAft>
              <a:buSzPts val="10200"/>
              <a:buFont typeface="Impact"/>
              <a:buNone/>
              <a:defRPr sz="10200">
                <a:latin typeface="Impact"/>
                <a:ea typeface="Impact"/>
                <a:cs typeface="Impact"/>
                <a:sym typeface="Impact"/>
              </a:defRPr>
            </a:lvl6pPr>
            <a:lvl7pPr lvl="6">
              <a:spcBef>
                <a:spcPts val="0"/>
              </a:spcBef>
              <a:spcAft>
                <a:spcPts val="0"/>
              </a:spcAft>
              <a:buSzPts val="10200"/>
              <a:buFont typeface="Impact"/>
              <a:buNone/>
              <a:defRPr sz="10200">
                <a:latin typeface="Impact"/>
                <a:ea typeface="Impact"/>
                <a:cs typeface="Impact"/>
                <a:sym typeface="Impact"/>
              </a:defRPr>
            </a:lvl7pPr>
            <a:lvl8pPr lvl="7">
              <a:spcBef>
                <a:spcPts val="0"/>
              </a:spcBef>
              <a:spcAft>
                <a:spcPts val="0"/>
              </a:spcAft>
              <a:buSzPts val="10200"/>
              <a:buFont typeface="Impact"/>
              <a:buNone/>
              <a:defRPr sz="10200">
                <a:latin typeface="Impact"/>
                <a:ea typeface="Impact"/>
                <a:cs typeface="Impact"/>
                <a:sym typeface="Impact"/>
              </a:defRPr>
            </a:lvl8pPr>
            <a:lvl9pPr lvl="8">
              <a:spcBef>
                <a:spcPts val="0"/>
              </a:spcBef>
              <a:spcAft>
                <a:spcPts val="0"/>
              </a:spcAft>
              <a:buSzPts val="10200"/>
              <a:buFont typeface="Impact"/>
              <a:buNone/>
              <a:defRPr sz="10200">
                <a:latin typeface="Impact"/>
                <a:ea typeface="Impact"/>
                <a:cs typeface="Impact"/>
                <a:sym typeface="Impact"/>
              </a:defRPr>
            </a:lvl9pPr>
          </a:lstStyle>
          <a:p/>
        </p:txBody>
      </p:sp>
      <p:sp>
        <p:nvSpPr>
          <p:cNvPr id="30" name="Google Shape;30;p5"/>
          <p:cNvSpPr txBox="1"/>
          <p:nvPr>
            <p:ph idx="1" type="body"/>
          </p:nvPr>
        </p:nvSpPr>
        <p:spPr>
          <a:xfrm>
            <a:off x="4944213" y="72727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grpSp>
        <p:nvGrpSpPr>
          <p:cNvPr id="31" name="Google Shape;31;p5"/>
          <p:cNvGrpSpPr/>
          <p:nvPr/>
        </p:nvGrpSpPr>
        <p:grpSpPr>
          <a:xfrm>
            <a:off x="1181100" y="480019"/>
            <a:ext cx="9697785" cy="916945"/>
            <a:chOff x="203200" y="-241102"/>
            <a:chExt cx="12930380" cy="1222594"/>
          </a:xfrm>
        </p:grpSpPr>
        <p:grpSp>
          <p:nvGrpSpPr>
            <p:cNvPr id="32" name="Google Shape;32;p5"/>
            <p:cNvGrpSpPr/>
            <p:nvPr/>
          </p:nvGrpSpPr>
          <p:grpSpPr>
            <a:xfrm>
              <a:off x="203200" y="-241102"/>
              <a:ext cx="3848513" cy="1222594"/>
              <a:chOff x="40138" y="-47625"/>
              <a:chExt cx="760200" cy="241500"/>
            </a:xfrm>
          </p:grpSpPr>
          <p:sp>
            <p:nvSpPr>
              <p:cNvPr id="33" name="Google Shape;33;p5"/>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5"/>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 name="Google Shape;35;p5"/>
            <p:cNvSpPr txBox="1"/>
            <p:nvPr/>
          </p:nvSpPr>
          <p:spPr>
            <a:xfrm>
              <a:off x="364380" y="273068"/>
              <a:ext cx="12769200" cy="643200"/>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pic>
        <p:nvPicPr>
          <p:cNvPr id="36" name="Google Shape;36;p5"/>
          <p:cNvPicPr preferRelativeResize="0"/>
          <p:nvPr/>
        </p:nvPicPr>
        <p:blipFill>
          <a:blip r:embed="rId2">
            <a:alphaModFix/>
          </a:blip>
          <a:stretch>
            <a:fillRect/>
          </a:stretch>
        </p:blipFill>
        <p:spPr>
          <a:xfrm>
            <a:off x="-2268800" y="4743605"/>
            <a:ext cx="4429225" cy="8669821"/>
          </a:xfrm>
          <a:prstGeom prst="rect">
            <a:avLst/>
          </a:prstGeom>
          <a:noFill/>
          <a:ln>
            <a:noFill/>
          </a:ln>
        </p:spPr>
      </p:pic>
      <p:pic>
        <p:nvPicPr>
          <p:cNvPr id="37" name="Google Shape;37;p5"/>
          <p:cNvPicPr preferRelativeResize="0"/>
          <p:nvPr/>
        </p:nvPicPr>
        <p:blipFill>
          <a:blip r:embed="rId3">
            <a:alphaModFix/>
          </a:blip>
          <a:stretch>
            <a:fillRect/>
          </a:stretch>
        </p:blipFill>
        <p:spPr>
          <a:xfrm>
            <a:off x="13715392" y="-324599"/>
            <a:ext cx="8341334" cy="31051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6"/>
          <p:cNvSpPr txBox="1"/>
          <p:nvPr>
            <p:ph type="title"/>
          </p:nvPr>
        </p:nvSpPr>
        <p:spPr>
          <a:xfrm>
            <a:off x="457200" y="2560650"/>
            <a:ext cx="14242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6"/>
          <p:cNvSpPr txBox="1"/>
          <p:nvPr>
            <p:ph idx="1" type="body"/>
          </p:nvPr>
        </p:nvSpPr>
        <p:spPr>
          <a:xfrm>
            <a:off x="3713775" y="5152775"/>
            <a:ext cx="53298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1" name="Google Shape;41;p6"/>
          <p:cNvSpPr txBox="1"/>
          <p:nvPr>
            <p:ph idx="2" type="body"/>
          </p:nvPr>
        </p:nvSpPr>
        <p:spPr>
          <a:xfrm>
            <a:off x="9244435" y="5152775"/>
            <a:ext cx="53298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42" name="Google Shape;42;p6"/>
          <p:cNvGrpSpPr/>
          <p:nvPr/>
        </p:nvGrpSpPr>
        <p:grpSpPr>
          <a:xfrm>
            <a:off x="1181100" y="480019"/>
            <a:ext cx="9697785" cy="916945"/>
            <a:chOff x="203200" y="-241102"/>
            <a:chExt cx="12930380" cy="1222594"/>
          </a:xfrm>
        </p:grpSpPr>
        <p:grpSp>
          <p:nvGrpSpPr>
            <p:cNvPr id="43" name="Google Shape;43;p6"/>
            <p:cNvGrpSpPr/>
            <p:nvPr/>
          </p:nvGrpSpPr>
          <p:grpSpPr>
            <a:xfrm>
              <a:off x="203200" y="-241102"/>
              <a:ext cx="3848513" cy="1222594"/>
              <a:chOff x="40138" y="-47625"/>
              <a:chExt cx="760200" cy="241500"/>
            </a:xfrm>
          </p:grpSpPr>
          <p:sp>
            <p:nvSpPr>
              <p:cNvPr id="44" name="Google Shape;44;p6"/>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6"/>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 name="Google Shape;46;p6"/>
            <p:cNvSpPr txBox="1"/>
            <p:nvPr/>
          </p:nvSpPr>
          <p:spPr>
            <a:xfrm>
              <a:off x="364380" y="273068"/>
              <a:ext cx="12769200" cy="643200"/>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pic>
        <p:nvPicPr>
          <p:cNvPr id="47" name="Google Shape;47;p6"/>
          <p:cNvPicPr preferRelativeResize="0"/>
          <p:nvPr/>
        </p:nvPicPr>
        <p:blipFill>
          <a:blip r:embed="rId2">
            <a:alphaModFix/>
          </a:blip>
          <a:stretch>
            <a:fillRect/>
          </a:stretch>
        </p:blipFill>
        <p:spPr>
          <a:xfrm>
            <a:off x="-2652575" y="7634425"/>
            <a:ext cx="6831676" cy="9102824"/>
          </a:xfrm>
          <a:prstGeom prst="rect">
            <a:avLst/>
          </a:prstGeom>
          <a:noFill/>
          <a:ln>
            <a:noFill/>
          </a:ln>
        </p:spPr>
      </p:pic>
      <p:pic>
        <p:nvPicPr>
          <p:cNvPr id="48" name="Google Shape;48;p6"/>
          <p:cNvPicPr preferRelativeResize="0"/>
          <p:nvPr/>
        </p:nvPicPr>
        <p:blipFill>
          <a:blip r:embed="rId3">
            <a:alphaModFix/>
          </a:blip>
          <a:stretch>
            <a:fillRect/>
          </a:stretch>
        </p:blipFill>
        <p:spPr>
          <a:xfrm>
            <a:off x="12655776" y="-2038501"/>
            <a:ext cx="9163667" cy="83990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
          <p:cNvSpPr txBox="1"/>
          <p:nvPr>
            <p:ph type="title"/>
          </p:nvPr>
        </p:nvSpPr>
        <p:spPr>
          <a:xfrm>
            <a:off x="457200" y="2560650"/>
            <a:ext cx="14242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 type="body"/>
          </p:nvPr>
        </p:nvSpPr>
        <p:spPr>
          <a:xfrm>
            <a:off x="3516038" y="5418550"/>
            <a:ext cx="55257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52" name="Google Shape;52;p7"/>
          <p:cNvSpPr txBox="1"/>
          <p:nvPr>
            <p:ph idx="2" type="body"/>
          </p:nvPr>
        </p:nvSpPr>
        <p:spPr>
          <a:xfrm>
            <a:off x="9243868" y="5418550"/>
            <a:ext cx="5528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53" name="Google Shape;53;p7"/>
          <p:cNvGrpSpPr/>
          <p:nvPr/>
        </p:nvGrpSpPr>
        <p:grpSpPr>
          <a:xfrm>
            <a:off x="1181100" y="480019"/>
            <a:ext cx="9697785" cy="916945"/>
            <a:chOff x="203200" y="-241102"/>
            <a:chExt cx="12930380" cy="1222594"/>
          </a:xfrm>
        </p:grpSpPr>
        <p:grpSp>
          <p:nvGrpSpPr>
            <p:cNvPr id="54" name="Google Shape;54;p7"/>
            <p:cNvGrpSpPr/>
            <p:nvPr/>
          </p:nvGrpSpPr>
          <p:grpSpPr>
            <a:xfrm>
              <a:off x="203200" y="-241102"/>
              <a:ext cx="3848513" cy="1222594"/>
              <a:chOff x="40138" y="-47625"/>
              <a:chExt cx="760200" cy="241500"/>
            </a:xfrm>
          </p:grpSpPr>
          <p:sp>
            <p:nvSpPr>
              <p:cNvPr id="55" name="Google Shape;55;p7"/>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7"/>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 name="Google Shape;57;p7"/>
            <p:cNvSpPr txBox="1"/>
            <p:nvPr/>
          </p:nvSpPr>
          <p:spPr>
            <a:xfrm>
              <a:off x="364380" y="273068"/>
              <a:ext cx="12769200" cy="643200"/>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pic>
        <p:nvPicPr>
          <p:cNvPr id="58" name="Google Shape;58;p7"/>
          <p:cNvPicPr preferRelativeResize="0"/>
          <p:nvPr/>
        </p:nvPicPr>
        <p:blipFill>
          <a:blip r:embed="rId2">
            <a:alphaModFix/>
          </a:blip>
          <a:stretch>
            <a:fillRect/>
          </a:stretch>
        </p:blipFill>
        <p:spPr>
          <a:xfrm>
            <a:off x="-1328174" y="6984517"/>
            <a:ext cx="3780924" cy="4091946"/>
          </a:xfrm>
          <a:prstGeom prst="rect">
            <a:avLst/>
          </a:prstGeom>
          <a:noFill/>
          <a:ln>
            <a:noFill/>
          </a:ln>
        </p:spPr>
      </p:pic>
      <p:pic>
        <p:nvPicPr>
          <p:cNvPr id="59" name="Google Shape;59;p7"/>
          <p:cNvPicPr preferRelativeResize="0"/>
          <p:nvPr/>
        </p:nvPicPr>
        <p:blipFill>
          <a:blip r:embed="rId3">
            <a:alphaModFix/>
          </a:blip>
          <a:stretch>
            <a:fillRect/>
          </a:stretch>
        </p:blipFill>
        <p:spPr>
          <a:xfrm>
            <a:off x="13114050" y="-1759675"/>
            <a:ext cx="9205989" cy="44233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8"/>
          <p:cNvSpPr txBox="1"/>
          <p:nvPr>
            <p:ph type="title"/>
          </p:nvPr>
        </p:nvSpPr>
        <p:spPr>
          <a:xfrm>
            <a:off x="457200" y="2560650"/>
            <a:ext cx="14242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62" name="Google Shape;62;p8"/>
          <p:cNvGrpSpPr/>
          <p:nvPr/>
        </p:nvGrpSpPr>
        <p:grpSpPr>
          <a:xfrm>
            <a:off x="1181100" y="480019"/>
            <a:ext cx="9697785" cy="916945"/>
            <a:chOff x="203200" y="-241102"/>
            <a:chExt cx="12930380" cy="1222594"/>
          </a:xfrm>
        </p:grpSpPr>
        <p:grpSp>
          <p:nvGrpSpPr>
            <p:cNvPr id="63" name="Google Shape;63;p8"/>
            <p:cNvGrpSpPr/>
            <p:nvPr/>
          </p:nvGrpSpPr>
          <p:grpSpPr>
            <a:xfrm>
              <a:off x="203200" y="-241102"/>
              <a:ext cx="3848513" cy="1222594"/>
              <a:chOff x="40138" y="-47625"/>
              <a:chExt cx="760200" cy="241500"/>
            </a:xfrm>
          </p:grpSpPr>
          <p:sp>
            <p:nvSpPr>
              <p:cNvPr id="64" name="Google Shape;64;p8"/>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8"/>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 name="Google Shape;66;p8"/>
            <p:cNvSpPr txBox="1"/>
            <p:nvPr/>
          </p:nvSpPr>
          <p:spPr>
            <a:xfrm>
              <a:off x="364380" y="273068"/>
              <a:ext cx="12769200" cy="643200"/>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pic>
        <p:nvPicPr>
          <p:cNvPr id="67" name="Google Shape;67;p8"/>
          <p:cNvPicPr preferRelativeResize="0"/>
          <p:nvPr/>
        </p:nvPicPr>
        <p:blipFill>
          <a:blip r:embed="rId2">
            <a:alphaModFix/>
          </a:blip>
          <a:stretch>
            <a:fillRect/>
          </a:stretch>
        </p:blipFill>
        <p:spPr>
          <a:xfrm>
            <a:off x="15856650" y="-674075"/>
            <a:ext cx="7573724" cy="2683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8" name="Shape 68"/>
        <p:cNvGrpSpPr/>
        <p:nvPr/>
      </p:nvGrpSpPr>
      <p:grpSpPr>
        <a:xfrm>
          <a:off x="0" y="0"/>
          <a:ext cx="0" cy="0"/>
          <a:chOff x="0" y="0"/>
          <a:chExt cx="0" cy="0"/>
        </a:xfrm>
      </p:grpSpPr>
      <p:sp>
        <p:nvSpPr>
          <p:cNvPr id="69" name="Google Shape;69;p9"/>
          <p:cNvSpPr txBox="1"/>
          <p:nvPr>
            <p:ph type="title"/>
          </p:nvPr>
        </p:nvSpPr>
        <p:spPr>
          <a:xfrm>
            <a:off x="490150" y="3582175"/>
            <a:ext cx="143247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0200"/>
              <a:buNone/>
              <a:defRPr/>
            </a:lvl1pPr>
            <a:lvl2pPr lvl="1">
              <a:spcBef>
                <a:spcPts val="0"/>
              </a:spcBef>
              <a:spcAft>
                <a:spcPts val="0"/>
              </a:spcAft>
              <a:buSzPts val="10200"/>
              <a:buFont typeface="Impact"/>
              <a:buNone/>
              <a:defRPr sz="10200">
                <a:latin typeface="Impact"/>
                <a:ea typeface="Impact"/>
                <a:cs typeface="Impact"/>
                <a:sym typeface="Impact"/>
              </a:defRPr>
            </a:lvl2pPr>
            <a:lvl3pPr lvl="2">
              <a:spcBef>
                <a:spcPts val="0"/>
              </a:spcBef>
              <a:spcAft>
                <a:spcPts val="0"/>
              </a:spcAft>
              <a:buSzPts val="10200"/>
              <a:buFont typeface="Impact"/>
              <a:buNone/>
              <a:defRPr sz="10200">
                <a:latin typeface="Impact"/>
                <a:ea typeface="Impact"/>
                <a:cs typeface="Impact"/>
                <a:sym typeface="Impact"/>
              </a:defRPr>
            </a:lvl3pPr>
            <a:lvl4pPr lvl="3">
              <a:spcBef>
                <a:spcPts val="0"/>
              </a:spcBef>
              <a:spcAft>
                <a:spcPts val="0"/>
              </a:spcAft>
              <a:buSzPts val="10200"/>
              <a:buFont typeface="Impact"/>
              <a:buNone/>
              <a:defRPr sz="10200">
                <a:latin typeface="Impact"/>
                <a:ea typeface="Impact"/>
                <a:cs typeface="Impact"/>
                <a:sym typeface="Impact"/>
              </a:defRPr>
            </a:lvl4pPr>
            <a:lvl5pPr lvl="4">
              <a:spcBef>
                <a:spcPts val="0"/>
              </a:spcBef>
              <a:spcAft>
                <a:spcPts val="0"/>
              </a:spcAft>
              <a:buSzPts val="10200"/>
              <a:buFont typeface="Impact"/>
              <a:buNone/>
              <a:defRPr sz="10200">
                <a:latin typeface="Impact"/>
                <a:ea typeface="Impact"/>
                <a:cs typeface="Impact"/>
                <a:sym typeface="Impact"/>
              </a:defRPr>
            </a:lvl5pPr>
            <a:lvl6pPr lvl="5">
              <a:spcBef>
                <a:spcPts val="0"/>
              </a:spcBef>
              <a:spcAft>
                <a:spcPts val="0"/>
              </a:spcAft>
              <a:buSzPts val="10200"/>
              <a:buFont typeface="Impact"/>
              <a:buNone/>
              <a:defRPr sz="10200">
                <a:latin typeface="Impact"/>
                <a:ea typeface="Impact"/>
                <a:cs typeface="Impact"/>
                <a:sym typeface="Impact"/>
              </a:defRPr>
            </a:lvl6pPr>
            <a:lvl7pPr lvl="6">
              <a:spcBef>
                <a:spcPts val="0"/>
              </a:spcBef>
              <a:spcAft>
                <a:spcPts val="0"/>
              </a:spcAft>
              <a:buSzPts val="10200"/>
              <a:buFont typeface="Impact"/>
              <a:buNone/>
              <a:defRPr sz="10200">
                <a:latin typeface="Impact"/>
                <a:ea typeface="Impact"/>
                <a:cs typeface="Impact"/>
                <a:sym typeface="Impact"/>
              </a:defRPr>
            </a:lvl7pPr>
            <a:lvl8pPr lvl="7">
              <a:spcBef>
                <a:spcPts val="0"/>
              </a:spcBef>
              <a:spcAft>
                <a:spcPts val="0"/>
              </a:spcAft>
              <a:buSzPts val="10200"/>
              <a:buFont typeface="Impact"/>
              <a:buNone/>
              <a:defRPr sz="10200">
                <a:latin typeface="Impact"/>
                <a:ea typeface="Impact"/>
                <a:cs typeface="Impact"/>
                <a:sym typeface="Impact"/>
              </a:defRPr>
            </a:lvl8pPr>
            <a:lvl9pPr lvl="8">
              <a:spcBef>
                <a:spcPts val="0"/>
              </a:spcBef>
              <a:spcAft>
                <a:spcPts val="0"/>
              </a:spcAft>
              <a:buSzPts val="10200"/>
              <a:buFont typeface="Impact"/>
              <a:buNone/>
              <a:defRPr sz="10200">
                <a:latin typeface="Impact"/>
                <a:ea typeface="Impact"/>
                <a:cs typeface="Impact"/>
                <a:sym typeface="Impact"/>
              </a:defRPr>
            </a:lvl9pPr>
          </a:lstStyle>
          <a:p/>
        </p:txBody>
      </p:sp>
      <p:sp>
        <p:nvSpPr>
          <p:cNvPr id="70" name="Google Shape;70;p9"/>
          <p:cNvSpPr txBox="1"/>
          <p:nvPr>
            <p:ph idx="1" type="body"/>
          </p:nvPr>
        </p:nvSpPr>
        <p:spPr>
          <a:xfrm>
            <a:off x="8710025" y="5112850"/>
            <a:ext cx="7982700" cy="38355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71" name="Google Shape;71;p9"/>
          <p:cNvSpPr txBox="1"/>
          <p:nvPr>
            <p:ph idx="2" type="body"/>
          </p:nvPr>
        </p:nvSpPr>
        <p:spPr>
          <a:xfrm>
            <a:off x="2785425" y="4910500"/>
            <a:ext cx="61785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72" name="Google Shape;72;p9"/>
          <p:cNvGrpSpPr/>
          <p:nvPr/>
        </p:nvGrpSpPr>
        <p:grpSpPr>
          <a:xfrm>
            <a:off x="1181100" y="480019"/>
            <a:ext cx="9697785" cy="916945"/>
            <a:chOff x="203200" y="-241102"/>
            <a:chExt cx="12930380" cy="1222594"/>
          </a:xfrm>
        </p:grpSpPr>
        <p:grpSp>
          <p:nvGrpSpPr>
            <p:cNvPr id="73" name="Google Shape;73;p9"/>
            <p:cNvGrpSpPr/>
            <p:nvPr/>
          </p:nvGrpSpPr>
          <p:grpSpPr>
            <a:xfrm>
              <a:off x="203200" y="-241102"/>
              <a:ext cx="3848513" cy="1222594"/>
              <a:chOff x="40138" y="-47625"/>
              <a:chExt cx="760200" cy="241500"/>
            </a:xfrm>
          </p:grpSpPr>
          <p:sp>
            <p:nvSpPr>
              <p:cNvPr id="74" name="Google Shape;74;p9"/>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9"/>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 name="Google Shape;76;p9"/>
            <p:cNvSpPr txBox="1"/>
            <p:nvPr/>
          </p:nvSpPr>
          <p:spPr>
            <a:xfrm>
              <a:off x="364380" y="273068"/>
              <a:ext cx="12769200" cy="643200"/>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pic>
        <p:nvPicPr>
          <p:cNvPr id="77" name="Google Shape;77;p9"/>
          <p:cNvPicPr preferRelativeResize="0"/>
          <p:nvPr/>
        </p:nvPicPr>
        <p:blipFill>
          <a:blip r:embed="rId2">
            <a:alphaModFix/>
          </a:blip>
          <a:stretch>
            <a:fillRect/>
          </a:stretch>
        </p:blipFill>
        <p:spPr>
          <a:xfrm>
            <a:off x="-6868325" y="8734420"/>
            <a:ext cx="8714849" cy="3252957"/>
          </a:xfrm>
          <a:prstGeom prst="rect">
            <a:avLst/>
          </a:prstGeom>
          <a:noFill/>
          <a:ln>
            <a:noFill/>
          </a:ln>
        </p:spPr>
      </p:pic>
      <p:pic>
        <p:nvPicPr>
          <p:cNvPr id="78" name="Google Shape;78;p9"/>
          <p:cNvPicPr preferRelativeResize="0"/>
          <p:nvPr/>
        </p:nvPicPr>
        <p:blipFill>
          <a:blip r:embed="rId3">
            <a:alphaModFix/>
          </a:blip>
          <a:stretch>
            <a:fillRect/>
          </a:stretch>
        </p:blipFill>
        <p:spPr>
          <a:xfrm>
            <a:off x="12237901" y="-1237250"/>
            <a:ext cx="8335180" cy="31051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9" name="Shape 79"/>
        <p:cNvGrpSpPr/>
        <p:nvPr/>
      </p:nvGrpSpPr>
      <p:grpSpPr>
        <a:xfrm>
          <a:off x="0" y="0"/>
          <a:ext cx="0" cy="0"/>
          <a:chOff x="0" y="0"/>
          <a:chExt cx="0" cy="0"/>
        </a:xfrm>
      </p:grpSpPr>
      <p:sp>
        <p:nvSpPr>
          <p:cNvPr id="80" name="Google Shape;80;p10"/>
          <p:cNvSpPr txBox="1"/>
          <p:nvPr>
            <p:ph type="title"/>
          </p:nvPr>
        </p:nvSpPr>
        <p:spPr>
          <a:xfrm>
            <a:off x="496921" y="4191000"/>
            <a:ext cx="152805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0200"/>
              <a:buNone/>
              <a:defRPr/>
            </a:lvl1pPr>
            <a:lvl2pPr lvl="1">
              <a:spcBef>
                <a:spcPts val="0"/>
              </a:spcBef>
              <a:spcAft>
                <a:spcPts val="0"/>
              </a:spcAft>
              <a:buSzPts val="10200"/>
              <a:buFont typeface="Impact"/>
              <a:buNone/>
              <a:defRPr sz="10200">
                <a:latin typeface="Impact"/>
                <a:ea typeface="Impact"/>
                <a:cs typeface="Impact"/>
                <a:sym typeface="Impact"/>
              </a:defRPr>
            </a:lvl2pPr>
            <a:lvl3pPr lvl="2">
              <a:spcBef>
                <a:spcPts val="0"/>
              </a:spcBef>
              <a:spcAft>
                <a:spcPts val="0"/>
              </a:spcAft>
              <a:buSzPts val="10200"/>
              <a:buFont typeface="Impact"/>
              <a:buNone/>
              <a:defRPr sz="10200">
                <a:latin typeface="Impact"/>
                <a:ea typeface="Impact"/>
                <a:cs typeface="Impact"/>
                <a:sym typeface="Impact"/>
              </a:defRPr>
            </a:lvl3pPr>
            <a:lvl4pPr lvl="3">
              <a:spcBef>
                <a:spcPts val="0"/>
              </a:spcBef>
              <a:spcAft>
                <a:spcPts val="0"/>
              </a:spcAft>
              <a:buSzPts val="10200"/>
              <a:buFont typeface="Impact"/>
              <a:buNone/>
              <a:defRPr sz="10200">
                <a:latin typeface="Impact"/>
                <a:ea typeface="Impact"/>
                <a:cs typeface="Impact"/>
                <a:sym typeface="Impact"/>
              </a:defRPr>
            </a:lvl4pPr>
            <a:lvl5pPr lvl="4">
              <a:spcBef>
                <a:spcPts val="0"/>
              </a:spcBef>
              <a:spcAft>
                <a:spcPts val="0"/>
              </a:spcAft>
              <a:buSzPts val="10200"/>
              <a:buFont typeface="Impact"/>
              <a:buNone/>
              <a:defRPr sz="10200">
                <a:latin typeface="Impact"/>
                <a:ea typeface="Impact"/>
                <a:cs typeface="Impact"/>
                <a:sym typeface="Impact"/>
              </a:defRPr>
            </a:lvl5pPr>
            <a:lvl6pPr lvl="5">
              <a:spcBef>
                <a:spcPts val="0"/>
              </a:spcBef>
              <a:spcAft>
                <a:spcPts val="0"/>
              </a:spcAft>
              <a:buSzPts val="10200"/>
              <a:buFont typeface="Impact"/>
              <a:buNone/>
              <a:defRPr sz="10200">
                <a:latin typeface="Impact"/>
                <a:ea typeface="Impact"/>
                <a:cs typeface="Impact"/>
                <a:sym typeface="Impact"/>
              </a:defRPr>
            </a:lvl6pPr>
            <a:lvl7pPr lvl="6">
              <a:spcBef>
                <a:spcPts val="0"/>
              </a:spcBef>
              <a:spcAft>
                <a:spcPts val="0"/>
              </a:spcAft>
              <a:buSzPts val="10200"/>
              <a:buFont typeface="Impact"/>
              <a:buNone/>
              <a:defRPr sz="10200">
                <a:latin typeface="Impact"/>
                <a:ea typeface="Impact"/>
                <a:cs typeface="Impact"/>
                <a:sym typeface="Impact"/>
              </a:defRPr>
            </a:lvl7pPr>
            <a:lvl8pPr lvl="7">
              <a:spcBef>
                <a:spcPts val="0"/>
              </a:spcBef>
              <a:spcAft>
                <a:spcPts val="0"/>
              </a:spcAft>
              <a:buSzPts val="10200"/>
              <a:buFont typeface="Impact"/>
              <a:buNone/>
              <a:defRPr sz="10200">
                <a:latin typeface="Impact"/>
                <a:ea typeface="Impact"/>
                <a:cs typeface="Impact"/>
                <a:sym typeface="Impact"/>
              </a:defRPr>
            </a:lvl8pPr>
            <a:lvl9pPr lvl="8">
              <a:spcBef>
                <a:spcPts val="0"/>
              </a:spcBef>
              <a:spcAft>
                <a:spcPts val="0"/>
              </a:spcAft>
              <a:buSzPts val="10200"/>
              <a:buFont typeface="Impact"/>
              <a:buNone/>
              <a:defRPr sz="10200">
                <a:latin typeface="Impact"/>
                <a:ea typeface="Impact"/>
                <a:cs typeface="Impact"/>
                <a:sym typeface="Impact"/>
              </a:defRPr>
            </a:lvl9pPr>
          </a:lstStyle>
          <a:p/>
        </p:txBody>
      </p:sp>
      <p:sp>
        <p:nvSpPr>
          <p:cNvPr id="81" name="Google Shape;81;p10"/>
          <p:cNvSpPr/>
          <p:nvPr>
            <p:ph idx="2" type="pic"/>
          </p:nvPr>
        </p:nvSpPr>
        <p:spPr>
          <a:xfrm>
            <a:off x="10878873" y="5503425"/>
            <a:ext cx="4663500" cy="3497700"/>
          </a:xfrm>
          <a:prstGeom prst="rect">
            <a:avLst/>
          </a:prstGeom>
          <a:noFill/>
          <a:ln>
            <a:noFill/>
          </a:ln>
        </p:spPr>
      </p:sp>
      <p:sp>
        <p:nvSpPr>
          <p:cNvPr id="82" name="Google Shape;82;p10"/>
          <p:cNvSpPr txBox="1"/>
          <p:nvPr>
            <p:ph idx="1" type="body"/>
          </p:nvPr>
        </p:nvSpPr>
        <p:spPr>
          <a:xfrm>
            <a:off x="2693288" y="539926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83" name="Google Shape;83;p10"/>
          <p:cNvGrpSpPr/>
          <p:nvPr/>
        </p:nvGrpSpPr>
        <p:grpSpPr>
          <a:xfrm>
            <a:off x="1181100" y="480019"/>
            <a:ext cx="9697785" cy="916945"/>
            <a:chOff x="203200" y="-241102"/>
            <a:chExt cx="12930380" cy="1222594"/>
          </a:xfrm>
        </p:grpSpPr>
        <p:grpSp>
          <p:nvGrpSpPr>
            <p:cNvPr id="84" name="Google Shape;84;p10"/>
            <p:cNvGrpSpPr/>
            <p:nvPr/>
          </p:nvGrpSpPr>
          <p:grpSpPr>
            <a:xfrm>
              <a:off x="203200" y="-241102"/>
              <a:ext cx="3848513" cy="1222594"/>
              <a:chOff x="40138" y="-47625"/>
              <a:chExt cx="760200" cy="241500"/>
            </a:xfrm>
          </p:grpSpPr>
          <p:sp>
            <p:nvSpPr>
              <p:cNvPr id="85" name="Google Shape;85;p10"/>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0"/>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10"/>
            <p:cNvSpPr txBox="1"/>
            <p:nvPr/>
          </p:nvSpPr>
          <p:spPr>
            <a:xfrm>
              <a:off x="364380" y="273068"/>
              <a:ext cx="12769200" cy="643200"/>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pic>
        <p:nvPicPr>
          <p:cNvPr id="88" name="Google Shape;88;p10"/>
          <p:cNvPicPr preferRelativeResize="0"/>
          <p:nvPr/>
        </p:nvPicPr>
        <p:blipFill>
          <a:blip r:embed="rId2">
            <a:alphaModFix/>
          </a:blip>
          <a:stretch>
            <a:fillRect/>
          </a:stretch>
        </p:blipFill>
        <p:spPr>
          <a:xfrm>
            <a:off x="-4892748" y="6091338"/>
            <a:ext cx="7538712" cy="6700426"/>
          </a:xfrm>
          <a:prstGeom prst="rect">
            <a:avLst/>
          </a:prstGeom>
          <a:noFill/>
          <a:ln>
            <a:noFill/>
          </a:ln>
        </p:spPr>
      </p:pic>
      <p:pic>
        <p:nvPicPr>
          <p:cNvPr id="89" name="Google Shape;89;p10"/>
          <p:cNvPicPr preferRelativeResize="0"/>
          <p:nvPr/>
        </p:nvPicPr>
        <p:blipFill>
          <a:blip r:embed="rId3">
            <a:alphaModFix/>
          </a:blip>
          <a:stretch>
            <a:fillRect/>
          </a:stretch>
        </p:blipFill>
        <p:spPr>
          <a:xfrm>
            <a:off x="13673423" y="-3159275"/>
            <a:ext cx="8034574" cy="71411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560650"/>
            <a:ext cx="142422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333333"/>
              </a:buClr>
              <a:buSzPts val="10200"/>
              <a:buFont typeface="Impact"/>
              <a:buNone/>
              <a:defRPr i="0" sz="10200" u="none" cap="none" strike="noStrike">
                <a:solidFill>
                  <a:srgbClr val="333333"/>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157925" y="520425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1pPr>
            <a:lvl2pPr indent="-381000" lvl="1" marL="914400" marR="0" rtl="0" algn="l">
              <a:spcBef>
                <a:spcPts val="56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2pPr>
            <a:lvl3pPr indent="-381000" lvl="2" marL="1371600" marR="0" rtl="0" algn="l">
              <a:spcBef>
                <a:spcPts val="48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3pPr>
            <a:lvl4pPr indent="-381000" lvl="3" marL="18288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4pPr>
            <a:lvl5pPr indent="-381000" lvl="4" marL="22860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5pPr>
            <a:lvl6pPr indent="-381000" lvl="5" marL="27432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6pPr>
            <a:lvl7pPr indent="-381000" lvl="6" marL="32004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7pPr>
            <a:lvl8pPr indent="-381000" lvl="7" marL="36576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8pPr>
            <a:lvl9pPr indent="-381000" lvl="8" marL="41148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26.png"/><Relationship Id="rId5" Type="http://schemas.openxmlformats.org/officeDocument/2006/relationships/image" Target="../media/image50.png"/><Relationship Id="rId6" Type="http://schemas.openxmlformats.org/officeDocument/2006/relationships/image" Target="../media/image30.png"/><Relationship Id="rId7"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7.png"/><Relationship Id="rId4" Type="http://schemas.openxmlformats.org/officeDocument/2006/relationships/image" Target="../media/image56.png"/><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4.png"/><Relationship Id="rId4" Type="http://schemas.openxmlformats.org/officeDocument/2006/relationships/image" Target="../media/image36.png"/><Relationship Id="rId5"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44.png"/><Relationship Id="rId5"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1.png"/><Relationship Id="rId4" Type="http://schemas.openxmlformats.org/officeDocument/2006/relationships/image" Target="../media/image57.png"/><Relationship Id="rId5" Type="http://schemas.openxmlformats.org/officeDocument/2006/relationships/image" Target="../media/image48.png"/><Relationship Id="rId6" Type="http://schemas.openxmlformats.org/officeDocument/2006/relationships/image" Target="../media/image53.png"/><Relationship Id="rId7"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6.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6.png"/><Relationship Id="rId4" Type="http://schemas.openxmlformats.org/officeDocument/2006/relationships/image" Target="../media/image65.png"/><Relationship Id="rId5"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61.png"/><Relationship Id="rId5" Type="http://schemas.openxmlformats.org/officeDocument/2006/relationships/image" Target="../media/image5.png"/><Relationship Id="rId6" Type="http://schemas.openxmlformats.org/officeDocument/2006/relationships/image" Target="../media/image52.png"/><Relationship Id="rId7" Type="http://schemas.openxmlformats.org/officeDocument/2006/relationships/image" Target="../media/image60.png"/><Relationship Id="rId8"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2.png"/><Relationship Id="rId4" Type="http://schemas.openxmlformats.org/officeDocument/2006/relationships/image" Target="../media/image57.png"/><Relationship Id="rId5"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18.png"/><Relationship Id="rId6"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33.png"/><Relationship Id="rId5" Type="http://schemas.openxmlformats.org/officeDocument/2006/relationships/image" Target="../media/image15.png"/><Relationship Id="rId6" Type="http://schemas.openxmlformats.org/officeDocument/2006/relationships/image" Target="../media/image21.png"/><Relationship Id="rId7"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31.png"/><Relationship Id="rId5" Type="http://schemas.openxmlformats.org/officeDocument/2006/relationships/image" Target="../media/image43.png"/><Relationship Id="rId6" Type="http://schemas.openxmlformats.org/officeDocument/2006/relationships/image" Target="../media/image11.png"/><Relationship Id="rId7"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93" name="Shape 93"/>
        <p:cNvGrpSpPr/>
        <p:nvPr/>
      </p:nvGrpSpPr>
      <p:grpSpPr>
        <a:xfrm>
          <a:off x="0" y="0"/>
          <a:ext cx="0" cy="0"/>
          <a:chOff x="0" y="0"/>
          <a:chExt cx="0" cy="0"/>
        </a:xfrm>
      </p:grpSpPr>
      <p:pic>
        <p:nvPicPr>
          <p:cNvPr id="94" name="Google Shape;94;p11"/>
          <p:cNvPicPr preferRelativeResize="0"/>
          <p:nvPr/>
        </p:nvPicPr>
        <p:blipFill>
          <a:blip r:embed="rId3">
            <a:alphaModFix/>
          </a:blip>
          <a:stretch>
            <a:fillRect/>
          </a:stretch>
        </p:blipFill>
        <p:spPr>
          <a:xfrm>
            <a:off x="9530150" y="4202950"/>
            <a:ext cx="8494077" cy="6083075"/>
          </a:xfrm>
          <a:prstGeom prst="rect">
            <a:avLst/>
          </a:prstGeom>
          <a:noFill/>
          <a:ln>
            <a:noFill/>
          </a:ln>
        </p:spPr>
      </p:pic>
      <p:pic>
        <p:nvPicPr>
          <p:cNvPr id="95" name="Google Shape;95;p11"/>
          <p:cNvPicPr preferRelativeResize="0"/>
          <p:nvPr/>
        </p:nvPicPr>
        <p:blipFill>
          <a:blip r:embed="rId4">
            <a:alphaModFix/>
          </a:blip>
          <a:stretch>
            <a:fillRect/>
          </a:stretch>
        </p:blipFill>
        <p:spPr>
          <a:xfrm>
            <a:off x="12124525" y="-264337"/>
            <a:ext cx="8098549" cy="3016982"/>
          </a:xfrm>
          <a:prstGeom prst="rect">
            <a:avLst/>
          </a:prstGeom>
          <a:noFill/>
          <a:ln>
            <a:noFill/>
          </a:ln>
        </p:spPr>
      </p:pic>
      <p:pic>
        <p:nvPicPr>
          <p:cNvPr id="96" name="Google Shape;96;p11"/>
          <p:cNvPicPr preferRelativeResize="0"/>
          <p:nvPr/>
        </p:nvPicPr>
        <p:blipFill>
          <a:blip r:embed="rId5">
            <a:alphaModFix/>
          </a:blip>
          <a:stretch>
            <a:fillRect/>
          </a:stretch>
        </p:blipFill>
        <p:spPr>
          <a:xfrm>
            <a:off x="-2909175" y="8332720"/>
            <a:ext cx="9316448" cy="3301105"/>
          </a:xfrm>
          <a:prstGeom prst="rect">
            <a:avLst/>
          </a:prstGeom>
          <a:noFill/>
          <a:ln>
            <a:noFill/>
          </a:ln>
        </p:spPr>
      </p:pic>
      <p:sp>
        <p:nvSpPr>
          <p:cNvPr id="97" name="Google Shape;97;p11"/>
          <p:cNvSpPr txBox="1"/>
          <p:nvPr/>
        </p:nvSpPr>
        <p:spPr>
          <a:xfrm>
            <a:off x="1028700" y="1514725"/>
            <a:ext cx="9316500" cy="7215300"/>
          </a:xfrm>
          <a:prstGeom prst="rect">
            <a:avLst/>
          </a:prstGeom>
          <a:noFill/>
          <a:ln>
            <a:noFill/>
          </a:ln>
        </p:spPr>
        <p:txBody>
          <a:bodyPr anchorCtr="0" anchor="t" bIns="0" lIns="0" spcFirstLastPara="1" rIns="0" wrap="square" tIns="0">
            <a:spAutoFit/>
          </a:bodyPr>
          <a:lstStyle/>
          <a:p>
            <a:pPr indent="0" lvl="0" marL="0" marR="0" rtl="0" algn="l">
              <a:lnSpc>
                <a:spcPct val="92993"/>
              </a:lnSpc>
              <a:spcBef>
                <a:spcPts val="0"/>
              </a:spcBef>
              <a:spcAft>
                <a:spcPts val="0"/>
              </a:spcAft>
              <a:buNone/>
            </a:pPr>
            <a:r>
              <a:rPr b="0" i="0" lang="en-US" sz="12602" u="none" cap="none" strike="noStrike">
                <a:solidFill>
                  <a:srgbClr val="333333"/>
                </a:solidFill>
                <a:latin typeface="Impact"/>
                <a:ea typeface="Impact"/>
                <a:cs typeface="Impact"/>
                <a:sym typeface="Impact"/>
              </a:rPr>
              <a:t>UNIVERSAL DESIGN FOR LEARNING</a:t>
            </a:r>
            <a:r>
              <a:rPr b="0" i="0" lang="en-US" sz="12602" u="none" cap="none" strike="noStrike">
                <a:solidFill>
                  <a:srgbClr val="000000"/>
                </a:solidFill>
                <a:latin typeface="Impact"/>
                <a:ea typeface="Impact"/>
                <a:cs typeface="Impact"/>
                <a:sym typeface="Impact"/>
              </a:rPr>
              <a:t> </a:t>
            </a:r>
            <a:r>
              <a:rPr b="0" i="0" lang="en-US" sz="12602" u="none" cap="none" strike="noStrike">
                <a:solidFill>
                  <a:srgbClr val="FFC136"/>
                </a:solidFill>
                <a:latin typeface="Impact"/>
                <a:ea typeface="Impact"/>
                <a:cs typeface="Impact"/>
                <a:sym typeface="Impact"/>
              </a:rPr>
              <a:t>FRAMEWORK</a:t>
            </a:r>
            <a:endParaRPr/>
          </a:p>
        </p:txBody>
      </p:sp>
      <p:grpSp>
        <p:nvGrpSpPr>
          <p:cNvPr id="98" name="Google Shape;98;p11"/>
          <p:cNvGrpSpPr/>
          <p:nvPr/>
        </p:nvGrpSpPr>
        <p:grpSpPr>
          <a:xfrm>
            <a:off x="1181100" y="480019"/>
            <a:ext cx="9697777" cy="916945"/>
            <a:chOff x="203200" y="-241102"/>
            <a:chExt cx="12930369" cy="1222594"/>
          </a:xfrm>
        </p:grpSpPr>
        <p:grpSp>
          <p:nvGrpSpPr>
            <p:cNvPr id="99" name="Google Shape;99;p11"/>
            <p:cNvGrpSpPr/>
            <p:nvPr/>
          </p:nvGrpSpPr>
          <p:grpSpPr>
            <a:xfrm>
              <a:off x="203200" y="-241102"/>
              <a:ext cx="4051712" cy="1222594"/>
              <a:chOff x="40138" y="-47625"/>
              <a:chExt cx="800338" cy="241500"/>
            </a:xfrm>
          </p:grpSpPr>
          <p:sp>
            <p:nvSpPr>
              <p:cNvPr id="100" name="Google Shape;100;p11"/>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1"/>
              <p:cNvSpPr txBox="1"/>
              <p:nvPr/>
            </p:nvSpPr>
            <p:spPr>
              <a:xfrm>
                <a:off x="80277"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 name="Google Shape;102;p11"/>
            <p:cNvSpPr txBox="1"/>
            <p:nvPr/>
          </p:nvSpPr>
          <p:spPr>
            <a:xfrm>
              <a:off x="364380" y="273068"/>
              <a:ext cx="12769189" cy="655709"/>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272" name="Shape 272"/>
        <p:cNvGrpSpPr/>
        <p:nvPr/>
      </p:nvGrpSpPr>
      <p:grpSpPr>
        <a:xfrm>
          <a:off x="0" y="0"/>
          <a:ext cx="0" cy="0"/>
          <a:chOff x="0" y="0"/>
          <a:chExt cx="0" cy="0"/>
        </a:xfrm>
      </p:grpSpPr>
      <p:pic>
        <p:nvPicPr>
          <p:cNvPr id="273" name="Google Shape;273;p20"/>
          <p:cNvPicPr preferRelativeResize="0"/>
          <p:nvPr/>
        </p:nvPicPr>
        <p:blipFill>
          <a:blip r:embed="rId3">
            <a:alphaModFix/>
          </a:blip>
          <a:stretch>
            <a:fillRect/>
          </a:stretch>
        </p:blipFill>
        <p:spPr>
          <a:xfrm>
            <a:off x="1812623" y="8211623"/>
            <a:ext cx="8288388" cy="2939675"/>
          </a:xfrm>
          <a:prstGeom prst="rect">
            <a:avLst/>
          </a:prstGeom>
          <a:noFill/>
          <a:ln>
            <a:noFill/>
          </a:ln>
        </p:spPr>
      </p:pic>
      <p:pic>
        <p:nvPicPr>
          <p:cNvPr id="274" name="Google Shape;274;p20"/>
          <p:cNvPicPr preferRelativeResize="0"/>
          <p:nvPr/>
        </p:nvPicPr>
        <p:blipFill>
          <a:blip r:embed="rId4">
            <a:alphaModFix/>
          </a:blip>
          <a:stretch>
            <a:fillRect/>
          </a:stretch>
        </p:blipFill>
        <p:spPr>
          <a:xfrm>
            <a:off x="15886149" y="-475626"/>
            <a:ext cx="8282327" cy="2939684"/>
          </a:xfrm>
          <a:prstGeom prst="rect">
            <a:avLst/>
          </a:prstGeom>
          <a:noFill/>
          <a:ln>
            <a:noFill/>
          </a:ln>
        </p:spPr>
      </p:pic>
      <p:sp>
        <p:nvSpPr>
          <p:cNvPr id="275" name="Google Shape;275;p20"/>
          <p:cNvSpPr txBox="1"/>
          <p:nvPr/>
        </p:nvSpPr>
        <p:spPr>
          <a:xfrm>
            <a:off x="1397209" y="6558971"/>
            <a:ext cx="353887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the featured statistic.</a:t>
            </a:r>
            <a:endParaRPr/>
          </a:p>
        </p:txBody>
      </p:sp>
      <p:sp>
        <p:nvSpPr>
          <p:cNvPr id="276" name="Google Shape;276;p20"/>
          <p:cNvSpPr txBox="1"/>
          <p:nvPr/>
        </p:nvSpPr>
        <p:spPr>
          <a:xfrm>
            <a:off x="7374561" y="6558971"/>
            <a:ext cx="353887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the featured statistic.</a:t>
            </a:r>
            <a:endParaRPr/>
          </a:p>
        </p:txBody>
      </p:sp>
      <p:sp>
        <p:nvSpPr>
          <p:cNvPr id="277" name="Google Shape;277;p20"/>
          <p:cNvSpPr txBox="1"/>
          <p:nvPr/>
        </p:nvSpPr>
        <p:spPr>
          <a:xfrm>
            <a:off x="13351839" y="6558971"/>
            <a:ext cx="353887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the featured statistic.</a:t>
            </a:r>
            <a:endParaRPr/>
          </a:p>
        </p:txBody>
      </p:sp>
      <p:pic>
        <p:nvPicPr>
          <p:cNvPr id="278" name="Google Shape;278;p20"/>
          <p:cNvPicPr preferRelativeResize="0"/>
          <p:nvPr/>
        </p:nvPicPr>
        <p:blipFill rotWithShape="1">
          <a:blip r:embed="rId5">
            <a:alphaModFix/>
          </a:blip>
          <a:srcRect b="0" l="0" r="0" t="0"/>
          <a:stretch/>
        </p:blipFill>
        <p:spPr>
          <a:xfrm>
            <a:off x="787439" y="3606932"/>
            <a:ext cx="4758418" cy="2775744"/>
          </a:xfrm>
          <a:prstGeom prst="rect">
            <a:avLst/>
          </a:prstGeom>
          <a:noFill/>
          <a:ln>
            <a:noFill/>
          </a:ln>
        </p:spPr>
      </p:pic>
      <p:pic>
        <p:nvPicPr>
          <p:cNvPr id="279" name="Google Shape;279;p20"/>
          <p:cNvPicPr preferRelativeResize="0"/>
          <p:nvPr/>
        </p:nvPicPr>
        <p:blipFill rotWithShape="1">
          <a:blip r:embed="rId6">
            <a:alphaModFix/>
          </a:blip>
          <a:srcRect b="0" l="0" r="0" t="0"/>
          <a:stretch/>
        </p:blipFill>
        <p:spPr>
          <a:xfrm>
            <a:off x="6764791" y="3606932"/>
            <a:ext cx="4758418" cy="2775744"/>
          </a:xfrm>
          <a:prstGeom prst="rect">
            <a:avLst/>
          </a:prstGeom>
          <a:noFill/>
          <a:ln>
            <a:noFill/>
          </a:ln>
        </p:spPr>
      </p:pic>
      <p:pic>
        <p:nvPicPr>
          <p:cNvPr id="280" name="Google Shape;280;p20"/>
          <p:cNvPicPr preferRelativeResize="0"/>
          <p:nvPr/>
        </p:nvPicPr>
        <p:blipFill rotWithShape="1">
          <a:blip r:embed="rId7">
            <a:alphaModFix/>
          </a:blip>
          <a:srcRect b="0" l="0" r="0" t="0"/>
          <a:stretch/>
        </p:blipFill>
        <p:spPr>
          <a:xfrm>
            <a:off x="12739914" y="3606932"/>
            <a:ext cx="4758418" cy="2775744"/>
          </a:xfrm>
          <a:prstGeom prst="rect">
            <a:avLst/>
          </a:prstGeom>
          <a:noFill/>
          <a:ln>
            <a:noFill/>
          </a:ln>
        </p:spPr>
      </p:pic>
      <p:sp>
        <p:nvSpPr>
          <p:cNvPr id="281" name="Google Shape;281;p20"/>
          <p:cNvSpPr txBox="1"/>
          <p:nvPr/>
        </p:nvSpPr>
        <p:spPr>
          <a:xfrm>
            <a:off x="1028700" y="1981875"/>
            <a:ext cx="6345900" cy="1462800"/>
          </a:xfrm>
          <a:prstGeom prst="rect">
            <a:avLst/>
          </a:prstGeom>
          <a:noFill/>
          <a:ln>
            <a:noFill/>
          </a:ln>
        </p:spPr>
        <p:txBody>
          <a:bodyPr anchorCtr="0" anchor="t" bIns="0" lIns="0" spcFirstLastPara="1" rIns="0" wrap="square" tIns="0">
            <a:spAutoFit/>
          </a:bodyPr>
          <a:lstStyle/>
          <a:p>
            <a:pPr indent="0" lvl="0" marL="0" marR="0" rtl="0" algn="l">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STATISTICS</a:t>
            </a:r>
            <a:endParaRPr/>
          </a:p>
        </p:txBody>
      </p:sp>
      <p:grpSp>
        <p:nvGrpSpPr>
          <p:cNvPr id="282" name="Google Shape;282;p20"/>
          <p:cNvGrpSpPr/>
          <p:nvPr/>
        </p:nvGrpSpPr>
        <p:grpSpPr>
          <a:xfrm>
            <a:off x="1181100" y="480019"/>
            <a:ext cx="9697777" cy="916945"/>
            <a:chOff x="203200" y="-241102"/>
            <a:chExt cx="12930369" cy="1222594"/>
          </a:xfrm>
        </p:grpSpPr>
        <p:grpSp>
          <p:nvGrpSpPr>
            <p:cNvPr id="283" name="Google Shape;283;p20"/>
            <p:cNvGrpSpPr/>
            <p:nvPr/>
          </p:nvGrpSpPr>
          <p:grpSpPr>
            <a:xfrm>
              <a:off x="203200" y="-241102"/>
              <a:ext cx="3848512" cy="1222594"/>
              <a:chOff x="40138" y="-47625"/>
              <a:chExt cx="760200" cy="241500"/>
            </a:xfrm>
          </p:grpSpPr>
          <p:sp>
            <p:nvSpPr>
              <p:cNvPr id="284" name="Google Shape;284;p20"/>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0"/>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6" name="Google Shape;286;p20"/>
            <p:cNvSpPr txBox="1"/>
            <p:nvPr/>
          </p:nvSpPr>
          <p:spPr>
            <a:xfrm>
              <a:off x="364380" y="273068"/>
              <a:ext cx="12769189" cy="655709"/>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290" name="Shape 290"/>
        <p:cNvGrpSpPr/>
        <p:nvPr/>
      </p:nvGrpSpPr>
      <p:grpSpPr>
        <a:xfrm>
          <a:off x="0" y="0"/>
          <a:ext cx="0" cy="0"/>
          <a:chOff x="0" y="0"/>
          <a:chExt cx="0" cy="0"/>
        </a:xfrm>
      </p:grpSpPr>
      <p:pic>
        <p:nvPicPr>
          <p:cNvPr id="291" name="Google Shape;291;p21"/>
          <p:cNvPicPr preferRelativeResize="0"/>
          <p:nvPr/>
        </p:nvPicPr>
        <p:blipFill>
          <a:blip r:embed="rId3">
            <a:alphaModFix/>
          </a:blip>
          <a:stretch>
            <a:fillRect/>
          </a:stretch>
        </p:blipFill>
        <p:spPr>
          <a:xfrm>
            <a:off x="-1796780" y="9151278"/>
            <a:ext cx="8282351" cy="2937522"/>
          </a:xfrm>
          <a:prstGeom prst="rect">
            <a:avLst/>
          </a:prstGeom>
          <a:noFill/>
          <a:ln>
            <a:noFill/>
          </a:ln>
        </p:spPr>
      </p:pic>
      <p:pic>
        <p:nvPicPr>
          <p:cNvPr id="292" name="Google Shape;292;p21"/>
          <p:cNvPicPr preferRelativeResize="0"/>
          <p:nvPr/>
        </p:nvPicPr>
        <p:blipFill>
          <a:blip r:embed="rId4">
            <a:alphaModFix/>
          </a:blip>
          <a:stretch>
            <a:fillRect/>
          </a:stretch>
        </p:blipFill>
        <p:spPr>
          <a:xfrm>
            <a:off x="12187024" y="-2673725"/>
            <a:ext cx="6419450" cy="6669150"/>
          </a:xfrm>
          <a:prstGeom prst="rect">
            <a:avLst/>
          </a:prstGeom>
          <a:noFill/>
          <a:ln>
            <a:noFill/>
          </a:ln>
        </p:spPr>
      </p:pic>
      <p:sp>
        <p:nvSpPr>
          <p:cNvPr id="293" name="Google Shape;293;p21"/>
          <p:cNvSpPr txBox="1"/>
          <p:nvPr/>
        </p:nvSpPr>
        <p:spPr>
          <a:xfrm>
            <a:off x="1078349" y="1866250"/>
            <a:ext cx="9800400" cy="1462800"/>
          </a:xfrm>
          <a:prstGeom prst="rect">
            <a:avLst/>
          </a:prstGeom>
          <a:noFill/>
          <a:ln>
            <a:noFill/>
          </a:ln>
        </p:spPr>
        <p:txBody>
          <a:bodyPr anchorCtr="0" anchor="t" bIns="0" lIns="0" spcFirstLastPara="1" rIns="0" wrap="square" tIns="0">
            <a:spAutoFit/>
          </a:bodyPr>
          <a:lstStyle/>
          <a:p>
            <a:pPr indent="0" lvl="0" marL="0" marR="0" rtl="0" algn="l">
              <a:lnSpc>
                <a:spcPct val="93002"/>
              </a:lnSpc>
              <a:spcBef>
                <a:spcPts val="0"/>
              </a:spcBef>
              <a:spcAft>
                <a:spcPts val="0"/>
              </a:spcAft>
              <a:buNone/>
            </a:pPr>
            <a:r>
              <a:rPr b="0" i="0" lang="en-US" sz="10218" u="none" cap="none" strike="noStrike">
                <a:solidFill>
                  <a:srgbClr val="FCC64D"/>
                </a:solidFill>
                <a:latin typeface="Impact"/>
                <a:ea typeface="Impact"/>
                <a:cs typeface="Impact"/>
                <a:sym typeface="Impact"/>
              </a:rPr>
              <a:t>KEY</a:t>
            </a:r>
            <a:r>
              <a:rPr b="0" i="0" lang="en-US" sz="10218" u="none" cap="none" strike="noStrike">
                <a:solidFill>
                  <a:srgbClr val="333333"/>
                </a:solidFill>
                <a:latin typeface="Impact"/>
                <a:ea typeface="Impact"/>
                <a:cs typeface="Impact"/>
                <a:sym typeface="Impact"/>
              </a:rPr>
              <a:t> STRATEGIES</a:t>
            </a:r>
            <a:endParaRPr/>
          </a:p>
        </p:txBody>
      </p:sp>
      <p:grpSp>
        <p:nvGrpSpPr>
          <p:cNvPr id="294" name="Google Shape;294;p21"/>
          <p:cNvGrpSpPr/>
          <p:nvPr/>
        </p:nvGrpSpPr>
        <p:grpSpPr>
          <a:xfrm>
            <a:off x="1181100" y="480019"/>
            <a:ext cx="9697777" cy="916945"/>
            <a:chOff x="203200" y="-241102"/>
            <a:chExt cx="12930369" cy="1222594"/>
          </a:xfrm>
        </p:grpSpPr>
        <p:grpSp>
          <p:nvGrpSpPr>
            <p:cNvPr id="295" name="Google Shape;295;p21"/>
            <p:cNvGrpSpPr/>
            <p:nvPr/>
          </p:nvGrpSpPr>
          <p:grpSpPr>
            <a:xfrm>
              <a:off x="203200" y="-241102"/>
              <a:ext cx="3848512" cy="1222594"/>
              <a:chOff x="40138" y="-47625"/>
              <a:chExt cx="760200" cy="241500"/>
            </a:xfrm>
          </p:grpSpPr>
          <p:sp>
            <p:nvSpPr>
              <p:cNvPr id="296" name="Google Shape;296;p21"/>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1"/>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8" name="Google Shape;298;p21"/>
            <p:cNvSpPr txBox="1"/>
            <p:nvPr/>
          </p:nvSpPr>
          <p:spPr>
            <a:xfrm>
              <a:off x="364380" y="273068"/>
              <a:ext cx="12769189" cy="655709"/>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grpSp>
        <p:nvGrpSpPr>
          <p:cNvPr id="299" name="Google Shape;299;p21"/>
          <p:cNvGrpSpPr/>
          <p:nvPr/>
        </p:nvGrpSpPr>
        <p:grpSpPr>
          <a:xfrm>
            <a:off x="2466970" y="3769222"/>
            <a:ext cx="1922266" cy="1922266"/>
            <a:chOff x="0" y="0"/>
            <a:chExt cx="812800" cy="812800"/>
          </a:xfrm>
        </p:grpSpPr>
        <p:sp>
          <p:nvSpPr>
            <p:cNvPr id="300" name="Google Shape;30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2" name="Google Shape;302;p21"/>
          <p:cNvSpPr txBox="1"/>
          <p:nvPr/>
        </p:nvSpPr>
        <p:spPr>
          <a:xfrm>
            <a:off x="2950774" y="4198079"/>
            <a:ext cx="954659" cy="1493409"/>
          </a:xfrm>
          <a:prstGeom prst="rect">
            <a:avLst/>
          </a:prstGeom>
          <a:noFill/>
          <a:ln>
            <a:noFill/>
          </a:ln>
        </p:spPr>
        <p:txBody>
          <a:bodyPr anchorCtr="0" anchor="t" bIns="0" lIns="0" spcFirstLastPara="1" rIns="0" wrap="square" tIns="0">
            <a:spAutoFit/>
          </a:bodyPr>
          <a:lstStyle/>
          <a:p>
            <a:pPr indent="0" lvl="0" marL="0" marR="0" rtl="0" algn="ctr">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K</a:t>
            </a:r>
            <a:endParaRPr/>
          </a:p>
        </p:txBody>
      </p:sp>
      <p:grpSp>
        <p:nvGrpSpPr>
          <p:cNvPr id="303" name="Google Shape;303;p21"/>
          <p:cNvGrpSpPr/>
          <p:nvPr/>
        </p:nvGrpSpPr>
        <p:grpSpPr>
          <a:xfrm>
            <a:off x="8301626" y="3769222"/>
            <a:ext cx="1922266" cy="1922266"/>
            <a:chOff x="0" y="0"/>
            <a:chExt cx="812800" cy="812800"/>
          </a:xfrm>
        </p:grpSpPr>
        <p:sp>
          <p:nvSpPr>
            <p:cNvPr id="304" name="Google Shape;30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6" name="Google Shape;306;p21"/>
          <p:cNvSpPr txBox="1"/>
          <p:nvPr/>
        </p:nvSpPr>
        <p:spPr>
          <a:xfrm>
            <a:off x="8785430" y="4198079"/>
            <a:ext cx="954659" cy="1493409"/>
          </a:xfrm>
          <a:prstGeom prst="rect">
            <a:avLst/>
          </a:prstGeom>
          <a:noFill/>
          <a:ln>
            <a:noFill/>
          </a:ln>
        </p:spPr>
        <p:txBody>
          <a:bodyPr anchorCtr="0" anchor="t" bIns="0" lIns="0" spcFirstLastPara="1" rIns="0" wrap="square" tIns="0">
            <a:spAutoFit/>
          </a:bodyPr>
          <a:lstStyle/>
          <a:p>
            <a:pPr indent="0" lvl="0" marL="0" marR="0" rtl="0" algn="ctr">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E</a:t>
            </a:r>
            <a:endParaRPr/>
          </a:p>
        </p:txBody>
      </p:sp>
      <p:grpSp>
        <p:nvGrpSpPr>
          <p:cNvPr id="307" name="Google Shape;307;p21"/>
          <p:cNvGrpSpPr/>
          <p:nvPr/>
        </p:nvGrpSpPr>
        <p:grpSpPr>
          <a:xfrm>
            <a:off x="14134599" y="3769222"/>
            <a:ext cx="1922266" cy="1922266"/>
            <a:chOff x="0" y="0"/>
            <a:chExt cx="812800" cy="812800"/>
          </a:xfrm>
        </p:grpSpPr>
        <p:sp>
          <p:nvSpPr>
            <p:cNvPr id="308" name="Google Shape;30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0" name="Google Shape;310;p21"/>
          <p:cNvSpPr txBox="1"/>
          <p:nvPr/>
        </p:nvSpPr>
        <p:spPr>
          <a:xfrm>
            <a:off x="14618403" y="4198079"/>
            <a:ext cx="954659" cy="1493409"/>
          </a:xfrm>
          <a:prstGeom prst="rect">
            <a:avLst/>
          </a:prstGeom>
          <a:noFill/>
          <a:ln>
            <a:noFill/>
          </a:ln>
        </p:spPr>
        <p:txBody>
          <a:bodyPr anchorCtr="0" anchor="t" bIns="0" lIns="0" spcFirstLastPara="1" rIns="0" wrap="square" tIns="0">
            <a:spAutoFit/>
          </a:bodyPr>
          <a:lstStyle/>
          <a:p>
            <a:pPr indent="0" lvl="0" marL="0" marR="0" rtl="0" algn="ctr">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Y</a:t>
            </a:r>
            <a:endParaRPr/>
          </a:p>
        </p:txBody>
      </p:sp>
      <p:sp>
        <p:nvSpPr>
          <p:cNvPr id="311" name="Google Shape;311;p21"/>
          <p:cNvSpPr txBox="1"/>
          <p:nvPr/>
        </p:nvSpPr>
        <p:spPr>
          <a:xfrm>
            <a:off x="1078354" y="6062963"/>
            <a:ext cx="4699500" cy="25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For achieving success in any endeavor often include thorough planning, consistent effort, and the ability to adapt to changing circumstances. Thorough planning involves setting clear goals, identifying necessary resources.</a:t>
            </a:r>
            <a:endParaRPr/>
          </a:p>
        </p:txBody>
      </p:sp>
      <p:sp>
        <p:nvSpPr>
          <p:cNvPr id="312" name="Google Shape;312;p21"/>
          <p:cNvSpPr txBox="1"/>
          <p:nvPr/>
        </p:nvSpPr>
        <p:spPr>
          <a:xfrm>
            <a:off x="6913010" y="6062963"/>
            <a:ext cx="4699500" cy="25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For achieving success in any endeavor often include thorough planning, consistent effort, and the ability to adapt to changing circumstances. Thorough planning involves setting clear goals, identifying necessary resources.</a:t>
            </a:r>
            <a:endParaRPr/>
          </a:p>
        </p:txBody>
      </p:sp>
      <p:sp>
        <p:nvSpPr>
          <p:cNvPr id="313" name="Google Shape;313;p21"/>
          <p:cNvSpPr txBox="1"/>
          <p:nvPr/>
        </p:nvSpPr>
        <p:spPr>
          <a:xfrm>
            <a:off x="12745983" y="6062963"/>
            <a:ext cx="4699500" cy="25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For achieving success in any endeavor often include thorough planning, consistent effort, and the ability to adapt to changing circumstances. Thorough planning involves setting clear goals, identifying necessary resources.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317" name="Shape 317"/>
        <p:cNvGrpSpPr/>
        <p:nvPr/>
      </p:nvGrpSpPr>
      <p:grpSpPr>
        <a:xfrm>
          <a:off x="0" y="0"/>
          <a:ext cx="0" cy="0"/>
          <a:chOff x="0" y="0"/>
          <a:chExt cx="0" cy="0"/>
        </a:xfrm>
      </p:grpSpPr>
      <p:pic>
        <p:nvPicPr>
          <p:cNvPr id="318" name="Google Shape;318;p22"/>
          <p:cNvPicPr preferRelativeResize="0"/>
          <p:nvPr/>
        </p:nvPicPr>
        <p:blipFill>
          <a:blip r:embed="rId3">
            <a:alphaModFix/>
          </a:blip>
          <a:stretch>
            <a:fillRect/>
          </a:stretch>
        </p:blipFill>
        <p:spPr>
          <a:xfrm>
            <a:off x="949475" y="3869903"/>
            <a:ext cx="3006051" cy="2894958"/>
          </a:xfrm>
          <a:prstGeom prst="rect">
            <a:avLst/>
          </a:prstGeom>
          <a:noFill/>
          <a:ln>
            <a:noFill/>
          </a:ln>
        </p:spPr>
      </p:pic>
      <p:pic>
        <p:nvPicPr>
          <p:cNvPr id="319" name="Google Shape;319;p22"/>
          <p:cNvPicPr preferRelativeResize="0"/>
          <p:nvPr/>
        </p:nvPicPr>
        <p:blipFill>
          <a:blip r:embed="rId4">
            <a:alphaModFix/>
          </a:blip>
          <a:stretch>
            <a:fillRect/>
          </a:stretch>
        </p:blipFill>
        <p:spPr>
          <a:xfrm>
            <a:off x="6380863" y="3967801"/>
            <a:ext cx="2802775" cy="2699175"/>
          </a:xfrm>
          <a:prstGeom prst="rect">
            <a:avLst/>
          </a:prstGeom>
          <a:noFill/>
          <a:ln>
            <a:noFill/>
          </a:ln>
        </p:spPr>
      </p:pic>
      <p:pic>
        <p:nvPicPr>
          <p:cNvPr id="320" name="Google Shape;320;p22"/>
          <p:cNvPicPr preferRelativeResize="0"/>
          <p:nvPr/>
        </p:nvPicPr>
        <p:blipFill>
          <a:blip r:embed="rId5">
            <a:alphaModFix/>
          </a:blip>
          <a:stretch>
            <a:fillRect/>
          </a:stretch>
        </p:blipFill>
        <p:spPr>
          <a:xfrm>
            <a:off x="11685175" y="3984250"/>
            <a:ext cx="2802775" cy="2699216"/>
          </a:xfrm>
          <a:prstGeom prst="rect">
            <a:avLst/>
          </a:prstGeom>
          <a:noFill/>
          <a:ln>
            <a:noFill/>
          </a:ln>
        </p:spPr>
      </p:pic>
      <p:pic>
        <p:nvPicPr>
          <p:cNvPr id="321" name="Google Shape;321;p22"/>
          <p:cNvPicPr preferRelativeResize="0"/>
          <p:nvPr/>
        </p:nvPicPr>
        <p:blipFill>
          <a:blip r:embed="rId6">
            <a:alphaModFix/>
          </a:blip>
          <a:stretch>
            <a:fillRect/>
          </a:stretch>
        </p:blipFill>
        <p:spPr>
          <a:xfrm>
            <a:off x="3486236" y="8898350"/>
            <a:ext cx="8046914" cy="2856125"/>
          </a:xfrm>
          <a:prstGeom prst="rect">
            <a:avLst/>
          </a:prstGeom>
          <a:noFill/>
          <a:ln>
            <a:noFill/>
          </a:ln>
        </p:spPr>
      </p:pic>
      <p:pic>
        <p:nvPicPr>
          <p:cNvPr id="322" name="Google Shape;322;p22"/>
          <p:cNvPicPr preferRelativeResize="0"/>
          <p:nvPr/>
        </p:nvPicPr>
        <p:blipFill>
          <a:blip r:embed="rId7">
            <a:alphaModFix/>
          </a:blip>
          <a:stretch>
            <a:fillRect/>
          </a:stretch>
        </p:blipFill>
        <p:spPr>
          <a:xfrm>
            <a:off x="12766450" y="-300269"/>
            <a:ext cx="9503001" cy="3364757"/>
          </a:xfrm>
          <a:prstGeom prst="rect">
            <a:avLst/>
          </a:prstGeom>
          <a:noFill/>
          <a:ln>
            <a:noFill/>
          </a:ln>
        </p:spPr>
      </p:pic>
      <p:grpSp>
        <p:nvGrpSpPr>
          <p:cNvPr id="323" name="Google Shape;323;p22"/>
          <p:cNvGrpSpPr/>
          <p:nvPr/>
        </p:nvGrpSpPr>
        <p:grpSpPr>
          <a:xfrm>
            <a:off x="1181100" y="480019"/>
            <a:ext cx="9697777" cy="916945"/>
            <a:chOff x="203200" y="-241102"/>
            <a:chExt cx="12930369" cy="1222594"/>
          </a:xfrm>
        </p:grpSpPr>
        <p:grpSp>
          <p:nvGrpSpPr>
            <p:cNvPr id="324" name="Google Shape;324;p22"/>
            <p:cNvGrpSpPr/>
            <p:nvPr/>
          </p:nvGrpSpPr>
          <p:grpSpPr>
            <a:xfrm>
              <a:off x="203200" y="-241102"/>
              <a:ext cx="3848512" cy="1222594"/>
              <a:chOff x="40138" y="-47625"/>
              <a:chExt cx="760200" cy="241500"/>
            </a:xfrm>
          </p:grpSpPr>
          <p:sp>
            <p:nvSpPr>
              <p:cNvPr id="325" name="Google Shape;325;p22"/>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2"/>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7" name="Google Shape;327;p22"/>
            <p:cNvSpPr txBox="1"/>
            <p:nvPr/>
          </p:nvSpPr>
          <p:spPr>
            <a:xfrm>
              <a:off x="364380" y="273068"/>
              <a:ext cx="12769189" cy="655709"/>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sp>
        <p:nvSpPr>
          <p:cNvPr id="328" name="Google Shape;328;p22"/>
          <p:cNvSpPr txBox="1"/>
          <p:nvPr/>
        </p:nvSpPr>
        <p:spPr>
          <a:xfrm>
            <a:off x="1028700" y="7401371"/>
            <a:ext cx="3306074" cy="733425"/>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None/>
            </a:pPr>
            <a:r>
              <a:rPr b="0" i="0" lang="en-US" sz="5000" u="none" cap="none" strike="noStrike">
                <a:solidFill>
                  <a:srgbClr val="333333"/>
                </a:solidFill>
                <a:latin typeface="Impact"/>
                <a:ea typeface="Impact"/>
                <a:cs typeface="Impact"/>
                <a:sym typeface="Impact"/>
              </a:rPr>
              <a:t>CLIENT NAME</a:t>
            </a:r>
            <a:endParaRPr/>
          </a:p>
        </p:txBody>
      </p:sp>
      <p:sp>
        <p:nvSpPr>
          <p:cNvPr id="329" name="Google Shape;329;p22"/>
          <p:cNvSpPr txBox="1"/>
          <p:nvPr/>
        </p:nvSpPr>
        <p:spPr>
          <a:xfrm>
            <a:off x="6358434" y="7401371"/>
            <a:ext cx="3306074" cy="733425"/>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None/>
            </a:pPr>
            <a:r>
              <a:rPr b="0" i="0" lang="en-US" sz="5000" u="none" cap="none" strike="noStrike">
                <a:solidFill>
                  <a:srgbClr val="333333"/>
                </a:solidFill>
                <a:latin typeface="Impact"/>
                <a:ea typeface="Impact"/>
                <a:cs typeface="Impact"/>
                <a:sym typeface="Impact"/>
              </a:rPr>
              <a:t>CLIENT NAME</a:t>
            </a:r>
            <a:endParaRPr/>
          </a:p>
        </p:txBody>
      </p:sp>
      <p:sp>
        <p:nvSpPr>
          <p:cNvPr id="330" name="Google Shape;330;p22"/>
          <p:cNvSpPr txBox="1"/>
          <p:nvPr/>
        </p:nvSpPr>
        <p:spPr>
          <a:xfrm>
            <a:off x="1028700" y="8096697"/>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331" name="Google Shape;331;p22"/>
          <p:cNvSpPr txBox="1"/>
          <p:nvPr/>
        </p:nvSpPr>
        <p:spPr>
          <a:xfrm>
            <a:off x="6358434" y="8096697"/>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332" name="Google Shape;332;p22"/>
          <p:cNvSpPr txBox="1"/>
          <p:nvPr/>
        </p:nvSpPr>
        <p:spPr>
          <a:xfrm>
            <a:off x="1037750" y="1950775"/>
            <a:ext cx="9693900" cy="1462800"/>
          </a:xfrm>
          <a:prstGeom prst="rect">
            <a:avLst/>
          </a:prstGeom>
          <a:noFill/>
          <a:ln>
            <a:noFill/>
          </a:ln>
        </p:spPr>
        <p:txBody>
          <a:bodyPr anchorCtr="0" anchor="t" bIns="0" lIns="0" spcFirstLastPara="1" rIns="0" wrap="square" tIns="0">
            <a:spAutoFit/>
          </a:bodyPr>
          <a:lstStyle/>
          <a:p>
            <a:pPr indent="0" lvl="0" marL="0" marR="0" rtl="0" algn="l">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CLIENT </a:t>
            </a:r>
            <a:r>
              <a:rPr b="0" i="0" lang="en-US" sz="10218" u="none" cap="none" strike="noStrike">
                <a:solidFill>
                  <a:srgbClr val="FCC64D"/>
                </a:solidFill>
                <a:latin typeface="Impact"/>
                <a:ea typeface="Impact"/>
                <a:cs typeface="Impact"/>
                <a:sym typeface="Impact"/>
              </a:rPr>
              <a:t>FEEDBACK</a:t>
            </a:r>
            <a:endParaRPr/>
          </a:p>
        </p:txBody>
      </p:sp>
      <p:sp>
        <p:nvSpPr>
          <p:cNvPr id="333" name="Google Shape;333;p22"/>
          <p:cNvSpPr txBox="1"/>
          <p:nvPr/>
        </p:nvSpPr>
        <p:spPr>
          <a:xfrm>
            <a:off x="11688168" y="7401371"/>
            <a:ext cx="3306074" cy="733425"/>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None/>
            </a:pPr>
            <a:r>
              <a:rPr b="0" i="0" lang="en-US" sz="5000" u="none" cap="none" strike="noStrike">
                <a:solidFill>
                  <a:srgbClr val="333333"/>
                </a:solidFill>
                <a:latin typeface="Impact"/>
                <a:ea typeface="Impact"/>
                <a:cs typeface="Impact"/>
                <a:sym typeface="Impact"/>
              </a:rPr>
              <a:t>CLIENT NAME</a:t>
            </a:r>
            <a:endParaRPr/>
          </a:p>
        </p:txBody>
      </p:sp>
      <p:sp>
        <p:nvSpPr>
          <p:cNvPr id="334" name="Google Shape;334;p22"/>
          <p:cNvSpPr txBox="1"/>
          <p:nvPr/>
        </p:nvSpPr>
        <p:spPr>
          <a:xfrm>
            <a:off x="11688168" y="8096697"/>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338" name="Shape 338"/>
        <p:cNvGrpSpPr/>
        <p:nvPr/>
      </p:nvGrpSpPr>
      <p:grpSpPr>
        <a:xfrm>
          <a:off x="0" y="0"/>
          <a:ext cx="0" cy="0"/>
          <a:chOff x="0" y="0"/>
          <a:chExt cx="0" cy="0"/>
        </a:xfrm>
      </p:grpSpPr>
      <p:pic>
        <p:nvPicPr>
          <p:cNvPr id="339" name="Google Shape;339;p23"/>
          <p:cNvPicPr preferRelativeResize="0"/>
          <p:nvPr/>
        </p:nvPicPr>
        <p:blipFill>
          <a:blip r:embed="rId3">
            <a:alphaModFix/>
          </a:blip>
          <a:stretch>
            <a:fillRect/>
          </a:stretch>
        </p:blipFill>
        <p:spPr>
          <a:xfrm>
            <a:off x="-3548588" y="6685625"/>
            <a:ext cx="6407997" cy="5696000"/>
          </a:xfrm>
          <a:prstGeom prst="rect">
            <a:avLst/>
          </a:prstGeom>
          <a:noFill/>
          <a:ln>
            <a:noFill/>
          </a:ln>
        </p:spPr>
      </p:pic>
      <p:pic>
        <p:nvPicPr>
          <p:cNvPr id="340" name="Google Shape;340;p23"/>
          <p:cNvPicPr preferRelativeResize="0"/>
          <p:nvPr/>
        </p:nvPicPr>
        <p:blipFill>
          <a:blip r:embed="rId4">
            <a:alphaModFix/>
          </a:blip>
          <a:stretch>
            <a:fillRect/>
          </a:stretch>
        </p:blipFill>
        <p:spPr>
          <a:xfrm>
            <a:off x="15055350" y="-2792599"/>
            <a:ext cx="6465300" cy="5741631"/>
          </a:xfrm>
          <a:prstGeom prst="rect">
            <a:avLst/>
          </a:prstGeom>
          <a:noFill/>
          <a:ln>
            <a:noFill/>
          </a:ln>
        </p:spPr>
      </p:pic>
      <p:pic>
        <p:nvPicPr>
          <p:cNvPr id="341" name="Google Shape;341;p23"/>
          <p:cNvPicPr preferRelativeResize="0"/>
          <p:nvPr/>
        </p:nvPicPr>
        <p:blipFill>
          <a:blip r:embed="rId5">
            <a:alphaModFix/>
          </a:blip>
          <a:stretch>
            <a:fillRect/>
          </a:stretch>
        </p:blipFill>
        <p:spPr>
          <a:xfrm>
            <a:off x="11521103" y="2100538"/>
            <a:ext cx="5738199" cy="7159049"/>
          </a:xfrm>
          <a:prstGeom prst="rect">
            <a:avLst/>
          </a:prstGeom>
          <a:noFill/>
          <a:ln>
            <a:noFill/>
          </a:ln>
        </p:spPr>
      </p:pic>
      <p:grpSp>
        <p:nvGrpSpPr>
          <p:cNvPr id="342" name="Google Shape;342;p23"/>
          <p:cNvGrpSpPr/>
          <p:nvPr/>
        </p:nvGrpSpPr>
        <p:grpSpPr>
          <a:xfrm>
            <a:off x="1181100" y="480019"/>
            <a:ext cx="9697777" cy="916945"/>
            <a:chOff x="203200" y="-241102"/>
            <a:chExt cx="12930369" cy="1222594"/>
          </a:xfrm>
        </p:grpSpPr>
        <p:grpSp>
          <p:nvGrpSpPr>
            <p:cNvPr id="343" name="Google Shape;343;p23"/>
            <p:cNvGrpSpPr/>
            <p:nvPr/>
          </p:nvGrpSpPr>
          <p:grpSpPr>
            <a:xfrm>
              <a:off x="203200" y="-241102"/>
              <a:ext cx="3848512" cy="1222594"/>
              <a:chOff x="40138" y="-47625"/>
              <a:chExt cx="760200" cy="241500"/>
            </a:xfrm>
          </p:grpSpPr>
          <p:sp>
            <p:nvSpPr>
              <p:cNvPr id="344" name="Google Shape;344;p23"/>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3"/>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6" name="Google Shape;346;p23"/>
            <p:cNvSpPr txBox="1"/>
            <p:nvPr/>
          </p:nvSpPr>
          <p:spPr>
            <a:xfrm>
              <a:off x="364380" y="273068"/>
              <a:ext cx="12769189" cy="655709"/>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sp>
        <p:nvSpPr>
          <p:cNvPr id="347" name="Google Shape;347;p23"/>
          <p:cNvSpPr txBox="1"/>
          <p:nvPr/>
        </p:nvSpPr>
        <p:spPr>
          <a:xfrm>
            <a:off x="1028700" y="1929350"/>
            <a:ext cx="6465300" cy="1462800"/>
          </a:xfrm>
          <a:prstGeom prst="rect">
            <a:avLst/>
          </a:prstGeom>
          <a:noFill/>
          <a:ln>
            <a:noFill/>
          </a:ln>
        </p:spPr>
        <p:txBody>
          <a:bodyPr anchorCtr="0" anchor="t" bIns="0" lIns="0" spcFirstLastPara="1" rIns="0" wrap="square" tIns="0">
            <a:spAutoFit/>
          </a:bodyPr>
          <a:lstStyle/>
          <a:p>
            <a:pPr indent="0" lvl="0" marL="0" marR="0" rtl="0" algn="l">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OUR STORY</a:t>
            </a:r>
            <a:endParaRPr/>
          </a:p>
        </p:txBody>
      </p:sp>
      <p:sp>
        <p:nvSpPr>
          <p:cNvPr id="348" name="Google Shape;348;p23"/>
          <p:cNvSpPr txBox="1"/>
          <p:nvPr/>
        </p:nvSpPr>
        <p:spPr>
          <a:xfrm>
            <a:off x="1028700" y="3645448"/>
            <a:ext cx="94935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begins in a small, picturesque village nestled between rolling hills and a sparkling river. The village, rich in history and charm, was home to a close-knit community where everyone knew each other's names and stories. Cobblestone streets wound their way through rows of quaint cottages, each with its own colorful garden bursting with blooms.</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In the heart of the village stood an ancient oak tree, its branches spreading wide like a guardian watching over the people. It was under this tree that generations had gathered for festivals, storytelling, and starlit dances. The tree was a living testament to the village's enduring spirit and unity.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352" name="Shape 352"/>
        <p:cNvGrpSpPr/>
        <p:nvPr/>
      </p:nvGrpSpPr>
      <p:grpSpPr>
        <a:xfrm>
          <a:off x="0" y="0"/>
          <a:ext cx="0" cy="0"/>
          <a:chOff x="0" y="0"/>
          <a:chExt cx="0" cy="0"/>
        </a:xfrm>
      </p:grpSpPr>
      <p:pic>
        <p:nvPicPr>
          <p:cNvPr id="353" name="Google Shape;353;p24"/>
          <p:cNvPicPr preferRelativeResize="0"/>
          <p:nvPr/>
        </p:nvPicPr>
        <p:blipFill>
          <a:blip r:embed="rId3">
            <a:alphaModFix/>
          </a:blip>
          <a:stretch>
            <a:fillRect/>
          </a:stretch>
        </p:blipFill>
        <p:spPr>
          <a:xfrm>
            <a:off x="14827706" y="6335452"/>
            <a:ext cx="6458243" cy="6843576"/>
          </a:xfrm>
          <a:prstGeom prst="rect">
            <a:avLst/>
          </a:prstGeom>
          <a:noFill/>
          <a:ln>
            <a:noFill/>
          </a:ln>
        </p:spPr>
      </p:pic>
      <p:pic>
        <p:nvPicPr>
          <p:cNvPr id="354" name="Google Shape;354;p24"/>
          <p:cNvPicPr preferRelativeResize="0"/>
          <p:nvPr/>
        </p:nvPicPr>
        <p:blipFill>
          <a:blip r:embed="rId4">
            <a:alphaModFix/>
          </a:blip>
          <a:stretch>
            <a:fillRect/>
          </a:stretch>
        </p:blipFill>
        <p:spPr>
          <a:xfrm>
            <a:off x="14540200" y="-3421299"/>
            <a:ext cx="7757850" cy="7557438"/>
          </a:xfrm>
          <a:prstGeom prst="rect">
            <a:avLst/>
          </a:prstGeom>
          <a:noFill/>
          <a:ln>
            <a:noFill/>
          </a:ln>
        </p:spPr>
      </p:pic>
      <p:pic>
        <p:nvPicPr>
          <p:cNvPr id="355" name="Google Shape;355;p24"/>
          <p:cNvPicPr preferRelativeResize="0"/>
          <p:nvPr/>
        </p:nvPicPr>
        <p:blipFill>
          <a:blip r:embed="rId5">
            <a:alphaModFix/>
          </a:blip>
          <a:stretch>
            <a:fillRect/>
          </a:stretch>
        </p:blipFill>
        <p:spPr>
          <a:xfrm>
            <a:off x="1028703" y="1950483"/>
            <a:ext cx="7757849" cy="8056716"/>
          </a:xfrm>
          <a:prstGeom prst="rect">
            <a:avLst/>
          </a:prstGeom>
          <a:noFill/>
          <a:ln>
            <a:noFill/>
          </a:ln>
        </p:spPr>
      </p:pic>
      <p:sp>
        <p:nvSpPr>
          <p:cNvPr id="356" name="Google Shape;356;p24"/>
          <p:cNvSpPr txBox="1"/>
          <p:nvPr/>
        </p:nvSpPr>
        <p:spPr>
          <a:xfrm>
            <a:off x="10097375" y="2010700"/>
            <a:ext cx="7399800" cy="1462800"/>
          </a:xfrm>
          <a:prstGeom prst="rect">
            <a:avLst/>
          </a:prstGeom>
          <a:noFill/>
          <a:ln>
            <a:noFill/>
          </a:ln>
        </p:spPr>
        <p:txBody>
          <a:bodyPr anchorCtr="0" anchor="t" bIns="0" lIns="0" spcFirstLastPara="1" rIns="0" wrap="square" tIns="0">
            <a:spAutoFit/>
          </a:bodyPr>
          <a:lstStyle/>
          <a:p>
            <a:pPr indent="0" lvl="0" marL="0" marR="0" rtl="0" algn="l">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FUTURE OF UDL</a:t>
            </a:r>
            <a:endParaRPr/>
          </a:p>
        </p:txBody>
      </p:sp>
      <p:sp>
        <p:nvSpPr>
          <p:cNvPr id="357" name="Google Shape;357;p24"/>
          <p:cNvSpPr txBox="1"/>
          <p:nvPr/>
        </p:nvSpPr>
        <p:spPr>
          <a:xfrm>
            <a:off x="10097372" y="3532675"/>
            <a:ext cx="2827200" cy="715800"/>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None/>
            </a:pPr>
            <a:r>
              <a:rPr b="0" i="0" lang="en-US" sz="5000" u="none" cap="none" strike="noStrike">
                <a:solidFill>
                  <a:srgbClr val="FFC136"/>
                </a:solidFill>
                <a:latin typeface="Impact"/>
                <a:ea typeface="Impact"/>
                <a:cs typeface="Impact"/>
                <a:sym typeface="Impact"/>
              </a:rPr>
              <a:t>TRENDS</a:t>
            </a:r>
            <a:endParaRPr/>
          </a:p>
        </p:txBody>
      </p:sp>
      <p:sp>
        <p:nvSpPr>
          <p:cNvPr id="358" name="Google Shape;358;p24"/>
          <p:cNvSpPr txBox="1"/>
          <p:nvPr/>
        </p:nvSpPr>
        <p:spPr>
          <a:xfrm>
            <a:off x="10097373" y="5680575"/>
            <a:ext cx="2957100" cy="715800"/>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None/>
            </a:pPr>
            <a:r>
              <a:rPr b="0" i="0" lang="en-US" sz="5000" u="none" cap="none" strike="noStrike">
                <a:solidFill>
                  <a:srgbClr val="FFC136"/>
                </a:solidFill>
                <a:latin typeface="Impact"/>
                <a:ea typeface="Impact"/>
                <a:cs typeface="Impact"/>
                <a:sym typeface="Impact"/>
              </a:rPr>
              <a:t>RESEARCH</a:t>
            </a:r>
            <a:endParaRPr/>
          </a:p>
        </p:txBody>
      </p:sp>
      <p:sp>
        <p:nvSpPr>
          <p:cNvPr id="359" name="Google Shape;359;p24"/>
          <p:cNvSpPr txBox="1"/>
          <p:nvPr/>
        </p:nvSpPr>
        <p:spPr>
          <a:xfrm>
            <a:off x="10097379" y="4344399"/>
            <a:ext cx="5216400"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Emerging practices and technologies that support UDL.</a:t>
            </a:r>
            <a:endParaRPr/>
          </a:p>
        </p:txBody>
      </p:sp>
      <p:sp>
        <p:nvSpPr>
          <p:cNvPr id="360" name="Google Shape;360;p24"/>
          <p:cNvSpPr txBox="1"/>
          <p:nvPr/>
        </p:nvSpPr>
        <p:spPr>
          <a:xfrm>
            <a:off x="10097379" y="6492292"/>
            <a:ext cx="5216400"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Emerging practices and technologies that support UDL.</a:t>
            </a:r>
            <a:endParaRPr/>
          </a:p>
        </p:txBody>
      </p:sp>
      <p:sp>
        <p:nvSpPr>
          <p:cNvPr id="361" name="Google Shape;361;p24"/>
          <p:cNvSpPr txBox="1"/>
          <p:nvPr/>
        </p:nvSpPr>
        <p:spPr>
          <a:xfrm>
            <a:off x="10097374" y="7831500"/>
            <a:ext cx="5667900" cy="715800"/>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None/>
            </a:pPr>
            <a:r>
              <a:rPr b="0" i="0" lang="en-US" sz="5000" u="none" cap="none" strike="noStrike">
                <a:solidFill>
                  <a:srgbClr val="FFC136"/>
                </a:solidFill>
                <a:latin typeface="Impact"/>
                <a:ea typeface="Impact"/>
                <a:cs typeface="Impact"/>
                <a:sym typeface="Impact"/>
              </a:rPr>
              <a:t>GLOBAL PERSPECTIVE</a:t>
            </a:r>
            <a:endParaRPr/>
          </a:p>
        </p:txBody>
      </p:sp>
      <p:sp>
        <p:nvSpPr>
          <p:cNvPr id="362" name="Google Shape;362;p24"/>
          <p:cNvSpPr txBox="1"/>
          <p:nvPr/>
        </p:nvSpPr>
        <p:spPr>
          <a:xfrm>
            <a:off x="10097379" y="8643230"/>
            <a:ext cx="5216400"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Emerging practices and technologies that support UDL.</a:t>
            </a:r>
            <a:endParaRPr/>
          </a:p>
        </p:txBody>
      </p:sp>
      <p:grpSp>
        <p:nvGrpSpPr>
          <p:cNvPr id="363" name="Google Shape;363;p24"/>
          <p:cNvGrpSpPr/>
          <p:nvPr/>
        </p:nvGrpSpPr>
        <p:grpSpPr>
          <a:xfrm>
            <a:off x="1181100" y="480019"/>
            <a:ext cx="9697777" cy="916945"/>
            <a:chOff x="203200" y="-241102"/>
            <a:chExt cx="12930369" cy="1222594"/>
          </a:xfrm>
        </p:grpSpPr>
        <p:grpSp>
          <p:nvGrpSpPr>
            <p:cNvPr id="364" name="Google Shape;364;p24"/>
            <p:cNvGrpSpPr/>
            <p:nvPr/>
          </p:nvGrpSpPr>
          <p:grpSpPr>
            <a:xfrm>
              <a:off x="203200" y="-241102"/>
              <a:ext cx="3848512" cy="1222594"/>
              <a:chOff x="40138" y="-47625"/>
              <a:chExt cx="760200" cy="241500"/>
            </a:xfrm>
          </p:grpSpPr>
          <p:sp>
            <p:nvSpPr>
              <p:cNvPr id="365" name="Google Shape;365;p24"/>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4"/>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7" name="Google Shape;367;p24"/>
            <p:cNvSpPr txBox="1"/>
            <p:nvPr/>
          </p:nvSpPr>
          <p:spPr>
            <a:xfrm>
              <a:off x="364380" y="273068"/>
              <a:ext cx="12769189" cy="655709"/>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371" name="Shape 371"/>
        <p:cNvGrpSpPr/>
        <p:nvPr/>
      </p:nvGrpSpPr>
      <p:grpSpPr>
        <a:xfrm>
          <a:off x="0" y="0"/>
          <a:ext cx="0" cy="0"/>
          <a:chOff x="0" y="0"/>
          <a:chExt cx="0" cy="0"/>
        </a:xfrm>
      </p:grpSpPr>
      <p:pic>
        <p:nvPicPr>
          <p:cNvPr id="372" name="Google Shape;372;p25"/>
          <p:cNvPicPr preferRelativeResize="0"/>
          <p:nvPr/>
        </p:nvPicPr>
        <p:blipFill>
          <a:blip r:embed="rId3">
            <a:alphaModFix/>
          </a:blip>
          <a:stretch>
            <a:fillRect/>
          </a:stretch>
        </p:blipFill>
        <p:spPr>
          <a:xfrm>
            <a:off x="-3353219" y="7820400"/>
            <a:ext cx="9590417" cy="3689124"/>
          </a:xfrm>
          <a:prstGeom prst="rect">
            <a:avLst/>
          </a:prstGeom>
          <a:noFill/>
          <a:ln>
            <a:noFill/>
          </a:ln>
        </p:spPr>
      </p:pic>
      <p:pic>
        <p:nvPicPr>
          <p:cNvPr id="373" name="Google Shape;373;p25"/>
          <p:cNvPicPr preferRelativeResize="0"/>
          <p:nvPr/>
        </p:nvPicPr>
        <p:blipFill>
          <a:blip r:embed="rId4">
            <a:alphaModFix/>
          </a:blip>
          <a:stretch>
            <a:fillRect/>
          </a:stretch>
        </p:blipFill>
        <p:spPr>
          <a:xfrm>
            <a:off x="12524325" y="-1539524"/>
            <a:ext cx="10110550" cy="5875399"/>
          </a:xfrm>
          <a:prstGeom prst="rect">
            <a:avLst/>
          </a:prstGeom>
          <a:noFill/>
          <a:ln>
            <a:noFill/>
          </a:ln>
        </p:spPr>
      </p:pic>
      <p:grpSp>
        <p:nvGrpSpPr>
          <p:cNvPr id="374" name="Google Shape;374;p25"/>
          <p:cNvGrpSpPr/>
          <p:nvPr/>
        </p:nvGrpSpPr>
        <p:grpSpPr>
          <a:xfrm>
            <a:off x="1028700" y="3274847"/>
            <a:ext cx="1922266" cy="1922266"/>
            <a:chOff x="0" y="0"/>
            <a:chExt cx="812800" cy="812800"/>
          </a:xfrm>
        </p:grpSpPr>
        <p:sp>
          <p:nvSpPr>
            <p:cNvPr id="375" name="Google Shape;37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77" name="Google Shape;377;p25"/>
          <p:cNvCxnSpPr/>
          <p:nvPr/>
        </p:nvCxnSpPr>
        <p:spPr>
          <a:xfrm>
            <a:off x="7941244" y="4255031"/>
            <a:ext cx="0" cy="1922266"/>
          </a:xfrm>
          <a:prstGeom prst="straightConnector1">
            <a:avLst/>
          </a:prstGeom>
          <a:noFill/>
          <a:ln cap="flat" cmpd="sng" w="38100">
            <a:solidFill>
              <a:srgbClr val="000000"/>
            </a:solidFill>
            <a:prstDash val="solid"/>
            <a:round/>
            <a:headEnd len="sm" w="sm" type="none"/>
            <a:tailEnd len="sm" w="sm" type="none"/>
          </a:ln>
        </p:spPr>
      </p:cxnSp>
      <p:grpSp>
        <p:nvGrpSpPr>
          <p:cNvPr id="378" name="Google Shape;378;p25"/>
          <p:cNvGrpSpPr/>
          <p:nvPr/>
        </p:nvGrpSpPr>
        <p:grpSpPr>
          <a:xfrm>
            <a:off x="6999161" y="5697176"/>
            <a:ext cx="1922266" cy="1922266"/>
            <a:chOff x="0" y="0"/>
            <a:chExt cx="812800" cy="812800"/>
          </a:xfrm>
        </p:grpSpPr>
        <p:sp>
          <p:nvSpPr>
            <p:cNvPr id="379" name="Google Shape;37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25"/>
          <p:cNvGrpSpPr/>
          <p:nvPr/>
        </p:nvGrpSpPr>
        <p:grpSpPr>
          <a:xfrm>
            <a:off x="12676721" y="3274847"/>
            <a:ext cx="1922266" cy="1922266"/>
            <a:chOff x="0" y="0"/>
            <a:chExt cx="812800" cy="812800"/>
          </a:xfrm>
        </p:grpSpPr>
        <p:sp>
          <p:nvSpPr>
            <p:cNvPr id="382" name="Google Shape;38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4" name="Google Shape;384;p25"/>
          <p:cNvSpPr txBox="1"/>
          <p:nvPr/>
        </p:nvSpPr>
        <p:spPr>
          <a:xfrm>
            <a:off x="1028700" y="1781450"/>
            <a:ext cx="6222000" cy="1462800"/>
          </a:xfrm>
          <a:prstGeom prst="rect">
            <a:avLst/>
          </a:prstGeom>
          <a:noFill/>
          <a:ln>
            <a:noFill/>
          </a:ln>
        </p:spPr>
        <p:txBody>
          <a:bodyPr anchorCtr="0" anchor="t" bIns="0" lIns="0" spcFirstLastPara="1" rIns="0" wrap="square" tIns="0">
            <a:spAutoFit/>
          </a:bodyPr>
          <a:lstStyle/>
          <a:p>
            <a:pPr indent="0" lvl="0" marL="0" marR="0" rtl="0" algn="l">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TIMELINE</a:t>
            </a:r>
            <a:endParaRPr/>
          </a:p>
        </p:txBody>
      </p:sp>
      <p:sp>
        <p:nvSpPr>
          <p:cNvPr id="385" name="Google Shape;385;p25"/>
          <p:cNvSpPr txBox="1"/>
          <p:nvPr/>
        </p:nvSpPr>
        <p:spPr>
          <a:xfrm>
            <a:off x="1028700" y="5506225"/>
            <a:ext cx="4634400" cy="715800"/>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None/>
            </a:pPr>
            <a:r>
              <a:rPr b="0" i="0" lang="en-US" sz="5000" u="none" cap="none" strike="noStrike">
                <a:solidFill>
                  <a:srgbClr val="333333"/>
                </a:solidFill>
                <a:latin typeface="Impact"/>
                <a:ea typeface="Impact"/>
                <a:cs typeface="Impact"/>
                <a:sym typeface="Impact"/>
              </a:rPr>
              <a:t>ADD A MAIN POINT</a:t>
            </a:r>
            <a:endParaRPr/>
          </a:p>
        </p:txBody>
      </p:sp>
      <p:sp>
        <p:nvSpPr>
          <p:cNvPr id="386" name="Google Shape;386;p25"/>
          <p:cNvSpPr txBox="1"/>
          <p:nvPr/>
        </p:nvSpPr>
        <p:spPr>
          <a:xfrm>
            <a:off x="6999149" y="7867100"/>
            <a:ext cx="4634400" cy="715800"/>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None/>
            </a:pPr>
            <a:r>
              <a:rPr b="0" i="0" lang="en-US" sz="5000" u="none" cap="none" strike="noStrike">
                <a:solidFill>
                  <a:srgbClr val="333333"/>
                </a:solidFill>
                <a:latin typeface="Impact"/>
                <a:ea typeface="Impact"/>
                <a:cs typeface="Impact"/>
                <a:sym typeface="Impact"/>
              </a:rPr>
              <a:t>ADD A MAIN POINT</a:t>
            </a:r>
            <a:endParaRPr/>
          </a:p>
        </p:txBody>
      </p:sp>
      <p:sp>
        <p:nvSpPr>
          <p:cNvPr id="387" name="Google Shape;387;p25"/>
          <p:cNvSpPr txBox="1"/>
          <p:nvPr/>
        </p:nvSpPr>
        <p:spPr>
          <a:xfrm>
            <a:off x="12676725" y="5506225"/>
            <a:ext cx="4634400" cy="715800"/>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None/>
            </a:pPr>
            <a:r>
              <a:rPr b="0" i="0" lang="en-US" sz="5000" u="none" cap="none" strike="noStrike">
                <a:solidFill>
                  <a:srgbClr val="333333"/>
                </a:solidFill>
                <a:latin typeface="Impact"/>
                <a:ea typeface="Impact"/>
                <a:cs typeface="Impact"/>
                <a:sym typeface="Impact"/>
              </a:rPr>
              <a:t>ADD A MAIN POINT</a:t>
            </a:r>
            <a:endParaRPr/>
          </a:p>
        </p:txBody>
      </p:sp>
      <p:sp>
        <p:nvSpPr>
          <p:cNvPr id="388" name="Google Shape;388;p25"/>
          <p:cNvSpPr txBox="1"/>
          <p:nvPr/>
        </p:nvSpPr>
        <p:spPr>
          <a:xfrm>
            <a:off x="1028700" y="6139197"/>
            <a:ext cx="336492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sp>
        <p:nvSpPr>
          <p:cNvPr id="389" name="Google Shape;389;p25"/>
          <p:cNvSpPr txBox="1"/>
          <p:nvPr/>
        </p:nvSpPr>
        <p:spPr>
          <a:xfrm>
            <a:off x="6999161" y="8562418"/>
            <a:ext cx="336492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sp>
        <p:nvSpPr>
          <p:cNvPr id="390" name="Google Shape;390;p25"/>
          <p:cNvSpPr txBox="1"/>
          <p:nvPr/>
        </p:nvSpPr>
        <p:spPr>
          <a:xfrm>
            <a:off x="12676721" y="6201542"/>
            <a:ext cx="336492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grpSp>
        <p:nvGrpSpPr>
          <p:cNvPr id="391" name="Google Shape;391;p25"/>
          <p:cNvGrpSpPr/>
          <p:nvPr/>
        </p:nvGrpSpPr>
        <p:grpSpPr>
          <a:xfrm>
            <a:off x="1181100" y="480019"/>
            <a:ext cx="9697777" cy="916945"/>
            <a:chOff x="203200" y="-241102"/>
            <a:chExt cx="12930369" cy="1222594"/>
          </a:xfrm>
        </p:grpSpPr>
        <p:grpSp>
          <p:nvGrpSpPr>
            <p:cNvPr id="392" name="Google Shape;392;p25"/>
            <p:cNvGrpSpPr/>
            <p:nvPr/>
          </p:nvGrpSpPr>
          <p:grpSpPr>
            <a:xfrm>
              <a:off x="203200" y="-241102"/>
              <a:ext cx="3848512" cy="1222594"/>
              <a:chOff x="40138" y="-47625"/>
              <a:chExt cx="760200" cy="241500"/>
            </a:xfrm>
          </p:grpSpPr>
          <p:sp>
            <p:nvSpPr>
              <p:cNvPr id="393" name="Google Shape;393;p25"/>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5"/>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5" name="Google Shape;395;p25"/>
            <p:cNvSpPr txBox="1"/>
            <p:nvPr/>
          </p:nvSpPr>
          <p:spPr>
            <a:xfrm>
              <a:off x="364380" y="273068"/>
              <a:ext cx="12769189" cy="655709"/>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cxnSp>
        <p:nvCxnSpPr>
          <p:cNvPr id="396" name="Google Shape;396;p25"/>
          <p:cNvCxnSpPr/>
          <p:nvPr/>
        </p:nvCxnSpPr>
        <p:spPr>
          <a:xfrm>
            <a:off x="2950966" y="4255031"/>
            <a:ext cx="9725755" cy="0"/>
          </a:xfrm>
          <a:prstGeom prst="straightConnector1">
            <a:avLst/>
          </a:prstGeom>
          <a:noFill/>
          <a:ln cap="flat" cmpd="sng" w="38100">
            <a:solidFill>
              <a:srgbClr val="000000"/>
            </a:solidFill>
            <a:prstDash val="solid"/>
            <a:round/>
            <a:headEnd len="sm" w="sm" type="none"/>
            <a:tailEnd len="sm" w="sm" type="none"/>
          </a:ln>
        </p:spPr>
      </p:cxnSp>
      <p:pic>
        <p:nvPicPr>
          <p:cNvPr id="397" name="Google Shape;397;p25"/>
          <p:cNvPicPr preferRelativeResize="0"/>
          <p:nvPr/>
        </p:nvPicPr>
        <p:blipFill>
          <a:blip r:embed="rId5">
            <a:alphaModFix/>
          </a:blip>
          <a:stretch>
            <a:fillRect/>
          </a:stretch>
        </p:blipFill>
        <p:spPr>
          <a:xfrm>
            <a:off x="7405861" y="6127796"/>
            <a:ext cx="1261250" cy="1213430"/>
          </a:xfrm>
          <a:prstGeom prst="rect">
            <a:avLst/>
          </a:prstGeom>
          <a:noFill/>
          <a:ln>
            <a:noFill/>
          </a:ln>
        </p:spPr>
      </p:pic>
      <p:pic>
        <p:nvPicPr>
          <p:cNvPr id="398" name="Google Shape;398;p25"/>
          <p:cNvPicPr preferRelativeResize="0"/>
          <p:nvPr/>
        </p:nvPicPr>
        <p:blipFill>
          <a:blip r:embed="rId6">
            <a:alphaModFix/>
          </a:blip>
          <a:stretch>
            <a:fillRect/>
          </a:stretch>
        </p:blipFill>
        <p:spPr>
          <a:xfrm>
            <a:off x="12916528" y="3624401"/>
            <a:ext cx="1261250" cy="1261250"/>
          </a:xfrm>
          <a:prstGeom prst="rect">
            <a:avLst/>
          </a:prstGeom>
          <a:noFill/>
          <a:ln>
            <a:noFill/>
          </a:ln>
        </p:spPr>
      </p:pic>
      <p:pic>
        <p:nvPicPr>
          <p:cNvPr id="399" name="Google Shape;399;p25"/>
          <p:cNvPicPr preferRelativeResize="0"/>
          <p:nvPr/>
        </p:nvPicPr>
        <p:blipFill>
          <a:blip r:embed="rId7">
            <a:alphaModFix/>
          </a:blip>
          <a:stretch>
            <a:fillRect/>
          </a:stretch>
        </p:blipFill>
        <p:spPr>
          <a:xfrm>
            <a:off x="1449913" y="3516637"/>
            <a:ext cx="1261250" cy="143868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2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405" name="Google Shape;405;p26"/>
          <p:cNvPicPr preferRelativeResize="0"/>
          <p:nvPr/>
        </p:nvPicPr>
        <p:blipFill>
          <a:blip r:embed="rId4">
            <a:alphaModFix/>
          </a:blip>
          <a:stretch>
            <a:fillRect/>
          </a:stretch>
        </p:blipFill>
        <p:spPr>
          <a:xfrm>
            <a:off x="-7008375" y="-2863725"/>
            <a:ext cx="17361603" cy="16268001"/>
          </a:xfrm>
          <a:prstGeom prst="rect">
            <a:avLst/>
          </a:prstGeom>
          <a:noFill/>
          <a:ln>
            <a:noFill/>
          </a:ln>
        </p:spPr>
      </p:pic>
      <p:sp>
        <p:nvSpPr>
          <p:cNvPr id="406" name="Google Shape;406;p26"/>
          <p:cNvSpPr txBox="1"/>
          <p:nvPr/>
        </p:nvSpPr>
        <p:spPr>
          <a:xfrm>
            <a:off x="925588" y="3297962"/>
            <a:ext cx="7118462" cy="4470663"/>
          </a:xfrm>
          <a:prstGeom prst="rect">
            <a:avLst/>
          </a:prstGeom>
          <a:noFill/>
          <a:ln>
            <a:noFill/>
          </a:ln>
        </p:spPr>
        <p:txBody>
          <a:bodyPr anchorCtr="0" anchor="t" bIns="0" lIns="0" spcFirstLastPara="1" rIns="0" wrap="square" tIns="0">
            <a:spAutoFit/>
          </a:bodyPr>
          <a:lstStyle/>
          <a:p>
            <a:pPr indent="0" lvl="0" marL="0" marR="0" rtl="0" algn="l">
              <a:lnSpc>
                <a:spcPct val="93004"/>
              </a:lnSpc>
              <a:spcBef>
                <a:spcPts val="0"/>
              </a:spcBef>
              <a:spcAft>
                <a:spcPts val="0"/>
              </a:spcAft>
              <a:buNone/>
            </a:pPr>
            <a:r>
              <a:rPr b="0" i="0" lang="en-US" sz="8963" u="none" cap="none" strike="noStrike">
                <a:solidFill>
                  <a:srgbClr val="FFFFFF"/>
                </a:solidFill>
                <a:latin typeface="Impact"/>
                <a:ea typeface="Impact"/>
                <a:cs typeface="Impact"/>
                <a:sym typeface="Impact"/>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410" name="Shape 410"/>
        <p:cNvGrpSpPr/>
        <p:nvPr/>
      </p:nvGrpSpPr>
      <p:grpSpPr>
        <a:xfrm>
          <a:off x="0" y="0"/>
          <a:ext cx="0" cy="0"/>
          <a:chOff x="0" y="0"/>
          <a:chExt cx="0" cy="0"/>
        </a:xfrm>
      </p:grpSpPr>
      <p:pic>
        <p:nvPicPr>
          <p:cNvPr id="411" name="Google Shape;411;p27"/>
          <p:cNvPicPr preferRelativeResize="0"/>
          <p:nvPr/>
        </p:nvPicPr>
        <p:blipFill>
          <a:blip r:embed="rId3">
            <a:alphaModFix/>
          </a:blip>
          <a:stretch>
            <a:fillRect/>
          </a:stretch>
        </p:blipFill>
        <p:spPr>
          <a:xfrm>
            <a:off x="8872125" y="4478004"/>
            <a:ext cx="8451125" cy="5809771"/>
          </a:xfrm>
          <a:prstGeom prst="rect">
            <a:avLst/>
          </a:prstGeom>
          <a:noFill/>
          <a:ln>
            <a:noFill/>
          </a:ln>
        </p:spPr>
      </p:pic>
      <p:pic>
        <p:nvPicPr>
          <p:cNvPr id="412" name="Google Shape;412;p27"/>
          <p:cNvPicPr preferRelativeResize="0"/>
          <p:nvPr/>
        </p:nvPicPr>
        <p:blipFill>
          <a:blip r:embed="rId4">
            <a:alphaModFix/>
          </a:blip>
          <a:stretch>
            <a:fillRect/>
          </a:stretch>
        </p:blipFill>
        <p:spPr>
          <a:xfrm>
            <a:off x="-1332375" y="7046679"/>
            <a:ext cx="8205749" cy="4605446"/>
          </a:xfrm>
          <a:prstGeom prst="rect">
            <a:avLst/>
          </a:prstGeom>
          <a:noFill/>
          <a:ln>
            <a:noFill/>
          </a:ln>
        </p:spPr>
      </p:pic>
      <p:pic>
        <p:nvPicPr>
          <p:cNvPr id="413" name="Google Shape;413;p27"/>
          <p:cNvPicPr preferRelativeResize="0"/>
          <p:nvPr/>
        </p:nvPicPr>
        <p:blipFill>
          <a:blip r:embed="rId5">
            <a:alphaModFix/>
          </a:blip>
          <a:stretch>
            <a:fillRect/>
          </a:stretch>
        </p:blipFill>
        <p:spPr>
          <a:xfrm>
            <a:off x="12619100" y="-2054625"/>
            <a:ext cx="9236126" cy="8465470"/>
          </a:xfrm>
          <a:prstGeom prst="rect">
            <a:avLst/>
          </a:prstGeom>
          <a:noFill/>
          <a:ln>
            <a:noFill/>
          </a:ln>
        </p:spPr>
      </p:pic>
      <p:grpSp>
        <p:nvGrpSpPr>
          <p:cNvPr id="414" name="Google Shape;414;p27"/>
          <p:cNvGrpSpPr/>
          <p:nvPr/>
        </p:nvGrpSpPr>
        <p:grpSpPr>
          <a:xfrm>
            <a:off x="1181100" y="480019"/>
            <a:ext cx="9697777" cy="916945"/>
            <a:chOff x="203200" y="-241102"/>
            <a:chExt cx="12930369" cy="1222594"/>
          </a:xfrm>
        </p:grpSpPr>
        <p:grpSp>
          <p:nvGrpSpPr>
            <p:cNvPr id="415" name="Google Shape;415;p27"/>
            <p:cNvGrpSpPr/>
            <p:nvPr/>
          </p:nvGrpSpPr>
          <p:grpSpPr>
            <a:xfrm>
              <a:off x="203200" y="-241102"/>
              <a:ext cx="3848512" cy="1222594"/>
              <a:chOff x="40138" y="-47625"/>
              <a:chExt cx="760200" cy="241500"/>
            </a:xfrm>
          </p:grpSpPr>
          <p:sp>
            <p:nvSpPr>
              <p:cNvPr id="416" name="Google Shape;416;p27"/>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7"/>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8" name="Google Shape;418;p27"/>
            <p:cNvSpPr txBox="1"/>
            <p:nvPr/>
          </p:nvSpPr>
          <p:spPr>
            <a:xfrm>
              <a:off x="364380" y="273068"/>
              <a:ext cx="12769189" cy="655709"/>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sp>
        <p:nvSpPr>
          <p:cNvPr id="419" name="Google Shape;419;p27"/>
          <p:cNvSpPr txBox="1"/>
          <p:nvPr/>
        </p:nvSpPr>
        <p:spPr>
          <a:xfrm>
            <a:off x="1028700" y="2457603"/>
            <a:ext cx="10109848" cy="3893709"/>
          </a:xfrm>
          <a:prstGeom prst="rect">
            <a:avLst/>
          </a:prstGeom>
          <a:noFill/>
          <a:ln>
            <a:noFill/>
          </a:ln>
        </p:spPr>
        <p:txBody>
          <a:bodyPr anchorCtr="0" anchor="t" bIns="0" lIns="0" spcFirstLastPara="1" rIns="0" wrap="square" tIns="0">
            <a:spAutoFit/>
          </a:bodyPr>
          <a:lstStyle/>
          <a:p>
            <a:pPr indent="0" lvl="0" marL="0" marR="0" rtl="0" algn="l">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WRITE AN ORIGINAL STATEMENT OR INSPIRING QUOTE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423" name="Shape 423"/>
        <p:cNvGrpSpPr/>
        <p:nvPr/>
      </p:nvGrpSpPr>
      <p:grpSpPr>
        <a:xfrm>
          <a:off x="0" y="0"/>
          <a:ext cx="0" cy="0"/>
          <a:chOff x="0" y="0"/>
          <a:chExt cx="0" cy="0"/>
        </a:xfrm>
      </p:grpSpPr>
      <p:pic>
        <p:nvPicPr>
          <p:cNvPr id="424" name="Google Shape;424;p28"/>
          <p:cNvPicPr preferRelativeResize="0"/>
          <p:nvPr/>
        </p:nvPicPr>
        <p:blipFill>
          <a:blip r:embed="rId3">
            <a:alphaModFix/>
          </a:blip>
          <a:stretch>
            <a:fillRect/>
          </a:stretch>
        </p:blipFill>
        <p:spPr>
          <a:xfrm>
            <a:off x="-4892748" y="6091338"/>
            <a:ext cx="7538712" cy="6700426"/>
          </a:xfrm>
          <a:prstGeom prst="rect">
            <a:avLst/>
          </a:prstGeom>
          <a:noFill/>
          <a:ln>
            <a:noFill/>
          </a:ln>
        </p:spPr>
      </p:pic>
      <p:pic>
        <p:nvPicPr>
          <p:cNvPr id="425" name="Google Shape;425;p28"/>
          <p:cNvPicPr preferRelativeResize="0"/>
          <p:nvPr/>
        </p:nvPicPr>
        <p:blipFill>
          <a:blip r:embed="rId4">
            <a:alphaModFix/>
          </a:blip>
          <a:stretch>
            <a:fillRect/>
          </a:stretch>
        </p:blipFill>
        <p:spPr>
          <a:xfrm>
            <a:off x="9879075" y="3595874"/>
            <a:ext cx="7538725" cy="6373850"/>
          </a:xfrm>
          <a:prstGeom prst="rect">
            <a:avLst/>
          </a:prstGeom>
          <a:noFill/>
          <a:ln>
            <a:noFill/>
          </a:ln>
        </p:spPr>
      </p:pic>
      <p:pic>
        <p:nvPicPr>
          <p:cNvPr id="426" name="Google Shape;426;p28"/>
          <p:cNvPicPr preferRelativeResize="0"/>
          <p:nvPr/>
        </p:nvPicPr>
        <p:blipFill>
          <a:blip r:embed="rId5">
            <a:alphaModFix/>
          </a:blip>
          <a:stretch>
            <a:fillRect/>
          </a:stretch>
        </p:blipFill>
        <p:spPr>
          <a:xfrm>
            <a:off x="13673423" y="-3159275"/>
            <a:ext cx="8034574" cy="7141150"/>
          </a:xfrm>
          <a:prstGeom prst="rect">
            <a:avLst/>
          </a:prstGeom>
          <a:noFill/>
          <a:ln>
            <a:noFill/>
          </a:ln>
        </p:spPr>
      </p:pic>
      <p:sp>
        <p:nvSpPr>
          <p:cNvPr id="427" name="Google Shape;427;p28"/>
          <p:cNvSpPr/>
          <p:nvPr/>
        </p:nvSpPr>
        <p:spPr>
          <a:xfrm>
            <a:off x="1103378" y="4066012"/>
            <a:ext cx="587037" cy="403588"/>
          </a:xfrm>
          <a:custGeom>
            <a:rect b="b" l="l" r="r" t="t"/>
            <a:pathLst>
              <a:path extrusionOk="0" h="403588" w="587037">
                <a:moveTo>
                  <a:pt x="0" y="0"/>
                </a:moveTo>
                <a:lnTo>
                  <a:pt x="587037" y="0"/>
                </a:lnTo>
                <a:lnTo>
                  <a:pt x="587037" y="403588"/>
                </a:lnTo>
                <a:lnTo>
                  <a:pt x="0" y="403588"/>
                </a:lnTo>
                <a:lnTo>
                  <a:pt x="0" y="0"/>
                </a:lnTo>
                <a:close/>
              </a:path>
            </a:pathLst>
          </a:custGeom>
          <a:blipFill rotWithShape="1">
            <a:blip r:embed="rId6">
              <a:alphaModFix/>
            </a:blip>
            <a:stretch>
              <a:fillRect b="0" l="0" r="0" t="0"/>
            </a:stretch>
          </a:blipFill>
          <a:ln>
            <a:noFill/>
          </a:ln>
        </p:spPr>
      </p:sp>
      <p:sp>
        <p:nvSpPr>
          <p:cNvPr id="428" name="Google Shape;428;p28"/>
          <p:cNvSpPr/>
          <p:nvPr/>
        </p:nvSpPr>
        <p:spPr>
          <a:xfrm>
            <a:off x="1039205" y="8065195"/>
            <a:ext cx="651210" cy="651210"/>
          </a:xfrm>
          <a:custGeom>
            <a:rect b="b" l="l" r="r" t="t"/>
            <a:pathLst>
              <a:path extrusionOk="0" h="651210" w="651210">
                <a:moveTo>
                  <a:pt x="0" y="0"/>
                </a:moveTo>
                <a:lnTo>
                  <a:pt x="651210" y="0"/>
                </a:lnTo>
                <a:lnTo>
                  <a:pt x="651210" y="651210"/>
                </a:lnTo>
                <a:lnTo>
                  <a:pt x="0" y="651210"/>
                </a:lnTo>
                <a:lnTo>
                  <a:pt x="0" y="0"/>
                </a:lnTo>
                <a:close/>
              </a:path>
            </a:pathLst>
          </a:custGeom>
          <a:blipFill rotWithShape="1">
            <a:blip r:embed="rId7">
              <a:alphaModFix/>
            </a:blip>
            <a:stretch>
              <a:fillRect b="0" l="0" r="0" t="0"/>
            </a:stretch>
          </a:blipFill>
          <a:ln>
            <a:noFill/>
          </a:ln>
        </p:spPr>
      </p:sp>
      <p:sp>
        <p:nvSpPr>
          <p:cNvPr id="429" name="Google Shape;429;p28"/>
          <p:cNvSpPr/>
          <p:nvPr/>
        </p:nvSpPr>
        <p:spPr>
          <a:xfrm>
            <a:off x="1028700" y="6062222"/>
            <a:ext cx="736393" cy="662753"/>
          </a:xfrm>
          <a:custGeom>
            <a:rect b="b" l="l" r="r" t="t"/>
            <a:pathLst>
              <a:path extrusionOk="0" h="662753" w="736393">
                <a:moveTo>
                  <a:pt x="0" y="0"/>
                </a:moveTo>
                <a:lnTo>
                  <a:pt x="736393" y="0"/>
                </a:lnTo>
                <a:lnTo>
                  <a:pt x="736393" y="662754"/>
                </a:lnTo>
                <a:lnTo>
                  <a:pt x="0" y="662754"/>
                </a:lnTo>
                <a:lnTo>
                  <a:pt x="0" y="0"/>
                </a:lnTo>
                <a:close/>
              </a:path>
            </a:pathLst>
          </a:custGeom>
          <a:blipFill rotWithShape="1">
            <a:blip r:embed="rId8">
              <a:alphaModFix/>
            </a:blip>
            <a:stretch>
              <a:fillRect b="0" l="0" r="0" t="0"/>
            </a:stretch>
          </a:blipFill>
          <a:ln>
            <a:noFill/>
          </a:ln>
        </p:spPr>
      </p:sp>
      <p:sp>
        <p:nvSpPr>
          <p:cNvPr id="430" name="Google Shape;430;p28"/>
          <p:cNvSpPr txBox="1"/>
          <p:nvPr/>
        </p:nvSpPr>
        <p:spPr>
          <a:xfrm>
            <a:off x="1077659" y="2102457"/>
            <a:ext cx="6831593" cy="1493409"/>
          </a:xfrm>
          <a:prstGeom prst="rect">
            <a:avLst/>
          </a:prstGeom>
          <a:noFill/>
          <a:ln>
            <a:noFill/>
          </a:ln>
        </p:spPr>
        <p:txBody>
          <a:bodyPr anchorCtr="0" anchor="t" bIns="0" lIns="0" spcFirstLastPara="1" rIns="0" wrap="square" tIns="0">
            <a:spAutoFit/>
          </a:bodyPr>
          <a:lstStyle/>
          <a:p>
            <a:pPr indent="0" lvl="0" marL="0" marR="0" rtl="0" algn="l">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GET IN TOUCH</a:t>
            </a:r>
            <a:endParaRPr/>
          </a:p>
        </p:txBody>
      </p:sp>
      <p:sp>
        <p:nvSpPr>
          <p:cNvPr id="431" name="Google Shape;431;p28"/>
          <p:cNvSpPr txBox="1"/>
          <p:nvPr/>
        </p:nvSpPr>
        <p:spPr>
          <a:xfrm>
            <a:off x="2046975" y="4094575"/>
            <a:ext cx="8034600" cy="715800"/>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None/>
            </a:pPr>
            <a:r>
              <a:rPr b="0" i="0" lang="en-US" sz="5000" u="none" cap="none" strike="noStrike">
                <a:solidFill>
                  <a:srgbClr val="333333"/>
                </a:solidFill>
                <a:latin typeface="Impact"/>
                <a:ea typeface="Impact"/>
                <a:cs typeface="Impact"/>
                <a:sym typeface="Impact"/>
              </a:rPr>
              <a:t>HELLO@REALLYGREATSITE.COM</a:t>
            </a:r>
            <a:endParaRPr/>
          </a:p>
        </p:txBody>
      </p:sp>
      <p:sp>
        <p:nvSpPr>
          <p:cNvPr id="432" name="Google Shape;432;p28"/>
          <p:cNvSpPr txBox="1"/>
          <p:nvPr/>
        </p:nvSpPr>
        <p:spPr>
          <a:xfrm>
            <a:off x="2046975" y="8093775"/>
            <a:ext cx="5862300" cy="715800"/>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None/>
            </a:pPr>
            <a:r>
              <a:rPr b="0" i="0" lang="en-US" sz="5000" u="none" cap="none" strike="noStrike">
                <a:solidFill>
                  <a:srgbClr val="333333"/>
                </a:solidFill>
                <a:latin typeface="Impact"/>
                <a:ea typeface="Impact"/>
                <a:cs typeface="Impact"/>
                <a:sym typeface="Impact"/>
              </a:rPr>
              <a:t>REALLYGREATSITE.COM</a:t>
            </a:r>
            <a:endParaRPr/>
          </a:p>
        </p:txBody>
      </p:sp>
      <p:sp>
        <p:nvSpPr>
          <p:cNvPr id="433" name="Google Shape;433;p28"/>
          <p:cNvSpPr txBox="1"/>
          <p:nvPr/>
        </p:nvSpPr>
        <p:spPr>
          <a:xfrm>
            <a:off x="2046979" y="6090797"/>
            <a:ext cx="4892954" cy="733425"/>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None/>
            </a:pPr>
            <a:r>
              <a:rPr b="0" i="0" lang="en-US" sz="5000" u="none" cap="none" strike="noStrike">
                <a:solidFill>
                  <a:srgbClr val="333333"/>
                </a:solidFill>
                <a:latin typeface="Impact"/>
                <a:ea typeface="Impact"/>
                <a:cs typeface="Impact"/>
                <a:sym typeface="Impact"/>
              </a:rPr>
              <a:t>@REALLYGREATSITE</a:t>
            </a:r>
            <a:endParaRPr/>
          </a:p>
        </p:txBody>
      </p:sp>
      <p:grpSp>
        <p:nvGrpSpPr>
          <p:cNvPr id="434" name="Google Shape;434;p28"/>
          <p:cNvGrpSpPr/>
          <p:nvPr/>
        </p:nvGrpSpPr>
        <p:grpSpPr>
          <a:xfrm>
            <a:off x="1181100" y="480019"/>
            <a:ext cx="9697777" cy="916945"/>
            <a:chOff x="203200" y="-241102"/>
            <a:chExt cx="12930369" cy="1222594"/>
          </a:xfrm>
        </p:grpSpPr>
        <p:grpSp>
          <p:nvGrpSpPr>
            <p:cNvPr id="435" name="Google Shape;435;p28"/>
            <p:cNvGrpSpPr/>
            <p:nvPr/>
          </p:nvGrpSpPr>
          <p:grpSpPr>
            <a:xfrm>
              <a:off x="203200" y="-241102"/>
              <a:ext cx="3950112" cy="1222594"/>
              <a:chOff x="40138" y="-47625"/>
              <a:chExt cx="780269" cy="241500"/>
            </a:xfrm>
          </p:grpSpPr>
          <p:sp>
            <p:nvSpPr>
              <p:cNvPr id="436" name="Google Shape;436;p28"/>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8"/>
              <p:cNvSpPr txBox="1"/>
              <p:nvPr/>
            </p:nvSpPr>
            <p:spPr>
              <a:xfrm>
                <a:off x="60207"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8" name="Google Shape;438;p28"/>
            <p:cNvSpPr txBox="1"/>
            <p:nvPr/>
          </p:nvSpPr>
          <p:spPr>
            <a:xfrm>
              <a:off x="364380" y="273068"/>
              <a:ext cx="12769189" cy="655709"/>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442" name="Shape 442"/>
        <p:cNvGrpSpPr/>
        <p:nvPr/>
      </p:nvGrpSpPr>
      <p:grpSpPr>
        <a:xfrm>
          <a:off x="0" y="0"/>
          <a:ext cx="0" cy="0"/>
          <a:chOff x="0" y="0"/>
          <a:chExt cx="0" cy="0"/>
        </a:xfrm>
      </p:grpSpPr>
      <p:pic>
        <p:nvPicPr>
          <p:cNvPr id="443" name="Google Shape;443;p29"/>
          <p:cNvPicPr preferRelativeResize="0"/>
          <p:nvPr/>
        </p:nvPicPr>
        <p:blipFill>
          <a:blip r:embed="rId3">
            <a:alphaModFix/>
          </a:blip>
          <a:stretch>
            <a:fillRect/>
          </a:stretch>
        </p:blipFill>
        <p:spPr>
          <a:xfrm>
            <a:off x="11170875" y="867075"/>
            <a:ext cx="6468495" cy="8391225"/>
          </a:xfrm>
          <a:prstGeom prst="rect">
            <a:avLst/>
          </a:prstGeom>
          <a:noFill/>
          <a:ln>
            <a:noFill/>
          </a:ln>
        </p:spPr>
      </p:pic>
      <p:grpSp>
        <p:nvGrpSpPr>
          <p:cNvPr id="444" name="Google Shape;444;p29"/>
          <p:cNvGrpSpPr/>
          <p:nvPr/>
        </p:nvGrpSpPr>
        <p:grpSpPr>
          <a:xfrm>
            <a:off x="1181100" y="480019"/>
            <a:ext cx="9697777" cy="916945"/>
            <a:chOff x="203200" y="-241102"/>
            <a:chExt cx="12930369" cy="1222594"/>
          </a:xfrm>
        </p:grpSpPr>
        <p:grpSp>
          <p:nvGrpSpPr>
            <p:cNvPr id="445" name="Google Shape;445;p29"/>
            <p:cNvGrpSpPr/>
            <p:nvPr/>
          </p:nvGrpSpPr>
          <p:grpSpPr>
            <a:xfrm>
              <a:off x="203200" y="-241102"/>
              <a:ext cx="3848512" cy="1222594"/>
              <a:chOff x="40138" y="-47625"/>
              <a:chExt cx="760200" cy="241500"/>
            </a:xfrm>
          </p:grpSpPr>
          <p:sp>
            <p:nvSpPr>
              <p:cNvPr id="446" name="Google Shape;446;p29"/>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9"/>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8" name="Google Shape;448;p29"/>
            <p:cNvSpPr txBox="1"/>
            <p:nvPr/>
          </p:nvSpPr>
          <p:spPr>
            <a:xfrm>
              <a:off x="364380" y="273068"/>
              <a:ext cx="12769189" cy="655709"/>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sp>
        <p:nvSpPr>
          <p:cNvPr id="449" name="Google Shape;449;p29"/>
          <p:cNvSpPr txBox="1"/>
          <p:nvPr/>
        </p:nvSpPr>
        <p:spPr>
          <a:xfrm>
            <a:off x="1028700" y="1937500"/>
            <a:ext cx="8992800" cy="1462800"/>
          </a:xfrm>
          <a:prstGeom prst="rect">
            <a:avLst/>
          </a:prstGeom>
          <a:noFill/>
          <a:ln>
            <a:noFill/>
          </a:ln>
        </p:spPr>
        <p:txBody>
          <a:bodyPr anchorCtr="0" anchor="t" bIns="0" lIns="0" spcFirstLastPara="1" rIns="0" wrap="square" tIns="0">
            <a:spAutoFit/>
          </a:bodyPr>
          <a:lstStyle/>
          <a:p>
            <a:pPr indent="0" lvl="0" marL="0" marR="0" rtl="0" algn="l">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RESOURCE PAGE</a:t>
            </a:r>
            <a:endParaRPr/>
          </a:p>
        </p:txBody>
      </p:sp>
      <p:sp>
        <p:nvSpPr>
          <p:cNvPr id="450" name="Google Shape;450;p29"/>
          <p:cNvSpPr txBox="1"/>
          <p:nvPr/>
        </p:nvSpPr>
        <p:spPr>
          <a:xfrm>
            <a:off x="1028700" y="3631159"/>
            <a:ext cx="50592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333333"/>
                </a:solidFill>
                <a:latin typeface="Montserrat"/>
                <a:ea typeface="Montserrat"/>
                <a:cs typeface="Montserrat"/>
                <a:sym typeface="Montserrat"/>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333333"/>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333333"/>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333333"/>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333333"/>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333333"/>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333333"/>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333333"/>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333333"/>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400" u="none" cap="none" strike="noStrike">
                <a:solidFill>
                  <a:srgbClr val="333333"/>
                </a:solidFill>
                <a:latin typeface="Montserrat"/>
                <a:ea typeface="Montserrat"/>
                <a:cs typeface="Montserrat"/>
                <a:sym typeface="Montserrat"/>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333333"/>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400" u="none" cap="none" strike="noStrike">
                <a:solidFill>
                  <a:srgbClr val="333333"/>
                </a:solidFill>
                <a:latin typeface="Montserrat"/>
                <a:ea typeface="Montserrat"/>
                <a:cs typeface="Montserrat"/>
                <a:sym typeface="Montserrat"/>
              </a:rPr>
              <a:t>Don't forget to delete this page before presenting. </a:t>
            </a:r>
            <a:endParaRPr/>
          </a:p>
        </p:txBody>
      </p:sp>
      <p:sp>
        <p:nvSpPr>
          <p:cNvPr id="451" name="Google Shape;451;p29"/>
          <p:cNvSpPr txBox="1"/>
          <p:nvPr/>
        </p:nvSpPr>
        <p:spPr>
          <a:xfrm>
            <a:off x="1028700" y="4752751"/>
            <a:ext cx="46767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333333"/>
                </a:solidFill>
                <a:latin typeface="Montserrat"/>
                <a:ea typeface="Montserrat"/>
                <a:cs typeface="Montserrat"/>
                <a:sym typeface="Montserrat"/>
              </a:rPr>
              <a:t>This presentation template uses the following free fonts:</a:t>
            </a:r>
            <a:endParaRPr/>
          </a:p>
        </p:txBody>
      </p:sp>
      <p:sp>
        <p:nvSpPr>
          <p:cNvPr id="452" name="Google Shape;452;p29"/>
          <p:cNvSpPr txBox="1"/>
          <p:nvPr/>
        </p:nvSpPr>
        <p:spPr>
          <a:xfrm>
            <a:off x="1028700" y="5927637"/>
            <a:ext cx="8665500" cy="12192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333333"/>
              </a:buClr>
              <a:buSzPts val="2400"/>
              <a:buFont typeface="Montserrat"/>
              <a:buAutoNum type="arabicPeriod"/>
            </a:pPr>
            <a:r>
              <a:rPr b="0" i="0" lang="en-US" sz="2400" u="none" cap="none" strike="noStrike">
                <a:solidFill>
                  <a:srgbClr val="333333"/>
                </a:solidFill>
                <a:latin typeface="Montserrat"/>
                <a:ea typeface="Montserrat"/>
                <a:cs typeface="Montserrat"/>
                <a:sym typeface="Montserrat"/>
              </a:rPr>
              <a:t>Titles: Impact</a:t>
            </a:r>
            <a:endParaRPr/>
          </a:p>
          <a:p>
            <a:pPr indent="-259079" lvl="1" marL="518160" marR="0" rtl="0" algn="l">
              <a:lnSpc>
                <a:spcPct val="115000"/>
              </a:lnSpc>
              <a:spcBef>
                <a:spcPts val="0"/>
              </a:spcBef>
              <a:spcAft>
                <a:spcPts val="0"/>
              </a:spcAft>
              <a:buClr>
                <a:srgbClr val="333333"/>
              </a:buClr>
              <a:buSzPts val="2400"/>
              <a:buFont typeface="Montserrat"/>
              <a:buAutoNum type="arabicPeriod"/>
            </a:pPr>
            <a:r>
              <a:rPr b="0" i="0" lang="en-US" sz="2400" u="none" cap="none" strike="noStrike">
                <a:solidFill>
                  <a:srgbClr val="333333"/>
                </a:solidFill>
                <a:latin typeface="Montserrat"/>
                <a:ea typeface="Montserrat"/>
                <a:cs typeface="Montserrat"/>
                <a:sym typeface="Montserrat"/>
              </a:rPr>
              <a:t>Headers: Impact</a:t>
            </a:r>
            <a:endParaRPr/>
          </a:p>
          <a:p>
            <a:pPr indent="-259079" lvl="1" marL="518160" marR="0" rtl="0" algn="l">
              <a:lnSpc>
                <a:spcPct val="115000"/>
              </a:lnSpc>
              <a:spcBef>
                <a:spcPts val="0"/>
              </a:spcBef>
              <a:spcAft>
                <a:spcPts val="0"/>
              </a:spcAft>
              <a:buClr>
                <a:srgbClr val="333333"/>
              </a:buClr>
              <a:buSzPts val="2400"/>
              <a:buFont typeface="Montserrat"/>
              <a:buAutoNum type="arabicPeriod"/>
            </a:pPr>
            <a:r>
              <a:rPr b="0" i="0" lang="en-US" sz="2400" u="none" cap="none" strike="noStrike">
                <a:solidFill>
                  <a:srgbClr val="333333"/>
                </a:solidFill>
                <a:latin typeface="Montserrat"/>
                <a:ea typeface="Montserrat"/>
                <a:cs typeface="Montserrat"/>
                <a:sym typeface="Montserrat"/>
              </a:rPr>
              <a:t>Body Copy: Montserrat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106" name="Shape 106"/>
        <p:cNvGrpSpPr/>
        <p:nvPr/>
      </p:nvGrpSpPr>
      <p:grpSpPr>
        <a:xfrm>
          <a:off x="0" y="0"/>
          <a:ext cx="0" cy="0"/>
          <a:chOff x="0" y="0"/>
          <a:chExt cx="0" cy="0"/>
        </a:xfrm>
      </p:grpSpPr>
      <p:pic>
        <p:nvPicPr>
          <p:cNvPr id="107" name="Google Shape;107;p12"/>
          <p:cNvPicPr preferRelativeResize="0"/>
          <p:nvPr/>
        </p:nvPicPr>
        <p:blipFill>
          <a:blip r:embed="rId3">
            <a:alphaModFix/>
          </a:blip>
          <a:stretch>
            <a:fillRect/>
          </a:stretch>
        </p:blipFill>
        <p:spPr>
          <a:xfrm>
            <a:off x="9921600" y="5528263"/>
            <a:ext cx="8366401" cy="5518609"/>
          </a:xfrm>
          <a:prstGeom prst="rect">
            <a:avLst/>
          </a:prstGeom>
          <a:noFill/>
          <a:ln>
            <a:noFill/>
          </a:ln>
        </p:spPr>
      </p:pic>
      <p:pic>
        <p:nvPicPr>
          <p:cNvPr id="108" name="Google Shape;108;p12"/>
          <p:cNvPicPr preferRelativeResize="0"/>
          <p:nvPr/>
        </p:nvPicPr>
        <p:blipFill>
          <a:blip r:embed="rId4">
            <a:alphaModFix/>
          </a:blip>
          <a:stretch>
            <a:fillRect/>
          </a:stretch>
        </p:blipFill>
        <p:spPr>
          <a:xfrm>
            <a:off x="15422729" y="-462275"/>
            <a:ext cx="9291569" cy="3292300"/>
          </a:xfrm>
          <a:prstGeom prst="rect">
            <a:avLst/>
          </a:prstGeom>
          <a:noFill/>
          <a:ln>
            <a:noFill/>
          </a:ln>
        </p:spPr>
      </p:pic>
      <p:grpSp>
        <p:nvGrpSpPr>
          <p:cNvPr id="109" name="Google Shape;109;p12"/>
          <p:cNvGrpSpPr/>
          <p:nvPr/>
        </p:nvGrpSpPr>
        <p:grpSpPr>
          <a:xfrm>
            <a:off x="1181100" y="480019"/>
            <a:ext cx="9697777" cy="916945"/>
            <a:chOff x="203200" y="-241102"/>
            <a:chExt cx="12930369" cy="1222594"/>
          </a:xfrm>
        </p:grpSpPr>
        <p:grpSp>
          <p:nvGrpSpPr>
            <p:cNvPr id="110" name="Google Shape;110;p12"/>
            <p:cNvGrpSpPr/>
            <p:nvPr/>
          </p:nvGrpSpPr>
          <p:grpSpPr>
            <a:xfrm>
              <a:off x="203200" y="-241102"/>
              <a:ext cx="3848512" cy="1222594"/>
              <a:chOff x="40138" y="-47625"/>
              <a:chExt cx="760200" cy="241500"/>
            </a:xfrm>
          </p:grpSpPr>
          <p:sp>
            <p:nvSpPr>
              <p:cNvPr id="111" name="Google Shape;111;p12"/>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2"/>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3" name="Google Shape;113;p12"/>
            <p:cNvSpPr txBox="1"/>
            <p:nvPr/>
          </p:nvSpPr>
          <p:spPr>
            <a:xfrm>
              <a:off x="364380" y="273068"/>
              <a:ext cx="12769189" cy="655709"/>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sp>
        <p:nvSpPr>
          <p:cNvPr id="114" name="Google Shape;114;p12"/>
          <p:cNvSpPr txBox="1"/>
          <p:nvPr/>
        </p:nvSpPr>
        <p:spPr>
          <a:xfrm>
            <a:off x="2653451" y="3855725"/>
            <a:ext cx="5151900" cy="715500"/>
          </a:xfrm>
          <a:prstGeom prst="rect">
            <a:avLst/>
          </a:prstGeom>
          <a:noFill/>
          <a:ln>
            <a:noFill/>
          </a:ln>
        </p:spPr>
        <p:txBody>
          <a:bodyPr anchorCtr="0" anchor="t" bIns="0" lIns="0" spcFirstLastPara="1" rIns="0" wrap="square" tIns="0">
            <a:spAutoFit/>
          </a:bodyPr>
          <a:lstStyle/>
          <a:p>
            <a:pPr indent="0" lvl="0" marL="0" marR="0" rtl="0" algn="l">
              <a:lnSpc>
                <a:spcPct val="92998"/>
              </a:lnSpc>
              <a:spcBef>
                <a:spcPts val="0"/>
              </a:spcBef>
              <a:spcAft>
                <a:spcPts val="0"/>
              </a:spcAft>
              <a:buNone/>
            </a:pPr>
            <a:r>
              <a:rPr b="0" i="0" lang="en-US" sz="4999" u="none" cap="none" strike="noStrike">
                <a:solidFill>
                  <a:srgbClr val="333333"/>
                </a:solidFill>
                <a:latin typeface="Impact"/>
                <a:ea typeface="Impact"/>
                <a:cs typeface="Impact"/>
                <a:sym typeface="Impact"/>
              </a:rPr>
              <a:t>INTRODUCTION UDL</a:t>
            </a:r>
            <a:endParaRPr/>
          </a:p>
        </p:txBody>
      </p:sp>
      <p:sp>
        <p:nvSpPr>
          <p:cNvPr id="115" name="Google Shape;115;p12"/>
          <p:cNvSpPr txBox="1"/>
          <p:nvPr/>
        </p:nvSpPr>
        <p:spPr>
          <a:xfrm>
            <a:off x="2653451" y="6015600"/>
            <a:ext cx="8366400" cy="715500"/>
          </a:xfrm>
          <a:prstGeom prst="rect">
            <a:avLst/>
          </a:prstGeom>
          <a:noFill/>
          <a:ln>
            <a:noFill/>
          </a:ln>
        </p:spPr>
        <p:txBody>
          <a:bodyPr anchorCtr="0" anchor="t" bIns="0" lIns="0" spcFirstLastPara="1" rIns="0" wrap="square" tIns="0">
            <a:spAutoFit/>
          </a:bodyPr>
          <a:lstStyle/>
          <a:p>
            <a:pPr indent="0" lvl="0" marL="0" marR="0" rtl="0" algn="l">
              <a:lnSpc>
                <a:spcPct val="92998"/>
              </a:lnSpc>
              <a:spcBef>
                <a:spcPts val="0"/>
              </a:spcBef>
              <a:spcAft>
                <a:spcPts val="0"/>
              </a:spcAft>
              <a:buNone/>
            </a:pPr>
            <a:r>
              <a:rPr b="0" i="0" lang="en-US" sz="4999" u="none" cap="none" strike="noStrike">
                <a:solidFill>
                  <a:srgbClr val="333333"/>
                </a:solidFill>
                <a:latin typeface="Impact"/>
                <a:ea typeface="Impact"/>
                <a:cs typeface="Impact"/>
                <a:sym typeface="Impact"/>
              </a:rPr>
              <a:t>THE UDL FRAMEWORK OVERVIEW</a:t>
            </a:r>
            <a:endParaRPr/>
          </a:p>
        </p:txBody>
      </p:sp>
      <p:sp>
        <p:nvSpPr>
          <p:cNvPr id="116" name="Google Shape;116;p12"/>
          <p:cNvSpPr txBox="1"/>
          <p:nvPr/>
        </p:nvSpPr>
        <p:spPr>
          <a:xfrm>
            <a:off x="2653443" y="4540715"/>
            <a:ext cx="6083145"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117" name="Google Shape;117;p12"/>
          <p:cNvSpPr txBox="1"/>
          <p:nvPr/>
        </p:nvSpPr>
        <p:spPr>
          <a:xfrm>
            <a:off x="2653443" y="6701388"/>
            <a:ext cx="6083145"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118" name="Google Shape;118;p12"/>
          <p:cNvSpPr txBox="1"/>
          <p:nvPr/>
        </p:nvSpPr>
        <p:spPr>
          <a:xfrm>
            <a:off x="1028700" y="1890825"/>
            <a:ext cx="11997300" cy="1462800"/>
          </a:xfrm>
          <a:prstGeom prst="rect">
            <a:avLst/>
          </a:prstGeom>
          <a:noFill/>
          <a:ln>
            <a:noFill/>
          </a:ln>
        </p:spPr>
        <p:txBody>
          <a:bodyPr anchorCtr="0" anchor="t" bIns="0" lIns="0" spcFirstLastPara="1" rIns="0" wrap="square" tIns="0">
            <a:spAutoFit/>
          </a:bodyPr>
          <a:lstStyle/>
          <a:p>
            <a:pPr indent="0" lvl="0" marL="0" marR="0" rtl="0" algn="l">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TABLE OF</a:t>
            </a:r>
            <a:r>
              <a:rPr b="0" i="0" lang="en-US" sz="10218" u="none" cap="none" strike="noStrike">
                <a:solidFill>
                  <a:srgbClr val="545454"/>
                </a:solidFill>
                <a:latin typeface="Impact"/>
                <a:ea typeface="Impact"/>
                <a:cs typeface="Impact"/>
                <a:sym typeface="Impact"/>
              </a:rPr>
              <a:t> </a:t>
            </a:r>
            <a:r>
              <a:rPr b="0" i="0" lang="en-US" sz="10218" u="none" cap="none" strike="noStrike">
                <a:solidFill>
                  <a:srgbClr val="FFC136"/>
                </a:solidFill>
                <a:latin typeface="Impact"/>
                <a:ea typeface="Impact"/>
                <a:cs typeface="Impact"/>
                <a:sym typeface="Impact"/>
              </a:rPr>
              <a:t>CONTENTS</a:t>
            </a:r>
            <a:endParaRPr/>
          </a:p>
        </p:txBody>
      </p:sp>
      <p:grpSp>
        <p:nvGrpSpPr>
          <p:cNvPr id="119" name="Google Shape;119;p12"/>
          <p:cNvGrpSpPr/>
          <p:nvPr/>
        </p:nvGrpSpPr>
        <p:grpSpPr>
          <a:xfrm>
            <a:off x="1028700" y="3719282"/>
            <a:ext cx="1364283" cy="1364283"/>
            <a:chOff x="0" y="0"/>
            <a:chExt cx="812800" cy="812800"/>
          </a:xfrm>
        </p:grpSpPr>
        <p:sp>
          <p:nvSpPr>
            <p:cNvPr id="120" name="Google Shape;12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2"/>
            <p:cNvSpPr txBox="1"/>
            <p:nvPr/>
          </p:nvSpPr>
          <p:spPr>
            <a:xfrm>
              <a:off x="76200" y="28575"/>
              <a:ext cx="660400" cy="708025"/>
            </a:xfrm>
            <a:prstGeom prst="rect">
              <a:avLst/>
            </a:prstGeom>
            <a:noFill/>
            <a:ln>
              <a:noFill/>
            </a:ln>
          </p:spPr>
          <p:txBody>
            <a:bodyPr anchorCtr="0" anchor="ctr" bIns="39000" lIns="39000" spcFirstLastPara="1" rIns="39000" wrap="square" tIns="390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2" name="Google Shape;122;p12"/>
          <p:cNvSpPr txBox="1"/>
          <p:nvPr/>
        </p:nvSpPr>
        <p:spPr>
          <a:xfrm>
            <a:off x="1028700" y="3940553"/>
            <a:ext cx="1303500" cy="879300"/>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US" sz="6143" u="none" cap="none" strike="noStrike">
                <a:solidFill>
                  <a:srgbClr val="FFFFFF"/>
                </a:solidFill>
                <a:latin typeface="Impact"/>
                <a:ea typeface="Impact"/>
                <a:cs typeface="Impact"/>
                <a:sym typeface="Impact"/>
              </a:rPr>
              <a:t>01</a:t>
            </a:r>
            <a:endParaRPr/>
          </a:p>
        </p:txBody>
      </p:sp>
      <p:grpSp>
        <p:nvGrpSpPr>
          <p:cNvPr id="123" name="Google Shape;123;p12"/>
          <p:cNvGrpSpPr/>
          <p:nvPr/>
        </p:nvGrpSpPr>
        <p:grpSpPr>
          <a:xfrm>
            <a:off x="1028700" y="5759840"/>
            <a:ext cx="1364283" cy="1364283"/>
            <a:chOff x="0" y="0"/>
            <a:chExt cx="812800" cy="812800"/>
          </a:xfrm>
        </p:grpSpPr>
        <p:sp>
          <p:nvSpPr>
            <p:cNvPr id="124" name="Google Shape;12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2"/>
            <p:cNvSpPr txBox="1"/>
            <p:nvPr/>
          </p:nvSpPr>
          <p:spPr>
            <a:xfrm>
              <a:off x="76200" y="28575"/>
              <a:ext cx="660400" cy="708025"/>
            </a:xfrm>
            <a:prstGeom prst="rect">
              <a:avLst/>
            </a:prstGeom>
            <a:noFill/>
            <a:ln>
              <a:noFill/>
            </a:ln>
          </p:spPr>
          <p:txBody>
            <a:bodyPr anchorCtr="0" anchor="ctr" bIns="39000" lIns="39000" spcFirstLastPara="1" rIns="39000" wrap="square" tIns="390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 name="Google Shape;126;p12"/>
          <p:cNvSpPr txBox="1"/>
          <p:nvPr/>
        </p:nvSpPr>
        <p:spPr>
          <a:xfrm>
            <a:off x="1028700" y="5983733"/>
            <a:ext cx="1303500" cy="879300"/>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US" sz="6143" u="none" cap="none" strike="noStrike">
                <a:solidFill>
                  <a:srgbClr val="FFFFFF"/>
                </a:solidFill>
                <a:latin typeface="Impact"/>
                <a:ea typeface="Impact"/>
                <a:cs typeface="Impact"/>
                <a:sym typeface="Impact"/>
              </a:rPr>
              <a:t>02</a:t>
            </a:r>
            <a:endParaRPr/>
          </a:p>
        </p:txBody>
      </p:sp>
      <p:grpSp>
        <p:nvGrpSpPr>
          <p:cNvPr id="127" name="Google Shape;127;p12"/>
          <p:cNvGrpSpPr/>
          <p:nvPr/>
        </p:nvGrpSpPr>
        <p:grpSpPr>
          <a:xfrm>
            <a:off x="1028700" y="7894017"/>
            <a:ext cx="1364283" cy="1364283"/>
            <a:chOff x="0" y="0"/>
            <a:chExt cx="812800" cy="812800"/>
          </a:xfrm>
        </p:grpSpPr>
        <p:sp>
          <p:nvSpPr>
            <p:cNvPr id="128" name="Google Shape;12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2"/>
            <p:cNvSpPr txBox="1"/>
            <p:nvPr/>
          </p:nvSpPr>
          <p:spPr>
            <a:xfrm>
              <a:off x="76200" y="28575"/>
              <a:ext cx="660400" cy="708025"/>
            </a:xfrm>
            <a:prstGeom prst="rect">
              <a:avLst/>
            </a:prstGeom>
            <a:noFill/>
            <a:ln>
              <a:noFill/>
            </a:ln>
          </p:spPr>
          <p:txBody>
            <a:bodyPr anchorCtr="0" anchor="ctr" bIns="39000" lIns="39000" spcFirstLastPara="1" rIns="39000" wrap="square" tIns="390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0" name="Google Shape;130;p12"/>
          <p:cNvSpPr txBox="1"/>
          <p:nvPr/>
        </p:nvSpPr>
        <p:spPr>
          <a:xfrm>
            <a:off x="1028700" y="8117745"/>
            <a:ext cx="1303500" cy="879300"/>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US" sz="6143" u="none" cap="none" strike="noStrike">
                <a:solidFill>
                  <a:srgbClr val="FFFFFF"/>
                </a:solidFill>
                <a:latin typeface="Impact"/>
                <a:ea typeface="Impact"/>
                <a:cs typeface="Impact"/>
                <a:sym typeface="Impact"/>
              </a:rPr>
              <a:t>03</a:t>
            </a:r>
            <a:endParaRPr/>
          </a:p>
        </p:txBody>
      </p:sp>
      <p:sp>
        <p:nvSpPr>
          <p:cNvPr id="131" name="Google Shape;131;p12"/>
          <p:cNvSpPr txBox="1"/>
          <p:nvPr/>
        </p:nvSpPr>
        <p:spPr>
          <a:xfrm>
            <a:off x="2653443" y="8176260"/>
            <a:ext cx="3972600" cy="723900"/>
          </a:xfrm>
          <a:prstGeom prst="rect">
            <a:avLst/>
          </a:prstGeom>
          <a:noFill/>
          <a:ln>
            <a:noFill/>
          </a:ln>
        </p:spPr>
        <p:txBody>
          <a:bodyPr anchorCtr="0" anchor="t" bIns="0" lIns="0" spcFirstLastPara="1" rIns="0" wrap="square" tIns="0">
            <a:spAutoFit/>
          </a:bodyPr>
          <a:lstStyle/>
          <a:p>
            <a:pPr indent="0" lvl="0" marL="0" marR="0" rtl="0" algn="l">
              <a:lnSpc>
                <a:spcPct val="92998"/>
              </a:lnSpc>
              <a:spcBef>
                <a:spcPts val="0"/>
              </a:spcBef>
              <a:spcAft>
                <a:spcPts val="0"/>
              </a:spcAft>
              <a:buNone/>
            </a:pPr>
            <a:r>
              <a:rPr b="0" i="0" lang="en-US" sz="4999" u="none" cap="none" strike="noStrike">
                <a:solidFill>
                  <a:srgbClr val="333333"/>
                </a:solidFill>
                <a:latin typeface="Impact"/>
                <a:ea typeface="Impact"/>
                <a:cs typeface="Impact"/>
                <a:sym typeface="Impact"/>
              </a:rPr>
              <a:t>KEY STRATEGIES</a:t>
            </a:r>
            <a:endParaRPr/>
          </a:p>
        </p:txBody>
      </p:sp>
      <p:sp>
        <p:nvSpPr>
          <p:cNvPr id="132" name="Google Shape;132;p12"/>
          <p:cNvSpPr txBox="1"/>
          <p:nvPr/>
        </p:nvSpPr>
        <p:spPr>
          <a:xfrm>
            <a:off x="2653443" y="8862060"/>
            <a:ext cx="6083145"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456" name="Shape 456"/>
        <p:cNvGrpSpPr/>
        <p:nvPr/>
      </p:nvGrpSpPr>
      <p:grpSpPr>
        <a:xfrm>
          <a:off x="0" y="0"/>
          <a:ext cx="0" cy="0"/>
          <a:chOff x="0" y="0"/>
          <a:chExt cx="0" cy="0"/>
        </a:xfrm>
      </p:grpSpPr>
      <p:pic>
        <p:nvPicPr>
          <p:cNvPr id="457" name="Google Shape;457;p30"/>
          <p:cNvPicPr preferRelativeResize="0"/>
          <p:nvPr/>
        </p:nvPicPr>
        <p:blipFill>
          <a:blip r:embed="rId3">
            <a:alphaModFix/>
          </a:blip>
          <a:stretch>
            <a:fillRect/>
          </a:stretch>
        </p:blipFill>
        <p:spPr>
          <a:xfrm>
            <a:off x="6131250" y="3068275"/>
            <a:ext cx="6025501" cy="1512486"/>
          </a:xfrm>
          <a:prstGeom prst="rect">
            <a:avLst/>
          </a:prstGeom>
          <a:noFill/>
          <a:ln>
            <a:noFill/>
          </a:ln>
        </p:spPr>
      </p:pic>
      <p:pic>
        <p:nvPicPr>
          <p:cNvPr id="458" name="Google Shape;458;p30"/>
          <p:cNvPicPr preferRelativeResize="0"/>
          <p:nvPr/>
        </p:nvPicPr>
        <p:blipFill>
          <a:blip r:embed="rId4">
            <a:alphaModFix/>
          </a:blip>
          <a:stretch>
            <a:fillRect/>
          </a:stretch>
        </p:blipFill>
        <p:spPr>
          <a:xfrm>
            <a:off x="12486463" y="-1288800"/>
            <a:ext cx="9677924" cy="5623975"/>
          </a:xfrm>
          <a:prstGeom prst="rect">
            <a:avLst/>
          </a:prstGeom>
          <a:noFill/>
          <a:ln>
            <a:noFill/>
          </a:ln>
        </p:spPr>
      </p:pic>
      <p:pic>
        <p:nvPicPr>
          <p:cNvPr id="459" name="Google Shape;459;p30"/>
          <p:cNvPicPr preferRelativeResize="0"/>
          <p:nvPr/>
        </p:nvPicPr>
        <p:blipFill>
          <a:blip r:embed="rId5">
            <a:alphaModFix/>
          </a:blip>
          <a:stretch>
            <a:fillRect/>
          </a:stretch>
        </p:blipFill>
        <p:spPr>
          <a:xfrm>
            <a:off x="-4789200" y="3388500"/>
            <a:ext cx="7932900" cy="7932900"/>
          </a:xfrm>
          <a:prstGeom prst="rect">
            <a:avLst/>
          </a:prstGeom>
          <a:noFill/>
          <a:ln>
            <a:noFill/>
          </a:ln>
        </p:spPr>
      </p:pic>
      <p:sp>
        <p:nvSpPr>
          <p:cNvPr id="460" name="Google Shape;460;p30"/>
          <p:cNvSpPr txBox="1"/>
          <p:nvPr/>
        </p:nvSpPr>
        <p:spPr>
          <a:xfrm>
            <a:off x="5280936" y="1464503"/>
            <a:ext cx="7726128" cy="1493409"/>
          </a:xfrm>
          <a:prstGeom prst="rect">
            <a:avLst/>
          </a:prstGeom>
          <a:noFill/>
          <a:ln>
            <a:noFill/>
          </a:ln>
        </p:spPr>
        <p:txBody>
          <a:bodyPr anchorCtr="0" anchor="t" bIns="0" lIns="0" spcFirstLastPara="1" rIns="0" wrap="square" tIns="0">
            <a:spAutoFit/>
          </a:bodyPr>
          <a:lstStyle/>
          <a:p>
            <a:pPr indent="0" lvl="0" marL="0" marR="0" rtl="0" algn="ctr">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CREDITS</a:t>
            </a:r>
            <a:endParaRPr/>
          </a:p>
        </p:txBody>
      </p:sp>
      <p:sp>
        <p:nvSpPr>
          <p:cNvPr id="461" name="Google Shape;461;p30"/>
          <p:cNvSpPr txBox="1"/>
          <p:nvPr/>
        </p:nvSpPr>
        <p:spPr>
          <a:xfrm>
            <a:off x="3143698" y="5297726"/>
            <a:ext cx="11810379"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This presentation template is free for everyone to use thanks to the following:</a:t>
            </a:r>
            <a:endParaRPr/>
          </a:p>
        </p:txBody>
      </p:sp>
      <p:sp>
        <p:nvSpPr>
          <p:cNvPr id="462" name="Google Shape;462;p30"/>
          <p:cNvSpPr txBox="1"/>
          <p:nvPr/>
        </p:nvSpPr>
        <p:spPr>
          <a:xfrm>
            <a:off x="2818025" y="6075598"/>
            <a:ext cx="12651949"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Pexels for the photos</a:t>
            </a:r>
            <a:endParaRPr/>
          </a:p>
        </p:txBody>
      </p:sp>
      <p:sp>
        <p:nvSpPr>
          <p:cNvPr id="463" name="Google Shape;463;p30"/>
          <p:cNvSpPr txBox="1"/>
          <p:nvPr/>
        </p:nvSpPr>
        <p:spPr>
          <a:xfrm>
            <a:off x="2818025" y="7386238"/>
            <a:ext cx="12651949" cy="1493409"/>
          </a:xfrm>
          <a:prstGeom prst="rect">
            <a:avLst/>
          </a:prstGeom>
          <a:noFill/>
          <a:ln>
            <a:noFill/>
          </a:ln>
        </p:spPr>
        <p:txBody>
          <a:bodyPr anchorCtr="0" anchor="t" bIns="0" lIns="0" spcFirstLastPara="1" rIns="0" wrap="square" tIns="0">
            <a:spAutoFit/>
          </a:bodyPr>
          <a:lstStyle/>
          <a:p>
            <a:pPr indent="0" lvl="0" marL="0" marR="0" rtl="0" algn="ctr">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HAPPY DESIGNING!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136" name="Shape 136"/>
        <p:cNvGrpSpPr/>
        <p:nvPr/>
      </p:nvGrpSpPr>
      <p:grpSpPr>
        <a:xfrm>
          <a:off x="0" y="0"/>
          <a:ext cx="0" cy="0"/>
          <a:chOff x="0" y="0"/>
          <a:chExt cx="0" cy="0"/>
        </a:xfrm>
      </p:grpSpPr>
      <p:pic>
        <p:nvPicPr>
          <p:cNvPr id="137" name="Google Shape;137;p13"/>
          <p:cNvPicPr preferRelativeResize="0"/>
          <p:nvPr/>
        </p:nvPicPr>
        <p:blipFill>
          <a:blip r:embed="rId3">
            <a:alphaModFix/>
          </a:blip>
          <a:stretch>
            <a:fillRect/>
          </a:stretch>
        </p:blipFill>
        <p:spPr>
          <a:xfrm>
            <a:off x="-2057825" y="5423746"/>
            <a:ext cx="5010376" cy="5424853"/>
          </a:xfrm>
          <a:prstGeom prst="rect">
            <a:avLst/>
          </a:prstGeom>
          <a:noFill/>
          <a:ln>
            <a:noFill/>
          </a:ln>
        </p:spPr>
      </p:pic>
      <p:pic>
        <p:nvPicPr>
          <p:cNvPr id="138" name="Google Shape;138;p13"/>
          <p:cNvPicPr preferRelativeResize="0"/>
          <p:nvPr/>
        </p:nvPicPr>
        <p:blipFill>
          <a:blip r:embed="rId4">
            <a:alphaModFix/>
          </a:blip>
          <a:stretch>
            <a:fillRect/>
          </a:stretch>
        </p:blipFill>
        <p:spPr>
          <a:xfrm>
            <a:off x="11664325" y="1547878"/>
            <a:ext cx="5995451" cy="7664897"/>
          </a:xfrm>
          <a:prstGeom prst="rect">
            <a:avLst/>
          </a:prstGeom>
          <a:noFill/>
          <a:ln>
            <a:noFill/>
          </a:ln>
        </p:spPr>
      </p:pic>
      <p:grpSp>
        <p:nvGrpSpPr>
          <p:cNvPr id="139" name="Google Shape;139;p13"/>
          <p:cNvGrpSpPr/>
          <p:nvPr/>
        </p:nvGrpSpPr>
        <p:grpSpPr>
          <a:xfrm>
            <a:off x="1181100" y="480019"/>
            <a:ext cx="9697777" cy="916945"/>
            <a:chOff x="203200" y="-241102"/>
            <a:chExt cx="12930369" cy="1222594"/>
          </a:xfrm>
        </p:grpSpPr>
        <p:grpSp>
          <p:nvGrpSpPr>
            <p:cNvPr id="140" name="Google Shape;140;p13"/>
            <p:cNvGrpSpPr/>
            <p:nvPr/>
          </p:nvGrpSpPr>
          <p:grpSpPr>
            <a:xfrm>
              <a:off x="203200" y="-241102"/>
              <a:ext cx="3848512" cy="1222594"/>
              <a:chOff x="40138" y="-47625"/>
              <a:chExt cx="760200" cy="241500"/>
            </a:xfrm>
          </p:grpSpPr>
          <p:sp>
            <p:nvSpPr>
              <p:cNvPr id="141" name="Google Shape;141;p13"/>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3"/>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3" name="Google Shape;143;p13"/>
            <p:cNvSpPr txBox="1"/>
            <p:nvPr/>
          </p:nvSpPr>
          <p:spPr>
            <a:xfrm>
              <a:off x="364380" y="273068"/>
              <a:ext cx="12769189" cy="655709"/>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grpSp>
        <p:nvGrpSpPr>
          <p:cNvPr id="144" name="Google Shape;144;p13"/>
          <p:cNvGrpSpPr/>
          <p:nvPr/>
        </p:nvGrpSpPr>
        <p:grpSpPr>
          <a:xfrm>
            <a:off x="1028700" y="2070590"/>
            <a:ext cx="1922266" cy="1922266"/>
            <a:chOff x="0" y="0"/>
            <a:chExt cx="812800" cy="812800"/>
          </a:xfrm>
        </p:grpSpPr>
        <p:sp>
          <p:nvSpPr>
            <p:cNvPr id="145" name="Google Shape;14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7" name="Google Shape;147;p13"/>
          <p:cNvSpPr txBox="1"/>
          <p:nvPr/>
        </p:nvSpPr>
        <p:spPr>
          <a:xfrm>
            <a:off x="3409750" y="2455800"/>
            <a:ext cx="7862100" cy="1462800"/>
          </a:xfrm>
          <a:prstGeom prst="rect">
            <a:avLst/>
          </a:prstGeom>
          <a:noFill/>
          <a:ln>
            <a:noFill/>
          </a:ln>
        </p:spPr>
        <p:txBody>
          <a:bodyPr anchorCtr="0" anchor="t" bIns="0" lIns="0" spcFirstLastPara="1" rIns="0" wrap="square" tIns="0">
            <a:spAutoFit/>
          </a:bodyPr>
          <a:lstStyle/>
          <a:p>
            <a:pPr indent="0" lvl="0" marL="0" marR="0" rtl="0" algn="l">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INTRODUCTION</a:t>
            </a:r>
            <a:endParaRPr/>
          </a:p>
        </p:txBody>
      </p:sp>
      <p:sp>
        <p:nvSpPr>
          <p:cNvPr id="148" name="Google Shape;148;p13"/>
          <p:cNvSpPr txBox="1"/>
          <p:nvPr/>
        </p:nvSpPr>
        <p:spPr>
          <a:xfrm>
            <a:off x="1028700" y="2343353"/>
            <a:ext cx="1836600" cy="1462800"/>
          </a:xfrm>
          <a:prstGeom prst="rect">
            <a:avLst/>
          </a:prstGeom>
          <a:noFill/>
          <a:ln>
            <a:noFill/>
          </a:ln>
        </p:spPr>
        <p:txBody>
          <a:bodyPr anchorCtr="0" anchor="t" bIns="0" lIns="0" spcFirstLastPara="1" rIns="0" wrap="square" tIns="0">
            <a:spAutoFit/>
          </a:bodyPr>
          <a:lstStyle/>
          <a:p>
            <a:pPr indent="0" lvl="0" marL="0" marR="0" rtl="0" algn="ctr">
              <a:lnSpc>
                <a:spcPct val="93002"/>
              </a:lnSpc>
              <a:spcBef>
                <a:spcPts val="0"/>
              </a:spcBef>
              <a:spcAft>
                <a:spcPts val="0"/>
              </a:spcAft>
              <a:buNone/>
            </a:pPr>
            <a:r>
              <a:rPr b="0" i="0" lang="en-US" sz="10218" u="none" cap="none" strike="noStrike">
                <a:solidFill>
                  <a:srgbClr val="FFFFFF"/>
                </a:solidFill>
                <a:latin typeface="Impact"/>
                <a:ea typeface="Impact"/>
                <a:cs typeface="Impact"/>
                <a:sym typeface="Impact"/>
              </a:rPr>
              <a:t>01</a:t>
            </a:r>
            <a:endParaRPr/>
          </a:p>
        </p:txBody>
      </p:sp>
      <p:sp>
        <p:nvSpPr>
          <p:cNvPr id="149" name="Google Shape;149;p13"/>
          <p:cNvSpPr txBox="1"/>
          <p:nvPr/>
        </p:nvSpPr>
        <p:spPr>
          <a:xfrm>
            <a:off x="3409755" y="3954757"/>
            <a:ext cx="78621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to the world of creative writing, where imagination knows no bounds and words paint vivid pictures in the minds of readers. Whether you're an aspiring novelist, a seasoned poet, or someone who simply enjoys the art of storytelling, this journey promises to be both enlightening and exhilarating.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Here, we will explore the nuances of character development, the intricacies of plot construction, and the beauty of descriptive language. So, grab your pen, open your mind, and let's embark on this literary adventure together.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153" name="Shape 153"/>
        <p:cNvGrpSpPr/>
        <p:nvPr/>
      </p:nvGrpSpPr>
      <p:grpSpPr>
        <a:xfrm>
          <a:off x="0" y="0"/>
          <a:ext cx="0" cy="0"/>
          <a:chOff x="0" y="0"/>
          <a:chExt cx="0" cy="0"/>
        </a:xfrm>
      </p:grpSpPr>
      <p:pic>
        <p:nvPicPr>
          <p:cNvPr id="154" name="Google Shape;154;p14"/>
          <p:cNvPicPr preferRelativeResize="0"/>
          <p:nvPr/>
        </p:nvPicPr>
        <p:blipFill>
          <a:blip r:embed="rId3">
            <a:alphaModFix/>
          </a:blip>
          <a:stretch>
            <a:fillRect/>
          </a:stretch>
        </p:blipFill>
        <p:spPr>
          <a:xfrm>
            <a:off x="-1328174" y="6984517"/>
            <a:ext cx="3780924" cy="4091946"/>
          </a:xfrm>
          <a:prstGeom prst="rect">
            <a:avLst/>
          </a:prstGeom>
          <a:noFill/>
          <a:ln>
            <a:noFill/>
          </a:ln>
        </p:spPr>
      </p:pic>
      <p:pic>
        <p:nvPicPr>
          <p:cNvPr id="155" name="Google Shape;155;p14"/>
          <p:cNvPicPr preferRelativeResize="0"/>
          <p:nvPr/>
        </p:nvPicPr>
        <p:blipFill>
          <a:blip r:embed="rId4">
            <a:alphaModFix/>
          </a:blip>
          <a:stretch>
            <a:fillRect/>
          </a:stretch>
        </p:blipFill>
        <p:spPr>
          <a:xfrm>
            <a:off x="12521975" y="-1182950"/>
            <a:ext cx="9205989" cy="4423300"/>
          </a:xfrm>
          <a:prstGeom prst="rect">
            <a:avLst/>
          </a:prstGeom>
          <a:noFill/>
          <a:ln>
            <a:noFill/>
          </a:ln>
        </p:spPr>
      </p:pic>
      <p:grpSp>
        <p:nvGrpSpPr>
          <p:cNvPr id="156" name="Google Shape;156;p14"/>
          <p:cNvGrpSpPr/>
          <p:nvPr/>
        </p:nvGrpSpPr>
        <p:grpSpPr>
          <a:xfrm>
            <a:off x="1104900" y="480019"/>
            <a:ext cx="9773977" cy="916945"/>
            <a:chOff x="101600" y="-241102"/>
            <a:chExt cx="13031969" cy="1222594"/>
          </a:xfrm>
        </p:grpSpPr>
        <p:grpSp>
          <p:nvGrpSpPr>
            <p:cNvPr id="157" name="Google Shape;157;p14"/>
            <p:cNvGrpSpPr/>
            <p:nvPr/>
          </p:nvGrpSpPr>
          <p:grpSpPr>
            <a:xfrm>
              <a:off x="101600" y="-241102"/>
              <a:ext cx="3949530" cy="1222594"/>
              <a:chOff x="20069" y="-47625"/>
              <a:chExt cx="780154" cy="241500"/>
            </a:xfrm>
          </p:grpSpPr>
          <p:sp>
            <p:nvSpPr>
              <p:cNvPr id="158" name="Google Shape;158;p14"/>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4"/>
              <p:cNvSpPr txBox="1"/>
              <p:nvPr/>
            </p:nvSpPr>
            <p:spPr>
              <a:xfrm>
                <a:off x="20069"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0" name="Google Shape;160;p14"/>
            <p:cNvSpPr txBox="1"/>
            <p:nvPr/>
          </p:nvSpPr>
          <p:spPr>
            <a:xfrm>
              <a:off x="364380" y="273068"/>
              <a:ext cx="12769189" cy="655709"/>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grpSp>
        <p:nvGrpSpPr>
          <p:cNvPr id="161" name="Google Shape;161;p14"/>
          <p:cNvGrpSpPr/>
          <p:nvPr/>
        </p:nvGrpSpPr>
        <p:grpSpPr>
          <a:xfrm>
            <a:off x="1028700" y="3958641"/>
            <a:ext cx="1922266" cy="1922266"/>
            <a:chOff x="0" y="0"/>
            <a:chExt cx="812800" cy="812800"/>
          </a:xfrm>
        </p:grpSpPr>
        <p:sp>
          <p:nvSpPr>
            <p:cNvPr id="162" name="Google Shape;16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14"/>
          <p:cNvGrpSpPr/>
          <p:nvPr/>
        </p:nvGrpSpPr>
        <p:grpSpPr>
          <a:xfrm>
            <a:off x="9378954" y="3958641"/>
            <a:ext cx="1922266" cy="1922266"/>
            <a:chOff x="0" y="0"/>
            <a:chExt cx="812800" cy="812800"/>
          </a:xfrm>
        </p:grpSpPr>
        <p:sp>
          <p:nvSpPr>
            <p:cNvPr id="165" name="Google Shape;16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7" name="Google Shape;167;p14"/>
          <p:cNvSpPr txBox="1"/>
          <p:nvPr/>
        </p:nvSpPr>
        <p:spPr>
          <a:xfrm>
            <a:off x="1028700" y="2023249"/>
            <a:ext cx="8970866" cy="1493409"/>
          </a:xfrm>
          <a:prstGeom prst="rect">
            <a:avLst/>
          </a:prstGeom>
          <a:noFill/>
          <a:ln>
            <a:noFill/>
          </a:ln>
        </p:spPr>
        <p:txBody>
          <a:bodyPr anchorCtr="0" anchor="t" bIns="0" lIns="0" spcFirstLastPara="1" rIns="0" wrap="square" tIns="0">
            <a:spAutoFit/>
          </a:bodyPr>
          <a:lstStyle/>
          <a:p>
            <a:pPr indent="0" lvl="0" marL="0" marR="0" rtl="0" algn="l">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THE NEED FOR </a:t>
            </a:r>
            <a:r>
              <a:rPr b="0" i="0" lang="en-US" sz="10218" u="none" cap="none" strike="noStrike">
                <a:solidFill>
                  <a:srgbClr val="FFC136"/>
                </a:solidFill>
                <a:latin typeface="Impact"/>
                <a:ea typeface="Impact"/>
                <a:cs typeface="Impact"/>
                <a:sym typeface="Impact"/>
              </a:rPr>
              <a:t>UDL</a:t>
            </a:r>
            <a:endParaRPr/>
          </a:p>
        </p:txBody>
      </p:sp>
      <p:sp>
        <p:nvSpPr>
          <p:cNvPr id="168" name="Google Shape;168;p14"/>
          <p:cNvSpPr txBox="1"/>
          <p:nvPr/>
        </p:nvSpPr>
        <p:spPr>
          <a:xfrm>
            <a:off x="11654324" y="3952575"/>
            <a:ext cx="6075900" cy="715500"/>
          </a:xfrm>
          <a:prstGeom prst="rect">
            <a:avLst/>
          </a:prstGeom>
          <a:noFill/>
          <a:ln>
            <a:noFill/>
          </a:ln>
        </p:spPr>
        <p:txBody>
          <a:bodyPr anchorCtr="0" anchor="t" bIns="0" lIns="0" spcFirstLastPara="1" rIns="0" wrap="square" tIns="0">
            <a:spAutoFit/>
          </a:bodyPr>
          <a:lstStyle/>
          <a:p>
            <a:pPr indent="0" lvl="0" marL="0" marR="0" rtl="0" algn="l">
              <a:lnSpc>
                <a:spcPct val="92998"/>
              </a:lnSpc>
              <a:spcBef>
                <a:spcPts val="0"/>
              </a:spcBef>
              <a:spcAft>
                <a:spcPts val="0"/>
              </a:spcAft>
              <a:buNone/>
            </a:pPr>
            <a:r>
              <a:rPr b="0" i="0" lang="en-US" sz="4999" u="none" cap="none" strike="noStrike">
                <a:solidFill>
                  <a:srgbClr val="333333"/>
                </a:solidFill>
                <a:latin typeface="Impact"/>
                <a:ea typeface="Impact"/>
                <a:cs typeface="Impact"/>
                <a:sym typeface="Impact"/>
              </a:rPr>
              <a:t>DIVERSITY IN LEARNING</a:t>
            </a:r>
            <a:endParaRPr/>
          </a:p>
        </p:txBody>
      </p:sp>
      <p:sp>
        <p:nvSpPr>
          <p:cNvPr id="169" name="Google Shape;169;p14"/>
          <p:cNvSpPr txBox="1"/>
          <p:nvPr/>
        </p:nvSpPr>
        <p:spPr>
          <a:xfrm>
            <a:off x="3159492" y="3985260"/>
            <a:ext cx="2802482" cy="723900"/>
          </a:xfrm>
          <a:prstGeom prst="rect">
            <a:avLst/>
          </a:prstGeom>
          <a:noFill/>
          <a:ln>
            <a:noFill/>
          </a:ln>
        </p:spPr>
        <p:txBody>
          <a:bodyPr anchorCtr="0" anchor="t" bIns="0" lIns="0" spcFirstLastPara="1" rIns="0" wrap="square" tIns="0">
            <a:spAutoFit/>
          </a:bodyPr>
          <a:lstStyle/>
          <a:p>
            <a:pPr indent="0" lvl="0" marL="0" marR="0" rtl="0" algn="l">
              <a:lnSpc>
                <a:spcPct val="92998"/>
              </a:lnSpc>
              <a:spcBef>
                <a:spcPts val="0"/>
              </a:spcBef>
              <a:spcAft>
                <a:spcPts val="0"/>
              </a:spcAft>
              <a:buNone/>
            </a:pPr>
            <a:r>
              <a:rPr b="0" i="0" lang="en-US" sz="4999" u="none" cap="none" strike="noStrike">
                <a:solidFill>
                  <a:srgbClr val="333333"/>
                </a:solidFill>
                <a:latin typeface="Impact"/>
                <a:ea typeface="Impact"/>
                <a:cs typeface="Impact"/>
                <a:sym typeface="Impact"/>
              </a:rPr>
              <a:t>NCLUSION</a:t>
            </a:r>
            <a:endParaRPr/>
          </a:p>
        </p:txBody>
      </p:sp>
      <p:sp>
        <p:nvSpPr>
          <p:cNvPr id="170" name="Google Shape;170;p14"/>
          <p:cNvSpPr txBox="1"/>
          <p:nvPr/>
        </p:nvSpPr>
        <p:spPr>
          <a:xfrm>
            <a:off x="3159492" y="4671060"/>
            <a:ext cx="5370900" cy="461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is a cornerstone of an inclusive and effective educational environment. By acknowledging and embracing the varied backgrounds, abilities, and learning styles of students, educators can create a richer, more dynamic classroom experience. This approach not only caters to individual needs but also fosters a sense of belonging and respect among students.</a:t>
            </a:r>
            <a:endParaRPr/>
          </a:p>
        </p:txBody>
      </p:sp>
      <p:sp>
        <p:nvSpPr>
          <p:cNvPr id="171" name="Google Shape;171;p14"/>
          <p:cNvSpPr txBox="1"/>
          <p:nvPr/>
        </p:nvSpPr>
        <p:spPr>
          <a:xfrm>
            <a:off x="11654335" y="4671060"/>
            <a:ext cx="5370900" cy="461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is a cornerstone of an inclusive and effective educational environment. By acknowledging and embracing the varied backgrounds, abilities, and learning styles of students, educators can create a richer, more dynamic classroom experience. This approach not only caters to individual needs but also fosters a sense of belonging and respect among students.</a:t>
            </a:r>
            <a:endParaRPr/>
          </a:p>
        </p:txBody>
      </p:sp>
      <p:pic>
        <p:nvPicPr>
          <p:cNvPr id="172" name="Google Shape;172;p14"/>
          <p:cNvPicPr preferRelativeResize="0"/>
          <p:nvPr/>
        </p:nvPicPr>
        <p:blipFill>
          <a:blip r:embed="rId5">
            <a:alphaModFix/>
          </a:blip>
          <a:stretch>
            <a:fillRect/>
          </a:stretch>
        </p:blipFill>
        <p:spPr>
          <a:xfrm>
            <a:off x="1421262" y="4342087"/>
            <a:ext cx="1137150" cy="1155400"/>
          </a:xfrm>
          <a:prstGeom prst="rect">
            <a:avLst/>
          </a:prstGeom>
          <a:noFill/>
          <a:ln>
            <a:noFill/>
          </a:ln>
        </p:spPr>
      </p:pic>
      <p:pic>
        <p:nvPicPr>
          <p:cNvPr id="173" name="Google Shape;173;p14"/>
          <p:cNvPicPr preferRelativeResize="0"/>
          <p:nvPr/>
        </p:nvPicPr>
        <p:blipFill>
          <a:blip r:embed="rId6">
            <a:alphaModFix/>
          </a:blip>
          <a:stretch>
            <a:fillRect/>
          </a:stretch>
        </p:blipFill>
        <p:spPr>
          <a:xfrm>
            <a:off x="9762384" y="4342082"/>
            <a:ext cx="1155400" cy="1155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177" name="Shape 177"/>
        <p:cNvGrpSpPr/>
        <p:nvPr/>
      </p:nvGrpSpPr>
      <p:grpSpPr>
        <a:xfrm>
          <a:off x="0" y="0"/>
          <a:ext cx="0" cy="0"/>
          <a:chOff x="0" y="0"/>
          <a:chExt cx="0" cy="0"/>
        </a:xfrm>
      </p:grpSpPr>
      <p:pic>
        <p:nvPicPr>
          <p:cNvPr id="178" name="Google Shape;178;p15"/>
          <p:cNvPicPr preferRelativeResize="0"/>
          <p:nvPr/>
        </p:nvPicPr>
        <p:blipFill>
          <a:blip r:embed="rId3">
            <a:alphaModFix/>
          </a:blip>
          <a:stretch>
            <a:fillRect/>
          </a:stretch>
        </p:blipFill>
        <p:spPr>
          <a:xfrm>
            <a:off x="-1625225" y="1371255"/>
            <a:ext cx="4429225" cy="8669821"/>
          </a:xfrm>
          <a:prstGeom prst="rect">
            <a:avLst/>
          </a:prstGeom>
          <a:noFill/>
          <a:ln>
            <a:noFill/>
          </a:ln>
        </p:spPr>
      </p:pic>
      <p:pic>
        <p:nvPicPr>
          <p:cNvPr id="179" name="Google Shape;179;p15"/>
          <p:cNvPicPr preferRelativeResize="0"/>
          <p:nvPr/>
        </p:nvPicPr>
        <p:blipFill>
          <a:blip r:embed="rId4">
            <a:alphaModFix/>
          </a:blip>
          <a:stretch>
            <a:fillRect/>
          </a:stretch>
        </p:blipFill>
        <p:spPr>
          <a:xfrm>
            <a:off x="13354967" y="-273124"/>
            <a:ext cx="8341334" cy="3105150"/>
          </a:xfrm>
          <a:prstGeom prst="rect">
            <a:avLst/>
          </a:prstGeom>
          <a:noFill/>
          <a:ln>
            <a:noFill/>
          </a:ln>
        </p:spPr>
      </p:pic>
      <p:pic>
        <p:nvPicPr>
          <p:cNvPr id="180" name="Google Shape;180;p15"/>
          <p:cNvPicPr preferRelativeResize="0"/>
          <p:nvPr/>
        </p:nvPicPr>
        <p:blipFill>
          <a:blip r:embed="rId5">
            <a:alphaModFix/>
          </a:blip>
          <a:stretch>
            <a:fillRect/>
          </a:stretch>
        </p:blipFill>
        <p:spPr>
          <a:xfrm>
            <a:off x="4773798" y="1544601"/>
            <a:ext cx="8588024" cy="5561700"/>
          </a:xfrm>
          <a:prstGeom prst="rect">
            <a:avLst/>
          </a:prstGeom>
          <a:noFill/>
          <a:ln>
            <a:noFill/>
          </a:ln>
        </p:spPr>
      </p:pic>
      <p:sp>
        <p:nvSpPr>
          <p:cNvPr id="181" name="Google Shape;181;p15"/>
          <p:cNvSpPr txBox="1"/>
          <p:nvPr/>
        </p:nvSpPr>
        <p:spPr>
          <a:xfrm>
            <a:off x="1365337" y="7406751"/>
            <a:ext cx="15557326" cy="1493409"/>
          </a:xfrm>
          <a:prstGeom prst="rect">
            <a:avLst/>
          </a:prstGeom>
          <a:noFill/>
          <a:ln>
            <a:noFill/>
          </a:ln>
        </p:spPr>
        <p:txBody>
          <a:bodyPr anchorCtr="0" anchor="t" bIns="0" lIns="0" spcFirstLastPara="1" rIns="0" wrap="square" tIns="0">
            <a:spAutoFit/>
          </a:bodyPr>
          <a:lstStyle/>
          <a:p>
            <a:pPr indent="0" lvl="0" marL="0" marR="0" rtl="0" algn="ctr">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WELCOME TO PRESENTATION</a:t>
            </a:r>
            <a:endParaRPr/>
          </a:p>
        </p:txBody>
      </p:sp>
      <p:sp>
        <p:nvSpPr>
          <p:cNvPr id="182" name="Google Shape;182;p15"/>
          <p:cNvSpPr txBox="1"/>
          <p:nvPr/>
        </p:nvSpPr>
        <p:spPr>
          <a:xfrm>
            <a:off x="1365337" y="8862060"/>
            <a:ext cx="15557326"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I'm Rain, and I'll be sharing with you my beautiful ideas. Follow me at @reallygreatsite to learn more. </a:t>
            </a:r>
            <a:endParaRPr/>
          </a:p>
        </p:txBody>
      </p:sp>
      <p:grpSp>
        <p:nvGrpSpPr>
          <p:cNvPr id="183" name="Google Shape;183;p15"/>
          <p:cNvGrpSpPr/>
          <p:nvPr/>
        </p:nvGrpSpPr>
        <p:grpSpPr>
          <a:xfrm>
            <a:off x="1104900" y="480019"/>
            <a:ext cx="9773977" cy="916945"/>
            <a:chOff x="101600" y="-241102"/>
            <a:chExt cx="13031969" cy="1222594"/>
          </a:xfrm>
        </p:grpSpPr>
        <p:grpSp>
          <p:nvGrpSpPr>
            <p:cNvPr id="184" name="Google Shape;184;p15"/>
            <p:cNvGrpSpPr/>
            <p:nvPr/>
          </p:nvGrpSpPr>
          <p:grpSpPr>
            <a:xfrm>
              <a:off x="101600" y="-241102"/>
              <a:ext cx="3949530" cy="1222594"/>
              <a:chOff x="20069" y="-47625"/>
              <a:chExt cx="780154" cy="241500"/>
            </a:xfrm>
          </p:grpSpPr>
          <p:sp>
            <p:nvSpPr>
              <p:cNvPr id="185" name="Google Shape;185;p15"/>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5"/>
              <p:cNvSpPr txBox="1"/>
              <p:nvPr/>
            </p:nvSpPr>
            <p:spPr>
              <a:xfrm>
                <a:off x="20069"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 name="Google Shape;187;p15"/>
            <p:cNvSpPr txBox="1"/>
            <p:nvPr/>
          </p:nvSpPr>
          <p:spPr>
            <a:xfrm>
              <a:off x="364380" y="273068"/>
              <a:ext cx="12769189" cy="655709"/>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191" name="Shape 191"/>
        <p:cNvGrpSpPr/>
        <p:nvPr/>
      </p:nvGrpSpPr>
      <p:grpSpPr>
        <a:xfrm>
          <a:off x="0" y="0"/>
          <a:ext cx="0" cy="0"/>
          <a:chOff x="0" y="0"/>
          <a:chExt cx="0" cy="0"/>
        </a:xfrm>
      </p:grpSpPr>
      <p:pic>
        <p:nvPicPr>
          <p:cNvPr id="192" name="Google Shape;192;p16"/>
          <p:cNvPicPr preferRelativeResize="0"/>
          <p:nvPr/>
        </p:nvPicPr>
        <p:blipFill>
          <a:blip r:embed="rId3">
            <a:alphaModFix/>
          </a:blip>
          <a:stretch>
            <a:fillRect/>
          </a:stretch>
        </p:blipFill>
        <p:spPr>
          <a:xfrm>
            <a:off x="-2652575" y="7634425"/>
            <a:ext cx="6831676" cy="9102824"/>
          </a:xfrm>
          <a:prstGeom prst="rect">
            <a:avLst/>
          </a:prstGeom>
          <a:noFill/>
          <a:ln>
            <a:noFill/>
          </a:ln>
        </p:spPr>
      </p:pic>
      <p:pic>
        <p:nvPicPr>
          <p:cNvPr id="193" name="Google Shape;193;p16"/>
          <p:cNvPicPr preferRelativeResize="0"/>
          <p:nvPr/>
        </p:nvPicPr>
        <p:blipFill>
          <a:blip r:embed="rId4">
            <a:alphaModFix/>
          </a:blip>
          <a:stretch>
            <a:fillRect/>
          </a:stretch>
        </p:blipFill>
        <p:spPr>
          <a:xfrm>
            <a:off x="8191850" y="2528574"/>
            <a:ext cx="6923600" cy="7663850"/>
          </a:xfrm>
          <a:prstGeom prst="rect">
            <a:avLst/>
          </a:prstGeom>
          <a:noFill/>
          <a:ln>
            <a:noFill/>
          </a:ln>
        </p:spPr>
      </p:pic>
      <p:pic>
        <p:nvPicPr>
          <p:cNvPr id="194" name="Google Shape;194;p16"/>
          <p:cNvPicPr preferRelativeResize="0"/>
          <p:nvPr/>
        </p:nvPicPr>
        <p:blipFill>
          <a:blip r:embed="rId5">
            <a:alphaModFix/>
          </a:blip>
          <a:stretch>
            <a:fillRect/>
          </a:stretch>
        </p:blipFill>
        <p:spPr>
          <a:xfrm>
            <a:off x="12655776" y="-2038501"/>
            <a:ext cx="9163667" cy="8399001"/>
          </a:xfrm>
          <a:prstGeom prst="rect">
            <a:avLst/>
          </a:prstGeom>
          <a:noFill/>
          <a:ln>
            <a:noFill/>
          </a:ln>
        </p:spPr>
      </p:pic>
      <p:grpSp>
        <p:nvGrpSpPr>
          <p:cNvPr id="195" name="Google Shape;195;p16"/>
          <p:cNvGrpSpPr/>
          <p:nvPr/>
        </p:nvGrpSpPr>
        <p:grpSpPr>
          <a:xfrm>
            <a:off x="1104900" y="480019"/>
            <a:ext cx="9773977" cy="916945"/>
            <a:chOff x="101600" y="-241102"/>
            <a:chExt cx="13031969" cy="1222594"/>
          </a:xfrm>
        </p:grpSpPr>
        <p:grpSp>
          <p:nvGrpSpPr>
            <p:cNvPr id="196" name="Google Shape;196;p16"/>
            <p:cNvGrpSpPr/>
            <p:nvPr/>
          </p:nvGrpSpPr>
          <p:grpSpPr>
            <a:xfrm>
              <a:off x="101600" y="-241102"/>
              <a:ext cx="3949530" cy="1222594"/>
              <a:chOff x="20069" y="-47625"/>
              <a:chExt cx="780154" cy="241500"/>
            </a:xfrm>
          </p:grpSpPr>
          <p:sp>
            <p:nvSpPr>
              <p:cNvPr id="197" name="Google Shape;197;p16"/>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6"/>
              <p:cNvSpPr txBox="1"/>
              <p:nvPr/>
            </p:nvSpPr>
            <p:spPr>
              <a:xfrm>
                <a:off x="20069"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9" name="Google Shape;199;p16"/>
            <p:cNvSpPr txBox="1"/>
            <p:nvPr/>
          </p:nvSpPr>
          <p:spPr>
            <a:xfrm>
              <a:off x="364380" y="273068"/>
              <a:ext cx="12769189" cy="655709"/>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grpSp>
        <p:nvGrpSpPr>
          <p:cNvPr id="200" name="Google Shape;200;p16"/>
          <p:cNvGrpSpPr/>
          <p:nvPr/>
        </p:nvGrpSpPr>
        <p:grpSpPr>
          <a:xfrm>
            <a:off x="1028700" y="3783333"/>
            <a:ext cx="1922266" cy="1922266"/>
            <a:chOff x="0" y="0"/>
            <a:chExt cx="812800" cy="812800"/>
          </a:xfrm>
        </p:grpSpPr>
        <p:sp>
          <p:nvSpPr>
            <p:cNvPr id="201" name="Google Shape;20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16"/>
          <p:cNvGrpSpPr/>
          <p:nvPr/>
        </p:nvGrpSpPr>
        <p:grpSpPr>
          <a:xfrm>
            <a:off x="1028700" y="6546371"/>
            <a:ext cx="1922266" cy="1922266"/>
            <a:chOff x="0" y="0"/>
            <a:chExt cx="812800" cy="812800"/>
          </a:xfrm>
        </p:grpSpPr>
        <p:sp>
          <p:nvSpPr>
            <p:cNvPr id="204" name="Google Shape;20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6" name="Google Shape;206;p16"/>
          <p:cNvSpPr txBox="1"/>
          <p:nvPr/>
        </p:nvSpPr>
        <p:spPr>
          <a:xfrm>
            <a:off x="1028700" y="1965375"/>
            <a:ext cx="7420200" cy="1462800"/>
          </a:xfrm>
          <a:prstGeom prst="rect">
            <a:avLst/>
          </a:prstGeom>
          <a:noFill/>
          <a:ln>
            <a:noFill/>
          </a:ln>
        </p:spPr>
        <p:txBody>
          <a:bodyPr anchorCtr="0" anchor="t" bIns="0" lIns="0" spcFirstLastPara="1" rIns="0" wrap="square" tIns="0">
            <a:spAutoFit/>
          </a:bodyPr>
          <a:lstStyle/>
          <a:p>
            <a:pPr indent="0" lvl="0" marL="0" marR="0" rtl="0" algn="l">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THE </a:t>
            </a:r>
            <a:r>
              <a:rPr b="0" i="0" lang="en-US" sz="10218" u="none" cap="none" strike="noStrike">
                <a:solidFill>
                  <a:srgbClr val="FFC136"/>
                </a:solidFill>
                <a:latin typeface="Impact"/>
                <a:ea typeface="Impact"/>
                <a:cs typeface="Impact"/>
                <a:sym typeface="Impact"/>
              </a:rPr>
              <a:t>COMPANY</a:t>
            </a:r>
            <a:endParaRPr/>
          </a:p>
        </p:txBody>
      </p:sp>
      <p:sp>
        <p:nvSpPr>
          <p:cNvPr id="207" name="Google Shape;207;p16"/>
          <p:cNvSpPr txBox="1"/>
          <p:nvPr/>
        </p:nvSpPr>
        <p:spPr>
          <a:xfrm>
            <a:off x="3316084" y="6744985"/>
            <a:ext cx="4584125" cy="723900"/>
          </a:xfrm>
          <a:prstGeom prst="rect">
            <a:avLst/>
          </a:prstGeom>
          <a:noFill/>
          <a:ln>
            <a:noFill/>
          </a:ln>
        </p:spPr>
        <p:txBody>
          <a:bodyPr anchorCtr="0" anchor="t" bIns="0" lIns="0" spcFirstLastPara="1" rIns="0" wrap="square" tIns="0">
            <a:spAutoFit/>
          </a:bodyPr>
          <a:lstStyle/>
          <a:p>
            <a:pPr indent="0" lvl="0" marL="0" marR="0" rtl="0" algn="l">
              <a:lnSpc>
                <a:spcPct val="92998"/>
              </a:lnSpc>
              <a:spcBef>
                <a:spcPts val="0"/>
              </a:spcBef>
              <a:spcAft>
                <a:spcPts val="0"/>
              </a:spcAft>
              <a:buNone/>
            </a:pPr>
            <a:r>
              <a:rPr b="0" i="0" lang="en-US" sz="4999" u="none" cap="none" strike="noStrike">
                <a:solidFill>
                  <a:srgbClr val="333333"/>
                </a:solidFill>
                <a:latin typeface="Impact"/>
                <a:ea typeface="Impact"/>
                <a:cs typeface="Impact"/>
                <a:sym typeface="Impact"/>
              </a:rPr>
              <a:t>WHAT WE DO? </a:t>
            </a:r>
            <a:endParaRPr/>
          </a:p>
        </p:txBody>
      </p:sp>
      <p:sp>
        <p:nvSpPr>
          <p:cNvPr id="208" name="Google Shape;208;p16"/>
          <p:cNvSpPr txBox="1"/>
          <p:nvPr/>
        </p:nvSpPr>
        <p:spPr>
          <a:xfrm>
            <a:off x="3316084" y="4001719"/>
            <a:ext cx="3518178" cy="723900"/>
          </a:xfrm>
          <a:prstGeom prst="rect">
            <a:avLst/>
          </a:prstGeom>
          <a:noFill/>
          <a:ln>
            <a:noFill/>
          </a:ln>
        </p:spPr>
        <p:txBody>
          <a:bodyPr anchorCtr="0" anchor="t" bIns="0" lIns="0" spcFirstLastPara="1" rIns="0" wrap="square" tIns="0">
            <a:spAutoFit/>
          </a:bodyPr>
          <a:lstStyle/>
          <a:p>
            <a:pPr indent="0" lvl="0" marL="0" marR="0" rtl="0" algn="l">
              <a:lnSpc>
                <a:spcPct val="92998"/>
              </a:lnSpc>
              <a:spcBef>
                <a:spcPts val="0"/>
              </a:spcBef>
              <a:spcAft>
                <a:spcPts val="0"/>
              </a:spcAft>
              <a:buNone/>
            </a:pPr>
            <a:r>
              <a:rPr b="0" i="0" lang="en-US" sz="4999" u="none" cap="none" strike="noStrike">
                <a:solidFill>
                  <a:srgbClr val="333333"/>
                </a:solidFill>
                <a:latin typeface="Impact"/>
                <a:ea typeface="Impact"/>
                <a:cs typeface="Impact"/>
                <a:sym typeface="Impact"/>
              </a:rPr>
              <a:t>WHO WE ARE?</a:t>
            </a:r>
            <a:endParaRPr/>
          </a:p>
        </p:txBody>
      </p:sp>
      <p:sp>
        <p:nvSpPr>
          <p:cNvPr id="209" name="Google Shape;209;p16"/>
          <p:cNvSpPr txBox="1"/>
          <p:nvPr/>
        </p:nvSpPr>
        <p:spPr>
          <a:xfrm>
            <a:off x="3316084" y="4910031"/>
            <a:ext cx="3854793"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Briefly elaborate on what you want to discuss. </a:t>
            </a:r>
            <a:endParaRPr/>
          </a:p>
        </p:txBody>
      </p:sp>
      <p:sp>
        <p:nvSpPr>
          <p:cNvPr id="210" name="Google Shape;210;p16"/>
          <p:cNvSpPr txBox="1"/>
          <p:nvPr/>
        </p:nvSpPr>
        <p:spPr>
          <a:xfrm>
            <a:off x="3316084" y="7653297"/>
            <a:ext cx="4219459"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Briefly elaborate on what you want to discuss. </a:t>
            </a:r>
            <a:endParaRPr/>
          </a:p>
        </p:txBody>
      </p:sp>
      <p:pic>
        <p:nvPicPr>
          <p:cNvPr id="211" name="Google Shape;211;p16"/>
          <p:cNvPicPr preferRelativeResize="0"/>
          <p:nvPr/>
        </p:nvPicPr>
        <p:blipFill>
          <a:blip r:embed="rId6">
            <a:alphaModFix/>
          </a:blip>
          <a:stretch>
            <a:fillRect/>
          </a:stretch>
        </p:blipFill>
        <p:spPr>
          <a:xfrm>
            <a:off x="1471937" y="4091710"/>
            <a:ext cx="1035800" cy="1175940"/>
          </a:xfrm>
          <a:prstGeom prst="rect">
            <a:avLst/>
          </a:prstGeom>
          <a:noFill/>
          <a:ln>
            <a:noFill/>
          </a:ln>
        </p:spPr>
      </p:pic>
      <p:pic>
        <p:nvPicPr>
          <p:cNvPr id="212" name="Google Shape;212;p16"/>
          <p:cNvPicPr preferRelativeResize="0"/>
          <p:nvPr/>
        </p:nvPicPr>
        <p:blipFill>
          <a:blip r:embed="rId7">
            <a:alphaModFix/>
          </a:blip>
          <a:stretch>
            <a:fillRect/>
          </a:stretch>
        </p:blipFill>
        <p:spPr>
          <a:xfrm>
            <a:off x="1370462" y="6776112"/>
            <a:ext cx="1238717" cy="1462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216" name="Shape 216"/>
        <p:cNvGrpSpPr/>
        <p:nvPr/>
      </p:nvGrpSpPr>
      <p:grpSpPr>
        <a:xfrm>
          <a:off x="0" y="0"/>
          <a:ext cx="0" cy="0"/>
          <a:chOff x="0" y="0"/>
          <a:chExt cx="0" cy="0"/>
        </a:xfrm>
      </p:grpSpPr>
      <p:pic>
        <p:nvPicPr>
          <p:cNvPr id="217" name="Google Shape;217;p17"/>
          <p:cNvPicPr preferRelativeResize="0"/>
          <p:nvPr/>
        </p:nvPicPr>
        <p:blipFill>
          <a:blip r:embed="rId3">
            <a:alphaModFix/>
          </a:blip>
          <a:stretch>
            <a:fillRect/>
          </a:stretch>
        </p:blipFill>
        <p:spPr>
          <a:xfrm>
            <a:off x="10592525" y="3865666"/>
            <a:ext cx="6675574" cy="6139085"/>
          </a:xfrm>
          <a:prstGeom prst="rect">
            <a:avLst/>
          </a:prstGeom>
          <a:noFill/>
          <a:ln>
            <a:noFill/>
          </a:ln>
        </p:spPr>
      </p:pic>
      <p:grpSp>
        <p:nvGrpSpPr>
          <p:cNvPr id="218" name="Google Shape;218;p17"/>
          <p:cNvGrpSpPr/>
          <p:nvPr/>
        </p:nvGrpSpPr>
        <p:grpSpPr>
          <a:xfrm>
            <a:off x="1181100" y="480019"/>
            <a:ext cx="9697785" cy="916946"/>
            <a:chOff x="203200" y="-241102"/>
            <a:chExt cx="12930380" cy="1222594"/>
          </a:xfrm>
        </p:grpSpPr>
        <p:grpSp>
          <p:nvGrpSpPr>
            <p:cNvPr id="219" name="Google Shape;219;p17"/>
            <p:cNvGrpSpPr/>
            <p:nvPr/>
          </p:nvGrpSpPr>
          <p:grpSpPr>
            <a:xfrm>
              <a:off x="203200" y="-241102"/>
              <a:ext cx="4623379" cy="1222594"/>
              <a:chOff x="40138" y="-47625"/>
              <a:chExt cx="913260" cy="241500"/>
            </a:xfrm>
          </p:grpSpPr>
          <p:sp>
            <p:nvSpPr>
              <p:cNvPr id="220" name="Google Shape;220;p17"/>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7"/>
              <p:cNvSpPr txBox="1"/>
              <p:nvPr/>
            </p:nvSpPr>
            <p:spPr>
              <a:xfrm>
                <a:off x="19319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 name="Google Shape;222;p17"/>
            <p:cNvSpPr txBox="1"/>
            <p:nvPr/>
          </p:nvSpPr>
          <p:spPr>
            <a:xfrm>
              <a:off x="364380" y="273068"/>
              <a:ext cx="12769200" cy="655800"/>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sp>
        <p:nvSpPr>
          <p:cNvPr id="223" name="Google Shape;223;p17"/>
          <p:cNvSpPr txBox="1"/>
          <p:nvPr/>
        </p:nvSpPr>
        <p:spPr>
          <a:xfrm>
            <a:off x="1028700" y="2206200"/>
            <a:ext cx="15323400" cy="1462800"/>
          </a:xfrm>
          <a:prstGeom prst="rect">
            <a:avLst/>
          </a:prstGeom>
          <a:noFill/>
          <a:ln>
            <a:noFill/>
          </a:ln>
        </p:spPr>
        <p:txBody>
          <a:bodyPr anchorCtr="0" anchor="t" bIns="0" lIns="0" spcFirstLastPara="1" rIns="0" wrap="square" tIns="0">
            <a:spAutoFit/>
          </a:bodyPr>
          <a:lstStyle/>
          <a:p>
            <a:pPr indent="0" lvl="0" marL="0" marR="0" rtl="0" algn="l">
              <a:lnSpc>
                <a:spcPct val="93002"/>
              </a:lnSpc>
              <a:spcBef>
                <a:spcPts val="0"/>
              </a:spcBef>
              <a:spcAft>
                <a:spcPts val="0"/>
              </a:spcAft>
              <a:buNone/>
            </a:pPr>
            <a:r>
              <a:rPr b="0" i="0" lang="en-US" sz="10218" u="none" cap="none" strike="noStrike">
                <a:solidFill>
                  <a:srgbClr val="FFC136"/>
                </a:solidFill>
                <a:latin typeface="Impact"/>
                <a:ea typeface="Impact"/>
                <a:cs typeface="Impact"/>
                <a:sym typeface="Impact"/>
              </a:rPr>
              <a:t>PROJECTS </a:t>
            </a:r>
            <a:r>
              <a:rPr b="0" i="0" lang="en-US" sz="10218" u="none" cap="none" strike="noStrike">
                <a:solidFill>
                  <a:srgbClr val="333333"/>
                </a:solidFill>
                <a:latin typeface="Impact"/>
                <a:ea typeface="Impact"/>
                <a:cs typeface="Impact"/>
                <a:sym typeface="Impact"/>
              </a:rPr>
              <a:t>WE'RE WORKING ON</a:t>
            </a:r>
            <a:endParaRPr/>
          </a:p>
        </p:txBody>
      </p:sp>
      <p:sp>
        <p:nvSpPr>
          <p:cNvPr id="224" name="Google Shape;224;p17"/>
          <p:cNvSpPr txBox="1"/>
          <p:nvPr/>
        </p:nvSpPr>
        <p:spPr>
          <a:xfrm>
            <a:off x="1028700" y="3832860"/>
            <a:ext cx="8785200" cy="546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Are a testament to our commitment to innovation, sustainability, and community engagement. Each endeavor is meticulously planned and executed with the highest standards of quality and care.</a:t>
            </a:r>
            <a:endParaRPr/>
          </a:p>
          <a:p>
            <a:pPr indent="0" lvl="0" marL="0" marR="0" rtl="0" algn="l">
              <a:lnSpc>
                <a:spcPct val="115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From renewable energy initiatives that harness the power of the sun and wind, to educational programs that empower the next generation of leaders, our projects span a diverse range of sectors.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We prioritize environmentally-friendly practices, ensuring that our work not only benefits people today but also preserves the planet for future generations.</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p:txBody>
      </p:sp>
      <p:pic>
        <p:nvPicPr>
          <p:cNvPr id="225" name="Google Shape;225;p17"/>
          <p:cNvPicPr preferRelativeResize="0"/>
          <p:nvPr/>
        </p:nvPicPr>
        <p:blipFill>
          <a:blip r:embed="rId4">
            <a:alphaModFix/>
          </a:blip>
          <a:stretch>
            <a:fillRect/>
          </a:stretch>
        </p:blipFill>
        <p:spPr>
          <a:xfrm>
            <a:off x="15856650" y="-674075"/>
            <a:ext cx="7573724" cy="2683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229" name="Shape 229"/>
        <p:cNvGrpSpPr/>
        <p:nvPr/>
      </p:nvGrpSpPr>
      <p:grpSpPr>
        <a:xfrm>
          <a:off x="0" y="0"/>
          <a:ext cx="0" cy="0"/>
          <a:chOff x="0" y="0"/>
          <a:chExt cx="0" cy="0"/>
        </a:xfrm>
      </p:grpSpPr>
      <p:pic>
        <p:nvPicPr>
          <p:cNvPr id="230" name="Google Shape;230;p18"/>
          <p:cNvPicPr preferRelativeResize="0"/>
          <p:nvPr/>
        </p:nvPicPr>
        <p:blipFill>
          <a:blip r:embed="rId3">
            <a:alphaModFix/>
          </a:blip>
          <a:stretch>
            <a:fillRect/>
          </a:stretch>
        </p:blipFill>
        <p:spPr>
          <a:xfrm>
            <a:off x="13942475" y="-948925"/>
            <a:ext cx="6633649" cy="5902671"/>
          </a:xfrm>
          <a:prstGeom prst="rect">
            <a:avLst/>
          </a:prstGeom>
          <a:noFill/>
          <a:ln>
            <a:noFill/>
          </a:ln>
        </p:spPr>
      </p:pic>
      <p:grpSp>
        <p:nvGrpSpPr>
          <p:cNvPr id="231" name="Google Shape;231;p18"/>
          <p:cNvGrpSpPr/>
          <p:nvPr/>
        </p:nvGrpSpPr>
        <p:grpSpPr>
          <a:xfrm>
            <a:off x="1181100" y="480019"/>
            <a:ext cx="9697777" cy="916945"/>
            <a:chOff x="203200" y="-241102"/>
            <a:chExt cx="12930369" cy="1222594"/>
          </a:xfrm>
        </p:grpSpPr>
        <p:grpSp>
          <p:nvGrpSpPr>
            <p:cNvPr id="232" name="Google Shape;232;p18"/>
            <p:cNvGrpSpPr/>
            <p:nvPr/>
          </p:nvGrpSpPr>
          <p:grpSpPr>
            <a:xfrm>
              <a:off x="203200" y="-241102"/>
              <a:ext cx="3848512" cy="1222594"/>
              <a:chOff x="40138" y="-47625"/>
              <a:chExt cx="760200" cy="241500"/>
            </a:xfrm>
          </p:grpSpPr>
          <p:sp>
            <p:nvSpPr>
              <p:cNvPr id="233" name="Google Shape;233;p18"/>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8"/>
              <p:cNvSpPr txBox="1"/>
              <p:nvPr/>
            </p:nvSpPr>
            <p:spPr>
              <a:xfrm>
                <a:off x="40138"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5" name="Google Shape;235;p18"/>
            <p:cNvSpPr txBox="1"/>
            <p:nvPr/>
          </p:nvSpPr>
          <p:spPr>
            <a:xfrm>
              <a:off x="364380" y="273068"/>
              <a:ext cx="12769189" cy="655709"/>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grpSp>
        <p:nvGrpSpPr>
          <p:cNvPr id="236" name="Google Shape;236;p18"/>
          <p:cNvGrpSpPr/>
          <p:nvPr/>
        </p:nvGrpSpPr>
        <p:grpSpPr>
          <a:xfrm>
            <a:off x="1028700" y="3731485"/>
            <a:ext cx="1922266" cy="1922266"/>
            <a:chOff x="0" y="0"/>
            <a:chExt cx="812800" cy="812800"/>
          </a:xfrm>
        </p:grpSpPr>
        <p:sp>
          <p:nvSpPr>
            <p:cNvPr id="237" name="Google Shape;23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8"/>
          <p:cNvGrpSpPr/>
          <p:nvPr/>
        </p:nvGrpSpPr>
        <p:grpSpPr>
          <a:xfrm>
            <a:off x="8934740" y="3731485"/>
            <a:ext cx="1922266" cy="1922266"/>
            <a:chOff x="0" y="0"/>
            <a:chExt cx="812800" cy="812800"/>
          </a:xfrm>
        </p:grpSpPr>
        <p:sp>
          <p:nvSpPr>
            <p:cNvPr id="240" name="Google Shape;24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18"/>
          <p:cNvGrpSpPr/>
          <p:nvPr/>
        </p:nvGrpSpPr>
        <p:grpSpPr>
          <a:xfrm>
            <a:off x="1028700" y="5991374"/>
            <a:ext cx="16230600" cy="3266926"/>
            <a:chOff x="0" y="-47625"/>
            <a:chExt cx="4274726" cy="860425"/>
          </a:xfrm>
        </p:grpSpPr>
        <p:sp>
          <p:nvSpPr>
            <p:cNvPr id="243" name="Google Shape;243;p18"/>
            <p:cNvSpPr/>
            <p:nvPr/>
          </p:nvSpPr>
          <p:spPr>
            <a:xfrm>
              <a:off x="0" y="0"/>
              <a:ext cx="4274726" cy="812800"/>
            </a:xfrm>
            <a:custGeom>
              <a:rect b="b" l="l" r="r" t="t"/>
              <a:pathLst>
                <a:path extrusionOk="0" h="812800" w="4274726">
                  <a:moveTo>
                    <a:pt x="24327" y="0"/>
                  </a:moveTo>
                  <a:lnTo>
                    <a:pt x="4250399" y="0"/>
                  </a:lnTo>
                  <a:cubicBezTo>
                    <a:pt x="4263834" y="0"/>
                    <a:pt x="4274726" y="10891"/>
                    <a:pt x="4274726" y="24327"/>
                  </a:cubicBezTo>
                  <a:lnTo>
                    <a:pt x="4274726" y="788473"/>
                  </a:lnTo>
                  <a:cubicBezTo>
                    <a:pt x="4274726" y="801909"/>
                    <a:pt x="4263834" y="812800"/>
                    <a:pt x="4250399" y="812800"/>
                  </a:cubicBezTo>
                  <a:lnTo>
                    <a:pt x="24327" y="812800"/>
                  </a:lnTo>
                  <a:cubicBezTo>
                    <a:pt x="10891" y="812800"/>
                    <a:pt x="0" y="801909"/>
                    <a:pt x="0" y="788473"/>
                  </a:cubicBezTo>
                  <a:lnTo>
                    <a:pt x="0" y="24327"/>
                  </a:lnTo>
                  <a:cubicBezTo>
                    <a:pt x="0" y="10891"/>
                    <a:pt x="10891" y="0"/>
                    <a:pt x="24327"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8"/>
            <p:cNvSpPr txBox="1"/>
            <p:nvPr/>
          </p:nvSpPr>
          <p:spPr>
            <a:xfrm>
              <a:off x="0" y="-47625"/>
              <a:ext cx="4274726"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5" name="Google Shape;245;p18"/>
          <p:cNvSpPr txBox="1"/>
          <p:nvPr/>
        </p:nvSpPr>
        <p:spPr>
          <a:xfrm>
            <a:off x="1028700" y="2059550"/>
            <a:ext cx="9605400" cy="1462800"/>
          </a:xfrm>
          <a:prstGeom prst="rect">
            <a:avLst/>
          </a:prstGeom>
          <a:noFill/>
          <a:ln>
            <a:noFill/>
          </a:ln>
        </p:spPr>
        <p:txBody>
          <a:bodyPr anchorCtr="0" anchor="t" bIns="0" lIns="0" spcFirstLastPara="1" rIns="0" wrap="square" tIns="0">
            <a:spAutoFit/>
          </a:bodyPr>
          <a:lstStyle/>
          <a:p>
            <a:pPr indent="0" lvl="0" marL="0" marR="0" rtl="0" algn="l">
              <a:lnSpc>
                <a:spcPct val="93002"/>
              </a:lnSpc>
              <a:spcBef>
                <a:spcPts val="0"/>
              </a:spcBef>
              <a:spcAft>
                <a:spcPts val="0"/>
              </a:spcAft>
              <a:buNone/>
            </a:pPr>
            <a:r>
              <a:rPr b="0" i="0" lang="en-US" sz="10218" u="none" cap="none" strike="noStrike">
                <a:solidFill>
                  <a:srgbClr val="333333"/>
                </a:solidFill>
                <a:latin typeface="Impact"/>
                <a:ea typeface="Impact"/>
                <a:cs typeface="Impact"/>
                <a:sym typeface="Impact"/>
              </a:rPr>
              <a:t>OUR </a:t>
            </a:r>
            <a:r>
              <a:rPr b="0" i="0" lang="en-US" sz="10218" u="none" cap="none" strike="noStrike">
                <a:solidFill>
                  <a:srgbClr val="FFC136"/>
                </a:solidFill>
                <a:latin typeface="Impact"/>
                <a:ea typeface="Impact"/>
                <a:cs typeface="Impact"/>
                <a:sym typeface="Impact"/>
              </a:rPr>
              <a:t>OFFERINGS</a:t>
            </a:r>
            <a:endParaRPr/>
          </a:p>
        </p:txBody>
      </p:sp>
      <p:sp>
        <p:nvSpPr>
          <p:cNvPr id="246" name="Google Shape;246;p18"/>
          <p:cNvSpPr txBox="1"/>
          <p:nvPr/>
        </p:nvSpPr>
        <p:spPr>
          <a:xfrm>
            <a:off x="3356952" y="3855482"/>
            <a:ext cx="3870752" cy="732155"/>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None/>
            </a:pPr>
            <a:r>
              <a:rPr b="0" i="0" lang="en-US" sz="5000" u="none" cap="none" strike="noStrike">
                <a:solidFill>
                  <a:srgbClr val="333333"/>
                </a:solidFill>
                <a:latin typeface="Impact"/>
                <a:ea typeface="Impact"/>
                <a:cs typeface="Impact"/>
                <a:sym typeface="Impact"/>
              </a:rPr>
              <a:t>SERVICE ONE</a:t>
            </a:r>
            <a:endParaRPr/>
          </a:p>
        </p:txBody>
      </p:sp>
      <p:sp>
        <p:nvSpPr>
          <p:cNvPr id="247" name="Google Shape;247;p18"/>
          <p:cNvSpPr txBox="1"/>
          <p:nvPr/>
        </p:nvSpPr>
        <p:spPr>
          <a:xfrm>
            <a:off x="11262992" y="3855482"/>
            <a:ext cx="3870752" cy="732155"/>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None/>
            </a:pPr>
            <a:r>
              <a:rPr b="0" i="0" lang="en-US" sz="5000" u="none" cap="none" strike="noStrike">
                <a:solidFill>
                  <a:srgbClr val="333333"/>
                </a:solidFill>
                <a:latin typeface="Impact"/>
                <a:ea typeface="Impact"/>
                <a:cs typeface="Impact"/>
                <a:sym typeface="Impact"/>
              </a:rPr>
              <a:t>SERVICE TWO</a:t>
            </a:r>
            <a:endParaRPr/>
          </a:p>
        </p:txBody>
      </p:sp>
      <p:sp>
        <p:nvSpPr>
          <p:cNvPr id="248" name="Google Shape;248;p18"/>
          <p:cNvSpPr txBox="1"/>
          <p:nvPr/>
        </p:nvSpPr>
        <p:spPr>
          <a:xfrm>
            <a:off x="3356952" y="4654518"/>
            <a:ext cx="3870752"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249" name="Google Shape;249;p18"/>
          <p:cNvSpPr txBox="1"/>
          <p:nvPr/>
        </p:nvSpPr>
        <p:spPr>
          <a:xfrm>
            <a:off x="11262992" y="4654518"/>
            <a:ext cx="3870752"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250" name="Google Shape;250;p18"/>
          <p:cNvSpPr txBox="1"/>
          <p:nvPr/>
        </p:nvSpPr>
        <p:spPr>
          <a:xfrm>
            <a:off x="1449821" y="6659880"/>
            <a:ext cx="15441300" cy="206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Are a testament to our commitment to innovation, sustainability, and community engagement. Each endeavor is meticulously planned and executed with the highest standards of quality and care.</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From renewable energy initiatives that harness the power of the sun and wind, to educational programs that empower the next generation of leaders, our projects span a diverse range of sectors. </a:t>
            </a:r>
            <a:endParaRPr/>
          </a:p>
        </p:txBody>
      </p:sp>
      <p:pic>
        <p:nvPicPr>
          <p:cNvPr id="251" name="Google Shape;251;p18"/>
          <p:cNvPicPr preferRelativeResize="0"/>
          <p:nvPr/>
        </p:nvPicPr>
        <p:blipFill>
          <a:blip r:embed="rId4">
            <a:alphaModFix/>
          </a:blip>
          <a:stretch>
            <a:fillRect/>
          </a:stretch>
        </p:blipFill>
        <p:spPr>
          <a:xfrm>
            <a:off x="1449826" y="4216851"/>
            <a:ext cx="1080025" cy="1080025"/>
          </a:xfrm>
          <a:prstGeom prst="rect">
            <a:avLst/>
          </a:prstGeom>
          <a:noFill/>
          <a:ln>
            <a:noFill/>
          </a:ln>
        </p:spPr>
      </p:pic>
      <p:pic>
        <p:nvPicPr>
          <p:cNvPr id="252" name="Google Shape;252;p18"/>
          <p:cNvPicPr preferRelativeResize="0"/>
          <p:nvPr/>
        </p:nvPicPr>
        <p:blipFill>
          <a:blip r:embed="rId5">
            <a:alphaModFix/>
          </a:blip>
          <a:stretch>
            <a:fillRect/>
          </a:stretch>
        </p:blipFill>
        <p:spPr>
          <a:xfrm>
            <a:off x="9335203" y="4185350"/>
            <a:ext cx="1121334" cy="1080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2"/>
        </a:solidFill>
      </p:bgPr>
    </p:bg>
    <p:spTree>
      <p:nvGrpSpPr>
        <p:cNvPr id="256" name="Shape 256"/>
        <p:cNvGrpSpPr/>
        <p:nvPr/>
      </p:nvGrpSpPr>
      <p:grpSpPr>
        <a:xfrm>
          <a:off x="0" y="0"/>
          <a:ext cx="0" cy="0"/>
          <a:chOff x="0" y="0"/>
          <a:chExt cx="0" cy="0"/>
        </a:xfrm>
      </p:grpSpPr>
      <p:pic>
        <p:nvPicPr>
          <p:cNvPr id="257" name="Google Shape;257;p19"/>
          <p:cNvPicPr preferRelativeResize="0"/>
          <p:nvPr/>
        </p:nvPicPr>
        <p:blipFill>
          <a:blip r:embed="rId3">
            <a:alphaModFix/>
          </a:blip>
          <a:stretch>
            <a:fillRect/>
          </a:stretch>
        </p:blipFill>
        <p:spPr>
          <a:xfrm>
            <a:off x="6518600" y="4352323"/>
            <a:ext cx="5235675" cy="5040403"/>
          </a:xfrm>
          <a:prstGeom prst="rect">
            <a:avLst/>
          </a:prstGeom>
          <a:noFill/>
          <a:ln>
            <a:noFill/>
          </a:ln>
        </p:spPr>
      </p:pic>
      <p:pic>
        <p:nvPicPr>
          <p:cNvPr id="258" name="Google Shape;258;p19"/>
          <p:cNvPicPr preferRelativeResize="0"/>
          <p:nvPr/>
        </p:nvPicPr>
        <p:blipFill>
          <a:blip r:embed="rId4">
            <a:alphaModFix/>
          </a:blip>
          <a:stretch>
            <a:fillRect/>
          </a:stretch>
        </p:blipFill>
        <p:spPr>
          <a:xfrm>
            <a:off x="12118440" y="4288250"/>
            <a:ext cx="5195059" cy="5001300"/>
          </a:xfrm>
          <a:prstGeom prst="rect">
            <a:avLst/>
          </a:prstGeom>
          <a:noFill/>
          <a:ln>
            <a:noFill/>
          </a:ln>
        </p:spPr>
      </p:pic>
      <p:pic>
        <p:nvPicPr>
          <p:cNvPr id="259" name="Google Shape;259;p19"/>
          <p:cNvPicPr preferRelativeResize="0"/>
          <p:nvPr/>
        </p:nvPicPr>
        <p:blipFill>
          <a:blip r:embed="rId5">
            <a:alphaModFix/>
          </a:blip>
          <a:stretch>
            <a:fillRect/>
          </a:stretch>
        </p:blipFill>
        <p:spPr>
          <a:xfrm>
            <a:off x="956775" y="4254978"/>
            <a:ext cx="5235676" cy="5034571"/>
          </a:xfrm>
          <a:prstGeom prst="rect">
            <a:avLst/>
          </a:prstGeom>
          <a:noFill/>
          <a:ln>
            <a:noFill/>
          </a:ln>
        </p:spPr>
      </p:pic>
      <p:pic>
        <p:nvPicPr>
          <p:cNvPr id="260" name="Google Shape;260;p19"/>
          <p:cNvPicPr preferRelativeResize="0"/>
          <p:nvPr/>
        </p:nvPicPr>
        <p:blipFill>
          <a:blip r:embed="rId6">
            <a:alphaModFix/>
          </a:blip>
          <a:stretch>
            <a:fillRect/>
          </a:stretch>
        </p:blipFill>
        <p:spPr>
          <a:xfrm>
            <a:off x="-6868325" y="8734420"/>
            <a:ext cx="8714849" cy="3252957"/>
          </a:xfrm>
          <a:prstGeom prst="rect">
            <a:avLst/>
          </a:prstGeom>
          <a:noFill/>
          <a:ln>
            <a:noFill/>
          </a:ln>
        </p:spPr>
      </p:pic>
      <p:pic>
        <p:nvPicPr>
          <p:cNvPr id="261" name="Google Shape;261;p19"/>
          <p:cNvPicPr preferRelativeResize="0"/>
          <p:nvPr/>
        </p:nvPicPr>
        <p:blipFill>
          <a:blip r:embed="rId7">
            <a:alphaModFix/>
          </a:blip>
          <a:stretch>
            <a:fillRect/>
          </a:stretch>
        </p:blipFill>
        <p:spPr>
          <a:xfrm>
            <a:off x="12006201" y="-156025"/>
            <a:ext cx="8335180" cy="3105150"/>
          </a:xfrm>
          <a:prstGeom prst="rect">
            <a:avLst/>
          </a:prstGeom>
          <a:noFill/>
          <a:ln>
            <a:noFill/>
          </a:ln>
        </p:spPr>
      </p:pic>
      <p:grpSp>
        <p:nvGrpSpPr>
          <p:cNvPr id="262" name="Google Shape;262;p19"/>
          <p:cNvGrpSpPr/>
          <p:nvPr/>
        </p:nvGrpSpPr>
        <p:grpSpPr>
          <a:xfrm>
            <a:off x="1104900" y="480019"/>
            <a:ext cx="9773985" cy="916946"/>
            <a:chOff x="101600" y="-241102"/>
            <a:chExt cx="13031980" cy="1222594"/>
          </a:xfrm>
        </p:grpSpPr>
        <p:grpSp>
          <p:nvGrpSpPr>
            <p:cNvPr id="263" name="Google Shape;263;p19"/>
            <p:cNvGrpSpPr/>
            <p:nvPr/>
          </p:nvGrpSpPr>
          <p:grpSpPr>
            <a:xfrm>
              <a:off x="101600" y="-241102"/>
              <a:ext cx="3949530" cy="1222594"/>
              <a:chOff x="20069" y="-47625"/>
              <a:chExt cx="780154" cy="241500"/>
            </a:xfrm>
          </p:grpSpPr>
          <p:sp>
            <p:nvSpPr>
              <p:cNvPr id="264" name="Google Shape;264;p19"/>
              <p:cNvSpPr/>
              <p:nvPr/>
            </p:nvSpPr>
            <p:spPr>
              <a:xfrm>
                <a:off x="40138" y="0"/>
                <a:ext cx="760085" cy="193767"/>
              </a:xfrm>
              <a:custGeom>
                <a:rect b="b" l="l" r="r" t="t"/>
                <a:pathLst>
                  <a:path extrusionOk="0" h="193767" w="760085">
                    <a:moveTo>
                      <a:pt x="96884" y="0"/>
                    </a:moveTo>
                    <a:lnTo>
                      <a:pt x="663202" y="0"/>
                    </a:lnTo>
                    <a:cubicBezTo>
                      <a:pt x="716709" y="0"/>
                      <a:pt x="760085" y="43376"/>
                      <a:pt x="760085" y="96884"/>
                    </a:cubicBezTo>
                    <a:lnTo>
                      <a:pt x="760085" y="96884"/>
                    </a:lnTo>
                    <a:cubicBezTo>
                      <a:pt x="760085" y="122579"/>
                      <a:pt x="749878" y="147221"/>
                      <a:pt x="731709" y="165391"/>
                    </a:cubicBezTo>
                    <a:cubicBezTo>
                      <a:pt x="713539" y="183560"/>
                      <a:pt x="688897" y="193767"/>
                      <a:pt x="663202" y="193767"/>
                    </a:cubicBezTo>
                    <a:lnTo>
                      <a:pt x="96884" y="193767"/>
                    </a:lnTo>
                    <a:cubicBezTo>
                      <a:pt x="43376" y="193767"/>
                      <a:pt x="0" y="150391"/>
                      <a:pt x="0" y="96884"/>
                    </a:cubicBezTo>
                    <a:lnTo>
                      <a:pt x="0" y="96884"/>
                    </a:lnTo>
                    <a:cubicBezTo>
                      <a:pt x="0" y="43376"/>
                      <a:pt x="43376" y="0"/>
                      <a:pt x="96884" y="0"/>
                    </a:cubicBezTo>
                    <a:close/>
                  </a:path>
                </a:pathLst>
              </a:custGeom>
              <a:solidFill>
                <a:srgbClr val="00B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9"/>
              <p:cNvSpPr txBox="1"/>
              <p:nvPr/>
            </p:nvSpPr>
            <p:spPr>
              <a:xfrm>
                <a:off x="20069" y="-47625"/>
                <a:ext cx="760200" cy="24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6" name="Google Shape;266;p19"/>
            <p:cNvSpPr txBox="1"/>
            <p:nvPr/>
          </p:nvSpPr>
          <p:spPr>
            <a:xfrm>
              <a:off x="364380" y="273068"/>
              <a:ext cx="12769200" cy="655800"/>
            </a:xfrm>
            <a:prstGeom prst="rect">
              <a:avLst/>
            </a:prstGeom>
            <a:noFill/>
            <a:ln>
              <a:noFill/>
            </a:ln>
          </p:spPr>
          <p:txBody>
            <a:bodyPr anchorCtr="0" anchor="t" bIns="0" lIns="0" spcFirstLastPara="1" rIns="0" wrap="square" tIns="0">
              <a:spAutoFit/>
            </a:bodyPr>
            <a:lstStyle/>
            <a:p>
              <a:pPr indent="0" lvl="0" marL="0" marR="0" rtl="0" algn="l">
                <a:lnSpc>
                  <a:spcPct val="93022"/>
                </a:lnSpc>
                <a:spcBef>
                  <a:spcPts val="0"/>
                </a:spcBef>
                <a:spcAft>
                  <a:spcPts val="0"/>
                </a:spcAft>
                <a:buNone/>
              </a:pPr>
              <a:r>
                <a:rPr b="0" i="0" lang="en-US" sz="3368" u="none" cap="none" strike="noStrike">
                  <a:solidFill>
                    <a:srgbClr val="FFFFFF"/>
                  </a:solidFill>
                  <a:latin typeface="Impact"/>
                  <a:ea typeface="Impact"/>
                  <a:cs typeface="Impact"/>
                  <a:sym typeface="Impact"/>
                </a:rPr>
                <a:t>NAME COMPANY</a:t>
              </a:r>
              <a:r>
                <a:rPr b="0" i="0" lang="en-US" sz="3368" u="none" cap="none" strike="noStrike">
                  <a:solidFill>
                    <a:srgbClr val="333333"/>
                  </a:solidFill>
                  <a:latin typeface="Impact"/>
                  <a:ea typeface="Impact"/>
                  <a:cs typeface="Impact"/>
                  <a:sym typeface="Impact"/>
                </a:rPr>
                <a:t>              CONTENT                      CONTACT US</a:t>
              </a:r>
              <a:endParaRPr/>
            </a:p>
          </p:txBody>
        </p:sp>
      </p:grpSp>
      <p:sp>
        <p:nvSpPr>
          <p:cNvPr id="267" name="Google Shape;267;p19"/>
          <p:cNvSpPr txBox="1"/>
          <p:nvPr/>
        </p:nvSpPr>
        <p:spPr>
          <a:xfrm>
            <a:off x="1028700" y="1988822"/>
            <a:ext cx="7729031" cy="1493409"/>
          </a:xfrm>
          <a:prstGeom prst="rect">
            <a:avLst/>
          </a:prstGeom>
          <a:noFill/>
          <a:ln>
            <a:noFill/>
          </a:ln>
        </p:spPr>
        <p:txBody>
          <a:bodyPr anchorCtr="0" anchor="t" bIns="0" lIns="0" spcFirstLastPara="1" rIns="0" wrap="square" tIns="0">
            <a:spAutoFit/>
          </a:bodyPr>
          <a:lstStyle/>
          <a:p>
            <a:pPr indent="0" lvl="0" marL="0" marR="0" rtl="0" algn="l">
              <a:lnSpc>
                <a:spcPct val="93002"/>
              </a:lnSpc>
              <a:spcBef>
                <a:spcPts val="0"/>
              </a:spcBef>
              <a:spcAft>
                <a:spcPts val="0"/>
              </a:spcAft>
              <a:buNone/>
            </a:pPr>
            <a:r>
              <a:rPr b="0" i="0" lang="en-US" sz="10218" u="none" cap="none" strike="noStrike">
                <a:solidFill>
                  <a:srgbClr val="FFC136"/>
                </a:solidFill>
                <a:latin typeface="Impact"/>
                <a:ea typeface="Impact"/>
                <a:cs typeface="Impact"/>
                <a:sym typeface="Impact"/>
              </a:rPr>
              <a:t>GALLERY IMAGE</a:t>
            </a:r>
            <a:endParaRPr/>
          </a:p>
        </p:txBody>
      </p:sp>
      <p:sp>
        <p:nvSpPr>
          <p:cNvPr id="268" name="Google Shape;268;p19"/>
          <p:cNvSpPr txBox="1"/>
          <p:nvPr/>
        </p:nvSpPr>
        <p:spPr>
          <a:xfrm>
            <a:off x="1028700" y="3265061"/>
            <a:ext cx="8383589"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What can you say about your projects? Share it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Universal Design for Learning Framework">
  <a:themeElements>
    <a:clrScheme name="Office">
      <a:dk1>
        <a:srgbClr val="000000"/>
      </a:dk1>
      <a:lt1>
        <a:srgbClr val="FFFFFF"/>
      </a:lt1>
      <a:dk2>
        <a:srgbClr val="00BF63"/>
      </a:dk2>
      <a:lt2>
        <a:srgbClr val="FBFFF2"/>
      </a:lt2>
      <a:accent1>
        <a:srgbClr val="FFC136"/>
      </a:accent1>
      <a:accent2>
        <a:srgbClr val="FCC64D"/>
      </a:accent2>
      <a:accent3>
        <a:srgbClr val="888888"/>
      </a:accent3>
      <a:accent4>
        <a:srgbClr val="545454"/>
      </a:accent4>
      <a:accent5>
        <a:srgbClr val="333333"/>
      </a:accent5>
      <a:accent6>
        <a:srgbClr val="00BF63"/>
      </a:accent6>
      <a:hlink>
        <a:srgbClr val="FBFFF2"/>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