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Montserrat"/>
      <p:regular r:id="rId24"/>
      <p:bold r:id="rId25"/>
      <p:italic r:id="rId26"/>
      <p:boldItalic r:id="rId27"/>
    </p:embeddedFont>
    <p:embeddedFont>
      <p:font typeface="Capriola"/>
      <p:regular r:id="rId28"/>
    </p:embeddedFont>
    <p:embeddedFont>
      <p:font typeface="Archivo Black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Capriola-regular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chivoBlack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5f89a31a4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305f89a31a4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5f89a31a4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05f89a31a4_1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5f89a31a4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05f89a31a4_1_2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5f89a31a4_1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05f89a31a4_1_2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05f89a31a4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05f89a31a4_1_2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5f89a31a4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05f89a31a4_1_2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5f89a31a4_1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05f89a31a4_1_2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5f89a31a4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305f89a31a4_1_3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5f89a31a4_1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05f89a31a4_1_3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05f89a31a4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305f89a31a4_1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5f89a31a4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305f89a31a4_1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5f89a31a4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305f89a31a4_1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5f89a31a4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05f89a31a4_1_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5f89a31a4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05f89a31a4_1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5f89a31a4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05f89a31a4_1_1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5f89a31a4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05f89a31a4_1_1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5f89a31a4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05f89a31a4_1_1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5f89a31a4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05f89a31a4_1_1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372200" y="626200"/>
            <a:ext cx="8412300" cy="26877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454360" y="3037963"/>
            <a:ext cx="1669496" cy="1168648"/>
          </a:xfrm>
          <a:custGeom>
            <a:rect b="b" l="l" r="r" t="t"/>
            <a:pathLst>
              <a:path extrusionOk="0" h="2337295" w="3338992">
                <a:moveTo>
                  <a:pt x="0" y="0"/>
                </a:moveTo>
                <a:lnTo>
                  <a:pt x="3338992" y="0"/>
                </a:lnTo>
                <a:lnTo>
                  <a:pt x="3338992" y="2337295"/>
                </a:lnTo>
                <a:lnTo>
                  <a:pt x="0" y="2337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-454360" y="2111005"/>
            <a:ext cx="1669496" cy="1168647"/>
          </a:xfrm>
          <a:custGeom>
            <a:rect b="b" l="l" r="r" t="t"/>
            <a:pathLst>
              <a:path extrusionOk="0" h="2337295" w="3338992">
                <a:moveTo>
                  <a:pt x="0" y="0"/>
                </a:moveTo>
                <a:lnTo>
                  <a:pt x="3338992" y="0"/>
                </a:lnTo>
                <a:lnTo>
                  <a:pt x="3338992" y="2337294"/>
                </a:lnTo>
                <a:lnTo>
                  <a:pt x="0" y="2337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2126300" y="2576100"/>
            <a:ext cx="6706200" cy="163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4281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4926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0" y="5034"/>
            <a:ext cx="6354625" cy="863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2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DFC"/>
              </a:buClr>
              <a:buSzPts val="1400"/>
              <a:buChar char="●"/>
              <a:defRPr sz="1400">
                <a:solidFill>
                  <a:srgbClr val="FFFDFC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○"/>
              <a:defRPr sz="1200">
                <a:solidFill>
                  <a:srgbClr val="181D28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■"/>
              <a:defRPr sz="1200">
                <a:solidFill>
                  <a:srgbClr val="181D28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●"/>
              <a:defRPr sz="1200">
                <a:solidFill>
                  <a:srgbClr val="181D28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○"/>
              <a:defRPr sz="1200">
                <a:solidFill>
                  <a:srgbClr val="181D28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■"/>
              <a:defRPr sz="1200">
                <a:solidFill>
                  <a:srgbClr val="181D28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●"/>
              <a:defRPr sz="1200">
                <a:solidFill>
                  <a:srgbClr val="181D28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○"/>
              <a:defRPr sz="1200">
                <a:solidFill>
                  <a:srgbClr val="181D28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■"/>
              <a:defRPr sz="1200">
                <a:solidFill>
                  <a:srgbClr val="181D28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DFC"/>
              </a:buClr>
              <a:buSzPts val="1400"/>
              <a:buChar char="●"/>
              <a:defRPr sz="1400">
                <a:solidFill>
                  <a:srgbClr val="FFFDFC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○"/>
              <a:defRPr sz="1200">
                <a:solidFill>
                  <a:srgbClr val="181D28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■"/>
              <a:defRPr sz="1200">
                <a:solidFill>
                  <a:srgbClr val="181D28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●"/>
              <a:defRPr sz="1200">
                <a:solidFill>
                  <a:srgbClr val="181D28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○"/>
              <a:defRPr sz="1200">
                <a:solidFill>
                  <a:srgbClr val="181D28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■"/>
              <a:defRPr sz="1200">
                <a:solidFill>
                  <a:srgbClr val="181D28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●"/>
              <a:defRPr sz="1200">
                <a:solidFill>
                  <a:srgbClr val="181D28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○"/>
              <a:defRPr sz="1200">
                <a:solidFill>
                  <a:srgbClr val="181D28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200"/>
              <a:buChar char="■"/>
              <a:defRPr sz="1200">
                <a:solidFill>
                  <a:srgbClr val="181D28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b="0" l="0" r="64727" t="70334"/>
          <a:stretch/>
        </p:blipFill>
        <p:spPr>
          <a:xfrm>
            <a:off x="7020150" y="0"/>
            <a:ext cx="2123848" cy="188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61837" r="0" t="70334"/>
          <a:stretch/>
        </p:blipFill>
        <p:spPr>
          <a:xfrm flipH="1" rot="10800000">
            <a:off x="-5901" y="3254927"/>
            <a:ext cx="2297800" cy="188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>
            <p:ph idx="2" type="pic"/>
          </p:nvPr>
        </p:nvSpPr>
        <p:spPr>
          <a:xfrm>
            <a:off x="-20675" y="-6650"/>
            <a:ext cx="9144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" name="Google Shape;29;p5"/>
          <p:cNvGrpSpPr/>
          <p:nvPr/>
        </p:nvGrpSpPr>
        <p:grpSpPr>
          <a:xfrm>
            <a:off x="0" y="1232596"/>
            <a:ext cx="9143818" cy="2606124"/>
            <a:chOff x="0" y="-38100"/>
            <a:chExt cx="4816592" cy="1372800"/>
          </a:xfrm>
        </p:grpSpPr>
        <p:sp>
          <p:nvSpPr>
            <p:cNvPr id="30" name="Google Shape;30;p5"/>
            <p:cNvSpPr/>
            <p:nvPr/>
          </p:nvSpPr>
          <p:spPr>
            <a:xfrm>
              <a:off x="0" y="0"/>
              <a:ext cx="4816592" cy="1334598"/>
            </a:xfrm>
            <a:custGeom>
              <a:rect b="b" l="l" r="r" t="t"/>
              <a:pathLst>
                <a:path extrusionOk="0" h="133459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34598"/>
                  </a:lnTo>
                  <a:lnTo>
                    <a:pt x="0" y="1334598"/>
                  </a:lnTo>
                  <a:close/>
                </a:path>
              </a:pathLst>
            </a:custGeom>
            <a:solidFill>
              <a:srgbClr val="057EE4"/>
            </a:solidFill>
            <a:ln>
              <a:noFill/>
            </a:ln>
          </p:spPr>
        </p:sp>
        <p:sp>
          <p:nvSpPr>
            <p:cNvPr id="31" name="Google Shape;31;p5"/>
            <p:cNvSpPr txBox="1"/>
            <p:nvPr/>
          </p:nvSpPr>
          <p:spPr>
            <a:xfrm>
              <a:off x="0" y="-38100"/>
              <a:ext cx="4816500" cy="137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5"/>
          <p:cNvSpPr/>
          <p:nvPr/>
        </p:nvSpPr>
        <p:spPr>
          <a:xfrm>
            <a:off x="251596" y="-615469"/>
            <a:ext cx="1731956" cy="2057400"/>
          </a:xfrm>
          <a:custGeom>
            <a:rect b="b" l="l" r="r" t="t"/>
            <a:pathLst>
              <a:path extrusionOk="0" h="4114800" w="3463913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>
            <a:off x="7219330" y="-615469"/>
            <a:ext cx="1731957" cy="2057400"/>
          </a:xfrm>
          <a:custGeom>
            <a:rect b="b" l="l" r="r" t="t"/>
            <a:pathLst>
              <a:path extrusionOk="0" h="4114800" w="3463913">
                <a:moveTo>
                  <a:pt x="0" y="0"/>
                </a:moveTo>
                <a:lnTo>
                  <a:pt x="3463913" y="0"/>
                </a:lnTo>
                <a:lnTo>
                  <a:pt x="34639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>
            <p:ph idx="2" type="pic"/>
          </p:nvPr>
        </p:nvSpPr>
        <p:spPr>
          <a:xfrm>
            <a:off x="6225225" y="4425"/>
            <a:ext cx="2918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07193" y="-448779"/>
            <a:ext cx="1885327" cy="2057400"/>
          </a:xfrm>
          <a:custGeom>
            <a:rect b="b" l="l" r="r" t="t"/>
            <a:pathLst>
              <a:path extrusionOk="0" h="4114800" w="3770653">
                <a:moveTo>
                  <a:pt x="0" y="0"/>
                </a:moveTo>
                <a:lnTo>
                  <a:pt x="3770653" y="0"/>
                </a:lnTo>
                <a:lnTo>
                  <a:pt x="3770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800"/>
              <a:buChar char="●"/>
              <a:defRPr>
                <a:solidFill>
                  <a:srgbClr val="181D28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○"/>
              <a:defRPr>
                <a:solidFill>
                  <a:srgbClr val="181D28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■"/>
              <a:defRPr>
                <a:solidFill>
                  <a:srgbClr val="181D28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●"/>
              <a:defRPr>
                <a:solidFill>
                  <a:srgbClr val="181D28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○"/>
              <a:defRPr>
                <a:solidFill>
                  <a:srgbClr val="181D28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■"/>
              <a:defRPr>
                <a:solidFill>
                  <a:srgbClr val="181D28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●"/>
              <a:defRPr>
                <a:solidFill>
                  <a:srgbClr val="181D28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○"/>
              <a:defRPr>
                <a:solidFill>
                  <a:srgbClr val="181D28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181D28"/>
              </a:buClr>
              <a:buSzPts val="1400"/>
              <a:buChar char="■"/>
              <a:defRPr>
                <a:solidFill>
                  <a:srgbClr val="181D28"/>
                </a:solidFill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7"/>
          <p:cNvSpPr/>
          <p:nvPr/>
        </p:nvSpPr>
        <p:spPr>
          <a:xfrm rot="5400000">
            <a:off x="-180880" y="3588840"/>
            <a:ext cx="2052381" cy="2542363"/>
          </a:xfrm>
          <a:custGeom>
            <a:rect b="b" l="l" r="r" t="t"/>
            <a:pathLst>
              <a:path extrusionOk="0" h="5084726" w="4104761">
                <a:moveTo>
                  <a:pt x="0" y="0"/>
                </a:moveTo>
                <a:lnTo>
                  <a:pt x="4104761" y="0"/>
                </a:lnTo>
                <a:lnTo>
                  <a:pt x="4104761" y="5084726"/>
                </a:lnTo>
                <a:lnTo>
                  <a:pt x="0" y="5084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/>
          <p:nvPr>
            <p:ph idx="2" type="pic"/>
          </p:nvPr>
        </p:nvSpPr>
        <p:spPr>
          <a:xfrm>
            <a:off x="0" y="1613700"/>
            <a:ext cx="3048000" cy="19161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8"/>
          <p:cNvSpPr/>
          <p:nvPr>
            <p:ph idx="3" type="pic"/>
          </p:nvPr>
        </p:nvSpPr>
        <p:spPr>
          <a:xfrm>
            <a:off x="3048000" y="1613700"/>
            <a:ext cx="3048000" cy="19161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8"/>
          <p:cNvSpPr/>
          <p:nvPr>
            <p:ph idx="4" type="pic"/>
          </p:nvPr>
        </p:nvSpPr>
        <p:spPr>
          <a:xfrm>
            <a:off x="6096000" y="1613700"/>
            <a:ext cx="3048000" cy="19161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26375" y="-2053725"/>
            <a:ext cx="2738626" cy="3998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chivo Black"/>
              <a:buChar char="●"/>
              <a:defRPr sz="1800">
                <a:solidFill>
                  <a:schemeClr val="dk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priola"/>
              <a:buChar char="○"/>
              <a:defRPr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35.png"/><Relationship Id="rId7" Type="http://schemas.openxmlformats.org/officeDocument/2006/relationships/image" Target="../media/image25.png"/><Relationship Id="rId8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.png"/><Relationship Id="rId13" Type="http://schemas.openxmlformats.org/officeDocument/2006/relationships/image" Target="../media/image44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42.png"/><Relationship Id="rId7" Type="http://schemas.openxmlformats.org/officeDocument/2006/relationships/image" Target="../media/image12.png"/><Relationship Id="rId8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00" y="653275"/>
            <a:ext cx="8384876" cy="26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/>
          <p:nvPr/>
        </p:nvSpPr>
        <p:spPr>
          <a:xfrm>
            <a:off x="-454360" y="3380364"/>
            <a:ext cx="1669496" cy="1168647"/>
          </a:xfrm>
          <a:custGeom>
            <a:rect b="b" l="l" r="r" t="t"/>
            <a:pathLst>
              <a:path extrusionOk="0" h="2337295" w="3338992">
                <a:moveTo>
                  <a:pt x="0" y="0"/>
                </a:moveTo>
                <a:lnTo>
                  <a:pt x="3338992" y="0"/>
                </a:lnTo>
                <a:lnTo>
                  <a:pt x="3338992" y="2337295"/>
                </a:lnTo>
                <a:lnTo>
                  <a:pt x="0" y="2337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10"/>
          <p:cNvSpPr/>
          <p:nvPr/>
        </p:nvSpPr>
        <p:spPr>
          <a:xfrm>
            <a:off x="-454360" y="2453405"/>
            <a:ext cx="1669496" cy="1168647"/>
          </a:xfrm>
          <a:custGeom>
            <a:rect b="b" l="l" r="r" t="t"/>
            <a:pathLst>
              <a:path extrusionOk="0" h="2337295" w="3338992">
                <a:moveTo>
                  <a:pt x="0" y="0"/>
                </a:moveTo>
                <a:lnTo>
                  <a:pt x="3338992" y="0"/>
                </a:lnTo>
                <a:lnTo>
                  <a:pt x="3338992" y="2337294"/>
                </a:lnTo>
                <a:lnTo>
                  <a:pt x="0" y="2337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10"/>
          <p:cNvSpPr txBox="1"/>
          <p:nvPr/>
        </p:nvSpPr>
        <p:spPr>
          <a:xfrm>
            <a:off x="4055259" y="4471194"/>
            <a:ext cx="4708353" cy="43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Name Surname</a:t>
            </a:r>
            <a:endParaRPr sz="700"/>
          </a:p>
        </p:txBody>
      </p:sp>
      <p:sp>
        <p:nvSpPr>
          <p:cNvPr id="65" name="Google Shape;65;p10"/>
          <p:cNvSpPr txBox="1"/>
          <p:nvPr/>
        </p:nvSpPr>
        <p:spPr>
          <a:xfrm>
            <a:off x="1128888" y="3392400"/>
            <a:ext cx="763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7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</a:t>
            </a:r>
            <a:endParaRPr sz="700"/>
          </a:p>
        </p:txBody>
      </p:sp>
      <p:sp>
        <p:nvSpPr>
          <p:cNvPr id="66" name="Google Shape;66;p10"/>
          <p:cNvSpPr txBox="1"/>
          <p:nvPr/>
        </p:nvSpPr>
        <p:spPr>
          <a:xfrm>
            <a:off x="380388" y="215994"/>
            <a:ext cx="1269647" cy="311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DFC"/>
                </a:solidFill>
                <a:latin typeface="Archivo Black"/>
                <a:ea typeface="Archivo Black"/>
                <a:cs typeface="Archivo Black"/>
                <a:sym typeface="Archivo Black"/>
              </a:rPr>
              <a:t>COMPANY NAME</a:t>
            </a:r>
            <a:endParaRPr sz="700"/>
          </a:p>
        </p:txBody>
      </p:sp>
      <p:sp>
        <p:nvSpPr>
          <p:cNvPr id="67" name="Google Shape;67;p10"/>
          <p:cNvSpPr txBox="1"/>
          <p:nvPr/>
        </p:nvSpPr>
        <p:spPr>
          <a:xfrm>
            <a:off x="7347070" y="215995"/>
            <a:ext cx="1416543" cy="3107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DFC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 SLIDES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375" y="-2053725"/>
            <a:ext cx="2738626" cy="399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837" y="1549210"/>
            <a:ext cx="4387369" cy="31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726819" y="783851"/>
            <a:ext cx="3667509" cy="564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STATISTICS</a:t>
            </a:r>
            <a:endParaRPr sz="700"/>
          </a:p>
        </p:txBody>
      </p:sp>
      <p:sp>
        <p:nvSpPr>
          <p:cNvPr id="199" name="Google Shape;199;p19"/>
          <p:cNvSpPr txBox="1"/>
          <p:nvPr/>
        </p:nvSpPr>
        <p:spPr>
          <a:xfrm>
            <a:off x="4751515" y="767517"/>
            <a:ext cx="2117661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 graph to present the expenses associated with the campaign.</a:t>
            </a:r>
            <a:endParaRPr sz="700"/>
          </a:p>
        </p:txBody>
      </p:sp>
      <p:sp>
        <p:nvSpPr>
          <p:cNvPr id="200" name="Google Shape;200;p19"/>
          <p:cNvSpPr txBox="1"/>
          <p:nvPr/>
        </p:nvSpPr>
        <p:spPr>
          <a:xfrm>
            <a:off x="4751515" y="2312414"/>
            <a:ext cx="3878135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Etiam euismod id sem quis accumsan. Sed tempus placerat velit a placerat. Cras suscipit est at mauris blandit  finibus non augue.</a:t>
            </a:r>
            <a:endParaRPr sz="700"/>
          </a:p>
        </p:txBody>
      </p:sp>
      <p:sp>
        <p:nvSpPr>
          <p:cNvPr id="201" name="Google Shape;201;p19"/>
          <p:cNvSpPr txBox="1"/>
          <p:nvPr/>
        </p:nvSpPr>
        <p:spPr>
          <a:xfrm>
            <a:off x="6869177" y="3607491"/>
            <a:ext cx="1760474" cy="828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Etiam id sem quis accumsan. Cras suscipit est at mauris finibus non augue.</a:t>
            </a:r>
            <a:endParaRPr sz="700"/>
          </a:p>
        </p:txBody>
      </p:sp>
      <p:sp>
        <p:nvSpPr>
          <p:cNvPr id="202" name="Google Shape;202;p19"/>
          <p:cNvSpPr txBox="1"/>
          <p:nvPr/>
        </p:nvSpPr>
        <p:spPr>
          <a:xfrm>
            <a:off x="4751515" y="3607491"/>
            <a:ext cx="1760474" cy="828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Etiam id sem quis accumsan. Cras suscipit est at mauris finibus non augue.</a:t>
            </a:r>
            <a:endParaRPr sz="700"/>
          </a:p>
        </p:txBody>
      </p:sp>
      <p:sp>
        <p:nvSpPr>
          <p:cNvPr id="203" name="Google Shape;203;p19"/>
          <p:cNvSpPr txBox="1"/>
          <p:nvPr/>
        </p:nvSpPr>
        <p:spPr>
          <a:xfrm>
            <a:off x="4751515" y="1957687"/>
            <a:ext cx="1760474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Item 01</a:t>
            </a:r>
            <a:endParaRPr sz="700"/>
          </a:p>
        </p:txBody>
      </p:sp>
      <p:sp>
        <p:nvSpPr>
          <p:cNvPr id="204" name="Google Shape;204;p19"/>
          <p:cNvSpPr txBox="1"/>
          <p:nvPr/>
        </p:nvSpPr>
        <p:spPr>
          <a:xfrm>
            <a:off x="6869177" y="3175373"/>
            <a:ext cx="1762316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Item 03</a:t>
            </a:r>
            <a:endParaRPr sz="700"/>
          </a:p>
        </p:txBody>
      </p:sp>
      <p:sp>
        <p:nvSpPr>
          <p:cNvPr id="205" name="Google Shape;205;p19"/>
          <p:cNvSpPr txBox="1"/>
          <p:nvPr/>
        </p:nvSpPr>
        <p:spPr>
          <a:xfrm>
            <a:off x="4751515" y="3175373"/>
            <a:ext cx="1762317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Item 02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75" y="1531750"/>
            <a:ext cx="2708877" cy="1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800" y="1537525"/>
            <a:ext cx="2708876" cy="168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775" y="1537525"/>
            <a:ext cx="2708876" cy="168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3925" y="3086100"/>
            <a:ext cx="358138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841938" y="844125"/>
            <a:ext cx="3581356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 txBox="1"/>
          <p:nvPr/>
        </p:nvSpPr>
        <p:spPr>
          <a:xfrm>
            <a:off x="521097" y="3543229"/>
            <a:ext cx="2389715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216" name="Google Shape;216;p20"/>
          <p:cNvSpPr txBox="1"/>
          <p:nvPr/>
        </p:nvSpPr>
        <p:spPr>
          <a:xfrm>
            <a:off x="523075" y="3970125"/>
            <a:ext cx="20238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</a:t>
            </a:r>
            <a:endParaRPr sz="700"/>
          </a:p>
        </p:txBody>
      </p:sp>
      <p:sp>
        <p:nvSpPr>
          <p:cNvPr id="217" name="Google Shape;217;p20"/>
          <p:cNvSpPr txBox="1"/>
          <p:nvPr/>
        </p:nvSpPr>
        <p:spPr>
          <a:xfrm>
            <a:off x="3225926" y="3970125"/>
            <a:ext cx="18882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</a:t>
            </a:r>
            <a:endParaRPr sz="700"/>
          </a:p>
        </p:txBody>
      </p:sp>
      <p:sp>
        <p:nvSpPr>
          <p:cNvPr id="218" name="Google Shape;218;p20"/>
          <p:cNvSpPr txBox="1"/>
          <p:nvPr/>
        </p:nvSpPr>
        <p:spPr>
          <a:xfrm>
            <a:off x="5930349" y="3970125"/>
            <a:ext cx="18882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</a:t>
            </a:r>
            <a:endParaRPr sz="700"/>
          </a:p>
        </p:txBody>
      </p:sp>
      <p:sp>
        <p:nvSpPr>
          <p:cNvPr id="219" name="Google Shape;219;p20"/>
          <p:cNvSpPr txBox="1"/>
          <p:nvPr/>
        </p:nvSpPr>
        <p:spPr>
          <a:xfrm>
            <a:off x="3225930" y="3543229"/>
            <a:ext cx="2401896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220" name="Google Shape;220;p20"/>
          <p:cNvSpPr txBox="1"/>
          <p:nvPr/>
        </p:nvSpPr>
        <p:spPr>
          <a:xfrm>
            <a:off x="5928778" y="3543229"/>
            <a:ext cx="2377535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221" name="Google Shape;221;p20"/>
          <p:cNvSpPr txBox="1"/>
          <p:nvPr/>
        </p:nvSpPr>
        <p:spPr>
          <a:xfrm>
            <a:off x="521097" y="600075"/>
            <a:ext cx="8406186" cy="564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YOUR TOPIC HERE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/>
          <p:nvPr/>
        </p:nvSpPr>
        <p:spPr>
          <a:xfrm rot="2700000">
            <a:off x="359500" y="2197884"/>
            <a:ext cx="309721" cy="309721"/>
          </a:xfrm>
          <a:custGeom>
            <a:rect b="b" l="l" r="r" t="t"/>
            <a:pathLst>
              <a:path extrusionOk="0" h="619442" w="619442">
                <a:moveTo>
                  <a:pt x="0" y="0"/>
                </a:moveTo>
                <a:lnTo>
                  <a:pt x="619442" y="0"/>
                </a:lnTo>
                <a:lnTo>
                  <a:pt x="619442" y="619441"/>
                </a:lnTo>
                <a:lnTo>
                  <a:pt x="0" y="61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1"/>
          <p:cNvSpPr/>
          <p:nvPr/>
        </p:nvSpPr>
        <p:spPr>
          <a:xfrm rot="2700000">
            <a:off x="359500" y="3560821"/>
            <a:ext cx="309721" cy="309721"/>
          </a:xfrm>
          <a:custGeom>
            <a:rect b="b" l="l" r="r" t="t"/>
            <a:pathLst>
              <a:path extrusionOk="0" h="619442" w="619442">
                <a:moveTo>
                  <a:pt x="0" y="0"/>
                </a:moveTo>
                <a:lnTo>
                  <a:pt x="619442" y="0"/>
                </a:lnTo>
                <a:lnTo>
                  <a:pt x="619442" y="619442"/>
                </a:lnTo>
                <a:lnTo>
                  <a:pt x="0" y="61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1"/>
          <p:cNvSpPr/>
          <p:nvPr/>
        </p:nvSpPr>
        <p:spPr>
          <a:xfrm rot="2700000">
            <a:off x="3129896" y="2197884"/>
            <a:ext cx="309721" cy="309721"/>
          </a:xfrm>
          <a:custGeom>
            <a:rect b="b" l="l" r="r" t="t"/>
            <a:pathLst>
              <a:path extrusionOk="0" h="619442" w="619442">
                <a:moveTo>
                  <a:pt x="0" y="0"/>
                </a:moveTo>
                <a:lnTo>
                  <a:pt x="619442" y="0"/>
                </a:lnTo>
                <a:lnTo>
                  <a:pt x="619442" y="619441"/>
                </a:lnTo>
                <a:lnTo>
                  <a:pt x="0" y="61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21"/>
          <p:cNvSpPr/>
          <p:nvPr/>
        </p:nvSpPr>
        <p:spPr>
          <a:xfrm rot="2700000">
            <a:off x="3129896" y="3560821"/>
            <a:ext cx="309721" cy="309721"/>
          </a:xfrm>
          <a:custGeom>
            <a:rect b="b" l="l" r="r" t="t"/>
            <a:pathLst>
              <a:path extrusionOk="0" h="619442" w="619442">
                <a:moveTo>
                  <a:pt x="0" y="0"/>
                </a:moveTo>
                <a:lnTo>
                  <a:pt x="619442" y="0"/>
                </a:lnTo>
                <a:lnTo>
                  <a:pt x="619442" y="619442"/>
                </a:lnTo>
                <a:lnTo>
                  <a:pt x="0" y="61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21"/>
          <p:cNvSpPr/>
          <p:nvPr/>
        </p:nvSpPr>
        <p:spPr>
          <a:xfrm rot="2700000">
            <a:off x="5928867" y="2197884"/>
            <a:ext cx="309721" cy="309721"/>
          </a:xfrm>
          <a:custGeom>
            <a:rect b="b" l="l" r="r" t="t"/>
            <a:pathLst>
              <a:path extrusionOk="0" h="619442" w="619442">
                <a:moveTo>
                  <a:pt x="0" y="0"/>
                </a:moveTo>
                <a:lnTo>
                  <a:pt x="619441" y="0"/>
                </a:lnTo>
                <a:lnTo>
                  <a:pt x="619441" y="619441"/>
                </a:lnTo>
                <a:lnTo>
                  <a:pt x="0" y="61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1"/>
          <p:cNvSpPr/>
          <p:nvPr/>
        </p:nvSpPr>
        <p:spPr>
          <a:xfrm rot="2700000">
            <a:off x="5928867" y="3560821"/>
            <a:ext cx="309721" cy="309721"/>
          </a:xfrm>
          <a:custGeom>
            <a:rect b="b" l="l" r="r" t="t"/>
            <a:pathLst>
              <a:path extrusionOk="0" h="619442" w="619442">
                <a:moveTo>
                  <a:pt x="0" y="0"/>
                </a:moveTo>
                <a:lnTo>
                  <a:pt x="619441" y="0"/>
                </a:lnTo>
                <a:lnTo>
                  <a:pt x="619441" y="619442"/>
                </a:lnTo>
                <a:lnTo>
                  <a:pt x="0" y="61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21"/>
          <p:cNvSpPr/>
          <p:nvPr/>
        </p:nvSpPr>
        <p:spPr>
          <a:xfrm rot="5400000">
            <a:off x="8565225" y="-608798"/>
            <a:ext cx="2052381" cy="2542363"/>
          </a:xfrm>
          <a:custGeom>
            <a:rect b="b" l="l" r="r" t="t"/>
            <a:pathLst>
              <a:path extrusionOk="0" h="5084726" w="4104761">
                <a:moveTo>
                  <a:pt x="0" y="0"/>
                </a:moveTo>
                <a:lnTo>
                  <a:pt x="4104761" y="0"/>
                </a:lnTo>
                <a:lnTo>
                  <a:pt x="4104761" y="5084726"/>
                </a:lnTo>
                <a:lnTo>
                  <a:pt x="0" y="5084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21"/>
          <p:cNvSpPr/>
          <p:nvPr/>
        </p:nvSpPr>
        <p:spPr>
          <a:xfrm rot="5400000">
            <a:off x="6641695" y="-608798"/>
            <a:ext cx="2052381" cy="2542363"/>
          </a:xfrm>
          <a:custGeom>
            <a:rect b="b" l="l" r="r" t="t"/>
            <a:pathLst>
              <a:path extrusionOk="0" h="5084726" w="4104761">
                <a:moveTo>
                  <a:pt x="0" y="0"/>
                </a:moveTo>
                <a:lnTo>
                  <a:pt x="4104761" y="0"/>
                </a:lnTo>
                <a:lnTo>
                  <a:pt x="4104761" y="5084726"/>
                </a:lnTo>
                <a:lnTo>
                  <a:pt x="0" y="5084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21"/>
          <p:cNvSpPr txBox="1"/>
          <p:nvPr/>
        </p:nvSpPr>
        <p:spPr>
          <a:xfrm>
            <a:off x="848321" y="2682606"/>
            <a:ext cx="2075152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 elit, eius mod tempor incididunt ut labore</a:t>
            </a:r>
            <a:endParaRPr sz="700"/>
          </a:p>
        </p:txBody>
      </p:sp>
      <p:sp>
        <p:nvSpPr>
          <p:cNvPr id="235" name="Google Shape;235;p21"/>
          <p:cNvSpPr txBox="1"/>
          <p:nvPr/>
        </p:nvSpPr>
        <p:spPr>
          <a:xfrm>
            <a:off x="848321" y="4032851"/>
            <a:ext cx="2075152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 elit, eius mod tempor incididunt ut labore</a:t>
            </a:r>
            <a:endParaRPr sz="700"/>
          </a:p>
        </p:txBody>
      </p:sp>
      <p:sp>
        <p:nvSpPr>
          <p:cNvPr id="236" name="Google Shape;236;p21"/>
          <p:cNvSpPr txBox="1"/>
          <p:nvPr/>
        </p:nvSpPr>
        <p:spPr>
          <a:xfrm>
            <a:off x="3611166" y="2682606"/>
            <a:ext cx="2075152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 elit, eius mod tempor incididunt ut labore</a:t>
            </a:r>
            <a:endParaRPr sz="700"/>
          </a:p>
        </p:txBody>
      </p:sp>
      <p:sp>
        <p:nvSpPr>
          <p:cNvPr id="237" name="Google Shape;237;p21"/>
          <p:cNvSpPr txBox="1"/>
          <p:nvPr/>
        </p:nvSpPr>
        <p:spPr>
          <a:xfrm>
            <a:off x="3611166" y="4032851"/>
            <a:ext cx="2075152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 elit, eius mod tempor incididunt ut labore</a:t>
            </a:r>
            <a:endParaRPr sz="700"/>
          </a:p>
        </p:txBody>
      </p:sp>
      <p:sp>
        <p:nvSpPr>
          <p:cNvPr id="238" name="Google Shape;238;p21"/>
          <p:cNvSpPr txBox="1"/>
          <p:nvPr/>
        </p:nvSpPr>
        <p:spPr>
          <a:xfrm>
            <a:off x="6394549" y="2682606"/>
            <a:ext cx="2075152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 elit, eius mod tempor incididunt ut labore</a:t>
            </a:r>
            <a:endParaRPr sz="700"/>
          </a:p>
        </p:txBody>
      </p:sp>
      <p:sp>
        <p:nvSpPr>
          <p:cNvPr id="239" name="Google Shape;239;p21"/>
          <p:cNvSpPr txBox="1"/>
          <p:nvPr/>
        </p:nvSpPr>
        <p:spPr>
          <a:xfrm>
            <a:off x="6394549" y="4032851"/>
            <a:ext cx="2075152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 elit, eius mod tempor incididunt ut labore</a:t>
            </a:r>
            <a:endParaRPr sz="700"/>
          </a:p>
        </p:txBody>
      </p:sp>
      <p:sp>
        <p:nvSpPr>
          <p:cNvPr id="240" name="Google Shape;240;p21"/>
          <p:cNvSpPr txBox="1"/>
          <p:nvPr/>
        </p:nvSpPr>
        <p:spPr>
          <a:xfrm>
            <a:off x="848320" y="2247229"/>
            <a:ext cx="1743968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Point one</a:t>
            </a:r>
            <a:endParaRPr sz="700"/>
          </a:p>
        </p:txBody>
      </p:sp>
      <p:sp>
        <p:nvSpPr>
          <p:cNvPr id="241" name="Google Shape;241;p21"/>
          <p:cNvSpPr txBox="1"/>
          <p:nvPr/>
        </p:nvSpPr>
        <p:spPr>
          <a:xfrm>
            <a:off x="848320" y="3599779"/>
            <a:ext cx="1743968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Point four</a:t>
            </a:r>
            <a:endParaRPr sz="700"/>
          </a:p>
        </p:txBody>
      </p:sp>
      <p:sp>
        <p:nvSpPr>
          <p:cNvPr id="242" name="Google Shape;242;p21"/>
          <p:cNvSpPr txBox="1"/>
          <p:nvPr/>
        </p:nvSpPr>
        <p:spPr>
          <a:xfrm>
            <a:off x="3611166" y="2247229"/>
            <a:ext cx="1743968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Point two</a:t>
            </a:r>
            <a:endParaRPr sz="700"/>
          </a:p>
        </p:txBody>
      </p:sp>
      <p:sp>
        <p:nvSpPr>
          <p:cNvPr id="243" name="Google Shape;243;p21"/>
          <p:cNvSpPr txBox="1"/>
          <p:nvPr/>
        </p:nvSpPr>
        <p:spPr>
          <a:xfrm>
            <a:off x="3611166" y="3599779"/>
            <a:ext cx="1743968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Point five</a:t>
            </a:r>
            <a:endParaRPr sz="700"/>
          </a:p>
        </p:txBody>
      </p:sp>
      <p:sp>
        <p:nvSpPr>
          <p:cNvPr id="244" name="Google Shape;244;p21"/>
          <p:cNvSpPr txBox="1"/>
          <p:nvPr/>
        </p:nvSpPr>
        <p:spPr>
          <a:xfrm>
            <a:off x="6394549" y="2247229"/>
            <a:ext cx="1743968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Point three</a:t>
            </a:r>
            <a:endParaRPr sz="700"/>
          </a:p>
        </p:txBody>
      </p:sp>
      <p:sp>
        <p:nvSpPr>
          <p:cNvPr id="245" name="Google Shape;245;p21"/>
          <p:cNvSpPr txBox="1"/>
          <p:nvPr/>
        </p:nvSpPr>
        <p:spPr>
          <a:xfrm>
            <a:off x="6394549" y="3599779"/>
            <a:ext cx="1743968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Point six</a:t>
            </a:r>
            <a:endParaRPr sz="700"/>
          </a:p>
        </p:txBody>
      </p:sp>
      <p:sp>
        <p:nvSpPr>
          <p:cNvPr id="246" name="Google Shape;246;p21"/>
          <p:cNvSpPr txBox="1"/>
          <p:nvPr/>
        </p:nvSpPr>
        <p:spPr>
          <a:xfrm>
            <a:off x="503085" y="500807"/>
            <a:ext cx="4840774" cy="1097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YOUR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TOPIC OR IDEA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43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144" y="0"/>
            <a:ext cx="49728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2"/>
          <p:cNvSpPr/>
          <p:nvPr/>
        </p:nvSpPr>
        <p:spPr>
          <a:xfrm rot="5400000">
            <a:off x="6002433" y="2244437"/>
            <a:ext cx="5143500" cy="654627"/>
          </a:xfrm>
          <a:custGeom>
            <a:rect b="b" l="l" r="r" t="t"/>
            <a:pathLst>
              <a:path extrusionOk="0" h="1309255" w="10287000">
                <a:moveTo>
                  <a:pt x="0" y="0"/>
                </a:moveTo>
                <a:lnTo>
                  <a:pt x="10287000" y="0"/>
                </a:lnTo>
                <a:lnTo>
                  <a:pt x="10287000" y="1309254"/>
                </a:lnTo>
                <a:lnTo>
                  <a:pt x="0" y="1309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3" name="Google Shape;253;p22"/>
          <p:cNvGrpSpPr/>
          <p:nvPr/>
        </p:nvGrpSpPr>
        <p:grpSpPr>
          <a:xfrm>
            <a:off x="514350" y="1812386"/>
            <a:ext cx="2116517" cy="1502273"/>
            <a:chOff x="0" y="123825"/>
            <a:chExt cx="5644044" cy="4006062"/>
          </a:xfrm>
        </p:grpSpPr>
        <p:sp>
          <p:nvSpPr>
            <p:cNvPr id="254" name="Google Shape;254;p22"/>
            <p:cNvSpPr txBox="1"/>
            <p:nvPr/>
          </p:nvSpPr>
          <p:spPr>
            <a:xfrm>
              <a:off x="0" y="123825"/>
              <a:ext cx="5223200" cy="1264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057EE4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03.</a:t>
              </a:r>
              <a:endParaRPr sz="700"/>
            </a:p>
          </p:txBody>
        </p:sp>
        <p:sp>
          <p:nvSpPr>
            <p:cNvPr id="255" name="Google Shape;255;p22"/>
            <p:cNvSpPr txBox="1"/>
            <p:nvPr/>
          </p:nvSpPr>
          <p:spPr>
            <a:xfrm>
              <a:off x="0" y="1982327"/>
              <a:ext cx="5644044" cy="813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200" u="none" cap="none" strike="noStrike">
                  <a:solidFill>
                    <a:srgbClr val="FFFDFC"/>
                  </a:solidFill>
                  <a:latin typeface="Capriola"/>
                  <a:ea typeface="Capriola"/>
                  <a:cs typeface="Capriola"/>
                  <a:sym typeface="Capriola"/>
                </a:rPr>
                <a:t>About Us</a:t>
              </a:r>
              <a:endParaRPr sz="700"/>
            </a:p>
          </p:txBody>
        </p:sp>
        <p:sp>
          <p:nvSpPr>
            <p:cNvPr id="256" name="Google Shape;256;p22"/>
            <p:cNvSpPr txBox="1"/>
            <p:nvPr/>
          </p:nvSpPr>
          <p:spPr>
            <a:xfrm>
              <a:off x="0" y="3267134"/>
              <a:ext cx="5644044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181D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</a:t>
              </a:r>
              <a:endParaRPr sz="700"/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181D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discuss. </a:t>
              </a:r>
              <a:endParaRPr sz="700"/>
            </a:p>
          </p:txBody>
        </p:sp>
      </p:grp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975" y="-1883255"/>
            <a:ext cx="5511851" cy="601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73" y="2334023"/>
            <a:ext cx="956375" cy="9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2148" y="2329396"/>
            <a:ext cx="956375" cy="95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6625" y="2347375"/>
            <a:ext cx="956375" cy="9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1139" y="2347372"/>
            <a:ext cx="943000" cy="94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2300" y="2329392"/>
            <a:ext cx="956375" cy="95329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527456" y="3559167"/>
            <a:ext cx="1431161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Name Surname</a:t>
            </a:r>
            <a:endParaRPr sz="700"/>
          </a:p>
        </p:txBody>
      </p:sp>
      <p:sp>
        <p:nvSpPr>
          <p:cNvPr id="268" name="Google Shape;268;p23"/>
          <p:cNvSpPr txBox="1"/>
          <p:nvPr/>
        </p:nvSpPr>
        <p:spPr>
          <a:xfrm>
            <a:off x="2249617" y="3559167"/>
            <a:ext cx="1431161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Name Surname</a:t>
            </a:r>
            <a:endParaRPr sz="700"/>
          </a:p>
        </p:txBody>
      </p:sp>
      <p:sp>
        <p:nvSpPr>
          <p:cNvPr id="269" name="Google Shape;269;p23"/>
          <p:cNvSpPr txBox="1"/>
          <p:nvPr/>
        </p:nvSpPr>
        <p:spPr>
          <a:xfrm>
            <a:off x="3971291" y="3559167"/>
            <a:ext cx="1431161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Name Surname</a:t>
            </a:r>
            <a:endParaRPr sz="700"/>
          </a:p>
        </p:txBody>
      </p:sp>
      <p:sp>
        <p:nvSpPr>
          <p:cNvPr id="270" name="Google Shape;270;p23"/>
          <p:cNvSpPr txBox="1"/>
          <p:nvPr/>
        </p:nvSpPr>
        <p:spPr>
          <a:xfrm>
            <a:off x="5629050" y="3559167"/>
            <a:ext cx="1431162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Name Surname</a:t>
            </a:r>
            <a:endParaRPr sz="700"/>
          </a:p>
        </p:txBody>
      </p:sp>
      <p:sp>
        <p:nvSpPr>
          <p:cNvPr id="271" name="Google Shape;271;p23"/>
          <p:cNvSpPr txBox="1"/>
          <p:nvPr/>
        </p:nvSpPr>
        <p:spPr>
          <a:xfrm>
            <a:off x="7293532" y="3559167"/>
            <a:ext cx="1431162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Name Surname</a:t>
            </a:r>
            <a:endParaRPr sz="700"/>
          </a:p>
        </p:txBody>
      </p:sp>
      <p:sp>
        <p:nvSpPr>
          <p:cNvPr id="272" name="Google Shape;272;p23"/>
          <p:cNvSpPr txBox="1"/>
          <p:nvPr/>
        </p:nvSpPr>
        <p:spPr>
          <a:xfrm>
            <a:off x="527456" y="4210878"/>
            <a:ext cx="1431161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Chief Executive Officer</a:t>
            </a:r>
            <a:endParaRPr sz="700"/>
          </a:p>
        </p:txBody>
      </p:sp>
      <p:sp>
        <p:nvSpPr>
          <p:cNvPr id="273" name="Google Shape;273;p23"/>
          <p:cNvSpPr txBox="1"/>
          <p:nvPr/>
        </p:nvSpPr>
        <p:spPr>
          <a:xfrm>
            <a:off x="5629050" y="4210955"/>
            <a:ext cx="1214863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Accountant</a:t>
            </a:r>
            <a:endParaRPr sz="700"/>
          </a:p>
        </p:txBody>
      </p:sp>
      <p:sp>
        <p:nvSpPr>
          <p:cNvPr id="274" name="Google Shape;274;p23"/>
          <p:cNvSpPr txBox="1"/>
          <p:nvPr/>
        </p:nvSpPr>
        <p:spPr>
          <a:xfrm>
            <a:off x="7293532" y="4210955"/>
            <a:ext cx="1214863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Finance Manager</a:t>
            </a:r>
            <a:endParaRPr sz="700"/>
          </a:p>
        </p:txBody>
      </p:sp>
      <p:sp>
        <p:nvSpPr>
          <p:cNvPr id="275" name="Google Shape;275;p23"/>
          <p:cNvSpPr txBox="1"/>
          <p:nvPr/>
        </p:nvSpPr>
        <p:spPr>
          <a:xfrm>
            <a:off x="3964568" y="4210955"/>
            <a:ext cx="1214864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Director</a:t>
            </a:r>
            <a:endParaRPr sz="700"/>
          </a:p>
        </p:txBody>
      </p:sp>
      <p:sp>
        <p:nvSpPr>
          <p:cNvPr id="276" name="Google Shape;276;p23"/>
          <p:cNvSpPr txBox="1"/>
          <p:nvPr/>
        </p:nvSpPr>
        <p:spPr>
          <a:xfrm>
            <a:off x="2249617" y="4210955"/>
            <a:ext cx="1315803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Chief Finance Officer</a:t>
            </a:r>
            <a:endParaRPr sz="700"/>
          </a:p>
        </p:txBody>
      </p:sp>
      <p:grpSp>
        <p:nvGrpSpPr>
          <p:cNvPr id="277" name="Google Shape;277;p23"/>
          <p:cNvGrpSpPr/>
          <p:nvPr/>
        </p:nvGrpSpPr>
        <p:grpSpPr>
          <a:xfrm>
            <a:off x="527455" y="829806"/>
            <a:ext cx="8098583" cy="809538"/>
            <a:chOff x="0" y="152400"/>
            <a:chExt cx="21596221" cy="2158768"/>
          </a:xfrm>
        </p:grpSpPr>
        <p:sp>
          <p:nvSpPr>
            <p:cNvPr id="278" name="Google Shape;278;p23"/>
            <p:cNvSpPr txBox="1"/>
            <p:nvPr/>
          </p:nvSpPr>
          <p:spPr>
            <a:xfrm>
              <a:off x="0" y="152400"/>
              <a:ext cx="21596221" cy="1555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C43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MEET OUR TEAM</a:t>
              </a:r>
              <a:endParaRPr sz="700"/>
            </a:p>
          </p:txBody>
        </p:sp>
        <p:sp>
          <p:nvSpPr>
            <p:cNvPr id="279" name="Google Shape;279;p23"/>
            <p:cNvSpPr txBox="1"/>
            <p:nvPr/>
          </p:nvSpPr>
          <p:spPr>
            <a:xfrm>
              <a:off x="0" y="1892915"/>
              <a:ext cx="21596221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 sz="700"/>
            </a:p>
          </p:txBody>
        </p:sp>
      </p:grpSp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4"/>
          <p:cNvPicPr preferRelativeResize="0"/>
          <p:nvPr/>
        </p:nvPicPr>
        <p:blipFill rotWithShape="1">
          <a:blip r:embed="rId3">
            <a:alphaModFix/>
          </a:blip>
          <a:srcRect b="41841" l="0" r="0" t="15943"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/>
          <p:nvPr/>
        </p:nvSpPr>
        <p:spPr>
          <a:xfrm>
            <a:off x="4412378" y="2755063"/>
            <a:ext cx="544643" cy="463442"/>
          </a:xfrm>
          <a:custGeom>
            <a:rect b="b" l="l" r="r" t="t"/>
            <a:pathLst>
              <a:path extrusionOk="0" h="926885" w="1089287">
                <a:moveTo>
                  <a:pt x="0" y="0"/>
                </a:moveTo>
                <a:lnTo>
                  <a:pt x="1089288" y="0"/>
                </a:lnTo>
                <a:lnTo>
                  <a:pt x="1089288" y="926885"/>
                </a:lnTo>
                <a:lnTo>
                  <a:pt x="0" y="926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4"/>
          <p:cNvSpPr/>
          <p:nvPr/>
        </p:nvSpPr>
        <p:spPr>
          <a:xfrm>
            <a:off x="4412378" y="3549379"/>
            <a:ext cx="544643" cy="463443"/>
          </a:xfrm>
          <a:custGeom>
            <a:rect b="b" l="l" r="r" t="t"/>
            <a:pathLst>
              <a:path extrusionOk="0" h="926885" w="1089287">
                <a:moveTo>
                  <a:pt x="0" y="0"/>
                </a:moveTo>
                <a:lnTo>
                  <a:pt x="1089288" y="0"/>
                </a:lnTo>
                <a:lnTo>
                  <a:pt x="1089288" y="926885"/>
                </a:lnTo>
                <a:lnTo>
                  <a:pt x="0" y="926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4"/>
          <p:cNvSpPr/>
          <p:nvPr/>
        </p:nvSpPr>
        <p:spPr>
          <a:xfrm>
            <a:off x="4412378" y="4383361"/>
            <a:ext cx="544643" cy="463443"/>
          </a:xfrm>
          <a:custGeom>
            <a:rect b="b" l="l" r="r" t="t"/>
            <a:pathLst>
              <a:path extrusionOk="0" h="926885" w="1089287">
                <a:moveTo>
                  <a:pt x="0" y="0"/>
                </a:moveTo>
                <a:lnTo>
                  <a:pt x="1089288" y="0"/>
                </a:lnTo>
                <a:lnTo>
                  <a:pt x="1089288" y="926885"/>
                </a:lnTo>
                <a:lnTo>
                  <a:pt x="0" y="926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4"/>
          <p:cNvSpPr txBox="1"/>
          <p:nvPr/>
        </p:nvSpPr>
        <p:spPr>
          <a:xfrm>
            <a:off x="514350" y="3708796"/>
            <a:ext cx="3561780" cy="1097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CONNECT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WITH US.</a:t>
            </a:r>
            <a:endParaRPr sz="700"/>
          </a:p>
        </p:txBody>
      </p:sp>
      <p:sp>
        <p:nvSpPr>
          <p:cNvPr id="289" name="Google Shape;289;p24"/>
          <p:cNvSpPr txBox="1"/>
          <p:nvPr/>
        </p:nvSpPr>
        <p:spPr>
          <a:xfrm>
            <a:off x="5086350" y="2777551"/>
            <a:ext cx="4057650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Email </a:t>
            </a:r>
            <a:endParaRPr sz="700"/>
          </a:p>
        </p:txBody>
      </p:sp>
      <p:sp>
        <p:nvSpPr>
          <p:cNvPr id="290" name="Google Shape;290;p24"/>
          <p:cNvSpPr txBox="1"/>
          <p:nvPr/>
        </p:nvSpPr>
        <p:spPr>
          <a:xfrm>
            <a:off x="5086350" y="3024884"/>
            <a:ext cx="4057650" cy="259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hello@reallygreatsite.com</a:t>
            </a:r>
            <a:endParaRPr sz="700"/>
          </a:p>
        </p:txBody>
      </p:sp>
      <p:sp>
        <p:nvSpPr>
          <p:cNvPr id="291" name="Google Shape;291;p24"/>
          <p:cNvSpPr txBox="1"/>
          <p:nvPr/>
        </p:nvSpPr>
        <p:spPr>
          <a:xfrm>
            <a:off x="5086350" y="3571868"/>
            <a:ext cx="4057650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Social Media </a:t>
            </a:r>
            <a:endParaRPr sz="700"/>
          </a:p>
        </p:txBody>
      </p:sp>
      <p:sp>
        <p:nvSpPr>
          <p:cNvPr id="292" name="Google Shape;292;p24"/>
          <p:cNvSpPr txBox="1"/>
          <p:nvPr/>
        </p:nvSpPr>
        <p:spPr>
          <a:xfrm>
            <a:off x="5086350" y="3819201"/>
            <a:ext cx="4057650" cy="259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@reallygreatsite</a:t>
            </a:r>
            <a:endParaRPr sz="700"/>
          </a:p>
        </p:txBody>
      </p:sp>
      <p:sp>
        <p:nvSpPr>
          <p:cNvPr id="293" name="Google Shape;293;p24"/>
          <p:cNvSpPr txBox="1"/>
          <p:nvPr/>
        </p:nvSpPr>
        <p:spPr>
          <a:xfrm>
            <a:off x="5086350" y="4364311"/>
            <a:ext cx="4057650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Call us </a:t>
            </a:r>
            <a:endParaRPr sz="700"/>
          </a:p>
        </p:txBody>
      </p:sp>
      <p:sp>
        <p:nvSpPr>
          <p:cNvPr id="294" name="Google Shape;294;p24"/>
          <p:cNvSpPr txBox="1"/>
          <p:nvPr/>
        </p:nvSpPr>
        <p:spPr>
          <a:xfrm>
            <a:off x="5086350" y="4611643"/>
            <a:ext cx="4057650" cy="259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123-456-7890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5"/>
          <p:cNvPicPr preferRelativeResize="0"/>
          <p:nvPr/>
        </p:nvPicPr>
        <p:blipFill rotWithShape="1">
          <a:blip r:embed="rId3">
            <a:alphaModFix/>
          </a:blip>
          <a:srcRect b="0" l="0" r="58463" t="40716"/>
          <a:stretch/>
        </p:blipFill>
        <p:spPr>
          <a:xfrm>
            <a:off x="6524275" y="0"/>
            <a:ext cx="2619723" cy="395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50856"/>
            <a:ext cx="9144003" cy="31923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5"/>
          <p:cNvSpPr txBox="1"/>
          <p:nvPr/>
        </p:nvSpPr>
        <p:spPr>
          <a:xfrm>
            <a:off x="514350" y="512527"/>
            <a:ext cx="5589757" cy="56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YOU.</a:t>
            </a:r>
            <a:endParaRPr sz="700"/>
          </a:p>
        </p:txBody>
      </p:sp>
      <p:sp>
        <p:nvSpPr>
          <p:cNvPr id="302" name="Google Shape;302;p25"/>
          <p:cNvSpPr txBox="1"/>
          <p:nvPr/>
        </p:nvSpPr>
        <p:spPr>
          <a:xfrm>
            <a:off x="514350" y="1149128"/>
            <a:ext cx="519569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 Aenean et nunc quis tellus dictum vestibulum ac at dui.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43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6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08" name="Google Shape;308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6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311" name="Google Shape;311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6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314" name="Google Shape;314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6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317" name="Google Shape;317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26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320" name="Google Shape;320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6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23" name="Google Shape;323;p26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24" name="Google Shape;324;p26"/>
          <p:cNvSpPr txBox="1"/>
          <p:nvPr/>
        </p:nvSpPr>
        <p:spPr>
          <a:xfrm>
            <a:off x="873885" y="2160050"/>
            <a:ext cx="15753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ARCHIVO BLACK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CAPRIOLA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MONTSERRAT</a:t>
            </a:r>
            <a:endParaRPr sz="700"/>
          </a:p>
        </p:txBody>
      </p:sp>
      <p:grpSp>
        <p:nvGrpSpPr>
          <p:cNvPr id="325" name="Google Shape;325;p26"/>
          <p:cNvGrpSpPr/>
          <p:nvPr/>
        </p:nvGrpSpPr>
        <p:grpSpPr>
          <a:xfrm>
            <a:off x="805136" y="4048637"/>
            <a:ext cx="1749217" cy="537898"/>
            <a:chOff x="0" y="-23569"/>
            <a:chExt cx="4664578" cy="1434394"/>
          </a:xfrm>
        </p:grpSpPr>
        <p:grpSp>
          <p:nvGrpSpPr>
            <p:cNvPr id="326" name="Google Shape;326;p26"/>
            <p:cNvGrpSpPr/>
            <p:nvPr/>
          </p:nvGrpSpPr>
          <p:grpSpPr>
            <a:xfrm>
              <a:off x="1829486" y="-23569"/>
              <a:ext cx="1005606" cy="1029175"/>
              <a:chOff x="0" y="-19050"/>
              <a:chExt cx="812800" cy="831850"/>
            </a:xfrm>
          </p:grpSpPr>
          <p:sp>
            <p:nvSpPr>
              <p:cNvPr id="327" name="Google Shape;32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057EE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9" name="Google Shape;329;p26"/>
            <p:cNvSpPr txBox="1"/>
            <p:nvPr/>
          </p:nvSpPr>
          <p:spPr>
            <a:xfrm>
              <a:off x="151804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#057EE4</a:t>
              </a:r>
              <a:endParaRPr sz="700"/>
            </a:p>
          </p:txBody>
        </p:sp>
        <p:grpSp>
          <p:nvGrpSpPr>
            <p:cNvPr id="330" name="Google Shape;330;p26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31" name="Google Shape;33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FC43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3" name="Google Shape;333;p26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#FFC43F</a:t>
              </a:r>
              <a:endParaRPr sz="700"/>
            </a:p>
          </p:txBody>
        </p:sp>
        <p:grpSp>
          <p:nvGrpSpPr>
            <p:cNvPr id="334" name="Google Shape;334;p26"/>
            <p:cNvGrpSpPr/>
            <p:nvPr/>
          </p:nvGrpSpPr>
          <p:grpSpPr>
            <a:xfrm>
              <a:off x="3347526" y="-23569"/>
              <a:ext cx="1005606" cy="1029175"/>
              <a:chOff x="0" y="-19050"/>
              <a:chExt cx="812800" cy="831850"/>
            </a:xfrm>
          </p:grpSpPr>
          <p:sp>
            <p:nvSpPr>
              <p:cNvPr id="335" name="Google Shape;33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7" name="Google Shape;337;p26"/>
            <p:cNvSpPr txBox="1"/>
            <p:nvPr/>
          </p:nvSpPr>
          <p:spPr>
            <a:xfrm>
              <a:off x="303608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#FFFFFF</a:t>
              </a:r>
              <a:endParaRPr sz="700"/>
            </a:p>
          </p:txBody>
        </p:sp>
      </p:grpSp>
      <p:sp>
        <p:nvSpPr>
          <p:cNvPr id="338" name="Google Shape;338;p26"/>
          <p:cNvSpPr txBox="1"/>
          <p:nvPr/>
        </p:nvSpPr>
        <p:spPr>
          <a:xfrm>
            <a:off x="2105002" y="790840"/>
            <a:ext cx="4933995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81D28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</p:txBody>
      </p:sp>
      <p:sp>
        <p:nvSpPr>
          <p:cNvPr id="339" name="Google Shape;339;p26"/>
          <p:cNvSpPr txBox="1"/>
          <p:nvPr/>
        </p:nvSpPr>
        <p:spPr>
          <a:xfrm>
            <a:off x="1643215" y="315899"/>
            <a:ext cx="5857569" cy="458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057EE4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RESOURCE PAGE</a:t>
            </a:r>
            <a:endParaRPr sz="700"/>
          </a:p>
        </p:txBody>
      </p:sp>
      <p:sp>
        <p:nvSpPr>
          <p:cNvPr id="340" name="Google Shape;340;p26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41" name="Google Shape;341;p26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42" name="Google Shape;342;p26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343" name="Google Shape;343;p26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344" name="Google Shape;344;p26"/>
          <p:cNvSpPr/>
          <p:nvPr/>
        </p:nvSpPr>
        <p:spPr>
          <a:xfrm>
            <a:off x="3386107" y="1351454"/>
            <a:ext cx="1171768" cy="820238"/>
          </a:xfrm>
          <a:custGeom>
            <a:rect b="b" l="l" r="r" t="t"/>
            <a:pathLst>
              <a:path extrusionOk="0" h="1640476" w="2343537">
                <a:moveTo>
                  <a:pt x="0" y="0"/>
                </a:moveTo>
                <a:lnTo>
                  <a:pt x="2343537" y="0"/>
                </a:lnTo>
                <a:lnTo>
                  <a:pt x="2343537" y="1640476"/>
                </a:lnTo>
                <a:lnTo>
                  <a:pt x="0" y="1640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6"/>
          <p:cNvSpPr/>
          <p:nvPr/>
        </p:nvSpPr>
        <p:spPr>
          <a:xfrm>
            <a:off x="3386107" y="2264605"/>
            <a:ext cx="1171768" cy="911849"/>
          </a:xfrm>
          <a:custGeom>
            <a:rect b="b" l="l" r="r" t="t"/>
            <a:pathLst>
              <a:path extrusionOk="0" h="1823698" w="2343537">
                <a:moveTo>
                  <a:pt x="0" y="0"/>
                </a:moveTo>
                <a:lnTo>
                  <a:pt x="2343537" y="0"/>
                </a:lnTo>
                <a:lnTo>
                  <a:pt x="2343537" y="1823698"/>
                </a:lnTo>
                <a:lnTo>
                  <a:pt x="0" y="1823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6"/>
          <p:cNvSpPr/>
          <p:nvPr/>
        </p:nvSpPr>
        <p:spPr>
          <a:xfrm>
            <a:off x="4748891" y="1703540"/>
            <a:ext cx="597200" cy="1472914"/>
          </a:xfrm>
          <a:custGeom>
            <a:rect b="b" l="l" r="r" t="t"/>
            <a:pathLst>
              <a:path extrusionOk="0" h="2945828" w="1194399">
                <a:moveTo>
                  <a:pt x="0" y="0"/>
                </a:moveTo>
                <a:lnTo>
                  <a:pt x="1194400" y="0"/>
                </a:lnTo>
                <a:lnTo>
                  <a:pt x="1194400" y="2945828"/>
                </a:lnTo>
                <a:lnTo>
                  <a:pt x="0" y="2945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6"/>
          <p:cNvSpPr/>
          <p:nvPr/>
        </p:nvSpPr>
        <p:spPr>
          <a:xfrm>
            <a:off x="3386107" y="3338061"/>
            <a:ext cx="1033459" cy="1403462"/>
          </a:xfrm>
          <a:custGeom>
            <a:rect b="b" l="l" r="r" t="t"/>
            <a:pathLst>
              <a:path extrusionOk="0" h="2806924" w="2066917">
                <a:moveTo>
                  <a:pt x="0" y="0"/>
                </a:moveTo>
                <a:lnTo>
                  <a:pt x="2066917" y="0"/>
                </a:lnTo>
                <a:lnTo>
                  <a:pt x="2066917" y="2806925"/>
                </a:lnTo>
                <a:lnTo>
                  <a:pt x="0" y="2806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6"/>
          <p:cNvSpPr/>
          <p:nvPr/>
        </p:nvSpPr>
        <p:spPr>
          <a:xfrm>
            <a:off x="4628709" y="3338061"/>
            <a:ext cx="1255460" cy="1403462"/>
          </a:xfrm>
          <a:custGeom>
            <a:rect b="b" l="l" r="r" t="t"/>
            <a:pathLst>
              <a:path extrusionOk="0" h="2806924" w="2510921">
                <a:moveTo>
                  <a:pt x="0" y="0"/>
                </a:moveTo>
                <a:lnTo>
                  <a:pt x="2510921" y="0"/>
                </a:lnTo>
                <a:lnTo>
                  <a:pt x="2510921" y="2806925"/>
                </a:lnTo>
                <a:lnTo>
                  <a:pt x="0" y="2806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6"/>
          <p:cNvSpPr/>
          <p:nvPr/>
        </p:nvSpPr>
        <p:spPr>
          <a:xfrm>
            <a:off x="5658475" y="1730823"/>
            <a:ext cx="1366779" cy="1445631"/>
          </a:xfrm>
          <a:custGeom>
            <a:rect b="b" l="l" r="r" t="t"/>
            <a:pathLst>
              <a:path extrusionOk="0" h="2891262" w="2733557">
                <a:moveTo>
                  <a:pt x="0" y="0"/>
                </a:moveTo>
                <a:lnTo>
                  <a:pt x="2733557" y="0"/>
                </a:lnTo>
                <a:lnTo>
                  <a:pt x="2733557" y="2891262"/>
                </a:lnTo>
                <a:lnTo>
                  <a:pt x="0" y="2891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6"/>
          <p:cNvSpPr/>
          <p:nvPr/>
        </p:nvSpPr>
        <p:spPr>
          <a:xfrm rot="2700000">
            <a:off x="7038645" y="1273737"/>
            <a:ext cx="587294" cy="587294"/>
          </a:xfrm>
          <a:custGeom>
            <a:rect b="b" l="l" r="r" t="t"/>
            <a:pathLst>
              <a:path extrusionOk="0" h="1174589" w="1174589">
                <a:moveTo>
                  <a:pt x="0" y="0"/>
                </a:moveTo>
                <a:lnTo>
                  <a:pt x="1174589" y="0"/>
                </a:lnTo>
                <a:lnTo>
                  <a:pt x="1174589" y="1174589"/>
                </a:lnTo>
                <a:lnTo>
                  <a:pt x="0" y="1174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6"/>
          <p:cNvSpPr/>
          <p:nvPr/>
        </p:nvSpPr>
        <p:spPr>
          <a:xfrm>
            <a:off x="7257335" y="3100851"/>
            <a:ext cx="1351317" cy="1605236"/>
          </a:xfrm>
          <a:custGeom>
            <a:rect b="b" l="l" r="r" t="t"/>
            <a:pathLst>
              <a:path extrusionOk="0" h="3210472" w="2702634">
                <a:moveTo>
                  <a:pt x="0" y="0"/>
                </a:moveTo>
                <a:lnTo>
                  <a:pt x="2702633" y="0"/>
                </a:lnTo>
                <a:lnTo>
                  <a:pt x="2702633" y="3210472"/>
                </a:lnTo>
                <a:lnTo>
                  <a:pt x="0" y="3210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6"/>
          <p:cNvSpPr/>
          <p:nvPr/>
        </p:nvSpPr>
        <p:spPr>
          <a:xfrm flipH="1">
            <a:off x="7257335" y="1351454"/>
            <a:ext cx="1372315" cy="1497566"/>
          </a:xfrm>
          <a:custGeom>
            <a:rect b="b" l="l" r="r" t="t"/>
            <a:pathLst>
              <a:path extrusionOk="0" h="2995132" w="2744630">
                <a:moveTo>
                  <a:pt x="2744630" y="0"/>
                </a:moveTo>
                <a:lnTo>
                  <a:pt x="0" y="0"/>
                </a:lnTo>
                <a:lnTo>
                  <a:pt x="0" y="2995132"/>
                </a:lnTo>
                <a:lnTo>
                  <a:pt x="2744630" y="2995132"/>
                </a:lnTo>
                <a:lnTo>
                  <a:pt x="274463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6"/>
          <p:cNvSpPr/>
          <p:nvPr/>
        </p:nvSpPr>
        <p:spPr>
          <a:xfrm>
            <a:off x="8085007" y="2453639"/>
            <a:ext cx="544643" cy="463442"/>
          </a:xfrm>
          <a:custGeom>
            <a:rect b="b" l="l" r="r" t="t"/>
            <a:pathLst>
              <a:path extrusionOk="0" h="926885" w="1089287">
                <a:moveTo>
                  <a:pt x="0" y="0"/>
                </a:moveTo>
                <a:lnTo>
                  <a:pt x="1089287" y="0"/>
                </a:lnTo>
                <a:lnTo>
                  <a:pt x="1089287" y="926884"/>
                </a:lnTo>
                <a:lnTo>
                  <a:pt x="0" y="926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6"/>
          <p:cNvSpPr/>
          <p:nvPr/>
        </p:nvSpPr>
        <p:spPr>
          <a:xfrm>
            <a:off x="6063244" y="3338061"/>
            <a:ext cx="962010" cy="1403462"/>
          </a:xfrm>
          <a:custGeom>
            <a:rect b="b" l="l" r="r" t="t"/>
            <a:pathLst>
              <a:path extrusionOk="0" h="2806924" w="1924019">
                <a:moveTo>
                  <a:pt x="0" y="0"/>
                </a:moveTo>
                <a:lnTo>
                  <a:pt x="1924019" y="0"/>
                </a:lnTo>
                <a:lnTo>
                  <a:pt x="1924019" y="2806925"/>
                </a:lnTo>
                <a:lnTo>
                  <a:pt x="0" y="2806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43F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7"/>
          <p:cNvGrpSpPr/>
          <p:nvPr/>
        </p:nvGrpSpPr>
        <p:grpSpPr>
          <a:xfrm>
            <a:off x="2997636" y="1290019"/>
            <a:ext cx="3148728" cy="1287724"/>
            <a:chOff x="0" y="-19050"/>
            <a:chExt cx="1658589" cy="678307"/>
          </a:xfrm>
        </p:grpSpPr>
        <p:sp>
          <p:nvSpPr>
            <p:cNvPr id="360" name="Google Shape;360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7"/>
          <p:cNvSpPr/>
          <p:nvPr/>
        </p:nvSpPr>
        <p:spPr>
          <a:xfrm>
            <a:off x="3389498" y="1556457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3" name="Google Shape;363;p27"/>
          <p:cNvGrpSpPr/>
          <p:nvPr/>
        </p:nvGrpSpPr>
        <p:grpSpPr>
          <a:xfrm>
            <a:off x="2997636" y="2827327"/>
            <a:ext cx="3148728" cy="1287724"/>
            <a:chOff x="0" y="-19050"/>
            <a:chExt cx="1658589" cy="678307"/>
          </a:xfrm>
        </p:grpSpPr>
        <p:sp>
          <p:nvSpPr>
            <p:cNvPr id="364" name="Google Shape;364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27"/>
          <p:cNvSpPr txBox="1"/>
          <p:nvPr/>
        </p:nvSpPr>
        <p:spPr>
          <a:xfrm>
            <a:off x="1688740" y="955027"/>
            <a:ext cx="5766520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81D28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367" name="Google Shape;367;p27"/>
          <p:cNvSpPr txBox="1"/>
          <p:nvPr/>
        </p:nvSpPr>
        <p:spPr>
          <a:xfrm>
            <a:off x="2851278" y="4497905"/>
            <a:ext cx="3441444" cy="2958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57EE4"/>
                </a:solidFill>
                <a:latin typeface="Archivo Black"/>
                <a:ea typeface="Archivo Black"/>
                <a:cs typeface="Archivo Black"/>
                <a:sym typeface="Archivo Black"/>
              </a:rPr>
              <a:t>HAPPY DESIGNING!</a:t>
            </a:r>
            <a:endParaRPr sz="700"/>
          </a:p>
        </p:txBody>
      </p:sp>
      <p:sp>
        <p:nvSpPr>
          <p:cNvPr id="368" name="Google Shape;368;p27"/>
          <p:cNvSpPr txBox="1"/>
          <p:nvPr/>
        </p:nvSpPr>
        <p:spPr>
          <a:xfrm>
            <a:off x="2105002" y="224536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369" name="Google Shape;369;p27"/>
          <p:cNvSpPr txBox="1"/>
          <p:nvPr/>
        </p:nvSpPr>
        <p:spPr>
          <a:xfrm>
            <a:off x="2105002" y="3597618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370" name="Google Shape;370;p27"/>
          <p:cNvSpPr txBox="1"/>
          <p:nvPr/>
        </p:nvSpPr>
        <p:spPr>
          <a:xfrm>
            <a:off x="2734987" y="410489"/>
            <a:ext cx="3674027" cy="458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057EE4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 sz="700"/>
          </a:p>
        </p:txBody>
      </p:sp>
      <p:sp>
        <p:nvSpPr>
          <p:cNvPr id="371" name="Google Shape;371;p27"/>
          <p:cNvSpPr txBox="1"/>
          <p:nvPr/>
        </p:nvSpPr>
        <p:spPr>
          <a:xfrm>
            <a:off x="3055013" y="3231385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  <p:sp>
        <p:nvSpPr>
          <p:cNvPr id="372" name="Google Shape;372;p27"/>
          <p:cNvSpPr/>
          <p:nvPr/>
        </p:nvSpPr>
        <p:spPr>
          <a:xfrm rot="5400000">
            <a:off x="-880729" y="993279"/>
            <a:ext cx="2788867" cy="3454678"/>
          </a:xfrm>
          <a:custGeom>
            <a:rect b="b" l="l" r="r" t="t"/>
            <a:pathLst>
              <a:path extrusionOk="0" h="6909356" w="5577734">
                <a:moveTo>
                  <a:pt x="0" y="0"/>
                </a:moveTo>
                <a:lnTo>
                  <a:pt x="5577735" y="0"/>
                </a:lnTo>
                <a:lnTo>
                  <a:pt x="5577735" y="6909356"/>
                </a:lnTo>
                <a:lnTo>
                  <a:pt x="0" y="690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7"/>
          <p:cNvSpPr/>
          <p:nvPr/>
        </p:nvSpPr>
        <p:spPr>
          <a:xfrm rot="5400000">
            <a:off x="7235861" y="993279"/>
            <a:ext cx="2788867" cy="3454678"/>
          </a:xfrm>
          <a:custGeom>
            <a:rect b="b" l="l" r="r" t="t"/>
            <a:pathLst>
              <a:path extrusionOk="0" h="6909356" w="5577734">
                <a:moveTo>
                  <a:pt x="0" y="0"/>
                </a:moveTo>
                <a:lnTo>
                  <a:pt x="5577735" y="0"/>
                </a:lnTo>
                <a:lnTo>
                  <a:pt x="5577735" y="6909356"/>
                </a:lnTo>
                <a:lnTo>
                  <a:pt x="0" y="690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43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 rotWithShape="1">
          <a:blip r:embed="rId3">
            <a:alphaModFix/>
          </a:blip>
          <a:srcRect b="21885" l="0" r="0" t="21885"/>
          <a:stretch/>
        </p:blipFill>
        <p:spPr>
          <a:xfrm>
            <a:off x="0" y="0"/>
            <a:ext cx="9144000" cy="271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1"/>
          <p:cNvGrpSpPr/>
          <p:nvPr/>
        </p:nvGrpSpPr>
        <p:grpSpPr>
          <a:xfrm>
            <a:off x="811752" y="-898368"/>
            <a:ext cx="2538651" cy="1835195"/>
            <a:chOff x="0" y="-171450"/>
            <a:chExt cx="1337232" cy="966687"/>
          </a:xfrm>
        </p:grpSpPr>
        <p:sp>
          <p:nvSpPr>
            <p:cNvPr id="74" name="Google Shape;74;p11"/>
            <p:cNvSpPr/>
            <p:nvPr/>
          </p:nvSpPr>
          <p:spPr>
            <a:xfrm>
              <a:off x="0" y="0"/>
              <a:ext cx="1337232" cy="795237"/>
            </a:xfrm>
            <a:custGeom>
              <a:rect b="b" l="l" r="r" t="t"/>
              <a:pathLst>
                <a:path extrusionOk="0" h="795237" w="1337232">
                  <a:moveTo>
                    <a:pt x="0" y="0"/>
                  </a:moveTo>
                  <a:lnTo>
                    <a:pt x="1337232" y="0"/>
                  </a:lnTo>
                  <a:lnTo>
                    <a:pt x="1337232" y="795237"/>
                  </a:lnTo>
                  <a:lnTo>
                    <a:pt x="0" y="795237"/>
                  </a:lnTo>
                  <a:close/>
                </a:path>
              </a:pathLst>
            </a:custGeom>
            <a:solidFill>
              <a:srgbClr val="057EE4"/>
            </a:solidFill>
            <a:ln>
              <a:noFill/>
            </a:ln>
          </p:spPr>
        </p:sp>
        <p:sp>
          <p:nvSpPr>
            <p:cNvPr id="75" name="Google Shape;75;p11"/>
            <p:cNvSpPr txBox="1"/>
            <p:nvPr/>
          </p:nvSpPr>
          <p:spPr>
            <a:xfrm>
              <a:off x="0" y="-171450"/>
              <a:ext cx="1337232" cy="966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r">
                <a:lnSpc>
                  <a:spcPct val="66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1"/>
          <p:cNvSpPr/>
          <p:nvPr/>
        </p:nvSpPr>
        <p:spPr>
          <a:xfrm>
            <a:off x="7017990" y="936828"/>
            <a:ext cx="2643855" cy="2057400"/>
          </a:xfrm>
          <a:custGeom>
            <a:rect b="b" l="l" r="r" t="t"/>
            <a:pathLst>
              <a:path extrusionOk="0" h="4114800" w="528771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1"/>
          <p:cNvSpPr txBox="1"/>
          <p:nvPr/>
        </p:nvSpPr>
        <p:spPr>
          <a:xfrm>
            <a:off x="678455" y="277224"/>
            <a:ext cx="2805246" cy="458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AGENDA</a:t>
            </a:r>
            <a:endParaRPr sz="700"/>
          </a:p>
        </p:txBody>
      </p:sp>
      <p:sp>
        <p:nvSpPr>
          <p:cNvPr id="78" name="Google Shape;78;p11"/>
          <p:cNvSpPr txBox="1"/>
          <p:nvPr/>
        </p:nvSpPr>
        <p:spPr>
          <a:xfrm>
            <a:off x="3745482" y="3193453"/>
            <a:ext cx="1529779" cy="458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057EE4"/>
                </a:solidFill>
                <a:latin typeface="Archivo Black"/>
                <a:ea typeface="Archivo Black"/>
                <a:cs typeface="Archivo Black"/>
                <a:sym typeface="Archivo Black"/>
              </a:rPr>
              <a:t>02.</a:t>
            </a:r>
            <a:endParaRPr sz="700"/>
          </a:p>
        </p:txBody>
      </p:sp>
      <p:sp>
        <p:nvSpPr>
          <p:cNvPr id="79" name="Google Shape;79;p11"/>
          <p:cNvSpPr txBox="1"/>
          <p:nvPr/>
        </p:nvSpPr>
        <p:spPr>
          <a:xfrm>
            <a:off x="3745482" y="3832441"/>
            <a:ext cx="2332794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Team Member</a:t>
            </a:r>
            <a:endParaRPr sz="700"/>
          </a:p>
        </p:txBody>
      </p:sp>
      <p:sp>
        <p:nvSpPr>
          <p:cNvPr id="80" name="Google Shape;80;p11"/>
          <p:cNvSpPr txBox="1"/>
          <p:nvPr/>
        </p:nvSpPr>
        <p:spPr>
          <a:xfrm>
            <a:off x="3745482" y="4297243"/>
            <a:ext cx="1653037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81D28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81" name="Google Shape;81;p11"/>
          <p:cNvSpPr txBox="1"/>
          <p:nvPr/>
        </p:nvSpPr>
        <p:spPr>
          <a:xfrm>
            <a:off x="678455" y="3193453"/>
            <a:ext cx="1529779" cy="458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057EE4"/>
                </a:solidFill>
                <a:latin typeface="Archivo Black"/>
                <a:ea typeface="Archivo Black"/>
                <a:cs typeface="Archivo Black"/>
                <a:sym typeface="Archivo Black"/>
              </a:rPr>
              <a:t>01.</a:t>
            </a:r>
            <a:endParaRPr sz="700"/>
          </a:p>
        </p:txBody>
      </p:sp>
      <p:sp>
        <p:nvSpPr>
          <p:cNvPr id="82" name="Google Shape;82;p11"/>
          <p:cNvSpPr txBox="1"/>
          <p:nvPr/>
        </p:nvSpPr>
        <p:spPr>
          <a:xfrm>
            <a:off x="678454" y="3832441"/>
            <a:ext cx="1936561" cy="2929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Introduction</a:t>
            </a:r>
            <a:endParaRPr sz="700"/>
          </a:p>
        </p:txBody>
      </p:sp>
      <p:sp>
        <p:nvSpPr>
          <p:cNvPr id="83" name="Google Shape;83;p11"/>
          <p:cNvSpPr txBox="1"/>
          <p:nvPr/>
        </p:nvSpPr>
        <p:spPr>
          <a:xfrm>
            <a:off x="678454" y="4297243"/>
            <a:ext cx="1653037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81D28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84" name="Google Shape;84;p11"/>
          <p:cNvSpPr txBox="1"/>
          <p:nvPr/>
        </p:nvSpPr>
        <p:spPr>
          <a:xfrm>
            <a:off x="6592674" y="3193453"/>
            <a:ext cx="1529779" cy="458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057EE4"/>
                </a:solidFill>
                <a:latin typeface="Archivo Black"/>
                <a:ea typeface="Archivo Black"/>
                <a:cs typeface="Archivo Black"/>
                <a:sym typeface="Archivo Black"/>
              </a:rPr>
              <a:t>03.</a:t>
            </a:r>
            <a:endParaRPr sz="700"/>
          </a:p>
        </p:txBody>
      </p:sp>
      <p:sp>
        <p:nvSpPr>
          <p:cNvPr id="85" name="Google Shape;85;p11"/>
          <p:cNvSpPr txBox="1"/>
          <p:nvPr/>
        </p:nvSpPr>
        <p:spPr>
          <a:xfrm>
            <a:off x="6592674" y="3832441"/>
            <a:ext cx="1653037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About Us</a:t>
            </a:r>
            <a:endParaRPr sz="700"/>
          </a:p>
        </p:txBody>
      </p:sp>
      <p:sp>
        <p:nvSpPr>
          <p:cNvPr id="86" name="Google Shape;86;p11"/>
          <p:cNvSpPr txBox="1"/>
          <p:nvPr/>
        </p:nvSpPr>
        <p:spPr>
          <a:xfrm>
            <a:off x="6592674" y="4297243"/>
            <a:ext cx="1653037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81D28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43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144" y="0"/>
            <a:ext cx="49728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/>
          <p:nvPr/>
        </p:nvSpPr>
        <p:spPr>
          <a:xfrm>
            <a:off x="7785959" y="0"/>
            <a:ext cx="1510441" cy="3725304"/>
          </a:xfrm>
          <a:custGeom>
            <a:rect b="b" l="l" r="r" t="t"/>
            <a:pathLst>
              <a:path extrusionOk="0" h="7450607" w="3020882">
                <a:moveTo>
                  <a:pt x="0" y="0"/>
                </a:moveTo>
                <a:lnTo>
                  <a:pt x="3020882" y="0"/>
                </a:lnTo>
                <a:lnTo>
                  <a:pt x="3020882" y="7450607"/>
                </a:lnTo>
                <a:lnTo>
                  <a:pt x="0" y="7450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" name="Google Shape;93;p12"/>
          <p:cNvGrpSpPr/>
          <p:nvPr/>
        </p:nvGrpSpPr>
        <p:grpSpPr>
          <a:xfrm>
            <a:off x="514350" y="1812386"/>
            <a:ext cx="2116517" cy="1502273"/>
            <a:chOff x="0" y="123825"/>
            <a:chExt cx="5644044" cy="4006062"/>
          </a:xfrm>
        </p:grpSpPr>
        <p:sp>
          <p:nvSpPr>
            <p:cNvPr id="94" name="Google Shape;94;p12"/>
            <p:cNvSpPr txBox="1"/>
            <p:nvPr/>
          </p:nvSpPr>
          <p:spPr>
            <a:xfrm>
              <a:off x="0" y="123825"/>
              <a:ext cx="5223200" cy="1264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057EE4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01.</a:t>
              </a:r>
              <a:endParaRPr sz="700"/>
            </a:p>
          </p:txBody>
        </p:sp>
        <p:sp>
          <p:nvSpPr>
            <p:cNvPr id="95" name="Google Shape;95;p12"/>
            <p:cNvSpPr txBox="1"/>
            <p:nvPr/>
          </p:nvSpPr>
          <p:spPr>
            <a:xfrm>
              <a:off x="0" y="1982327"/>
              <a:ext cx="5644044" cy="813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200" u="none" cap="none" strike="noStrike">
                  <a:solidFill>
                    <a:srgbClr val="FFFDFC"/>
                  </a:solidFill>
                  <a:latin typeface="Capriola"/>
                  <a:ea typeface="Capriola"/>
                  <a:cs typeface="Capriola"/>
                  <a:sym typeface="Capriola"/>
                </a:rPr>
                <a:t>Introduction</a:t>
              </a:r>
              <a:endParaRPr sz="700"/>
            </a:p>
          </p:txBody>
        </p:sp>
        <p:sp>
          <p:nvSpPr>
            <p:cNvPr id="96" name="Google Shape;96;p12"/>
            <p:cNvSpPr txBox="1"/>
            <p:nvPr/>
          </p:nvSpPr>
          <p:spPr>
            <a:xfrm>
              <a:off x="0" y="3267134"/>
              <a:ext cx="5644044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181D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</a:t>
              </a:r>
              <a:endParaRPr sz="700"/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181D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discuss. </a:t>
              </a:r>
              <a:endParaRPr sz="700"/>
            </a:p>
          </p:txBody>
        </p:sp>
      </p:grp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034"/>
            <a:ext cx="6354625" cy="863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174" y="438150"/>
            <a:ext cx="2741476" cy="411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387267" y="2779168"/>
            <a:ext cx="5842848" cy="91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8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WELCOME!</a:t>
            </a:r>
            <a:endParaRPr sz="700"/>
          </a:p>
        </p:txBody>
      </p:sp>
      <p:sp>
        <p:nvSpPr>
          <p:cNvPr id="104" name="Google Shape;104;p13"/>
          <p:cNvSpPr txBox="1"/>
          <p:nvPr/>
        </p:nvSpPr>
        <p:spPr>
          <a:xfrm>
            <a:off x="387267" y="3796593"/>
            <a:ext cx="3693005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Maecenas luctus eu quam sed fermentum. Quisque in nulla mi. Maecenas pharetra posuere turpis ut porttitor. Duis molestie lorem at arcu cursus bibendum. Quisque aliquet lectus interdum mattis vehicula.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670" y="0"/>
            <a:ext cx="497591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3819529" y="4247239"/>
            <a:ext cx="1840438" cy="2057400"/>
          </a:xfrm>
          <a:custGeom>
            <a:rect b="b" l="l" r="r" t="t"/>
            <a:pathLst>
              <a:path extrusionOk="0" h="4114800" w="3680876">
                <a:moveTo>
                  <a:pt x="0" y="0"/>
                </a:moveTo>
                <a:lnTo>
                  <a:pt x="3680875" y="0"/>
                </a:lnTo>
                <a:lnTo>
                  <a:pt x="3680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4"/>
          <p:cNvSpPr/>
          <p:nvPr/>
        </p:nvSpPr>
        <p:spPr>
          <a:xfrm>
            <a:off x="3819529" y="-1028700"/>
            <a:ext cx="1840438" cy="2057400"/>
          </a:xfrm>
          <a:custGeom>
            <a:rect b="b" l="l" r="r" t="t"/>
            <a:pathLst>
              <a:path extrusionOk="0" h="4114800" w="3680876">
                <a:moveTo>
                  <a:pt x="0" y="0"/>
                </a:moveTo>
                <a:lnTo>
                  <a:pt x="3680875" y="0"/>
                </a:lnTo>
                <a:lnTo>
                  <a:pt x="3680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4"/>
          <p:cNvSpPr txBox="1"/>
          <p:nvPr/>
        </p:nvSpPr>
        <p:spPr>
          <a:xfrm>
            <a:off x="514350" y="2592913"/>
            <a:ext cx="3693005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 Aenean et nunc quis tellus dictum vestibulum ac at dui.</a:t>
            </a:r>
            <a:endParaRPr sz="700"/>
          </a:p>
        </p:txBody>
      </p:sp>
      <p:sp>
        <p:nvSpPr>
          <p:cNvPr id="113" name="Google Shape;113;p14"/>
          <p:cNvSpPr txBox="1"/>
          <p:nvPr/>
        </p:nvSpPr>
        <p:spPr>
          <a:xfrm>
            <a:off x="514350" y="3328393"/>
            <a:ext cx="3693005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Maecenas luctus eu quam sed fermentum. Quisque in nulla mi. Maecenas pharetra posuere turpis ut porttitor. Duis molestie lorem at arcu cursus bibendum. Quisque aliquet lectus interdum mattis vehicula.</a:t>
            </a:r>
            <a:endParaRPr sz="700"/>
          </a:p>
        </p:txBody>
      </p:sp>
      <p:sp>
        <p:nvSpPr>
          <p:cNvPr id="114" name="Google Shape;114;p14"/>
          <p:cNvSpPr txBox="1"/>
          <p:nvPr/>
        </p:nvSpPr>
        <p:spPr>
          <a:xfrm>
            <a:off x="514350" y="1229637"/>
            <a:ext cx="5598712" cy="1099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ADD YOUR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TITLE HERE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43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144" y="-8237"/>
            <a:ext cx="49728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 b="0" l="8240" r="0" t="70334"/>
          <a:stretch/>
        </p:blipFill>
        <p:spPr>
          <a:xfrm>
            <a:off x="0" y="0"/>
            <a:ext cx="5525099" cy="1888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5"/>
          <p:cNvGrpSpPr/>
          <p:nvPr/>
        </p:nvGrpSpPr>
        <p:grpSpPr>
          <a:xfrm>
            <a:off x="514350" y="1812386"/>
            <a:ext cx="2116517" cy="1502273"/>
            <a:chOff x="0" y="123825"/>
            <a:chExt cx="5644044" cy="4006062"/>
          </a:xfrm>
        </p:grpSpPr>
        <p:sp>
          <p:nvSpPr>
            <p:cNvPr id="122" name="Google Shape;122;p15"/>
            <p:cNvSpPr txBox="1"/>
            <p:nvPr/>
          </p:nvSpPr>
          <p:spPr>
            <a:xfrm>
              <a:off x="0" y="123825"/>
              <a:ext cx="5223200" cy="1264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057EE4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02.</a:t>
              </a:r>
              <a:endParaRPr sz="700"/>
            </a:p>
          </p:txBody>
        </p:sp>
        <p:sp>
          <p:nvSpPr>
            <p:cNvPr id="123" name="Google Shape;123;p15"/>
            <p:cNvSpPr txBox="1"/>
            <p:nvPr/>
          </p:nvSpPr>
          <p:spPr>
            <a:xfrm>
              <a:off x="0" y="1982327"/>
              <a:ext cx="5644044" cy="813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200" u="none" cap="none" strike="noStrike">
                  <a:solidFill>
                    <a:srgbClr val="FFFDFC"/>
                  </a:solidFill>
                  <a:latin typeface="Capriola"/>
                  <a:ea typeface="Capriola"/>
                  <a:cs typeface="Capriola"/>
                  <a:sym typeface="Capriola"/>
                </a:rPr>
                <a:t>Team Member</a:t>
              </a:r>
              <a:endParaRPr sz="700"/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0" y="3267134"/>
              <a:ext cx="5644044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181D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</a:t>
              </a:r>
              <a:endParaRPr sz="700"/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181D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discuss. </a:t>
              </a:r>
              <a:endParaRPr sz="700"/>
            </a:p>
          </p:txBody>
        </p:sp>
      </p:grp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 rot="2700000">
            <a:off x="1916432" y="2778879"/>
            <a:ext cx="587295" cy="587295"/>
          </a:xfrm>
          <a:custGeom>
            <a:rect b="b" l="l" r="r" t="t"/>
            <a:pathLst>
              <a:path extrusionOk="0" h="1174589" w="1174589">
                <a:moveTo>
                  <a:pt x="0" y="0"/>
                </a:moveTo>
                <a:lnTo>
                  <a:pt x="1174589" y="0"/>
                </a:lnTo>
                <a:lnTo>
                  <a:pt x="1174589" y="1174589"/>
                </a:lnTo>
                <a:lnTo>
                  <a:pt x="0" y="1174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6"/>
          <p:cNvSpPr/>
          <p:nvPr/>
        </p:nvSpPr>
        <p:spPr>
          <a:xfrm rot="2700000">
            <a:off x="4194713" y="2778879"/>
            <a:ext cx="587295" cy="587295"/>
          </a:xfrm>
          <a:custGeom>
            <a:rect b="b" l="l" r="r" t="t"/>
            <a:pathLst>
              <a:path extrusionOk="0" h="1174589" w="1174589">
                <a:moveTo>
                  <a:pt x="0" y="0"/>
                </a:moveTo>
                <a:lnTo>
                  <a:pt x="1174589" y="0"/>
                </a:lnTo>
                <a:lnTo>
                  <a:pt x="1174589" y="1174589"/>
                </a:lnTo>
                <a:lnTo>
                  <a:pt x="0" y="1174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 rot="2700000">
            <a:off x="6552851" y="2778879"/>
            <a:ext cx="587294" cy="587295"/>
          </a:xfrm>
          <a:custGeom>
            <a:rect b="b" l="l" r="r" t="t"/>
            <a:pathLst>
              <a:path extrusionOk="0" h="1174589" w="1174589">
                <a:moveTo>
                  <a:pt x="0" y="0"/>
                </a:moveTo>
                <a:lnTo>
                  <a:pt x="1174589" y="0"/>
                </a:lnTo>
                <a:lnTo>
                  <a:pt x="1174589" y="1174589"/>
                </a:lnTo>
                <a:lnTo>
                  <a:pt x="0" y="1174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6"/>
          <p:cNvSpPr txBox="1"/>
          <p:nvPr/>
        </p:nvSpPr>
        <p:spPr>
          <a:xfrm>
            <a:off x="514360" y="3662700"/>
            <a:ext cx="1280439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 sz="700"/>
          </a:p>
        </p:txBody>
      </p:sp>
      <p:sp>
        <p:nvSpPr>
          <p:cNvPr id="133" name="Google Shape;133;p16"/>
          <p:cNvSpPr txBox="1"/>
          <p:nvPr/>
        </p:nvSpPr>
        <p:spPr>
          <a:xfrm>
            <a:off x="2792641" y="3662700"/>
            <a:ext cx="1280439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 sz="700"/>
          </a:p>
        </p:txBody>
      </p:sp>
      <p:sp>
        <p:nvSpPr>
          <p:cNvPr id="134" name="Google Shape;134;p16"/>
          <p:cNvSpPr txBox="1"/>
          <p:nvPr/>
        </p:nvSpPr>
        <p:spPr>
          <a:xfrm>
            <a:off x="5073205" y="3662700"/>
            <a:ext cx="1278156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 sz="700"/>
          </a:p>
        </p:txBody>
      </p:sp>
      <p:sp>
        <p:nvSpPr>
          <p:cNvPr id="135" name="Google Shape;135;p16"/>
          <p:cNvSpPr txBox="1"/>
          <p:nvPr/>
        </p:nvSpPr>
        <p:spPr>
          <a:xfrm>
            <a:off x="7351487" y="3662700"/>
            <a:ext cx="1285913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DFC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 sz="700"/>
          </a:p>
        </p:txBody>
      </p:sp>
      <p:sp>
        <p:nvSpPr>
          <p:cNvPr id="136" name="Google Shape;136;p16"/>
          <p:cNvSpPr txBox="1"/>
          <p:nvPr/>
        </p:nvSpPr>
        <p:spPr>
          <a:xfrm>
            <a:off x="514360" y="832717"/>
            <a:ext cx="8406186" cy="1631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YOUR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TOPIC OR IDEA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200" u="none" cap="none" strike="noStrike">
              <a:solidFill>
                <a:srgbClr val="FFC43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685220" y="2806202"/>
            <a:ext cx="938719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138" name="Google Shape;138;p16"/>
          <p:cNvSpPr txBox="1"/>
          <p:nvPr/>
        </p:nvSpPr>
        <p:spPr>
          <a:xfrm>
            <a:off x="2961904" y="2806202"/>
            <a:ext cx="938719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139" name="Google Shape;139;p16"/>
          <p:cNvSpPr txBox="1"/>
          <p:nvPr/>
        </p:nvSpPr>
        <p:spPr>
          <a:xfrm>
            <a:off x="5237998" y="2806202"/>
            <a:ext cx="938719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140" name="Google Shape;140;p16"/>
          <p:cNvSpPr txBox="1"/>
          <p:nvPr/>
        </p:nvSpPr>
        <p:spPr>
          <a:xfrm>
            <a:off x="7516279" y="2806202"/>
            <a:ext cx="938719" cy="575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17"/>
          <p:cNvGrpSpPr/>
          <p:nvPr/>
        </p:nvGrpSpPr>
        <p:grpSpPr>
          <a:xfrm>
            <a:off x="0" y="1232595"/>
            <a:ext cx="9144000" cy="2605980"/>
            <a:chOff x="0" y="-38100"/>
            <a:chExt cx="4816593" cy="1372698"/>
          </a:xfrm>
        </p:grpSpPr>
        <p:sp>
          <p:nvSpPr>
            <p:cNvPr id="147" name="Google Shape;147;p17"/>
            <p:cNvSpPr/>
            <p:nvPr/>
          </p:nvSpPr>
          <p:spPr>
            <a:xfrm>
              <a:off x="0" y="0"/>
              <a:ext cx="4816592" cy="1334598"/>
            </a:xfrm>
            <a:custGeom>
              <a:rect b="b" l="l" r="r" t="t"/>
              <a:pathLst>
                <a:path extrusionOk="0" h="133459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34598"/>
                  </a:lnTo>
                  <a:lnTo>
                    <a:pt x="0" y="1334598"/>
                  </a:lnTo>
                  <a:close/>
                </a:path>
              </a:pathLst>
            </a:custGeom>
            <a:solidFill>
              <a:srgbClr val="057EE4"/>
            </a:solidFill>
            <a:ln>
              <a:noFill/>
            </a:ln>
          </p:spPr>
        </p:sp>
        <p:sp>
          <p:nvSpPr>
            <p:cNvPr id="148" name="Google Shape;148;p17"/>
            <p:cNvSpPr txBox="1"/>
            <p:nvPr/>
          </p:nvSpPr>
          <p:spPr>
            <a:xfrm>
              <a:off x="0" y="-38100"/>
              <a:ext cx="4816593" cy="1372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843099" y="2259480"/>
            <a:ext cx="1878515" cy="515785"/>
            <a:chOff x="0" y="-57150"/>
            <a:chExt cx="989506" cy="271689"/>
          </a:xfrm>
        </p:grpSpPr>
        <p:sp>
          <p:nvSpPr>
            <p:cNvPr id="150" name="Google Shape;150;p17"/>
            <p:cNvSpPr/>
            <p:nvPr/>
          </p:nvSpPr>
          <p:spPr>
            <a:xfrm>
              <a:off x="0" y="0"/>
              <a:ext cx="989506" cy="214539"/>
            </a:xfrm>
            <a:custGeom>
              <a:rect b="b" l="l" r="r" t="t"/>
              <a:pathLst>
                <a:path extrusionOk="0" h="214539" w="989506">
                  <a:moveTo>
                    <a:pt x="0" y="0"/>
                  </a:moveTo>
                  <a:lnTo>
                    <a:pt x="989506" y="0"/>
                  </a:lnTo>
                  <a:lnTo>
                    <a:pt x="989506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1" name="Google Shape;151;p17"/>
            <p:cNvSpPr txBox="1"/>
            <p:nvPr/>
          </p:nvSpPr>
          <p:spPr>
            <a:xfrm>
              <a:off x="0" y="-57150"/>
              <a:ext cx="989506" cy="2716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57EE4"/>
                  </a:solidFill>
                  <a:latin typeface="Capriola"/>
                  <a:ea typeface="Capriola"/>
                  <a:cs typeface="Capriola"/>
                  <a:sym typeface="Capriola"/>
                </a:rPr>
                <a:t>2022</a:t>
              </a:r>
              <a:endParaRPr sz="700"/>
            </a:p>
          </p:txBody>
        </p:sp>
      </p:grpSp>
      <p:grpSp>
        <p:nvGrpSpPr>
          <p:cNvPr id="152" name="Google Shape;152;p17"/>
          <p:cNvGrpSpPr/>
          <p:nvPr/>
        </p:nvGrpSpPr>
        <p:grpSpPr>
          <a:xfrm>
            <a:off x="2721615" y="2259480"/>
            <a:ext cx="1868990" cy="515785"/>
            <a:chOff x="0" y="-57150"/>
            <a:chExt cx="984489" cy="271689"/>
          </a:xfrm>
        </p:grpSpPr>
        <p:sp>
          <p:nvSpPr>
            <p:cNvPr id="153" name="Google Shape;153;p17"/>
            <p:cNvSpPr/>
            <p:nvPr/>
          </p:nvSpPr>
          <p:spPr>
            <a:xfrm>
              <a:off x="0" y="0"/>
              <a:ext cx="984489" cy="214539"/>
            </a:xfrm>
            <a:custGeom>
              <a:rect b="b" l="l" r="r" t="t"/>
              <a:pathLst>
                <a:path extrusionOk="0" h="214539" w="984489">
                  <a:moveTo>
                    <a:pt x="0" y="0"/>
                  </a:moveTo>
                  <a:lnTo>
                    <a:pt x="984489" y="0"/>
                  </a:lnTo>
                  <a:lnTo>
                    <a:pt x="984489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4" name="Google Shape;154;p17"/>
            <p:cNvSpPr txBox="1"/>
            <p:nvPr/>
          </p:nvSpPr>
          <p:spPr>
            <a:xfrm>
              <a:off x="0" y="-57150"/>
              <a:ext cx="984489" cy="2716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57EE4"/>
                  </a:solidFill>
                  <a:latin typeface="Capriola"/>
                  <a:ea typeface="Capriola"/>
                  <a:cs typeface="Capriola"/>
                  <a:sym typeface="Capriola"/>
                </a:rPr>
                <a:t>2023</a:t>
              </a:r>
              <a:endParaRPr sz="700"/>
            </a:p>
          </p:txBody>
        </p:sp>
      </p:grpSp>
      <p:grpSp>
        <p:nvGrpSpPr>
          <p:cNvPr id="155" name="Google Shape;155;p17"/>
          <p:cNvGrpSpPr/>
          <p:nvPr/>
        </p:nvGrpSpPr>
        <p:grpSpPr>
          <a:xfrm>
            <a:off x="6437161" y="2261359"/>
            <a:ext cx="1863740" cy="513894"/>
            <a:chOff x="0" y="-47625"/>
            <a:chExt cx="812800" cy="224116"/>
          </a:xfrm>
        </p:grpSpPr>
        <p:sp>
          <p:nvSpPr>
            <p:cNvPr id="156" name="Google Shape;156;p17"/>
            <p:cNvSpPr/>
            <p:nvPr/>
          </p:nvSpPr>
          <p:spPr>
            <a:xfrm>
              <a:off x="0" y="0"/>
              <a:ext cx="812800" cy="176491"/>
            </a:xfrm>
            <a:custGeom>
              <a:rect b="b" l="l" r="r" t="t"/>
              <a:pathLst>
                <a:path extrusionOk="0" h="176491" w="812800">
                  <a:moveTo>
                    <a:pt x="609600" y="0"/>
                  </a:moveTo>
                  <a:lnTo>
                    <a:pt x="0" y="0"/>
                  </a:lnTo>
                  <a:lnTo>
                    <a:pt x="0" y="176491"/>
                  </a:lnTo>
                  <a:lnTo>
                    <a:pt x="609600" y="176491"/>
                  </a:lnTo>
                  <a:lnTo>
                    <a:pt x="812800" y="88245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C43F"/>
            </a:solidFill>
            <a:ln>
              <a:noFill/>
            </a:ln>
          </p:spPr>
        </p:sp>
        <p:sp>
          <p:nvSpPr>
            <p:cNvPr id="157" name="Google Shape;157;p17"/>
            <p:cNvSpPr txBox="1"/>
            <p:nvPr/>
          </p:nvSpPr>
          <p:spPr>
            <a:xfrm>
              <a:off x="0" y="-47625"/>
              <a:ext cx="698500" cy="2241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57EE4"/>
                  </a:solidFill>
                  <a:latin typeface="Capriola"/>
                  <a:ea typeface="Capriola"/>
                  <a:cs typeface="Capriola"/>
                  <a:sym typeface="Capriola"/>
                </a:rPr>
                <a:t>2025</a:t>
              </a:r>
              <a:endParaRPr sz="700"/>
            </a:p>
          </p:txBody>
        </p:sp>
      </p:grpSp>
      <p:grpSp>
        <p:nvGrpSpPr>
          <p:cNvPr id="158" name="Google Shape;158;p17"/>
          <p:cNvGrpSpPr/>
          <p:nvPr/>
        </p:nvGrpSpPr>
        <p:grpSpPr>
          <a:xfrm>
            <a:off x="4580591" y="2259480"/>
            <a:ext cx="1861332" cy="515785"/>
            <a:chOff x="0" y="-57150"/>
            <a:chExt cx="980455" cy="271689"/>
          </a:xfrm>
        </p:grpSpPr>
        <p:sp>
          <p:nvSpPr>
            <p:cNvPr id="159" name="Google Shape;159;p17"/>
            <p:cNvSpPr/>
            <p:nvPr/>
          </p:nvSpPr>
          <p:spPr>
            <a:xfrm>
              <a:off x="0" y="0"/>
              <a:ext cx="980455" cy="214539"/>
            </a:xfrm>
            <a:custGeom>
              <a:rect b="b" l="l" r="r" t="t"/>
              <a:pathLst>
                <a:path extrusionOk="0" h="214539" w="980455">
                  <a:moveTo>
                    <a:pt x="0" y="0"/>
                  </a:moveTo>
                  <a:lnTo>
                    <a:pt x="980455" y="0"/>
                  </a:lnTo>
                  <a:lnTo>
                    <a:pt x="980455" y="214539"/>
                  </a:lnTo>
                  <a:lnTo>
                    <a:pt x="0" y="214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60" name="Google Shape;160;p17"/>
            <p:cNvSpPr txBox="1"/>
            <p:nvPr/>
          </p:nvSpPr>
          <p:spPr>
            <a:xfrm>
              <a:off x="0" y="-57150"/>
              <a:ext cx="980455" cy="2716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57EE4"/>
                  </a:solidFill>
                  <a:latin typeface="Capriola"/>
                  <a:ea typeface="Capriola"/>
                  <a:cs typeface="Capriola"/>
                  <a:sym typeface="Capriola"/>
                </a:rPr>
                <a:t>2024</a:t>
              </a:r>
              <a:endParaRPr sz="700"/>
            </a:p>
          </p:txBody>
        </p:sp>
      </p:grpSp>
      <p:cxnSp>
        <p:nvCxnSpPr>
          <p:cNvPr id="161" name="Google Shape;161;p17"/>
          <p:cNvCxnSpPr/>
          <p:nvPr/>
        </p:nvCxnSpPr>
        <p:spPr>
          <a:xfrm rot="10800000">
            <a:off x="1779976" y="2129126"/>
            <a:ext cx="2381" cy="238849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17"/>
          <p:cNvCxnSpPr/>
          <p:nvPr/>
        </p:nvCxnSpPr>
        <p:spPr>
          <a:xfrm rot="10800000">
            <a:off x="5511258" y="2076738"/>
            <a:ext cx="0" cy="291237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3" name="Google Shape;163;p17"/>
          <p:cNvCxnSpPr/>
          <p:nvPr/>
        </p:nvCxnSpPr>
        <p:spPr>
          <a:xfrm flipH="1" rot="10800000">
            <a:off x="3653729" y="2775265"/>
            <a:ext cx="2381" cy="291478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4" name="Google Shape;164;p17"/>
          <p:cNvCxnSpPr/>
          <p:nvPr/>
        </p:nvCxnSpPr>
        <p:spPr>
          <a:xfrm rot="10800000">
            <a:off x="7369030" y="2775253"/>
            <a:ext cx="4763" cy="291509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5" name="Google Shape;165;p17"/>
          <p:cNvGrpSpPr/>
          <p:nvPr/>
        </p:nvGrpSpPr>
        <p:grpSpPr>
          <a:xfrm>
            <a:off x="920675" y="1419143"/>
            <a:ext cx="1718602" cy="709983"/>
            <a:chOff x="0" y="-38100"/>
            <a:chExt cx="871007" cy="359827"/>
          </a:xfrm>
        </p:grpSpPr>
        <p:sp>
          <p:nvSpPr>
            <p:cNvPr id="166" name="Google Shape;166;p17"/>
            <p:cNvSpPr/>
            <p:nvPr/>
          </p:nvSpPr>
          <p:spPr>
            <a:xfrm>
              <a:off x="0" y="0"/>
              <a:ext cx="871007" cy="321727"/>
            </a:xfrm>
            <a:custGeom>
              <a:rect b="b" l="l" r="r" t="t"/>
              <a:pathLst>
                <a:path extrusionOk="0" h="321727" w="871007">
                  <a:moveTo>
                    <a:pt x="0" y="0"/>
                  </a:moveTo>
                  <a:lnTo>
                    <a:pt x="871007" y="0"/>
                  </a:lnTo>
                  <a:lnTo>
                    <a:pt x="871007" y="321727"/>
                  </a:lnTo>
                  <a:lnTo>
                    <a:pt x="0" y="3217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67" name="Google Shape;167;p17"/>
            <p:cNvSpPr txBox="1"/>
            <p:nvPr/>
          </p:nvSpPr>
          <p:spPr>
            <a:xfrm>
              <a:off x="0" y="-38100"/>
              <a:ext cx="871007" cy="359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 project phase</a:t>
              </a:r>
              <a:endParaRPr sz="700"/>
            </a:p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milestone here.</a:t>
              </a:r>
              <a:endParaRPr sz="700"/>
            </a:p>
          </p:txBody>
        </p:sp>
      </p:grpSp>
      <p:grpSp>
        <p:nvGrpSpPr>
          <p:cNvPr id="168" name="Google Shape;168;p17"/>
          <p:cNvGrpSpPr/>
          <p:nvPr/>
        </p:nvGrpSpPr>
        <p:grpSpPr>
          <a:xfrm>
            <a:off x="4651957" y="1366755"/>
            <a:ext cx="1718602" cy="709983"/>
            <a:chOff x="0" y="-38100"/>
            <a:chExt cx="871007" cy="359827"/>
          </a:xfrm>
        </p:grpSpPr>
        <p:sp>
          <p:nvSpPr>
            <p:cNvPr id="169" name="Google Shape;169;p17"/>
            <p:cNvSpPr/>
            <p:nvPr/>
          </p:nvSpPr>
          <p:spPr>
            <a:xfrm>
              <a:off x="0" y="0"/>
              <a:ext cx="871007" cy="321727"/>
            </a:xfrm>
            <a:custGeom>
              <a:rect b="b" l="l" r="r" t="t"/>
              <a:pathLst>
                <a:path extrusionOk="0" h="321727" w="871007">
                  <a:moveTo>
                    <a:pt x="0" y="0"/>
                  </a:moveTo>
                  <a:lnTo>
                    <a:pt x="871007" y="0"/>
                  </a:lnTo>
                  <a:lnTo>
                    <a:pt x="871007" y="321727"/>
                  </a:lnTo>
                  <a:lnTo>
                    <a:pt x="0" y="3217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0" name="Google Shape;170;p17"/>
            <p:cNvSpPr txBox="1"/>
            <p:nvPr/>
          </p:nvSpPr>
          <p:spPr>
            <a:xfrm>
              <a:off x="0" y="-38100"/>
              <a:ext cx="871007" cy="359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 project phase</a:t>
              </a:r>
              <a:endParaRPr sz="700"/>
            </a:p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milestone here.</a:t>
              </a:r>
              <a:endParaRPr sz="700"/>
            </a:p>
          </p:txBody>
        </p:sp>
      </p:grpSp>
      <p:grpSp>
        <p:nvGrpSpPr>
          <p:cNvPr id="171" name="Google Shape;171;p17"/>
          <p:cNvGrpSpPr/>
          <p:nvPr/>
        </p:nvGrpSpPr>
        <p:grpSpPr>
          <a:xfrm>
            <a:off x="2794428" y="2991567"/>
            <a:ext cx="1718602" cy="709983"/>
            <a:chOff x="0" y="-38100"/>
            <a:chExt cx="871007" cy="359827"/>
          </a:xfrm>
        </p:grpSpPr>
        <p:sp>
          <p:nvSpPr>
            <p:cNvPr id="172" name="Google Shape;172;p17"/>
            <p:cNvSpPr/>
            <p:nvPr/>
          </p:nvSpPr>
          <p:spPr>
            <a:xfrm>
              <a:off x="0" y="0"/>
              <a:ext cx="871007" cy="321727"/>
            </a:xfrm>
            <a:custGeom>
              <a:rect b="b" l="l" r="r" t="t"/>
              <a:pathLst>
                <a:path extrusionOk="0" h="321727" w="871007">
                  <a:moveTo>
                    <a:pt x="0" y="0"/>
                  </a:moveTo>
                  <a:lnTo>
                    <a:pt x="871007" y="0"/>
                  </a:lnTo>
                  <a:lnTo>
                    <a:pt x="871007" y="321727"/>
                  </a:lnTo>
                  <a:lnTo>
                    <a:pt x="0" y="3217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3" name="Google Shape;173;p17"/>
            <p:cNvSpPr txBox="1"/>
            <p:nvPr/>
          </p:nvSpPr>
          <p:spPr>
            <a:xfrm>
              <a:off x="0" y="-38100"/>
              <a:ext cx="871007" cy="359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 project phase</a:t>
              </a:r>
              <a:endParaRPr sz="700"/>
            </a:p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milestone here.</a:t>
              </a:r>
              <a:endParaRPr sz="700"/>
            </a:p>
          </p:txBody>
        </p:sp>
      </p:grpSp>
      <p:grpSp>
        <p:nvGrpSpPr>
          <p:cNvPr id="174" name="Google Shape;174;p17"/>
          <p:cNvGrpSpPr/>
          <p:nvPr/>
        </p:nvGrpSpPr>
        <p:grpSpPr>
          <a:xfrm>
            <a:off x="6514492" y="2991586"/>
            <a:ext cx="1718602" cy="709983"/>
            <a:chOff x="0" y="-38100"/>
            <a:chExt cx="871007" cy="359827"/>
          </a:xfrm>
        </p:grpSpPr>
        <p:sp>
          <p:nvSpPr>
            <p:cNvPr id="175" name="Google Shape;175;p17"/>
            <p:cNvSpPr/>
            <p:nvPr/>
          </p:nvSpPr>
          <p:spPr>
            <a:xfrm>
              <a:off x="0" y="0"/>
              <a:ext cx="871007" cy="321727"/>
            </a:xfrm>
            <a:custGeom>
              <a:rect b="b" l="l" r="r" t="t"/>
              <a:pathLst>
                <a:path extrusionOk="0" h="321727" w="871007">
                  <a:moveTo>
                    <a:pt x="0" y="0"/>
                  </a:moveTo>
                  <a:lnTo>
                    <a:pt x="871007" y="0"/>
                  </a:lnTo>
                  <a:lnTo>
                    <a:pt x="871007" y="321727"/>
                  </a:lnTo>
                  <a:lnTo>
                    <a:pt x="0" y="3217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6" name="Google Shape;176;p17"/>
            <p:cNvSpPr txBox="1"/>
            <p:nvPr/>
          </p:nvSpPr>
          <p:spPr>
            <a:xfrm>
              <a:off x="0" y="-38100"/>
              <a:ext cx="871007" cy="359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 project phase</a:t>
              </a:r>
              <a:endParaRPr sz="700"/>
            </a:p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DF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milestone here.</a:t>
              </a:r>
              <a:endParaRPr sz="700"/>
            </a:p>
          </p:txBody>
        </p:sp>
      </p:grpSp>
      <p:sp>
        <p:nvSpPr>
          <p:cNvPr id="177" name="Google Shape;177;p17"/>
          <p:cNvSpPr/>
          <p:nvPr/>
        </p:nvSpPr>
        <p:spPr>
          <a:xfrm>
            <a:off x="251596" y="-615469"/>
            <a:ext cx="1731956" cy="2057400"/>
          </a:xfrm>
          <a:custGeom>
            <a:rect b="b" l="l" r="r" t="t"/>
            <a:pathLst>
              <a:path extrusionOk="0" h="4114800" w="3463913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7"/>
          <p:cNvSpPr/>
          <p:nvPr/>
        </p:nvSpPr>
        <p:spPr>
          <a:xfrm>
            <a:off x="7219330" y="-615469"/>
            <a:ext cx="1731957" cy="2057400"/>
          </a:xfrm>
          <a:custGeom>
            <a:rect b="b" l="l" r="r" t="t"/>
            <a:pathLst>
              <a:path extrusionOk="0" h="4114800" w="3463913">
                <a:moveTo>
                  <a:pt x="0" y="0"/>
                </a:moveTo>
                <a:lnTo>
                  <a:pt x="3463913" y="0"/>
                </a:lnTo>
                <a:lnTo>
                  <a:pt x="34639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7EE4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192" y="0"/>
            <a:ext cx="300139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/>
          <p:nvPr/>
        </p:nvSpPr>
        <p:spPr>
          <a:xfrm>
            <a:off x="5307193" y="-448779"/>
            <a:ext cx="1885327" cy="2057400"/>
          </a:xfrm>
          <a:custGeom>
            <a:rect b="b" l="l" r="r" t="t"/>
            <a:pathLst>
              <a:path extrusionOk="0" h="4114800" w="3770653">
                <a:moveTo>
                  <a:pt x="0" y="0"/>
                </a:moveTo>
                <a:lnTo>
                  <a:pt x="3770653" y="0"/>
                </a:lnTo>
                <a:lnTo>
                  <a:pt x="3770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8"/>
          <p:cNvSpPr txBox="1"/>
          <p:nvPr/>
        </p:nvSpPr>
        <p:spPr>
          <a:xfrm>
            <a:off x="514350" y="1794053"/>
            <a:ext cx="2443494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186" name="Google Shape;186;p18"/>
          <p:cNvSpPr txBox="1"/>
          <p:nvPr/>
        </p:nvSpPr>
        <p:spPr>
          <a:xfrm>
            <a:off x="514350" y="2185625"/>
            <a:ext cx="519569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 Aenean et nunc quis tellus dictum vestibulum ac at dui.</a:t>
            </a:r>
            <a:endParaRPr sz="700"/>
          </a:p>
        </p:txBody>
      </p:sp>
      <p:sp>
        <p:nvSpPr>
          <p:cNvPr id="187" name="Google Shape;187;p18"/>
          <p:cNvSpPr txBox="1"/>
          <p:nvPr/>
        </p:nvSpPr>
        <p:spPr>
          <a:xfrm>
            <a:off x="514350" y="3208453"/>
            <a:ext cx="519569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 Aenean et nunc quis tellus dictum vestibulum ac at dui.</a:t>
            </a:r>
            <a:endParaRPr sz="700"/>
          </a:p>
        </p:txBody>
      </p:sp>
      <p:sp>
        <p:nvSpPr>
          <p:cNvPr id="188" name="Google Shape;188;p18"/>
          <p:cNvSpPr txBox="1"/>
          <p:nvPr/>
        </p:nvSpPr>
        <p:spPr>
          <a:xfrm>
            <a:off x="514350" y="4300855"/>
            <a:ext cx="519569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quis ex quis sapien condimentum consectetur. Aenean et nunc quis tellus dictum vestibulum ac at dui.</a:t>
            </a:r>
            <a:endParaRPr sz="700"/>
          </a:p>
        </p:txBody>
      </p:sp>
      <p:sp>
        <p:nvSpPr>
          <p:cNvPr id="189" name="Google Shape;189;p18"/>
          <p:cNvSpPr txBox="1"/>
          <p:nvPr/>
        </p:nvSpPr>
        <p:spPr>
          <a:xfrm>
            <a:off x="499802" y="2818244"/>
            <a:ext cx="1854841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190" name="Google Shape;190;p18"/>
          <p:cNvSpPr txBox="1"/>
          <p:nvPr/>
        </p:nvSpPr>
        <p:spPr>
          <a:xfrm>
            <a:off x="514350" y="3910646"/>
            <a:ext cx="1948244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Capriola"/>
                <a:ea typeface="Capriola"/>
                <a:cs typeface="Capriola"/>
                <a:sym typeface="Capriola"/>
              </a:rPr>
              <a:t>Main Point</a:t>
            </a:r>
            <a:endParaRPr sz="700"/>
          </a:p>
        </p:txBody>
      </p:sp>
      <p:sp>
        <p:nvSpPr>
          <p:cNvPr id="191" name="Google Shape;191;p18"/>
          <p:cNvSpPr txBox="1"/>
          <p:nvPr/>
        </p:nvSpPr>
        <p:spPr>
          <a:xfrm>
            <a:off x="514350" y="656121"/>
            <a:ext cx="5598712" cy="565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C43F"/>
                </a:solidFill>
                <a:latin typeface="Archivo Black"/>
                <a:ea typeface="Archivo Black"/>
                <a:cs typeface="Archivo Black"/>
                <a:sym typeface="Archivo Black"/>
              </a:rPr>
              <a:t>ADD YOUR TITLE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C43F"/>
      </a:dk1>
      <a:lt1>
        <a:srgbClr val="057EE4"/>
      </a:lt1>
      <a:dk2>
        <a:srgbClr val="FFFFFF"/>
      </a:dk2>
      <a:lt2>
        <a:srgbClr val="FFC43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