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Playfair Display Medium"/>
      <p:regular r:id="rId23"/>
      <p:bold r:id="rId24"/>
      <p:italic r:id="rId25"/>
      <p:boldItalic r:id="rId26"/>
    </p:embeddedFont>
    <p:embeddedFont>
      <p:font typeface="Libre Franklin SemiBold"/>
      <p:regular r:id="rId27"/>
      <p:bold r:id="rId28"/>
      <p:italic r:id="rId29"/>
      <p:boldItalic r:id="rId30"/>
    </p:embeddedFont>
    <p:embeddedFont>
      <p:font typeface="Libre Franklin"/>
      <p:bold r:id="rId31"/>
      <p:boldItalic r:id="rId32"/>
    </p:embeddedFont>
    <p:embeddedFont>
      <p:font typeface="Playfair Display"/>
      <p:regular r:id="rId33"/>
      <p:bold r:id="rId34"/>
      <p:italic r:id="rId35"/>
      <p:boldItalic r:id="rId36"/>
    </p:embeddedFont>
    <p:embeddedFont>
      <p:font typeface="Libre Franklin Black"/>
      <p:bold r:id="rId37"/>
      <p:boldItalic r:id="rId38"/>
    </p:embeddedFont>
    <p:embeddedFont>
      <p:font typeface="Libre Franklin ExtraBold"/>
      <p:bold r:id="rId39"/>
      <p:boldItalic r:id="rId40"/>
    </p:embeddedFont>
    <p:embeddedFont>
      <p:font typeface="Playfair Display SemiBold"/>
      <p:regular r:id="rId41"/>
      <p:bold r:id="rId42"/>
      <p:italic r:id="rId43"/>
      <p:boldItalic r:id="rId44"/>
    </p:embeddedFont>
    <p:embeddedFont>
      <p:font typeface="Playfair Display Black"/>
      <p:bold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ExtraBold-boldItalic.fntdata"/><Relationship Id="rId20" Type="http://schemas.openxmlformats.org/officeDocument/2006/relationships/slide" Target="slides/slide15.xml"/><Relationship Id="rId42" Type="http://schemas.openxmlformats.org/officeDocument/2006/relationships/font" Target="fonts/PlayfairDisplaySemiBold-bold.fntdata"/><Relationship Id="rId41" Type="http://schemas.openxmlformats.org/officeDocument/2006/relationships/font" Target="fonts/PlayfairDisplaySemiBold-regular.fntdata"/><Relationship Id="rId22" Type="http://schemas.openxmlformats.org/officeDocument/2006/relationships/slide" Target="slides/slide17.xml"/><Relationship Id="rId44" Type="http://schemas.openxmlformats.org/officeDocument/2006/relationships/font" Target="fonts/PlayfairDisplaySemiBold-boldItalic.fntdata"/><Relationship Id="rId21" Type="http://schemas.openxmlformats.org/officeDocument/2006/relationships/slide" Target="slides/slide16.xml"/><Relationship Id="rId43" Type="http://schemas.openxmlformats.org/officeDocument/2006/relationships/font" Target="fonts/PlayfairDisplaySemiBold-italic.fntdata"/><Relationship Id="rId24" Type="http://schemas.openxmlformats.org/officeDocument/2006/relationships/font" Target="fonts/PlayfairDisplayMedium-bold.fntdata"/><Relationship Id="rId46" Type="http://schemas.openxmlformats.org/officeDocument/2006/relationships/font" Target="fonts/PlayfairDisplayBlack-boldItalic.fntdata"/><Relationship Id="rId23" Type="http://schemas.openxmlformats.org/officeDocument/2006/relationships/font" Target="fonts/PlayfairDisplayMedium-regular.fntdata"/><Relationship Id="rId45" Type="http://schemas.openxmlformats.org/officeDocument/2006/relationships/font" Target="fonts/PlayfairDisplay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Medium-boldItalic.fntdata"/><Relationship Id="rId25" Type="http://schemas.openxmlformats.org/officeDocument/2006/relationships/font" Target="fonts/PlayfairDisplayMedium-italic.fntdata"/><Relationship Id="rId28" Type="http://schemas.openxmlformats.org/officeDocument/2006/relationships/font" Target="fonts/LibreFranklinSemiBold-bold.fntdata"/><Relationship Id="rId27" Type="http://schemas.openxmlformats.org/officeDocument/2006/relationships/font" Target="fonts/LibreFranklinSemiBold-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Semi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bold.fntdata"/><Relationship Id="rId30" Type="http://schemas.openxmlformats.org/officeDocument/2006/relationships/font" Target="fonts/LibreFranklinSemiBold-boldItalic.fntdata"/><Relationship Id="rId11" Type="http://schemas.openxmlformats.org/officeDocument/2006/relationships/slide" Target="slides/slide6.xml"/><Relationship Id="rId33" Type="http://schemas.openxmlformats.org/officeDocument/2006/relationships/font" Target="fonts/PlayfairDisplay-regular.fntdata"/><Relationship Id="rId10" Type="http://schemas.openxmlformats.org/officeDocument/2006/relationships/slide" Target="slides/slide5.xml"/><Relationship Id="rId32" Type="http://schemas.openxmlformats.org/officeDocument/2006/relationships/font" Target="fonts/LibreFranklin-boldItalic.fntdata"/><Relationship Id="rId13" Type="http://schemas.openxmlformats.org/officeDocument/2006/relationships/slide" Target="slides/slide8.xml"/><Relationship Id="rId35" Type="http://schemas.openxmlformats.org/officeDocument/2006/relationships/font" Target="fonts/PlayfairDisplay-italic.fntdata"/><Relationship Id="rId12" Type="http://schemas.openxmlformats.org/officeDocument/2006/relationships/slide" Target="slides/slide7.xml"/><Relationship Id="rId34" Type="http://schemas.openxmlformats.org/officeDocument/2006/relationships/font" Target="fonts/PlayfairDisplay-bold.fntdata"/><Relationship Id="rId15" Type="http://schemas.openxmlformats.org/officeDocument/2006/relationships/slide" Target="slides/slide10.xml"/><Relationship Id="rId37" Type="http://schemas.openxmlformats.org/officeDocument/2006/relationships/font" Target="fonts/LibreFranklinBlack-bold.fntdata"/><Relationship Id="rId14" Type="http://schemas.openxmlformats.org/officeDocument/2006/relationships/slide" Target="slides/slide9.xml"/><Relationship Id="rId36" Type="http://schemas.openxmlformats.org/officeDocument/2006/relationships/font" Target="fonts/PlayfairDisplay-boldItalic.fntdata"/><Relationship Id="rId17" Type="http://schemas.openxmlformats.org/officeDocument/2006/relationships/slide" Target="slides/slide12.xml"/><Relationship Id="rId39" Type="http://schemas.openxmlformats.org/officeDocument/2006/relationships/font" Target="fonts/LibreFranklinExtraBold-bold.fntdata"/><Relationship Id="rId16" Type="http://schemas.openxmlformats.org/officeDocument/2006/relationships/slide" Target="slides/slide11.xml"/><Relationship Id="rId38" Type="http://schemas.openxmlformats.org/officeDocument/2006/relationships/font" Target="fonts/LibreFranklin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E0FFEF"/>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CUSTOM_3">
    <p:bg>
      <p:bgPr>
        <a:solidFill>
          <a:schemeClr val="lt1"/>
        </a:solidFill>
      </p:bgPr>
    </p:bg>
    <p:spTree>
      <p:nvGrpSpPr>
        <p:cNvPr id="55" name="Shape 55"/>
        <p:cNvGrpSpPr/>
        <p:nvPr/>
      </p:nvGrpSpPr>
      <p:grpSpPr>
        <a:xfrm>
          <a:off x="0" y="0"/>
          <a:ext cx="0" cy="0"/>
          <a:chOff x="0" y="0"/>
          <a:chExt cx="0" cy="0"/>
        </a:xfrm>
      </p:grpSpPr>
      <p:sp>
        <p:nvSpPr>
          <p:cNvPr id="56" name="Google Shape;56;p11"/>
          <p:cNvSpPr/>
          <p:nvPr>
            <p:ph idx="2" type="pic"/>
          </p:nvPr>
        </p:nvSpPr>
        <p:spPr>
          <a:xfrm>
            <a:off x="1171650" y="5456750"/>
            <a:ext cx="3254700" cy="4254900"/>
          </a:xfrm>
          <a:prstGeom prst="roundRect">
            <a:avLst>
              <a:gd fmla="val 23402" name="adj"/>
            </a:avLst>
          </a:prstGeom>
          <a:noFill/>
          <a:ln>
            <a:noFill/>
          </a:ln>
        </p:spPr>
      </p:sp>
      <p:sp>
        <p:nvSpPr>
          <p:cNvPr id="57" name="Google Shape;57;p11"/>
          <p:cNvSpPr/>
          <p:nvPr>
            <p:ph idx="3" type="pic"/>
          </p:nvPr>
        </p:nvSpPr>
        <p:spPr>
          <a:xfrm>
            <a:off x="4174175" y="2030900"/>
            <a:ext cx="3254700" cy="4322100"/>
          </a:xfrm>
          <a:prstGeom prst="roundRect">
            <a:avLst>
              <a:gd fmla="val 23402" name="adj"/>
            </a:avLst>
          </a:prstGeom>
          <a:noFill/>
          <a:ln>
            <a:noFill/>
          </a:ln>
        </p:spPr>
      </p:sp>
      <p:grpSp>
        <p:nvGrpSpPr>
          <p:cNvPr id="58" name="Google Shape;58;p11"/>
          <p:cNvGrpSpPr/>
          <p:nvPr/>
        </p:nvGrpSpPr>
        <p:grpSpPr>
          <a:xfrm>
            <a:off x="5549633" y="5358049"/>
            <a:ext cx="2073107" cy="2261054"/>
            <a:chOff x="0" y="-47625"/>
            <a:chExt cx="546000" cy="595500"/>
          </a:xfrm>
        </p:grpSpPr>
        <p:sp>
          <p:nvSpPr>
            <p:cNvPr id="59" name="Google Shape;59;p11"/>
            <p:cNvSpPr/>
            <p:nvPr/>
          </p:nvSpPr>
          <p:spPr>
            <a:xfrm>
              <a:off x="0" y="0"/>
              <a:ext cx="545975" cy="547849"/>
            </a:xfrm>
            <a:custGeom>
              <a:rect b="b" l="l" r="r" t="t"/>
              <a:pathLst>
                <a:path extrusionOk="0" h="547849" w="545975">
                  <a:moveTo>
                    <a:pt x="231548" y="0"/>
                  </a:moveTo>
                  <a:lnTo>
                    <a:pt x="314427" y="0"/>
                  </a:lnTo>
                  <a:cubicBezTo>
                    <a:pt x="442307" y="0"/>
                    <a:pt x="545975" y="103668"/>
                    <a:pt x="545975" y="231548"/>
                  </a:cubicBezTo>
                  <a:lnTo>
                    <a:pt x="545975" y="316301"/>
                  </a:lnTo>
                  <a:cubicBezTo>
                    <a:pt x="545975" y="444182"/>
                    <a:pt x="442307" y="547849"/>
                    <a:pt x="314427" y="547849"/>
                  </a:cubicBezTo>
                  <a:lnTo>
                    <a:pt x="231548" y="547849"/>
                  </a:lnTo>
                  <a:cubicBezTo>
                    <a:pt x="103668" y="547849"/>
                    <a:pt x="0" y="444182"/>
                    <a:pt x="0" y="316301"/>
                  </a:cubicBezTo>
                  <a:lnTo>
                    <a:pt x="0" y="231548"/>
                  </a:lnTo>
                  <a:cubicBezTo>
                    <a:pt x="0" y="103668"/>
                    <a:pt x="103668" y="0"/>
                    <a:pt x="231548"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1"/>
            <p:cNvSpPr txBox="1"/>
            <p:nvPr/>
          </p:nvSpPr>
          <p:spPr>
            <a:xfrm>
              <a:off x="0" y="-47625"/>
              <a:ext cx="546000" cy="59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 name="Google Shape;61;p11"/>
          <p:cNvPicPr preferRelativeResize="0"/>
          <p:nvPr/>
        </p:nvPicPr>
        <p:blipFill rotWithShape="1">
          <a:blip r:embed="rId2">
            <a:alphaModFix/>
          </a:blip>
          <a:srcRect b="0" l="28683" r="0" t="0"/>
          <a:stretch/>
        </p:blipFill>
        <p:spPr>
          <a:xfrm>
            <a:off x="3" y="2170025"/>
            <a:ext cx="3627049" cy="5085972"/>
          </a:xfrm>
          <a:prstGeom prst="rect">
            <a:avLst/>
          </a:prstGeom>
          <a:noFill/>
          <a:ln>
            <a:noFill/>
          </a:ln>
        </p:spPr>
      </p:pic>
      <p:grpSp>
        <p:nvGrpSpPr>
          <p:cNvPr id="62" name="Google Shape;62;p11"/>
          <p:cNvGrpSpPr/>
          <p:nvPr/>
        </p:nvGrpSpPr>
        <p:grpSpPr>
          <a:xfrm>
            <a:off x="1553950" y="2468447"/>
            <a:ext cx="2073107" cy="2261054"/>
            <a:chOff x="0" y="-47625"/>
            <a:chExt cx="546000" cy="595500"/>
          </a:xfrm>
        </p:grpSpPr>
        <p:sp>
          <p:nvSpPr>
            <p:cNvPr id="63" name="Google Shape;63;p11"/>
            <p:cNvSpPr/>
            <p:nvPr/>
          </p:nvSpPr>
          <p:spPr>
            <a:xfrm>
              <a:off x="0" y="0"/>
              <a:ext cx="545975" cy="547849"/>
            </a:xfrm>
            <a:custGeom>
              <a:rect b="b" l="l" r="r" t="t"/>
              <a:pathLst>
                <a:path extrusionOk="0" h="547849" w="545975">
                  <a:moveTo>
                    <a:pt x="231548" y="0"/>
                  </a:moveTo>
                  <a:lnTo>
                    <a:pt x="314427" y="0"/>
                  </a:lnTo>
                  <a:cubicBezTo>
                    <a:pt x="442307" y="0"/>
                    <a:pt x="545975" y="103668"/>
                    <a:pt x="545975" y="231548"/>
                  </a:cubicBezTo>
                  <a:lnTo>
                    <a:pt x="545975" y="316301"/>
                  </a:lnTo>
                  <a:cubicBezTo>
                    <a:pt x="545975" y="444182"/>
                    <a:pt x="442307" y="547849"/>
                    <a:pt x="314427" y="547849"/>
                  </a:cubicBezTo>
                  <a:lnTo>
                    <a:pt x="231548" y="547849"/>
                  </a:lnTo>
                  <a:cubicBezTo>
                    <a:pt x="103668" y="547849"/>
                    <a:pt x="0" y="444182"/>
                    <a:pt x="0" y="316301"/>
                  </a:cubicBezTo>
                  <a:lnTo>
                    <a:pt x="0" y="231548"/>
                  </a:lnTo>
                  <a:cubicBezTo>
                    <a:pt x="0" y="103668"/>
                    <a:pt x="103668" y="0"/>
                    <a:pt x="231548"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txBox="1"/>
            <p:nvPr/>
          </p:nvSpPr>
          <p:spPr>
            <a:xfrm>
              <a:off x="0" y="-47625"/>
              <a:ext cx="546000" cy="595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5" name="Google Shape;65;p11"/>
          <p:cNvPicPr preferRelativeResize="0"/>
          <p:nvPr/>
        </p:nvPicPr>
        <p:blipFill>
          <a:blip r:embed="rId3">
            <a:alphaModFix/>
          </a:blip>
          <a:stretch>
            <a:fillRect/>
          </a:stretch>
        </p:blipFill>
        <p:spPr>
          <a:xfrm>
            <a:off x="1734450" y="2363563"/>
            <a:ext cx="1711999" cy="236583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CUSTOM_4">
    <p:bg>
      <p:bgPr>
        <a:solidFill>
          <a:schemeClr val="dk2"/>
        </a:solidFill>
      </p:bgPr>
    </p:bg>
    <p:spTree>
      <p:nvGrpSpPr>
        <p:cNvPr id="66" name="Shape 66"/>
        <p:cNvGrpSpPr/>
        <p:nvPr/>
      </p:nvGrpSpPr>
      <p:grpSpPr>
        <a:xfrm>
          <a:off x="0" y="0"/>
          <a:ext cx="0" cy="0"/>
          <a:chOff x="0" y="0"/>
          <a:chExt cx="0" cy="0"/>
        </a:xfrm>
      </p:grpSpPr>
      <p:sp>
        <p:nvSpPr>
          <p:cNvPr id="67" name="Google Shape;67;p12"/>
          <p:cNvSpPr/>
          <p:nvPr/>
        </p:nvSpPr>
        <p:spPr>
          <a:xfrm>
            <a:off x="9655618" y="1077762"/>
            <a:ext cx="8633802" cy="3599605"/>
          </a:xfrm>
          <a:custGeom>
            <a:rect b="b" l="l" r="r" t="t"/>
            <a:pathLst>
              <a:path extrusionOk="0" h="947888" w="2273549">
                <a:moveTo>
                  <a:pt x="55604" y="0"/>
                </a:moveTo>
                <a:lnTo>
                  <a:pt x="2217945" y="0"/>
                </a:lnTo>
                <a:cubicBezTo>
                  <a:pt x="2248654" y="0"/>
                  <a:pt x="2273549" y="24895"/>
                  <a:pt x="2273549" y="55604"/>
                </a:cubicBezTo>
                <a:lnTo>
                  <a:pt x="2273549" y="892284"/>
                </a:lnTo>
                <a:cubicBezTo>
                  <a:pt x="2273549" y="907031"/>
                  <a:pt x="2267691" y="921174"/>
                  <a:pt x="2257263" y="931602"/>
                </a:cubicBezTo>
                <a:cubicBezTo>
                  <a:pt x="2246835" y="942030"/>
                  <a:pt x="2232692" y="947888"/>
                  <a:pt x="2217945" y="947888"/>
                </a:cubicBezTo>
                <a:lnTo>
                  <a:pt x="55604" y="947888"/>
                </a:lnTo>
                <a:cubicBezTo>
                  <a:pt x="40857" y="947888"/>
                  <a:pt x="26714" y="942030"/>
                  <a:pt x="16286" y="931602"/>
                </a:cubicBezTo>
                <a:cubicBezTo>
                  <a:pt x="5858" y="921174"/>
                  <a:pt x="0" y="907031"/>
                  <a:pt x="0" y="892284"/>
                </a:cubicBezTo>
                <a:lnTo>
                  <a:pt x="0" y="55604"/>
                </a:lnTo>
                <a:cubicBezTo>
                  <a:pt x="0" y="40857"/>
                  <a:pt x="5858" y="26714"/>
                  <a:pt x="16286" y="16286"/>
                </a:cubicBezTo>
                <a:cubicBezTo>
                  <a:pt x="26714" y="5858"/>
                  <a:pt x="40857" y="0"/>
                  <a:pt x="55604"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ph idx="2" type="pic"/>
          </p:nvPr>
        </p:nvSpPr>
        <p:spPr>
          <a:xfrm>
            <a:off x="9981638" y="1477850"/>
            <a:ext cx="2123700" cy="2820300"/>
          </a:xfrm>
          <a:prstGeom prst="roundRect">
            <a:avLst>
              <a:gd fmla="val 23402" name="adj"/>
            </a:avLst>
          </a:prstGeom>
          <a:noFill/>
          <a:ln>
            <a:noFill/>
          </a:ln>
        </p:spPr>
      </p:sp>
      <p:sp>
        <p:nvSpPr>
          <p:cNvPr id="69" name="Google Shape;69;p12"/>
          <p:cNvSpPr/>
          <p:nvPr/>
        </p:nvSpPr>
        <p:spPr>
          <a:xfrm>
            <a:off x="4653695" y="3198181"/>
            <a:ext cx="5216717" cy="7089986"/>
          </a:xfrm>
          <a:custGeom>
            <a:rect b="b" l="l" r="r" t="t"/>
            <a:pathLst>
              <a:path extrusionOk="0" h="1867014" w="1373724">
                <a:moveTo>
                  <a:pt x="92027" y="0"/>
                </a:moveTo>
                <a:lnTo>
                  <a:pt x="1281697" y="0"/>
                </a:lnTo>
                <a:cubicBezTo>
                  <a:pt x="1332522" y="0"/>
                  <a:pt x="1373724" y="41202"/>
                  <a:pt x="1373724" y="92027"/>
                </a:cubicBezTo>
                <a:lnTo>
                  <a:pt x="1373724" y="1774987"/>
                </a:lnTo>
                <a:cubicBezTo>
                  <a:pt x="1373724" y="1825812"/>
                  <a:pt x="1332522" y="1867014"/>
                  <a:pt x="1281697" y="1867014"/>
                </a:cubicBezTo>
                <a:lnTo>
                  <a:pt x="92027" y="1867014"/>
                </a:lnTo>
                <a:cubicBezTo>
                  <a:pt x="41202" y="1867014"/>
                  <a:pt x="0" y="1825812"/>
                  <a:pt x="0" y="1774987"/>
                </a:cubicBezTo>
                <a:lnTo>
                  <a:pt x="0" y="92027"/>
                </a:lnTo>
                <a:cubicBezTo>
                  <a:pt x="0" y="41202"/>
                  <a:pt x="41202" y="0"/>
                  <a:pt x="92027"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p:nvPr>
            <p:ph idx="3" type="pic"/>
          </p:nvPr>
        </p:nvSpPr>
        <p:spPr>
          <a:xfrm>
            <a:off x="5015364" y="3605825"/>
            <a:ext cx="4492500" cy="2820300"/>
          </a:xfrm>
          <a:prstGeom prst="roundRect">
            <a:avLst>
              <a:gd fmla="val 7928"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CUSTOM_4_1">
    <p:bg>
      <p:bgPr>
        <a:solidFill>
          <a:schemeClr val="lt2"/>
        </a:solidFill>
      </p:bgPr>
    </p:bg>
    <p:spTree>
      <p:nvGrpSpPr>
        <p:cNvPr id="71" name="Shape 71"/>
        <p:cNvGrpSpPr/>
        <p:nvPr/>
      </p:nvGrpSpPr>
      <p:grpSpPr>
        <a:xfrm>
          <a:off x="0" y="0"/>
          <a:ext cx="0" cy="0"/>
          <a:chOff x="0" y="0"/>
          <a:chExt cx="0" cy="0"/>
        </a:xfrm>
      </p:grpSpPr>
      <p:pic>
        <p:nvPicPr>
          <p:cNvPr id="72" name="Google Shape;72;p13"/>
          <p:cNvPicPr preferRelativeResize="0"/>
          <p:nvPr/>
        </p:nvPicPr>
        <p:blipFill rotWithShape="1">
          <a:blip r:embed="rId2">
            <a:alphaModFix/>
          </a:blip>
          <a:srcRect b="29535" l="51311" r="23512" t="33766"/>
          <a:stretch/>
        </p:blipFill>
        <p:spPr>
          <a:xfrm>
            <a:off x="-1" y="0"/>
            <a:ext cx="7057674" cy="10287002"/>
          </a:xfrm>
          <a:prstGeom prst="rect">
            <a:avLst/>
          </a:prstGeom>
          <a:noFill/>
          <a:ln>
            <a:noFill/>
          </a:ln>
        </p:spPr>
      </p:pic>
      <p:pic>
        <p:nvPicPr>
          <p:cNvPr id="73" name="Google Shape;73;p13"/>
          <p:cNvPicPr preferRelativeResize="0"/>
          <p:nvPr/>
        </p:nvPicPr>
        <p:blipFill rotWithShape="1">
          <a:blip r:embed="rId3">
            <a:alphaModFix/>
          </a:blip>
          <a:srcRect b="9526" l="0" r="9982" t="0"/>
          <a:stretch/>
        </p:blipFill>
        <p:spPr>
          <a:xfrm>
            <a:off x="12523300" y="5589250"/>
            <a:ext cx="5801477" cy="4697748"/>
          </a:xfrm>
          <a:prstGeom prst="rect">
            <a:avLst/>
          </a:prstGeom>
          <a:noFill/>
          <a:ln>
            <a:noFill/>
          </a:ln>
        </p:spPr>
      </p:pic>
      <p:sp>
        <p:nvSpPr>
          <p:cNvPr id="74" name="Google Shape;74;p13"/>
          <p:cNvSpPr/>
          <p:nvPr>
            <p:ph idx="2" type="pic"/>
          </p:nvPr>
        </p:nvSpPr>
        <p:spPr>
          <a:xfrm>
            <a:off x="1028800" y="1026650"/>
            <a:ext cx="5000100" cy="8231700"/>
          </a:xfrm>
          <a:prstGeom prst="roundRect">
            <a:avLst>
              <a:gd fmla="val 10963"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lt1"/>
        </a:solidFill>
      </p:bgPr>
    </p:bg>
    <p:spTree>
      <p:nvGrpSpPr>
        <p:cNvPr id="15" name="Shape 15"/>
        <p:cNvGrpSpPr/>
        <p:nvPr/>
      </p:nvGrpSpPr>
      <p:grpSpPr>
        <a:xfrm>
          <a:off x="0" y="0"/>
          <a:ext cx="0" cy="0"/>
          <a:chOff x="0" y="0"/>
          <a:chExt cx="0" cy="0"/>
        </a:xfrm>
      </p:grpSpPr>
      <p:sp>
        <p:nvSpPr>
          <p:cNvPr id="16" name="Google Shape;16;p3"/>
          <p:cNvSpPr/>
          <p:nvPr/>
        </p:nvSpPr>
        <p:spPr>
          <a:xfrm>
            <a:off x="8955245" y="1251711"/>
            <a:ext cx="7188587" cy="9317841"/>
          </a:xfrm>
          <a:custGeom>
            <a:rect b="b" l="l" r="r" t="t"/>
            <a:pathLst>
              <a:path extrusionOk="0" h="2742558" w="2115846">
                <a:moveTo>
                  <a:pt x="107725" y="0"/>
                </a:moveTo>
                <a:lnTo>
                  <a:pt x="2008121" y="0"/>
                </a:lnTo>
                <a:cubicBezTo>
                  <a:pt x="2067616" y="0"/>
                  <a:pt x="2115846" y="48230"/>
                  <a:pt x="2115846" y="107725"/>
                </a:cubicBezTo>
                <a:lnTo>
                  <a:pt x="2115846" y="2634832"/>
                </a:lnTo>
                <a:cubicBezTo>
                  <a:pt x="2115846" y="2694327"/>
                  <a:pt x="2067616" y="2742558"/>
                  <a:pt x="2008121" y="2742558"/>
                </a:cubicBezTo>
                <a:lnTo>
                  <a:pt x="107725" y="2742558"/>
                </a:lnTo>
                <a:cubicBezTo>
                  <a:pt x="79155" y="2742558"/>
                  <a:pt x="51754" y="2731208"/>
                  <a:pt x="31552" y="2711006"/>
                </a:cubicBezTo>
                <a:cubicBezTo>
                  <a:pt x="11350" y="2690803"/>
                  <a:pt x="0" y="2663403"/>
                  <a:pt x="0" y="2634832"/>
                </a:cubicBezTo>
                <a:lnTo>
                  <a:pt x="0" y="107725"/>
                </a:lnTo>
                <a:cubicBezTo>
                  <a:pt x="0" y="79155"/>
                  <a:pt x="11350" y="51754"/>
                  <a:pt x="31552" y="31552"/>
                </a:cubicBezTo>
                <a:cubicBezTo>
                  <a:pt x="51754" y="11350"/>
                  <a:pt x="79155" y="0"/>
                  <a:pt x="107725"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 name="Google Shape;17;p3"/>
          <p:cNvCxnSpPr/>
          <p:nvPr/>
        </p:nvCxnSpPr>
        <p:spPr>
          <a:xfrm rot="10800000">
            <a:off x="12567659" y="1251781"/>
            <a:ext cx="0" cy="929400"/>
          </a:xfrm>
          <a:prstGeom prst="straightConnector1">
            <a:avLst/>
          </a:prstGeom>
          <a:noFill/>
          <a:ln cap="flat" cmpd="sng" w="19050">
            <a:solidFill>
              <a:srgbClr val="033330"/>
            </a:solidFill>
            <a:prstDash val="solid"/>
            <a:round/>
            <a:headEnd len="sm" w="sm" type="none"/>
            <a:tailEnd len="sm" w="sm" type="none"/>
          </a:ln>
        </p:spPr>
      </p:cxnSp>
      <p:pic>
        <p:nvPicPr>
          <p:cNvPr id="18" name="Google Shape;18;p3"/>
          <p:cNvPicPr preferRelativeResize="0"/>
          <p:nvPr/>
        </p:nvPicPr>
        <p:blipFill rotWithShape="1">
          <a:blip r:embed="rId2">
            <a:alphaModFix/>
          </a:blip>
          <a:srcRect b="6507" l="0" r="0" t="0"/>
          <a:stretch/>
        </p:blipFill>
        <p:spPr>
          <a:xfrm>
            <a:off x="7840825" y="2107625"/>
            <a:ext cx="9415526" cy="8179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
    <p:bg>
      <p:bgPr>
        <a:solidFill>
          <a:schemeClr val="dk2"/>
        </a:solidFill>
      </p:bgPr>
    </p:bg>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24100" l="15136" r="15143" t="37046"/>
          <a:stretch/>
        </p:blipFill>
        <p:spPr>
          <a:xfrm>
            <a:off x="0" y="-1"/>
            <a:ext cx="18288001" cy="10287002"/>
          </a:xfrm>
          <a:prstGeom prst="rect">
            <a:avLst/>
          </a:prstGeom>
          <a:noFill/>
          <a:ln>
            <a:noFill/>
          </a:ln>
        </p:spPr>
      </p:pic>
      <p:sp>
        <p:nvSpPr>
          <p:cNvPr id="21" name="Google Shape;21;p4"/>
          <p:cNvSpPr txBox="1"/>
          <p:nvPr/>
        </p:nvSpPr>
        <p:spPr>
          <a:xfrm>
            <a:off x="14681529" y="698500"/>
            <a:ext cx="2577900" cy="3078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E0FFEF"/>
                </a:solidFill>
                <a:latin typeface="Playfair Display"/>
                <a:ea typeface="Playfair Display"/>
                <a:cs typeface="Playfair Display"/>
                <a:sym typeface="Playfair Display"/>
              </a:rPr>
              <a:t>Year in Review 2024</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_1">
    <p:bg>
      <p:bgPr>
        <a:solidFill>
          <a:schemeClr val="lt1"/>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b="31254" l="0" r="42847" t="29466"/>
          <a:stretch/>
        </p:blipFill>
        <p:spPr>
          <a:xfrm>
            <a:off x="3450975" y="0"/>
            <a:ext cx="14837026" cy="10287002"/>
          </a:xfrm>
          <a:prstGeom prst="rect">
            <a:avLst/>
          </a:prstGeom>
          <a:noFill/>
          <a:ln>
            <a:noFill/>
          </a:ln>
        </p:spPr>
      </p:pic>
      <p:pic>
        <p:nvPicPr>
          <p:cNvPr id="24" name="Google Shape;24;p5"/>
          <p:cNvPicPr preferRelativeResize="0"/>
          <p:nvPr/>
        </p:nvPicPr>
        <p:blipFill rotWithShape="1">
          <a:blip r:embed="rId3">
            <a:alphaModFix/>
          </a:blip>
          <a:srcRect b="0" l="28571" r="0" t="61907"/>
          <a:stretch/>
        </p:blipFill>
        <p:spPr>
          <a:xfrm>
            <a:off x="0" y="0"/>
            <a:ext cx="9540475" cy="4099173"/>
          </a:xfrm>
          <a:prstGeom prst="rect">
            <a:avLst/>
          </a:prstGeom>
          <a:noFill/>
          <a:ln>
            <a:noFill/>
          </a:ln>
        </p:spPr>
      </p:pic>
      <p:sp>
        <p:nvSpPr>
          <p:cNvPr id="25" name="Google Shape;25;p5"/>
          <p:cNvSpPr/>
          <p:nvPr/>
        </p:nvSpPr>
        <p:spPr>
          <a:xfrm>
            <a:off x="961191" y="1402966"/>
            <a:ext cx="16368311" cy="8885497"/>
          </a:xfrm>
          <a:custGeom>
            <a:rect b="b" l="l" r="r" t="t"/>
            <a:pathLst>
              <a:path extrusionOk="0" h="2339828" w="4310286">
                <a:moveTo>
                  <a:pt x="47306" y="0"/>
                </a:moveTo>
                <a:lnTo>
                  <a:pt x="4262980" y="0"/>
                </a:lnTo>
                <a:cubicBezTo>
                  <a:pt x="4289106" y="0"/>
                  <a:pt x="4310286" y="21180"/>
                  <a:pt x="4310286" y="47306"/>
                </a:cubicBezTo>
                <a:lnTo>
                  <a:pt x="4310286" y="2292522"/>
                </a:lnTo>
                <a:cubicBezTo>
                  <a:pt x="4310286" y="2305068"/>
                  <a:pt x="4305302" y="2317101"/>
                  <a:pt x="4296430" y="2325972"/>
                </a:cubicBezTo>
                <a:cubicBezTo>
                  <a:pt x="4287559" y="2334844"/>
                  <a:pt x="4275527" y="2339828"/>
                  <a:pt x="4262980" y="2339828"/>
                </a:cubicBezTo>
                <a:lnTo>
                  <a:pt x="47306" y="2339828"/>
                </a:lnTo>
                <a:cubicBezTo>
                  <a:pt x="21180" y="2339828"/>
                  <a:pt x="0" y="2318648"/>
                  <a:pt x="0" y="2292522"/>
                </a:cubicBezTo>
                <a:lnTo>
                  <a:pt x="0" y="47306"/>
                </a:lnTo>
                <a:cubicBezTo>
                  <a:pt x="0" y="21180"/>
                  <a:pt x="21180" y="0"/>
                  <a:pt x="47306"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961200" y="1367613"/>
            <a:ext cx="6653700" cy="2494500"/>
          </a:xfrm>
          <a:prstGeom prst="roundRect">
            <a:avLst>
              <a:gd fmla="val 7548" name="adj"/>
            </a:avLst>
          </a:prstGeom>
          <a:solidFill>
            <a:srgbClr val="FEBA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
    <p:bg>
      <p:bgPr>
        <a:solidFill>
          <a:schemeClr val="accent2"/>
        </a:solidFill>
      </p:bgPr>
    </p:bg>
    <p:spTree>
      <p:nvGrpSpPr>
        <p:cNvPr id="27" name="Shape 27"/>
        <p:cNvGrpSpPr/>
        <p:nvPr/>
      </p:nvGrpSpPr>
      <p:grpSpPr>
        <a:xfrm>
          <a:off x="0" y="0"/>
          <a:ext cx="0" cy="0"/>
          <a:chOff x="0" y="0"/>
          <a:chExt cx="0" cy="0"/>
        </a:xfrm>
      </p:grpSpPr>
      <p:sp>
        <p:nvSpPr>
          <p:cNvPr id="28" name="Google Shape;28;p6"/>
          <p:cNvSpPr/>
          <p:nvPr>
            <p:ph idx="2" type="pic"/>
          </p:nvPr>
        </p:nvSpPr>
        <p:spPr>
          <a:xfrm>
            <a:off x="50400" y="4223500"/>
            <a:ext cx="5646600" cy="6070200"/>
          </a:xfrm>
          <a:prstGeom prst="roundRect">
            <a:avLst>
              <a:gd fmla="val 7990" name="adj"/>
            </a:avLst>
          </a:prstGeom>
          <a:noFill/>
          <a:ln>
            <a:noFill/>
          </a:ln>
        </p:spPr>
      </p:sp>
      <p:sp>
        <p:nvSpPr>
          <p:cNvPr id="29" name="Google Shape;29;p6"/>
          <p:cNvSpPr/>
          <p:nvPr>
            <p:ph idx="3" type="pic"/>
          </p:nvPr>
        </p:nvSpPr>
        <p:spPr>
          <a:xfrm>
            <a:off x="6068450" y="2787750"/>
            <a:ext cx="7107000" cy="7498800"/>
          </a:xfrm>
          <a:prstGeom prst="roundRect">
            <a:avLst>
              <a:gd fmla="val 5259" name="adj"/>
            </a:avLst>
          </a:prstGeom>
          <a:noFill/>
          <a:ln>
            <a:noFill/>
          </a:ln>
        </p:spPr>
      </p:sp>
      <p:sp>
        <p:nvSpPr>
          <p:cNvPr id="30" name="Google Shape;30;p6"/>
          <p:cNvSpPr/>
          <p:nvPr>
            <p:ph idx="4" type="pic"/>
          </p:nvPr>
        </p:nvSpPr>
        <p:spPr>
          <a:xfrm>
            <a:off x="13717950" y="0"/>
            <a:ext cx="5056500" cy="10287000"/>
          </a:xfrm>
          <a:prstGeom prst="roundRect">
            <a:avLst>
              <a:gd fmla="val 7990"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_1">
    <p:bg>
      <p:bgPr>
        <a:solidFill>
          <a:srgbClr val="033330"/>
        </a:solidFill>
      </p:bgPr>
    </p:bg>
    <p:spTree>
      <p:nvGrpSpPr>
        <p:cNvPr id="31" name="Shape 31"/>
        <p:cNvGrpSpPr/>
        <p:nvPr/>
      </p:nvGrpSpPr>
      <p:grpSpPr>
        <a:xfrm>
          <a:off x="0" y="0"/>
          <a:ext cx="0" cy="0"/>
          <a:chOff x="0" y="0"/>
          <a:chExt cx="0" cy="0"/>
        </a:xfrm>
      </p:grpSpPr>
      <p:pic>
        <p:nvPicPr>
          <p:cNvPr id="32" name="Google Shape;32;p7"/>
          <p:cNvPicPr preferRelativeResize="0"/>
          <p:nvPr/>
        </p:nvPicPr>
        <p:blipFill rotWithShape="1">
          <a:blip r:embed="rId2">
            <a:alphaModFix/>
          </a:blip>
          <a:srcRect b="25267" l="30313" r="0" t="0"/>
          <a:stretch/>
        </p:blipFill>
        <p:spPr>
          <a:xfrm>
            <a:off x="0" y="196875"/>
            <a:ext cx="9398124" cy="10073876"/>
          </a:xfrm>
          <a:prstGeom prst="rect">
            <a:avLst/>
          </a:prstGeom>
          <a:noFill/>
          <a:ln>
            <a:noFill/>
          </a:ln>
        </p:spPr>
      </p:pic>
      <p:sp>
        <p:nvSpPr>
          <p:cNvPr id="33" name="Google Shape;33;p7"/>
          <p:cNvSpPr txBox="1"/>
          <p:nvPr/>
        </p:nvSpPr>
        <p:spPr>
          <a:xfrm>
            <a:off x="9139238" y="5903645"/>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nvGrpSpPr>
          <p:cNvPr id="34" name="Google Shape;34;p7"/>
          <p:cNvGrpSpPr/>
          <p:nvPr/>
        </p:nvGrpSpPr>
        <p:grpSpPr>
          <a:xfrm>
            <a:off x="631202" y="520656"/>
            <a:ext cx="4849021" cy="9766409"/>
            <a:chOff x="0" y="-47625"/>
            <a:chExt cx="1277100" cy="2572206"/>
          </a:xfrm>
        </p:grpSpPr>
        <p:sp>
          <p:nvSpPr>
            <p:cNvPr id="35" name="Google Shape;35;p7"/>
            <p:cNvSpPr/>
            <p:nvPr/>
          </p:nvSpPr>
          <p:spPr>
            <a:xfrm>
              <a:off x="0" y="0"/>
              <a:ext cx="1277025" cy="2524581"/>
            </a:xfrm>
            <a:custGeom>
              <a:rect b="b" l="l" r="r" t="t"/>
              <a:pathLst>
                <a:path extrusionOk="0" h="2524581" w="1277025">
                  <a:moveTo>
                    <a:pt x="159670" y="0"/>
                  </a:moveTo>
                  <a:lnTo>
                    <a:pt x="1117355" y="0"/>
                  </a:lnTo>
                  <a:cubicBezTo>
                    <a:pt x="1205538" y="0"/>
                    <a:pt x="1277025" y="71487"/>
                    <a:pt x="1277025" y="159670"/>
                  </a:cubicBezTo>
                  <a:lnTo>
                    <a:pt x="1277025" y="2364911"/>
                  </a:lnTo>
                  <a:cubicBezTo>
                    <a:pt x="1277025" y="2453094"/>
                    <a:pt x="1205538" y="2524581"/>
                    <a:pt x="1117355" y="2524581"/>
                  </a:cubicBezTo>
                  <a:lnTo>
                    <a:pt x="159670" y="2524581"/>
                  </a:lnTo>
                  <a:cubicBezTo>
                    <a:pt x="71487" y="2524581"/>
                    <a:pt x="0" y="2453094"/>
                    <a:pt x="0" y="2364911"/>
                  </a:cubicBezTo>
                  <a:lnTo>
                    <a:pt x="0" y="159670"/>
                  </a:lnTo>
                  <a:cubicBezTo>
                    <a:pt x="0" y="71487"/>
                    <a:pt x="71487" y="0"/>
                    <a:pt x="159670" y="0"/>
                  </a:cubicBezTo>
                  <a:close/>
                </a:path>
              </a:pathLst>
            </a:custGeom>
            <a:solidFill>
              <a:srgbClr val="E0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txBox="1"/>
            <p:nvPr/>
          </p:nvSpPr>
          <p:spPr>
            <a:xfrm>
              <a:off x="0" y="-47625"/>
              <a:ext cx="1277100" cy="2572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 name="Google Shape;37;p7"/>
          <p:cNvPicPr preferRelativeResize="0"/>
          <p:nvPr/>
        </p:nvPicPr>
        <p:blipFill rotWithShape="1">
          <a:blip r:embed="rId3">
            <a:alphaModFix/>
          </a:blip>
          <a:srcRect b="0" l="15333" r="0" t="0"/>
          <a:stretch/>
        </p:blipFill>
        <p:spPr>
          <a:xfrm>
            <a:off x="0" y="1170750"/>
            <a:ext cx="6483724" cy="890079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2">
    <p:bg>
      <p:bgPr>
        <a:solidFill>
          <a:srgbClr val="0D8175"/>
        </a:solidFill>
      </p:bgPr>
    </p:bg>
    <p:spTree>
      <p:nvGrpSpPr>
        <p:cNvPr id="38" name="Shape 38"/>
        <p:cNvGrpSpPr/>
        <p:nvPr/>
      </p:nvGrpSpPr>
      <p:grpSpPr>
        <a:xfrm>
          <a:off x="0" y="0"/>
          <a:ext cx="0" cy="0"/>
          <a:chOff x="0" y="0"/>
          <a:chExt cx="0" cy="0"/>
        </a:xfrm>
      </p:grpSpPr>
      <p:pic>
        <p:nvPicPr>
          <p:cNvPr id="39" name="Google Shape;39;p8"/>
          <p:cNvPicPr preferRelativeResize="0"/>
          <p:nvPr/>
        </p:nvPicPr>
        <p:blipFill>
          <a:blip r:embed="rId2">
            <a:alphaModFix/>
          </a:blip>
          <a:stretch>
            <a:fillRect/>
          </a:stretch>
        </p:blipFill>
        <p:spPr>
          <a:xfrm>
            <a:off x="11653375" y="2810962"/>
            <a:ext cx="5795400" cy="5682098"/>
          </a:xfrm>
          <a:prstGeom prst="rect">
            <a:avLst/>
          </a:prstGeom>
          <a:noFill/>
          <a:ln>
            <a:noFill/>
          </a:ln>
        </p:spPr>
      </p:pic>
      <p:pic>
        <p:nvPicPr>
          <p:cNvPr id="40" name="Google Shape;40;p8"/>
          <p:cNvPicPr preferRelativeResize="0"/>
          <p:nvPr/>
        </p:nvPicPr>
        <p:blipFill>
          <a:blip r:embed="rId2">
            <a:alphaModFix/>
          </a:blip>
          <a:stretch>
            <a:fillRect/>
          </a:stretch>
        </p:blipFill>
        <p:spPr>
          <a:xfrm>
            <a:off x="6245900" y="4509650"/>
            <a:ext cx="5795400" cy="5682098"/>
          </a:xfrm>
          <a:prstGeom prst="rect">
            <a:avLst/>
          </a:prstGeom>
          <a:noFill/>
          <a:ln>
            <a:noFill/>
          </a:ln>
        </p:spPr>
      </p:pic>
      <p:pic>
        <p:nvPicPr>
          <p:cNvPr id="41" name="Google Shape;41;p8"/>
          <p:cNvPicPr preferRelativeResize="0"/>
          <p:nvPr/>
        </p:nvPicPr>
        <p:blipFill>
          <a:blip r:embed="rId2">
            <a:alphaModFix/>
          </a:blip>
          <a:stretch>
            <a:fillRect/>
          </a:stretch>
        </p:blipFill>
        <p:spPr>
          <a:xfrm>
            <a:off x="838775" y="2810950"/>
            <a:ext cx="5795400" cy="568209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2_1">
    <p:bg>
      <p:bgPr>
        <a:solidFill>
          <a:schemeClr val="lt1"/>
        </a:solidFill>
      </p:bgPr>
    </p:bg>
    <p:spTree>
      <p:nvGrpSpPr>
        <p:cNvPr id="42" name="Shape 42"/>
        <p:cNvGrpSpPr/>
        <p:nvPr/>
      </p:nvGrpSpPr>
      <p:grpSpPr>
        <a:xfrm>
          <a:off x="0" y="0"/>
          <a:ext cx="0" cy="0"/>
          <a:chOff x="0" y="0"/>
          <a:chExt cx="0" cy="0"/>
        </a:xfrm>
      </p:grpSpPr>
      <p:pic>
        <p:nvPicPr>
          <p:cNvPr id="43" name="Google Shape;43;p9"/>
          <p:cNvPicPr preferRelativeResize="0"/>
          <p:nvPr/>
        </p:nvPicPr>
        <p:blipFill rotWithShape="1">
          <a:blip r:embed="rId2">
            <a:alphaModFix/>
          </a:blip>
          <a:srcRect b="0" l="0" r="36880" t="58698"/>
          <a:stretch/>
        </p:blipFill>
        <p:spPr>
          <a:xfrm>
            <a:off x="14902050" y="0"/>
            <a:ext cx="3385948" cy="2215501"/>
          </a:xfrm>
          <a:prstGeom prst="rect">
            <a:avLst/>
          </a:prstGeom>
          <a:noFill/>
          <a:ln>
            <a:noFill/>
          </a:ln>
        </p:spPr>
      </p:pic>
      <p:pic>
        <p:nvPicPr>
          <p:cNvPr id="44" name="Google Shape;44;p9"/>
          <p:cNvPicPr preferRelativeResize="0"/>
          <p:nvPr/>
        </p:nvPicPr>
        <p:blipFill rotWithShape="1">
          <a:blip r:embed="rId3">
            <a:alphaModFix/>
          </a:blip>
          <a:srcRect b="27219" l="0" r="49939" t="0"/>
          <a:stretch/>
        </p:blipFill>
        <p:spPr>
          <a:xfrm>
            <a:off x="16228100" y="7761600"/>
            <a:ext cx="2059899" cy="2525401"/>
          </a:xfrm>
          <a:prstGeom prst="rect">
            <a:avLst/>
          </a:prstGeom>
          <a:noFill/>
          <a:ln>
            <a:noFill/>
          </a:ln>
        </p:spPr>
      </p:pic>
      <p:sp>
        <p:nvSpPr>
          <p:cNvPr id="45" name="Google Shape;45;p9"/>
          <p:cNvSpPr/>
          <p:nvPr/>
        </p:nvSpPr>
        <p:spPr>
          <a:xfrm>
            <a:off x="8888859" y="-766859"/>
            <a:ext cx="3842512" cy="4946185"/>
          </a:xfrm>
          <a:custGeom>
            <a:rect b="b" l="l" r="r" t="t"/>
            <a:pathLst>
              <a:path extrusionOk="0" h="1046258" w="812800">
                <a:moveTo>
                  <a:pt x="185326" y="0"/>
                </a:moveTo>
                <a:lnTo>
                  <a:pt x="627474" y="0"/>
                </a:lnTo>
                <a:cubicBezTo>
                  <a:pt x="676626" y="0"/>
                  <a:pt x="723764" y="19525"/>
                  <a:pt x="758519" y="54281"/>
                </a:cubicBezTo>
                <a:cubicBezTo>
                  <a:pt x="793275" y="89036"/>
                  <a:pt x="812800" y="136174"/>
                  <a:pt x="812800" y="185326"/>
                </a:cubicBezTo>
                <a:lnTo>
                  <a:pt x="812800" y="860933"/>
                </a:lnTo>
                <a:cubicBezTo>
                  <a:pt x="812800" y="910084"/>
                  <a:pt x="793275" y="957223"/>
                  <a:pt x="758519" y="991978"/>
                </a:cubicBezTo>
                <a:cubicBezTo>
                  <a:pt x="723764" y="1026733"/>
                  <a:pt x="676626" y="1046258"/>
                  <a:pt x="627474" y="1046258"/>
                </a:cubicBezTo>
                <a:lnTo>
                  <a:pt x="185326" y="1046258"/>
                </a:lnTo>
                <a:cubicBezTo>
                  <a:pt x="136174" y="1046258"/>
                  <a:pt x="89036" y="1026733"/>
                  <a:pt x="54281" y="991978"/>
                </a:cubicBezTo>
                <a:cubicBezTo>
                  <a:pt x="19525" y="957223"/>
                  <a:pt x="0" y="910084"/>
                  <a:pt x="0" y="860933"/>
                </a:cubicBezTo>
                <a:lnTo>
                  <a:pt x="0" y="185326"/>
                </a:lnTo>
                <a:cubicBezTo>
                  <a:pt x="0" y="136174"/>
                  <a:pt x="19525" y="89036"/>
                  <a:pt x="54281" y="54281"/>
                </a:cubicBezTo>
                <a:cubicBezTo>
                  <a:pt x="89036" y="19525"/>
                  <a:pt x="136174" y="0"/>
                  <a:pt x="185326" y="0"/>
                </a:cubicBezTo>
                <a:close/>
              </a:path>
            </a:pathLst>
          </a:custGeom>
          <a:solidFill>
            <a:srgbClr val="335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p:nvPr/>
        </p:nvSpPr>
        <p:spPr>
          <a:xfrm>
            <a:off x="13302365" y="497839"/>
            <a:ext cx="3842512" cy="1793926"/>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335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13302365" y="2531069"/>
            <a:ext cx="3842512" cy="510541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8944664" y="6450193"/>
            <a:ext cx="3842512" cy="510541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solidFill>
            <a:srgbClr val="A029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p:nvPr/>
        </p:nvSpPr>
        <p:spPr>
          <a:xfrm>
            <a:off x="8944664" y="4418433"/>
            <a:ext cx="3842512" cy="1793926"/>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A029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9"/>
          <p:cNvSpPr/>
          <p:nvPr/>
        </p:nvSpPr>
        <p:spPr>
          <a:xfrm>
            <a:off x="13302365" y="7875616"/>
            <a:ext cx="3842512" cy="1793926"/>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9"/>
          <p:cNvPicPr preferRelativeResize="0"/>
          <p:nvPr/>
        </p:nvPicPr>
        <p:blipFill rotWithShape="1">
          <a:blip r:embed="rId4">
            <a:alphaModFix/>
          </a:blip>
          <a:srcRect b="4030" l="0" r="0" t="0"/>
          <a:stretch/>
        </p:blipFill>
        <p:spPr>
          <a:xfrm>
            <a:off x="427950" y="4533375"/>
            <a:ext cx="7890652" cy="5753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2_1_1">
    <p:bg>
      <p:bgPr>
        <a:solidFill>
          <a:schemeClr val="lt2"/>
        </a:solidFill>
      </p:bgPr>
    </p:bg>
    <p:spTree>
      <p:nvGrpSpPr>
        <p:cNvPr id="52" name="Shape 52"/>
        <p:cNvGrpSpPr/>
        <p:nvPr/>
      </p:nvGrpSpPr>
      <p:grpSpPr>
        <a:xfrm>
          <a:off x="0" y="0"/>
          <a:ext cx="0" cy="0"/>
          <a:chOff x="0" y="0"/>
          <a:chExt cx="0" cy="0"/>
        </a:xfrm>
      </p:grpSpPr>
      <p:sp>
        <p:nvSpPr>
          <p:cNvPr id="53" name="Google Shape;53;p10"/>
          <p:cNvSpPr/>
          <p:nvPr/>
        </p:nvSpPr>
        <p:spPr>
          <a:xfrm>
            <a:off x="11148901" y="4812625"/>
            <a:ext cx="7852326" cy="5475289"/>
          </a:xfrm>
          <a:custGeom>
            <a:rect b="b" l="l" r="r" t="t"/>
            <a:pathLst>
              <a:path extrusionOk="0" h="1441814" w="2301048">
                <a:moveTo>
                  <a:pt x="88613" y="0"/>
                </a:moveTo>
                <a:lnTo>
                  <a:pt x="2212435" y="0"/>
                </a:lnTo>
                <a:cubicBezTo>
                  <a:pt x="2235937" y="0"/>
                  <a:pt x="2258476" y="9336"/>
                  <a:pt x="2275094" y="25954"/>
                </a:cubicBezTo>
                <a:cubicBezTo>
                  <a:pt x="2291712" y="42572"/>
                  <a:pt x="2301048" y="65111"/>
                  <a:pt x="2301048" y="88613"/>
                </a:cubicBezTo>
                <a:lnTo>
                  <a:pt x="2301048" y="1353201"/>
                </a:lnTo>
                <a:cubicBezTo>
                  <a:pt x="2301048" y="1402140"/>
                  <a:pt x="2261375" y="1441814"/>
                  <a:pt x="2212435" y="1441814"/>
                </a:cubicBezTo>
                <a:lnTo>
                  <a:pt x="88613" y="1441814"/>
                </a:lnTo>
                <a:cubicBezTo>
                  <a:pt x="39673" y="1441814"/>
                  <a:pt x="0" y="1402140"/>
                  <a:pt x="0" y="1353201"/>
                </a:cubicBezTo>
                <a:lnTo>
                  <a:pt x="0" y="88613"/>
                </a:lnTo>
                <a:cubicBezTo>
                  <a:pt x="0" y="39673"/>
                  <a:pt x="39673" y="0"/>
                  <a:pt x="88613" y="0"/>
                </a:cubicBezTo>
                <a:close/>
              </a:path>
            </a:pathLst>
          </a:custGeom>
          <a:solidFill>
            <a:srgbClr val="0333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p10"/>
          <p:cNvPicPr preferRelativeResize="0"/>
          <p:nvPr/>
        </p:nvPicPr>
        <p:blipFill rotWithShape="1">
          <a:blip r:embed="rId2">
            <a:alphaModFix/>
          </a:blip>
          <a:srcRect b="37051" l="0" r="0" t="0"/>
          <a:stretch/>
        </p:blipFill>
        <p:spPr>
          <a:xfrm>
            <a:off x="11247425" y="3153272"/>
            <a:ext cx="7851951" cy="71337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Libre Franklin ExtraBold"/>
              <a:buNone/>
              <a:defRPr i="0" sz="4400" u="none" cap="none" strike="noStrike">
                <a:solidFill>
                  <a:schemeClr val="dk1"/>
                </a:solidFill>
                <a:latin typeface="Libre Franklin ExtraBold"/>
                <a:ea typeface="Libre Franklin ExtraBold"/>
                <a:cs typeface="Libre Franklin ExtraBold"/>
                <a:sym typeface="Libre Franklin ExtraBold"/>
              </a:defRPr>
            </a:lvl1pPr>
            <a:lvl2pPr lvl="1">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2pPr>
            <a:lvl3pPr lvl="2">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3pPr>
            <a:lvl4pPr lvl="3">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4pPr>
            <a:lvl5pPr lvl="4">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5pPr>
            <a:lvl6pPr lvl="5">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6pPr>
            <a:lvl7pPr lvl="6">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7pPr>
            <a:lvl8pPr lvl="7">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8pPr>
            <a:lvl9pPr lvl="8">
              <a:spcBef>
                <a:spcPts val="0"/>
              </a:spcBef>
              <a:spcAft>
                <a:spcPts val="0"/>
              </a:spcAft>
              <a:buSzPts val="1400"/>
              <a:buFont typeface="Libre Franklin ExtraBold"/>
              <a:buNone/>
              <a:defRPr sz="1800">
                <a:latin typeface="Libre Franklin ExtraBold"/>
                <a:ea typeface="Libre Franklin ExtraBold"/>
                <a:cs typeface="Libre Franklin ExtraBold"/>
                <a:sym typeface="Libre Franklin ExtraBold"/>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Playfair Display"/>
              <a:buChar char="•"/>
              <a:defRPr i="0" sz="3200" u="none" cap="none" strike="noStrike">
                <a:solidFill>
                  <a:schemeClr val="dk1"/>
                </a:solidFill>
                <a:latin typeface="Playfair Display"/>
                <a:ea typeface="Playfair Display"/>
                <a:cs typeface="Playfair Display"/>
                <a:sym typeface="Playfair Display"/>
              </a:defRPr>
            </a:lvl1pPr>
            <a:lvl2pPr indent="-406400" lvl="1" marL="914400" marR="0" rtl="0" algn="l">
              <a:spcBef>
                <a:spcPts val="560"/>
              </a:spcBef>
              <a:spcAft>
                <a:spcPts val="0"/>
              </a:spcAft>
              <a:buClr>
                <a:schemeClr val="dk1"/>
              </a:buClr>
              <a:buSzPts val="2800"/>
              <a:buFont typeface="Playfair Display"/>
              <a:buChar char="–"/>
              <a:defRPr i="0" sz="2800" u="none" cap="none" strike="noStrike">
                <a:solidFill>
                  <a:schemeClr val="dk1"/>
                </a:solidFill>
                <a:latin typeface="Playfair Display"/>
                <a:ea typeface="Playfair Display"/>
                <a:cs typeface="Playfair Display"/>
                <a:sym typeface="Playfair Display"/>
              </a:defRPr>
            </a:lvl2pPr>
            <a:lvl3pPr indent="-381000" lvl="2" marL="1371600" marR="0" rtl="0" algn="l">
              <a:spcBef>
                <a:spcPts val="48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3pPr>
            <a:lvl4pPr indent="-355600" lvl="3" marL="18288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4pPr>
            <a:lvl5pPr indent="-355600" lvl="4" marL="22860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5pPr>
            <a:lvl6pPr indent="-355600" lvl="5" marL="27432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6pPr>
            <a:lvl7pPr indent="-355600" lvl="6" marL="32004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7pPr>
            <a:lvl8pPr indent="-355600" lvl="7" marL="36576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8pPr>
            <a:lvl9pPr indent="-355600" lvl="8" marL="4114800" marR="0" rtl="0" algn="l">
              <a:spcBef>
                <a:spcPts val="400"/>
              </a:spcBef>
              <a:spcAft>
                <a:spcPts val="0"/>
              </a:spcAft>
              <a:buClr>
                <a:schemeClr val="dk1"/>
              </a:buClr>
              <a:buSzPts val="2000"/>
              <a:buFont typeface="Playfair Display"/>
              <a:buChar char="•"/>
              <a:defRPr i="0" sz="2000" u="none" cap="none" strike="noStrike">
                <a:solidFill>
                  <a:schemeClr val="dk1"/>
                </a:solidFill>
                <a:latin typeface="Playfair Display"/>
                <a:ea typeface="Playfair Display"/>
                <a:cs typeface="Playfair Display"/>
                <a:sym typeface="Playfair Display"/>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Playfair Display"/>
              <a:buNone/>
              <a:defRPr i="0" sz="1200" u="none" cap="none" strike="noStrike">
                <a:solidFill>
                  <a:srgbClr val="888888"/>
                </a:solidFill>
                <a:latin typeface="Playfair Display"/>
                <a:ea typeface="Playfair Display"/>
                <a:cs typeface="Playfair Display"/>
                <a:sym typeface="Playfair Display"/>
              </a:defRPr>
            </a:lvl1pPr>
            <a:lvl2pPr lvl="1"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2pPr>
            <a:lvl3pPr lvl="2"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3pPr>
            <a:lvl4pPr lvl="3"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4pPr>
            <a:lvl5pPr lvl="4"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5pPr>
            <a:lvl6pPr lvl="5"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6pPr>
            <a:lvl7pPr lvl="6"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7pPr>
            <a:lvl8pPr lvl="7"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8pPr>
            <a:lvl9pPr lvl="8"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Playfair Display"/>
              <a:buNone/>
              <a:defRPr i="0" sz="1200" u="none" cap="none" strike="noStrike">
                <a:solidFill>
                  <a:srgbClr val="888888"/>
                </a:solidFill>
                <a:latin typeface="Playfair Display"/>
                <a:ea typeface="Playfair Display"/>
                <a:cs typeface="Playfair Display"/>
                <a:sym typeface="Playfair Display"/>
              </a:defRPr>
            </a:lvl1pPr>
            <a:lvl2pPr lvl="1"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2pPr>
            <a:lvl3pPr lvl="2"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3pPr>
            <a:lvl4pPr lvl="3"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4pPr>
            <a:lvl5pPr lvl="4"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5pPr>
            <a:lvl6pPr lvl="5"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6pPr>
            <a:lvl7pPr lvl="6"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7pPr>
            <a:lvl8pPr lvl="7"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8pPr>
            <a:lvl9pPr lvl="8" marR="0" rtl="0" algn="l">
              <a:spcBef>
                <a:spcPts val="0"/>
              </a:spcBef>
              <a:spcAft>
                <a:spcPts val="0"/>
              </a:spcAft>
              <a:buSzPts val="1400"/>
              <a:buFont typeface="Playfair Display"/>
              <a:buNone/>
              <a:defRPr i="0" sz="1800" u="none" cap="none" strike="noStrike">
                <a:solidFill>
                  <a:schemeClr val="dk1"/>
                </a:solidFill>
                <a:latin typeface="Playfair Display"/>
                <a:ea typeface="Playfair Display"/>
                <a:cs typeface="Playfair Display"/>
                <a:sym typeface="Playfair Display"/>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1pPr>
            <a:lvl2pPr indent="0" lvl="1"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2pPr>
            <a:lvl3pPr indent="0" lvl="2"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3pPr>
            <a:lvl4pPr indent="0" lvl="3"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4pPr>
            <a:lvl5pPr indent="0" lvl="4"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5pPr>
            <a:lvl6pPr indent="0" lvl="5"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6pPr>
            <a:lvl7pPr indent="0" lvl="6"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7pPr>
            <a:lvl8pPr indent="0" lvl="7"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8pPr>
            <a:lvl9pPr indent="0" lvl="8" marL="0" marR="0" rtl="0" algn="r">
              <a:spcBef>
                <a:spcPts val="0"/>
              </a:spcBef>
              <a:buNone/>
              <a:defRPr i="0" sz="1200" u="none" cap="none" strike="noStrike">
                <a:solidFill>
                  <a:srgbClr val="888888"/>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37.png"/><Relationship Id="rId7" Type="http://schemas.openxmlformats.org/officeDocument/2006/relationships/image" Target="../media/image26.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6.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50.png"/><Relationship Id="rId9" Type="http://schemas.openxmlformats.org/officeDocument/2006/relationships/image" Target="../media/image40.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9.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18.png"/><Relationship Id="rId13" Type="http://schemas.openxmlformats.org/officeDocument/2006/relationships/image" Target="../media/image48.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8.png"/><Relationship Id="rId15" Type="http://schemas.openxmlformats.org/officeDocument/2006/relationships/image" Target="../media/image51.png"/><Relationship Id="rId14" Type="http://schemas.openxmlformats.org/officeDocument/2006/relationships/image" Target="../media/image49.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5.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78" name="Shape 78"/>
        <p:cNvGrpSpPr/>
        <p:nvPr/>
      </p:nvGrpSpPr>
      <p:grpSpPr>
        <a:xfrm>
          <a:off x="0" y="0"/>
          <a:ext cx="0" cy="0"/>
          <a:chOff x="0" y="0"/>
          <a:chExt cx="0" cy="0"/>
        </a:xfrm>
      </p:grpSpPr>
      <p:sp>
        <p:nvSpPr>
          <p:cNvPr id="79" name="Google Shape;79;p14"/>
          <p:cNvSpPr/>
          <p:nvPr/>
        </p:nvSpPr>
        <p:spPr>
          <a:xfrm>
            <a:off x="8955245" y="1251711"/>
            <a:ext cx="7186728" cy="9315431"/>
          </a:xfrm>
          <a:custGeom>
            <a:rect b="b" l="l" r="r" t="t"/>
            <a:pathLst>
              <a:path extrusionOk="0" h="2742558" w="2115846">
                <a:moveTo>
                  <a:pt x="107725" y="0"/>
                </a:moveTo>
                <a:lnTo>
                  <a:pt x="2008121" y="0"/>
                </a:lnTo>
                <a:cubicBezTo>
                  <a:pt x="2067616" y="0"/>
                  <a:pt x="2115846" y="48230"/>
                  <a:pt x="2115846" y="107725"/>
                </a:cubicBezTo>
                <a:lnTo>
                  <a:pt x="2115846" y="2634832"/>
                </a:lnTo>
                <a:cubicBezTo>
                  <a:pt x="2115846" y="2694327"/>
                  <a:pt x="2067616" y="2742558"/>
                  <a:pt x="2008121" y="2742558"/>
                </a:cubicBezTo>
                <a:lnTo>
                  <a:pt x="107725" y="2742558"/>
                </a:lnTo>
                <a:cubicBezTo>
                  <a:pt x="79155" y="2742558"/>
                  <a:pt x="51754" y="2731208"/>
                  <a:pt x="31552" y="2711006"/>
                </a:cubicBezTo>
                <a:cubicBezTo>
                  <a:pt x="11350" y="2690803"/>
                  <a:pt x="0" y="2663403"/>
                  <a:pt x="0" y="2634832"/>
                </a:cubicBezTo>
                <a:lnTo>
                  <a:pt x="0" y="107725"/>
                </a:lnTo>
                <a:cubicBezTo>
                  <a:pt x="0" y="79155"/>
                  <a:pt x="11350" y="51754"/>
                  <a:pt x="31552" y="31552"/>
                </a:cubicBezTo>
                <a:cubicBezTo>
                  <a:pt x="51754" y="11350"/>
                  <a:pt x="79155" y="0"/>
                  <a:pt x="107725"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nvSpPr>
        <p:spPr>
          <a:xfrm rot="-5400000">
            <a:off x="13457744" y="1060282"/>
            <a:ext cx="7524281" cy="278447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6233" u="none" cap="none" strike="noStrike">
                <a:solidFill>
                  <a:srgbClr val="033330"/>
                </a:solidFill>
                <a:latin typeface="Libre Franklin"/>
                <a:ea typeface="Libre Franklin"/>
                <a:cs typeface="Libre Franklin"/>
                <a:sym typeface="Libre Franklin"/>
              </a:rPr>
              <a:t> 2024</a:t>
            </a:r>
            <a:endParaRPr/>
          </a:p>
        </p:txBody>
      </p:sp>
      <p:sp>
        <p:nvSpPr>
          <p:cNvPr id="81" name="Google Shape;81;p14"/>
          <p:cNvSpPr txBox="1"/>
          <p:nvPr/>
        </p:nvSpPr>
        <p:spPr>
          <a:xfrm rot="-5400000">
            <a:off x="13457798" y="6618816"/>
            <a:ext cx="7524300" cy="27846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6233" u="none" cap="none" strike="noStrike">
                <a:solidFill>
                  <a:srgbClr val="033330"/>
                </a:solidFill>
                <a:latin typeface="Libre Franklin"/>
                <a:ea typeface="Libre Franklin"/>
                <a:cs typeface="Libre Franklin"/>
                <a:sym typeface="Libre Franklin"/>
              </a:rPr>
              <a:t> 2024</a:t>
            </a:r>
            <a:endParaRPr/>
          </a:p>
        </p:txBody>
      </p:sp>
      <p:sp>
        <p:nvSpPr>
          <p:cNvPr id="82" name="Google Shape;82;p14"/>
          <p:cNvSpPr txBox="1"/>
          <p:nvPr/>
        </p:nvSpPr>
        <p:spPr>
          <a:xfrm>
            <a:off x="942975" y="1600614"/>
            <a:ext cx="7899900" cy="3438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3960" u="none" cap="none" strike="noStrike">
                <a:solidFill>
                  <a:srgbClr val="033330"/>
                </a:solidFill>
                <a:latin typeface="Libre Franklin Black"/>
                <a:ea typeface="Libre Franklin Black"/>
                <a:cs typeface="Libre Franklin Black"/>
                <a:sym typeface="Libre Franklin Black"/>
              </a:rPr>
              <a:t>YEAR IN </a:t>
            </a:r>
            <a:r>
              <a:rPr b="1" i="0" lang="en-US" sz="13960" u="none" cap="none" strike="noStrike">
                <a:solidFill>
                  <a:srgbClr val="335EC1"/>
                </a:solidFill>
                <a:latin typeface="Libre Franklin Black"/>
                <a:ea typeface="Libre Franklin Black"/>
                <a:cs typeface="Libre Franklin Black"/>
                <a:sym typeface="Libre Franklin Black"/>
              </a:rPr>
              <a:t>REVIEW</a:t>
            </a:r>
            <a:endParaRPr/>
          </a:p>
        </p:txBody>
      </p:sp>
      <p:sp>
        <p:nvSpPr>
          <p:cNvPr id="83" name="Google Shape;83;p14"/>
          <p:cNvSpPr txBox="1"/>
          <p:nvPr/>
        </p:nvSpPr>
        <p:spPr>
          <a:xfrm>
            <a:off x="942975" y="7633301"/>
            <a:ext cx="4534623" cy="6794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033330"/>
                </a:solidFill>
                <a:latin typeface="Playfair Display SemiBold"/>
                <a:ea typeface="Playfair Display SemiBold"/>
                <a:cs typeface="Playfair Display SemiBold"/>
                <a:sym typeface="Playfair Display SemiBold"/>
              </a:rPr>
              <a:t>Presentation Slides</a:t>
            </a:r>
            <a:endParaRPr/>
          </a:p>
        </p:txBody>
      </p:sp>
      <p:cxnSp>
        <p:nvCxnSpPr>
          <p:cNvPr id="84" name="Google Shape;84;p14"/>
          <p:cNvCxnSpPr/>
          <p:nvPr/>
        </p:nvCxnSpPr>
        <p:spPr>
          <a:xfrm rot="10800000">
            <a:off x="12567659" y="1251711"/>
            <a:ext cx="0" cy="929470"/>
          </a:xfrm>
          <a:prstGeom prst="straightConnector1">
            <a:avLst/>
          </a:prstGeom>
          <a:noFill/>
          <a:ln cap="flat" cmpd="sng" w="19050">
            <a:solidFill>
              <a:srgbClr val="033330"/>
            </a:solidFill>
            <a:prstDash val="solid"/>
            <a:round/>
            <a:headEnd len="sm" w="sm" type="none"/>
            <a:tailEnd len="sm" w="sm" type="none"/>
          </a:ln>
        </p:spPr>
      </p:cxnSp>
      <p:pic>
        <p:nvPicPr>
          <p:cNvPr id="85" name="Google Shape;85;p14"/>
          <p:cNvPicPr preferRelativeResize="0"/>
          <p:nvPr/>
        </p:nvPicPr>
        <p:blipFill rotWithShape="1">
          <a:blip r:embed="rId3">
            <a:alphaModFix/>
          </a:blip>
          <a:srcRect b="6507" l="0" r="0" t="0"/>
          <a:stretch/>
        </p:blipFill>
        <p:spPr>
          <a:xfrm>
            <a:off x="7840825" y="2107625"/>
            <a:ext cx="9415526" cy="8179375"/>
          </a:xfrm>
          <a:prstGeom prst="rect">
            <a:avLst/>
          </a:prstGeom>
          <a:noFill/>
          <a:ln>
            <a:noFill/>
          </a:ln>
        </p:spPr>
      </p:pic>
      <p:pic>
        <p:nvPicPr>
          <p:cNvPr id="86" name="Google Shape;86;p14"/>
          <p:cNvPicPr preferRelativeResize="0"/>
          <p:nvPr/>
        </p:nvPicPr>
        <p:blipFill>
          <a:blip r:embed="rId4">
            <a:alphaModFix/>
          </a:blip>
          <a:stretch>
            <a:fillRect/>
          </a:stretch>
        </p:blipFill>
        <p:spPr>
          <a:xfrm>
            <a:off x="942975" y="8657250"/>
            <a:ext cx="613674" cy="601052"/>
          </a:xfrm>
          <a:prstGeom prst="rect">
            <a:avLst/>
          </a:prstGeom>
          <a:noFill/>
          <a:ln>
            <a:noFill/>
          </a:ln>
        </p:spPr>
      </p:pic>
      <p:sp>
        <p:nvSpPr>
          <p:cNvPr id="87" name="Google Shape;87;p14"/>
          <p:cNvSpPr txBox="1"/>
          <p:nvPr/>
        </p:nvSpPr>
        <p:spPr>
          <a:xfrm>
            <a:off x="1715450" y="8686611"/>
            <a:ext cx="2148000" cy="38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033330"/>
                </a:solidFill>
                <a:latin typeface="Playfair Display"/>
                <a:ea typeface="Playfair Display"/>
                <a:cs typeface="Playfair Display"/>
                <a:sym typeface="Playfair Display"/>
              </a:rPr>
              <a:t>Company 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233" name="Shape 233"/>
        <p:cNvGrpSpPr/>
        <p:nvPr/>
      </p:nvGrpSpPr>
      <p:grpSpPr>
        <a:xfrm>
          <a:off x="0" y="0"/>
          <a:ext cx="0" cy="0"/>
          <a:chOff x="0" y="0"/>
          <a:chExt cx="0" cy="0"/>
        </a:xfrm>
      </p:grpSpPr>
      <p:pic>
        <p:nvPicPr>
          <p:cNvPr id="234" name="Google Shape;234;p23"/>
          <p:cNvPicPr preferRelativeResize="0"/>
          <p:nvPr/>
        </p:nvPicPr>
        <p:blipFill rotWithShape="1">
          <a:blip r:embed="rId3">
            <a:alphaModFix/>
          </a:blip>
          <a:srcRect b="0" l="0" r="36880" t="58698"/>
          <a:stretch/>
        </p:blipFill>
        <p:spPr>
          <a:xfrm>
            <a:off x="14902050" y="0"/>
            <a:ext cx="3385948" cy="2215501"/>
          </a:xfrm>
          <a:prstGeom prst="rect">
            <a:avLst/>
          </a:prstGeom>
          <a:noFill/>
          <a:ln>
            <a:noFill/>
          </a:ln>
        </p:spPr>
      </p:pic>
      <p:pic>
        <p:nvPicPr>
          <p:cNvPr id="235" name="Google Shape;235;p23"/>
          <p:cNvPicPr preferRelativeResize="0"/>
          <p:nvPr/>
        </p:nvPicPr>
        <p:blipFill rotWithShape="1">
          <a:blip r:embed="rId4">
            <a:alphaModFix/>
          </a:blip>
          <a:srcRect b="27219" l="0" r="49939" t="0"/>
          <a:stretch/>
        </p:blipFill>
        <p:spPr>
          <a:xfrm>
            <a:off x="16228100" y="7761600"/>
            <a:ext cx="2059899" cy="2525401"/>
          </a:xfrm>
          <a:prstGeom prst="rect">
            <a:avLst/>
          </a:prstGeom>
          <a:noFill/>
          <a:ln>
            <a:noFill/>
          </a:ln>
        </p:spPr>
      </p:pic>
      <p:sp>
        <p:nvSpPr>
          <p:cNvPr id="236" name="Google Shape;236;p23"/>
          <p:cNvSpPr/>
          <p:nvPr/>
        </p:nvSpPr>
        <p:spPr>
          <a:xfrm>
            <a:off x="8888859" y="-766859"/>
            <a:ext cx="3843274" cy="4947167"/>
          </a:xfrm>
          <a:custGeom>
            <a:rect b="b" l="l" r="r" t="t"/>
            <a:pathLst>
              <a:path extrusionOk="0" h="1046258" w="812800">
                <a:moveTo>
                  <a:pt x="185326" y="0"/>
                </a:moveTo>
                <a:lnTo>
                  <a:pt x="627474" y="0"/>
                </a:lnTo>
                <a:cubicBezTo>
                  <a:pt x="676626" y="0"/>
                  <a:pt x="723764" y="19525"/>
                  <a:pt x="758519" y="54281"/>
                </a:cubicBezTo>
                <a:cubicBezTo>
                  <a:pt x="793275" y="89036"/>
                  <a:pt x="812800" y="136174"/>
                  <a:pt x="812800" y="185326"/>
                </a:cubicBezTo>
                <a:lnTo>
                  <a:pt x="812800" y="860933"/>
                </a:lnTo>
                <a:cubicBezTo>
                  <a:pt x="812800" y="910084"/>
                  <a:pt x="793275" y="957223"/>
                  <a:pt x="758519" y="991978"/>
                </a:cubicBezTo>
                <a:cubicBezTo>
                  <a:pt x="723764" y="1026733"/>
                  <a:pt x="676626" y="1046258"/>
                  <a:pt x="627474" y="1046258"/>
                </a:cubicBezTo>
                <a:lnTo>
                  <a:pt x="185326" y="1046258"/>
                </a:lnTo>
                <a:cubicBezTo>
                  <a:pt x="136174" y="1046258"/>
                  <a:pt x="89036" y="1026733"/>
                  <a:pt x="54281" y="991978"/>
                </a:cubicBezTo>
                <a:cubicBezTo>
                  <a:pt x="19525" y="957223"/>
                  <a:pt x="0" y="910084"/>
                  <a:pt x="0" y="860933"/>
                </a:cubicBezTo>
                <a:lnTo>
                  <a:pt x="0" y="185326"/>
                </a:lnTo>
                <a:cubicBezTo>
                  <a:pt x="0" y="136174"/>
                  <a:pt x="19525" y="89036"/>
                  <a:pt x="54281" y="54281"/>
                </a:cubicBezTo>
                <a:cubicBezTo>
                  <a:pt x="89036" y="19525"/>
                  <a:pt x="136174" y="0"/>
                  <a:pt x="185326" y="0"/>
                </a:cubicBezTo>
                <a:close/>
              </a:path>
            </a:pathLst>
          </a:custGeom>
          <a:solidFill>
            <a:srgbClr val="335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8888859" y="-766212"/>
            <a:ext cx="3842512" cy="4946185"/>
          </a:xfrm>
          <a:custGeom>
            <a:rect b="b" l="l" r="r" t="t"/>
            <a:pathLst>
              <a:path extrusionOk="0" h="1046258" w="812800">
                <a:moveTo>
                  <a:pt x="185326" y="0"/>
                </a:moveTo>
                <a:lnTo>
                  <a:pt x="627474" y="0"/>
                </a:lnTo>
                <a:cubicBezTo>
                  <a:pt x="676626" y="0"/>
                  <a:pt x="723764" y="19525"/>
                  <a:pt x="758519" y="54281"/>
                </a:cubicBezTo>
                <a:cubicBezTo>
                  <a:pt x="793275" y="89036"/>
                  <a:pt x="812800" y="136174"/>
                  <a:pt x="812800" y="185326"/>
                </a:cubicBezTo>
                <a:lnTo>
                  <a:pt x="812800" y="860933"/>
                </a:lnTo>
                <a:cubicBezTo>
                  <a:pt x="812800" y="910084"/>
                  <a:pt x="793275" y="957223"/>
                  <a:pt x="758519" y="991978"/>
                </a:cubicBezTo>
                <a:cubicBezTo>
                  <a:pt x="723764" y="1026733"/>
                  <a:pt x="676626" y="1046258"/>
                  <a:pt x="627474" y="1046258"/>
                </a:cubicBezTo>
                <a:lnTo>
                  <a:pt x="185326" y="1046258"/>
                </a:lnTo>
                <a:cubicBezTo>
                  <a:pt x="136174" y="1046258"/>
                  <a:pt x="89036" y="1026733"/>
                  <a:pt x="54281" y="991978"/>
                </a:cubicBezTo>
                <a:cubicBezTo>
                  <a:pt x="19525" y="957223"/>
                  <a:pt x="0" y="910084"/>
                  <a:pt x="0" y="860933"/>
                </a:cubicBezTo>
                <a:lnTo>
                  <a:pt x="0" y="185326"/>
                </a:lnTo>
                <a:cubicBezTo>
                  <a:pt x="0" y="136174"/>
                  <a:pt x="19525" y="89036"/>
                  <a:pt x="54281" y="54281"/>
                </a:cubicBezTo>
                <a:cubicBezTo>
                  <a:pt x="89036" y="19525"/>
                  <a:pt x="136174" y="0"/>
                  <a:pt x="185326" y="0"/>
                </a:cubicBezTo>
                <a:close/>
              </a:path>
            </a:pathLst>
          </a:custGeom>
          <a:blipFill rotWithShape="1">
            <a:blip r:embed="rId5">
              <a:alphaModFix/>
            </a:blip>
            <a:stretch>
              <a:fillRect b="-50072" l="-17553" r="-35073" t="-137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13302365" y="497839"/>
            <a:ext cx="3843274" cy="1794282"/>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335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13302365" y="2531069"/>
            <a:ext cx="3843274" cy="510642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8944664" y="6450193"/>
            <a:ext cx="3843274" cy="510642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solidFill>
            <a:srgbClr val="A029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8944664" y="4418433"/>
            <a:ext cx="3843274" cy="1794282"/>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A029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13302365" y="7875616"/>
            <a:ext cx="3843274" cy="1794282"/>
          </a:xfrm>
          <a:custGeom>
            <a:rect b="b" l="l" r="r" t="t"/>
            <a:pathLst>
              <a:path extrusionOk="0" h="379466" w="812800">
                <a:moveTo>
                  <a:pt x="145037" y="0"/>
                </a:moveTo>
                <a:lnTo>
                  <a:pt x="667763" y="0"/>
                </a:lnTo>
                <a:cubicBezTo>
                  <a:pt x="747865" y="0"/>
                  <a:pt x="812800" y="64935"/>
                  <a:pt x="812800" y="145037"/>
                </a:cubicBezTo>
                <a:lnTo>
                  <a:pt x="812800" y="234429"/>
                </a:lnTo>
                <a:cubicBezTo>
                  <a:pt x="812800" y="314531"/>
                  <a:pt x="747865" y="379466"/>
                  <a:pt x="667763" y="379466"/>
                </a:cubicBezTo>
                <a:lnTo>
                  <a:pt x="145037" y="379466"/>
                </a:lnTo>
                <a:cubicBezTo>
                  <a:pt x="64935" y="379466"/>
                  <a:pt x="0" y="314531"/>
                  <a:pt x="0" y="234429"/>
                </a:cubicBezTo>
                <a:lnTo>
                  <a:pt x="0" y="145037"/>
                </a:lnTo>
                <a:cubicBezTo>
                  <a:pt x="0" y="64935"/>
                  <a:pt x="64935" y="0"/>
                  <a:pt x="145037"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13302365" y="2530658"/>
            <a:ext cx="3843274" cy="510642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blipFill rotWithShape="1">
            <a:blip r:embed="rId6">
              <a:alphaModFix/>
            </a:blip>
            <a:stretch>
              <a:fillRect b="-6376" l="0" r="0" t="-637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8888859" y="6450193"/>
            <a:ext cx="3843274" cy="5106422"/>
          </a:xfrm>
          <a:custGeom>
            <a:rect b="b" l="l" r="r" t="t"/>
            <a:pathLst>
              <a:path extrusionOk="0" h="1079939" w="812800">
                <a:moveTo>
                  <a:pt x="185326" y="0"/>
                </a:moveTo>
                <a:lnTo>
                  <a:pt x="627474" y="0"/>
                </a:lnTo>
                <a:cubicBezTo>
                  <a:pt x="676626" y="0"/>
                  <a:pt x="723764" y="19525"/>
                  <a:pt x="758519" y="54281"/>
                </a:cubicBezTo>
                <a:cubicBezTo>
                  <a:pt x="793275" y="89036"/>
                  <a:pt x="812800" y="136174"/>
                  <a:pt x="812800" y="185326"/>
                </a:cubicBezTo>
                <a:lnTo>
                  <a:pt x="812800" y="894613"/>
                </a:lnTo>
                <a:cubicBezTo>
                  <a:pt x="812800" y="943764"/>
                  <a:pt x="793275" y="990903"/>
                  <a:pt x="758519" y="1025658"/>
                </a:cubicBezTo>
                <a:cubicBezTo>
                  <a:pt x="723764" y="1060413"/>
                  <a:pt x="676626" y="1079939"/>
                  <a:pt x="627474" y="1079939"/>
                </a:cubicBezTo>
                <a:lnTo>
                  <a:pt x="185326" y="1079939"/>
                </a:lnTo>
                <a:cubicBezTo>
                  <a:pt x="136174" y="1079939"/>
                  <a:pt x="89036" y="1060413"/>
                  <a:pt x="54281" y="1025658"/>
                </a:cubicBezTo>
                <a:cubicBezTo>
                  <a:pt x="19525" y="990903"/>
                  <a:pt x="0" y="943764"/>
                  <a:pt x="0" y="894613"/>
                </a:cubicBezTo>
                <a:lnTo>
                  <a:pt x="0" y="185326"/>
                </a:lnTo>
                <a:cubicBezTo>
                  <a:pt x="0" y="136174"/>
                  <a:pt x="19525" y="89036"/>
                  <a:pt x="54281" y="54281"/>
                </a:cubicBezTo>
                <a:cubicBezTo>
                  <a:pt x="89036" y="19525"/>
                  <a:pt x="136174" y="0"/>
                  <a:pt x="185326" y="0"/>
                </a:cubicBezTo>
                <a:close/>
              </a:path>
            </a:pathLst>
          </a:custGeom>
          <a:blipFill rotWithShape="1">
            <a:blip r:embed="rId7">
              <a:alphaModFix/>
            </a:blip>
            <a:stretch>
              <a:fillRect b="0" l="0" r="0" t="-1289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txBox="1"/>
          <p:nvPr/>
        </p:nvSpPr>
        <p:spPr>
          <a:xfrm>
            <a:off x="1262375" y="1981287"/>
            <a:ext cx="5938500" cy="200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499" u="none" cap="none" strike="noStrike">
                <a:solidFill>
                  <a:srgbClr val="033330"/>
                </a:solidFill>
                <a:latin typeface="Libre Franklin Black"/>
                <a:ea typeface="Libre Franklin Black"/>
                <a:cs typeface="Libre Franklin Black"/>
                <a:sym typeface="Libre Franklin Black"/>
              </a:rPr>
              <a:t>Our Top Performers</a:t>
            </a:r>
            <a:endParaRPr/>
          </a:p>
        </p:txBody>
      </p:sp>
      <p:sp>
        <p:nvSpPr>
          <p:cNvPr id="246" name="Google Shape;246;p23"/>
          <p:cNvSpPr txBox="1"/>
          <p:nvPr/>
        </p:nvSpPr>
        <p:spPr>
          <a:xfrm>
            <a:off x="13570965" y="912226"/>
            <a:ext cx="3306074" cy="45529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Jane Jones</a:t>
            </a:r>
            <a:endParaRPr/>
          </a:p>
        </p:txBody>
      </p:sp>
      <p:sp>
        <p:nvSpPr>
          <p:cNvPr id="247" name="Google Shape;247;p23"/>
          <p:cNvSpPr txBox="1"/>
          <p:nvPr/>
        </p:nvSpPr>
        <p:spPr>
          <a:xfrm>
            <a:off x="13570965" y="1457365"/>
            <a:ext cx="330607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E0FFEF"/>
                </a:solidFill>
                <a:latin typeface="Playfair Display"/>
                <a:ea typeface="Playfair Display"/>
                <a:cs typeface="Playfair Display"/>
                <a:sym typeface="Playfair Display"/>
              </a:rPr>
              <a:t>PR Manager</a:t>
            </a:r>
            <a:endParaRPr/>
          </a:p>
        </p:txBody>
      </p:sp>
      <p:sp>
        <p:nvSpPr>
          <p:cNvPr id="248" name="Google Shape;248;p23"/>
          <p:cNvSpPr txBox="1"/>
          <p:nvPr/>
        </p:nvSpPr>
        <p:spPr>
          <a:xfrm>
            <a:off x="9213264" y="4832820"/>
            <a:ext cx="3306074" cy="45529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Lindsey Smith</a:t>
            </a:r>
            <a:endParaRPr/>
          </a:p>
        </p:txBody>
      </p:sp>
      <p:sp>
        <p:nvSpPr>
          <p:cNvPr id="249" name="Google Shape;249;p23"/>
          <p:cNvSpPr txBox="1"/>
          <p:nvPr/>
        </p:nvSpPr>
        <p:spPr>
          <a:xfrm>
            <a:off x="9213264" y="5377959"/>
            <a:ext cx="330607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E0FFEF"/>
                </a:solidFill>
                <a:latin typeface="Playfair Display"/>
                <a:ea typeface="Playfair Display"/>
                <a:cs typeface="Playfair Display"/>
                <a:sym typeface="Playfair Display"/>
              </a:rPr>
              <a:t>Business Analyst</a:t>
            </a:r>
            <a:endParaRPr/>
          </a:p>
        </p:txBody>
      </p:sp>
      <p:sp>
        <p:nvSpPr>
          <p:cNvPr id="250" name="Google Shape;250;p23"/>
          <p:cNvSpPr txBox="1"/>
          <p:nvPr/>
        </p:nvSpPr>
        <p:spPr>
          <a:xfrm>
            <a:off x="13570965" y="8290002"/>
            <a:ext cx="3306074" cy="455295"/>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Matthew Cruz</a:t>
            </a:r>
            <a:endParaRPr/>
          </a:p>
        </p:txBody>
      </p:sp>
      <p:sp>
        <p:nvSpPr>
          <p:cNvPr id="251" name="Google Shape;251;p23"/>
          <p:cNvSpPr txBox="1"/>
          <p:nvPr/>
        </p:nvSpPr>
        <p:spPr>
          <a:xfrm>
            <a:off x="13570965" y="8835141"/>
            <a:ext cx="3306074" cy="3727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33330"/>
                </a:solidFill>
                <a:latin typeface="Playfair Display"/>
                <a:ea typeface="Playfair Display"/>
                <a:cs typeface="Playfair Display"/>
                <a:sym typeface="Playfair Display"/>
              </a:rPr>
              <a:t>Content Strategist</a:t>
            </a:r>
            <a:endParaRPr/>
          </a:p>
        </p:txBody>
      </p:sp>
      <p:pic>
        <p:nvPicPr>
          <p:cNvPr id="252" name="Google Shape;252;p23"/>
          <p:cNvPicPr preferRelativeResize="0"/>
          <p:nvPr/>
        </p:nvPicPr>
        <p:blipFill rotWithShape="1">
          <a:blip r:embed="rId8">
            <a:alphaModFix/>
          </a:blip>
          <a:srcRect b="4030" l="0" r="0" t="0"/>
          <a:stretch/>
        </p:blipFill>
        <p:spPr>
          <a:xfrm>
            <a:off x="427950" y="4533375"/>
            <a:ext cx="7890652" cy="5753625"/>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EC1"/>
        </a:solidFill>
      </p:bgPr>
    </p:bg>
    <p:spTree>
      <p:nvGrpSpPr>
        <p:cNvPr id="256" name="Shape 256"/>
        <p:cNvGrpSpPr/>
        <p:nvPr/>
      </p:nvGrpSpPr>
      <p:grpSpPr>
        <a:xfrm>
          <a:off x="0" y="0"/>
          <a:ext cx="0" cy="0"/>
          <a:chOff x="0" y="0"/>
          <a:chExt cx="0" cy="0"/>
        </a:xfrm>
      </p:grpSpPr>
      <p:sp>
        <p:nvSpPr>
          <p:cNvPr id="257" name="Google Shape;257;p24"/>
          <p:cNvSpPr/>
          <p:nvPr/>
        </p:nvSpPr>
        <p:spPr>
          <a:xfrm>
            <a:off x="11148901" y="4812625"/>
            <a:ext cx="7852326" cy="5475289"/>
          </a:xfrm>
          <a:custGeom>
            <a:rect b="b" l="l" r="r" t="t"/>
            <a:pathLst>
              <a:path extrusionOk="0" h="1441814" w="2301048">
                <a:moveTo>
                  <a:pt x="88613" y="0"/>
                </a:moveTo>
                <a:lnTo>
                  <a:pt x="2212435" y="0"/>
                </a:lnTo>
                <a:cubicBezTo>
                  <a:pt x="2235937" y="0"/>
                  <a:pt x="2258476" y="9336"/>
                  <a:pt x="2275094" y="25954"/>
                </a:cubicBezTo>
                <a:cubicBezTo>
                  <a:pt x="2291712" y="42572"/>
                  <a:pt x="2301048" y="65111"/>
                  <a:pt x="2301048" y="88613"/>
                </a:cubicBezTo>
                <a:lnTo>
                  <a:pt x="2301048" y="1353201"/>
                </a:lnTo>
                <a:cubicBezTo>
                  <a:pt x="2301048" y="1402140"/>
                  <a:pt x="2261375" y="1441814"/>
                  <a:pt x="2212435" y="1441814"/>
                </a:cubicBezTo>
                <a:lnTo>
                  <a:pt x="88613" y="1441814"/>
                </a:lnTo>
                <a:cubicBezTo>
                  <a:pt x="39673" y="1441814"/>
                  <a:pt x="0" y="1402140"/>
                  <a:pt x="0" y="1353201"/>
                </a:cubicBezTo>
                <a:lnTo>
                  <a:pt x="0" y="88613"/>
                </a:lnTo>
                <a:cubicBezTo>
                  <a:pt x="0" y="39673"/>
                  <a:pt x="39673" y="0"/>
                  <a:pt x="88613" y="0"/>
                </a:cubicBezTo>
                <a:close/>
              </a:path>
            </a:pathLst>
          </a:custGeom>
          <a:solidFill>
            <a:srgbClr val="0333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txBox="1"/>
          <p:nvPr/>
        </p:nvSpPr>
        <p:spPr>
          <a:xfrm>
            <a:off x="-82117" y="-829169"/>
            <a:ext cx="18452234" cy="292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7016" u="none" cap="none" strike="noStrike">
                <a:solidFill>
                  <a:srgbClr val="E0FFEF"/>
                </a:solidFill>
                <a:latin typeface="Libre Franklin"/>
                <a:ea typeface="Libre Franklin"/>
                <a:cs typeface="Libre Franklin"/>
                <a:sym typeface="Libre Franklin"/>
              </a:rPr>
              <a:t>Achievements</a:t>
            </a:r>
            <a:endParaRPr/>
          </a:p>
        </p:txBody>
      </p:sp>
      <p:sp>
        <p:nvSpPr>
          <p:cNvPr id="259" name="Google Shape;259;p24"/>
          <p:cNvSpPr txBox="1"/>
          <p:nvPr/>
        </p:nvSpPr>
        <p:spPr>
          <a:xfrm>
            <a:off x="2888436" y="3360503"/>
            <a:ext cx="73776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Lorem ipsum dolor sit amet, consectetur adipiscing elit. Sed do eiusmod tempor incididu mollit anim id. Duis aute.</a:t>
            </a:r>
            <a:endParaRPr/>
          </a:p>
        </p:txBody>
      </p:sp>
      <p:sp>
        <p:nvSpPr>
          <p:cNvPr id="260" name="Google Shape;260;p24"/>
          <p:cNvSpPr txBox="1"/>
          <p:nvPr/>
        </p:nvSpPr>
        <p:spPr>
          <a:xfrm>
            <a:off x="2888436" y="2590205"/>
            <a:ext cx="751794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E0FFEF"/>
                </a:solidFill>
                <a:latin typeface="Playfair Display"/>
                <a:ea typeface="Playfair Display"/>
                <a:cs typeface="Playfair Display"/>
                <a:sym typeface="Playfair Display"/>
              </a:rPr>
              <a:t>Increased Average Deal Size</a:t>
            </a:r>
            <a:endParaRPr/>
          </a:p>
        </p:txBody>
      </p:sp>
      <p:sp>
        <p:nvSpPr>
          <p:cNvPr id="261" name="Google Shape;261;p24"/>
          <p:cNvSpPr txBox="1"/>
          <p:nvPr/>
        </p:nvSpPr>
        <p:spPr>
          <a:xfrm>
            <a:off x="2888436" y="5866282"/>
            <a:ext cx="73776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Lorem ipsum dolor sit amet, consectetur adipiscing elit. Sed do eiusmod tempor incididu mollit anim id. Duis aute.</a:t>
            </a:r>
            <a:endParaRPr/>
          </a:p>
        </p:txBody>
      </p:sp>
      <p:sp>
        <p:nvSpPr>
          <p:cNvPr id="262" name="Google Shape;262;p24"/>
          <p:cNvSpPr txBox="1"/>
          <p:nvPr/>
        </p:nvSpPr>
        <p:spPr>
          <a:xfrm>
            <a:off x="2888436" y="5095984"/>
            <a:ext cx="751794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E0FFEF"/>
                </a:solidFill>
                <a:latin typeface="Playfair Display"/>
                <a:ea typeface="Playfair Display"/>
                <a:cs typeface="Playfair Display"/>
                <a:sym typeface="Playfair Display"/>
              </a:rPr>
              <a:t>Reduced Churn</a:t>
            </a:r>
            <a:endParaRPr/>
          </a:p>
        </p:txBody>
      </p:sp>
      <p:sp>
        <p:nvSpPr>
          <p:cNvPr id="263" name="Google Shape;263;p24"/>
          <p:cNvSpPr txBox="1"/>
          <p:nvPr/>
        </p:nvSpPr>
        <p:spPr>
          <a:xfrm>
            <a:off x="2888436" y="8368869"/>
            <a:ext cx="73776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Lorem ipsum dolor sit amet, consectetur adipiscing elit. Sed do eiusmod tempor incididu mollit anim id. Duis aute.</a:t>
            </a:r>
            <a:endParaRPr/>
          </a:p>
        </p:txBody>
      </p:sp>
      <p:sp>
        <p:nvSpPr>
          <p:cNvPr id="264" name="Google Shape;264;p24"/>
          <p:cNvSpPr txBox="1"/>
          <p:nvPr/>
        </p:nvSpPr>
        <p:spPr>
          <a:xfrm>
            <a:off x="2888436" y="7598571"/>
            <a:ext cx="7517948"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E0FFEF"/>
                </a:solidFill>
                <a:latin typeface="Playfair Display"/>
                <a:ea typeface="Playfair Display"/>
                <a:cs typeface="Playfair Display"/>
                <a:sym typeface="Playfair Display"/>
              </a:rPr>
              <a:t>Exceeded Sales Quota</a:t>
            </a:r>
            <a:endParaRPr/>
          </a:p>
        </p:txBody>
      </p:sp>
      <p:pic>
        <p:nvPicPr>
          <p:cNvPr id="265" name="Google Shape;265;p24"/>
          <p:cNvPicPr preferRelativeResize="0"/>
          <p:nvPr/>
        </p:nvPicPr>
        <p:blipFill rotWithShape="1">
          <a:blip r:embed="rId3">
            <a:alphaModFix/>
          </a:blip>
          <a:srcRect b="37051" l="0" r="0" t="0"/>
          <a:stretch/>
        </p:blipFill>
        <p:spPr>
          <a:xfrm>
            <a:off x="11247425" y="3153272"/>
            <a:ext cx="7851951" cy="7133752"/>
          </a:xfrm>
          <a:prstGeom prst="rect">
            <a:avLst/>
          </a:prstGeom>
          <a:noFill/>
          <a:ln>
            <a:noFill/>
          </a:ln>
        </p:spPr>
      </p:pic>
      <p:pic>
        <p:nvPicPr>
          <p:cNvPr id="266" name="Google Shape;266;p24"/>
          <p:cNvPicPr preferRelativeResize="0"/>
          <p:nvPr/>
        </p:nvPicPr>
        <p:blipFill>
          <a:blip r:embed="rId4">
            <a:alphaModFix/>
          </a:blip>
          <a:stretch>
            <a:fillRect/>
          </a:stretch>
        </p:blipFill>
        <p:spPr>
          <a:xfrm>
            <a:off x="1379701" y="2840750"/>
            <a:ext cx="1034599" cy="1115756"/>
          </a:xfrm>
          <a:prstGeom prst="rect">
            <a:avLst/>
          </a:prstGeom>
          <a:noFill/>
          <a:ln>
            <a:noFill/>
          </a:ln>
        </p:spPr>
      </p:pic>
      <p:pic>
        <p:nvPicPr>
          <p:cNvPr id="267" name="Google Shape;267;p24"/>
          <p:cNvPicPr preferRelativeResize="0"/>
          <p:nvPr/>
        </p:nvPicPr>
        <p:blipFill>
          <a:blip r:embed="rId4">
            <a:alphaModFix/>
          </a:blip>
          <a:stretch>
            <a:fillRect/>
          </a:stretch>
        </p:blipFill>
        <p:spPr>
          <a:xfrm>
            <a:off x="1379701" y="5344925"/>
            <a:ext cx="1034599" cy="1115756"/>
          </a:xfrm>
          <a:prstGeom prst="rect">
            <a:avLst/>
          </a:prstGeom>
          <a:noFill/>
          <a:ln>
            <a:noFill/>
          </a:ln>
        </p:spPr>
      </p:pic>
      <p:pic>
        <p:nvPicPr>
          <p:cNvPr id="268" name="Google Shape;268;p24"/>
          <p:cNvPicPr preferRelativeResize="0"/>
          <p:nvPr/>
        </p:nvPicPr>
        <p:blipFill>
          <a:blip r:embed="rId4">
            <a:alphaModFix/>
          </a:blip>
          <a:stretch>
            <a:fillRect/>
          </a:stretch>
        </p:blipFill>
        <p:spPr>
          <a:xfrm>
            <a:off x="1379701" y="7849100"/>
            <a:ext cx="1034599" cy="1115756"/>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294F"/>
        </a:solidFill>
      </p:bgPr>
    </p:bg>
    <p:spTree>
      <p:nvGrpSpPr>
        <p:cNvPr id="272" name="Shape 272"/>
        <p:cNvGrpSpPr/>
        <p:nvPr/>
      </p:nvGrpSpPr>
      <p:grpSpPr>
        <a:xfrm>
          <a:off x="0" y="0"/>
          <a:ext cx="0" cy="0"/>
          <a:chOff x="0" y="0"/>
          <a:chExt cx="0" cy="0"/>
        </a:xfrm>
      </p:grpSpPr>
      <p:sp>
        <p:nvSpPr>
          <p:cNvPr id="273" name="Google Shape;273;p25"/>
          <p:cNvSpPr txBox="1"/>
          <p:nvPr/>
        </p:nvSpPr>
        <p:spPr>
          <a:xfrm>
            <a:off x="1028700" y="1452433"/>
            <a:ext cx="2856012" cy="2066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2000" u="none" cap="none" strike="noStrike">
                <a:solidFill>
                  <a:srgbClr val="E0FFEF"/>
                </a:solidFill>
                <a:latin typeface="Libre Franklin"/>
                <a:ea typeface="Libre Franklin"/>
                <a:cs typeface="Libre Franklin"/>
                <a:sym typeface="Libre Franklin"/>
              </a:rPr>
              <a:t>415</a:t>
            </a:r>
            <a:endParaRPr/>
          </a:p>
        </p:txBody>
      </p:sp>
      <p:sp>
        <p:nvSpPr>
          <p:cNvPr id="274" name="Google Shape;274;p25"/>
          <p:cNvSpPr txBox="1"/>
          <p:nvPr/>
        </p:nvSpPr>
        <p:spPr>
          <a:xfrm>
            <a:off x="1028700" y="3427476"/>
            <a:ext cx="3415159" cy="455295"/>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Successful Projects</a:t>
            </a:r>
            <a:endParaRPr/>
          </a:p>
        </p:txBody>
      </p:sp>
      <p:sp>
        <p:nvSpPr>
          <p:cNvPr id="275" name="Google Shape;275;p25"/>
          <p:cNvSpPr/>
          <p:nvPr/>
        </p:nvSpPr>
        <p:spPr>
          <a:xfrm>
            <a:off x="9655618" y="1077762"/>
            <a:ext cx="8632382" cy="3599013"/>
          </a:xfrm>
          <a:custGeom>
            <a:rect b="b" l="l" r="r" t="t"/>
            <a:pathLst>
              <a:path extrusionOk="0" h="947888" w="2273549">
                <a:moveTo>
                  <a:pt x="55604" y="0"/>
                </a:moveTo>
                <a:lnTo>
                  <a:pt x="2217945" y="0"/>
                </a:lnTo>
                <a:cubicBezTo>
                  <a:pt x="2248654" y="0"/>
                  <a:pt x="2273549" y="24895"/>
                  <a:pt x="2273549" y="55604"/>
                </a:cubicBezTo>
                <a:lnTo>
                  <a:pt x="2273549" y="892284"/>
                </a:lnTo>
                <a:cubicBezTo>
                  <a:pt x="2273549" y="907031"/>
                  <a:pt x="2267691" y="921174"/>
                  <a:pt x="2257263" y="931602"/>
                </a:cubicBezTo>
                <a:cubicBezTo>
                  <a:pt x="2246835" y="942030"/>
                  <a:pt x="2232692" y="947888"/>
                  <a:pt x="2217945" y="947888"/>
                </a:cubicBezTo>
                <a:lnTo>
                  <a:pt x="55604" y="947888"/>
                </a:lnTo>
                <a:cubicBezTo>
                  <a:pt x="40857" y="947888"/>
                  <a:pt x="26714" y="942030"/>
                  <a:pt x="16286" y="931602"/>
                </a:cubicBezTo>
                <a:cubicBezTo>
                  <a:pt x="5858" y="921174"/>
                  <a:pt x="0" y="907031"/>
                  <a:pt x="0" y="892284"/>
                </a:cubicBezTo>
                <a:lnTo>
                  <a:pt x="0" y="55604"/>
                </a:lnTo>
                <a:cubicBezTo>
                  <a:pt x="0" y="40857"/>
                  <a:pt x="5858" y="26714"/>
                  <a:pt x="16286" y="16286"/>
                </a:cubicBezTo>
                <a:cubicBezTo>
                  <a:pt x="26714" y="5858"/>
                  <a:pt x="40857" y="0"/>
                  <a:pt x="55604"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txBox="1"/>
          <p:nvPr/>
        </p:nvSpPr>
        <p:spPr>
          <a:xfrm>
            <a:off x="12600652" y="1240475"/>
            <a:ext cx="5687400" cy="2302500"/>
          </a:xfrm>
          <a:prstGeom prst="rect">
            <a:avLst/>
          </a:prstGeom>
          <a:noFill/>
          <a:ln>
            <a:noFill/>
          </a:ln>
        </p:spPr>
        <p:txBody>
          <a:bodyPr anchorCtr="0" anchor="t" bIns="0" lIns="0" spcFirstLastPara="1" rIns="0" wrap="square" tIns="0">
            <a:spAutoFit/>
          </a:bodyPr>
          <a:lstStyle/>
          <a:p>
            <a:pPr indent="0" lvl="0" marL="0" marR="0" rtl="0" algn="l">
              <a:lnSpc>
                <a:spcPct val="139998"/>
              </a:lnSpc>
              <a:spcBef>
                <a:spcPts val="0"/>
              </a:spcBef>
              <a:spcAft>
                <a:spcPts val="0"/>
              </a:spcAft>
              <a:buNone/>
            </a:pPr>
            <a:r>
              <a:rPr b="1" i="0" lang="en-US" sz="14958" u="none" cap="none" strike="noStrike">
                <a:solidFill>
                  <a:srgbClr val="033330"/>
                </a:solidFill>
                <a:latin typeface="Libre Franklin"/>
                <a:ea typeface="Libre Franklin"/>
                <a:cs typeface="Libre Franklin"/>
                <a:sym typeface="Libre Franklin"/>
              </a:rPr>
              <a:t>2.5M</a:t>
            </a:r>
            <a:endParaRPr/>
          </a:p>
        </p:txBody>
      </p:sp>
      <p:sp>
        <p:nvSpPr>
          <p:cNvPr id="277" name="Google Shape;277;p25"/>
          <p:cNvSpPr txBox="1"/>
          <p:nvPr/>
        </p:nvSpPr>
        <p:spPr>
          <a:xfrm>
            <a:off x="12600641" y="3744434"/>
            <a:ext cx="4552206"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Operating Cash Flow</a:t>
            </a:r>
            <a:endParaRPr/>
          </a:p>
        </p:txBody>
      </p:sp>
      <p:sp>
        <p:nvSpPr>
          <p:cNvPr id="278" name="Google Shape;278;p25"/>
          <p:cNvSpPr txBox="1"/>
          <p:nvPr/>
        </p:nvSpPr>
        <p:spPr>
          <a:xfrm>
            <a:off x="1028700" y="4102799"/>
            <a:ext cx="2858700" cy="189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Duis aute irure dolor in reprehenderit in voluptate velit esse cillum dolore eu fugiat nulla pariatur..</a:t>
            </a:r>
            <a:endParaRPr/>
          </a:p>
        </p:txBody>
      </p:sp>
      <p:sp>
        <p:nvSpPr>
          <p:cNvPr id="279" name="Google Shape;279;p25"/>
          <p:cNvSpPr/>
          <p:nvPr/>
        </p:nvSpPr>
        <p:spPr>
          <a:xfrm>
            <a:off x="4765770" y="3198181"/>
            <a:ext cx="5215857" cy="7088819"/>
          </a:xfrm>
          <a:custGeom>
            <a:rect b="b" l="l" r="r" t="t"/>
            <a:pathLst>
              <a:path extrusionOk="0" h="1867014" w="1373724">
                <a:moveTo>
                  <a:pt x="92027" y="0"/>
                </a:moveTo>
                <a:lnTo>
                  <a:pt x="1281697" y="0"/>
                </a:lnTo>
                <a:cubicBezTo>
                  <a:pt x="1332522" y="0"/>
                  <a:pt x="1373724" y="41202"/>
                  <a:pt x="1373724" y="92027"/>
                </a:cubicBezTo>
                <a:lnTo>
                  <a:pt x="1373724" y="1774987"/>
                </a:lnTo>
                <a:cubicBezTo>
                  <a:pt x="1373724" y="1825812"/>
                  <a:pt x="1332522" y="1867014"/>
                  <a:pt x="1281697" y="1867014"/>
                </a:cubicBezTo>
                <a:lnTo>
                  <a:pt x="92027" y="1867014"/>
                </a:lnTo>
                <a:cubicBezTo>
                  <a:pt x="41202" y="1867014"/>
                  <a:pt x="0" y="1825812"/>
                  <a:pt x="0" y="1774987"/>
                </a:cubicBezTo>
                <a:lnTo>
                  <a:pt x="0" y="92027"/>
                </a:lnTo>
                <a:cubicBezTo>
                  <a:pt x="0" y="41202"/>
                  <a:pt x="41202" y="0"/>
                  <a:pt x="92027"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5"/>
          <p:cNvSpPr txBox="1"/>
          <p:nvPr/>
        </p:nvSpPr>
        <p:spPr>
          <a:xfrm>
            <a:off x="4887674" y="6374350"/>
            <a:ext cx="5094000" cy="23025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4958" u="none" cap="none" strike="noStrike">
                <a:solidFill>
                  <a:srgbClr val="033330"/>
                </a:solidFill>
                <a:latin typeface="Libre Franklin"/>
                <a:ea typeface="Libre Franklin"/>
                <a:cs typeface="Libre Franklin"/>
                <a:sym typeface="Libre Franklin"/>
              </a:rPr>
              <a:t>95%</a:t>
            </a:r>
            <a:endParaRPr/>
          </a:p>
        </p:txBody>
      </p:sp>
      <p:sp>
        <p:nvSpPr>
          <p:cNvPr id="281" name="Google Shape;281;p25"/>
          <p:cNvSpPr txBox="1"/>
          <p:nvPr/>
        </p:nvSpPr>
        <p:spPr>
          <a:xfrm>
            <a:off x="5097596" y="8774430"/>
            <a:ext cx="4552206"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CRM Data Accuracy</a:t>
            </a:r>
            <a:endParaRPr/>
          </a:p>
        </p:txBody>
      </p:sp>
      <p:sp>
        <p:nvSpPr>
          <p:cNvPr id="282" name="Google Shape;282;p25"/>
          <p:cNvSpPr txBox="1"/>
          <p:nvPr/>
        </p:nvSpPr>
        <p:spPr>
          <a:xfrm>
            <a:off x="11239684" y="4905375"/>
            <a:ext cx="4712741" cy="20669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2000" u="none" cap="none" strike="noStrike">
                <a:solidFill>
                  <a:srgbClr val="E0FFEF"/>
                </a:solidFill>
                <a:latin typeface="Libre Franklin"/>
                <a:ea typeface="Libre Franklin"/>
                <a:cs typeface="Libre Franklin"/>
                <a:sym typeface="Libre Franklin"/>
              </a:rPr>
              <a:t>800+</a:t>
            </a:r>
            <a:endParaRPr/>
          </a:p>
        </p:txBody>
      </p:sp>
      <p:sp>
        <p:nvSpPr>
          <p:cNvPr id="283" name="Google Shape;283;p25"/>
          <p:cNvSpPr txBox="1"/>
          <p:nvPr/>
        </p:nvSpPr>
        <p:spPr>
          <a:xfrm>
            <a:off x="11332560" y="6720840"/>
            <a:ext cx="2765019" cy="455295"/>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Satisfied Clients</a:t>
            </a:r>
            <a:endParaRPr/>
          </a:p>
        </p:txBody>
      </p:sp>
      <p:sp>
        <p:nvSpPr>
          <p:cNvPr id="284" name="Google Shape;284;p25"/>
          <p:cNvSpPr txBox="1"/>
          <p:nvPr/>
        </p:nvSpPr>
        <p:spPr>
          <a:xfrm>
            <a:off x="11239684" y="7396163"/>
            <a:ext cx="5094000" cy="111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Lorem ipsum dolor sit amet, consectetur adipiscing elit. Sed do eiusmod tempor incididu mollit anim id.</a:t>
            </a:r>
            <a:endParaRPr/>
          </a:p>
        </p:txBody>
      </p:sp>
      <p:sp>
        <p:nvSpPr>
          <p:cNvPr id="285" name="Google Shape;285;p25"/>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E0FFEF"/>
                </a:solidFill>
                <a:latin typeface="Playfair Display"/>
                <a:ea typeface="Playfair Display"/>
                <a:cs typeface="Playfair Display"/>
                <a:sym typeface="Playfair Display"/>
              </a:rPr>
              <a:t>Year in Review 2024</a:t>
            </a:r>
            <a:endParaRPr/>
          </a:p>
        </p:txBody>
      </p:sp>
      <p:pic>
        <p:nvPicPr>
          <p:cNvPr id="286" name="Google Shape;286;p25"/>
          <p:cNvPicPr preferRelativeResize="0"/>
          <p:nvPr/>
        </p:nvPicPr>
        <p:blipFill>
          <a:blip r:embed="rId3">
            <a:alphaModFix/>
          </a:blip>
          <a:stretch>
            <a:fillRect/>
          </a:stretch>
        </p:blipFill>
        <p:spPr>
          <a:xfrm>
            <a:off x="5127437" y="3569275"/>
            <a:ext cx="4492529" cy="2893381"/>
          </a:xfrm>
          <a:prstGeom prst="rect">
            <a:avLst/>
          </a:prstGeom>
          <a:noFill/>
          <a:ln>
            <a:noFill/>
          </a:ln>
        </p:spPr>
      </p:pic>
      <p:pic>
        <p:nvPicPr>
          <p:cNvPr id="287" name="Google Shape;287;p25"/>
          <p:cNvPicPr preferRelativeResize="0"/>
          <p:nvPr/>
        </p:nvPicPr>
        <p:blipFill>
          <a:blip r:embed="rId4">
            <a:alphaModFix/>
          </a:blip>
          <a:stretch>
            <a:fillRect/>
          </a:stretch>
        </p:blipFill>
        <p:spPr>
          <a:xfrm>
            <a:off x="9981625" y="1477862"/>
            <a:ext cx="2123724" cy="2798828"/>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8175"/>
        </a:solidFill>
      </p:bgPr>
    </p:bg>
    <p:spTree>
      <p:nvGrpSpPr>
        <p:cNvPr id="291" name="Shape 291"/>
        <p:cNvGrpSpPr/>
        <p:nvPr/>
      </p:nvGrpSpPr>
      <p:grpSpPr>
        <a:xfrm>
          <a:off x="0" y="0"/>
          <a:ext cx="0" cy="0"/>
          <a:chOff x="0" y="0"/>
          <a:chExt cx="0" cy="0"/>
        </a:xfrm>
      </p:grpSpPr>
      <p:sp>
        <p:nvSpPr>
          <p:cNvPr id="292" name="Google Shape;292;p26"/>
          <p:cNvSpPr txBox="1"/>
          <p:nvPr/>
        </p:nvSpPr>
        <p:spPr>
          <a:xfrm>
            <a:off x="-353708" y="-796500"/>
            <a:ext cx="16530391" cy="2920575"/>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7016" u="none" cap="none" strike="noStrike">
                <a:solidFill>
                  <a:srgbClr val="033330"/>
                </a:solidFill>
                <a:latin typeface="Libre Franklin"/>
                <a:ea typeface="Libre Franklin"/>
                <a:cs typeface="Libre Franklin"/>
                <a:sym typeface="Libre Franklin"/>
              </a:rPr>
              <a:t>Gallery Image</a:t>
            </a:r>
            <a:endParaRPr/>
          </a:p>
        </p:txBody>
      </p:sp>
      <p:sp>
        <p:nvSpPr>
          <p:cNvPr id="293" name="Google Shape;293;p26"/>
          <p:cNvSpPr txBox="1"/>
          <p:nvPr/>
        </p:nvSpPr>
        <p:spPr>
          <a:xfrm>
            <a:off x="503278" y="2850885"/>
            <a:ext cx="46164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What can you say about </a:t>
            </a:r>
            <a:endParaRPr/>
          </a:p>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your projects? Share it here!</a:t>
            </a:r>
            <a:endParaRPr/>
          </a:p>
        </p:txBody>
      </p:sp>
      <p:pic>
        <p:nvPicPr>
          <p:cNvPr id="294" name="Google Shape;294;p26"/>
          <p:cNvPicPr preferRelativeResize="0"/>
          <p:nvPr/>
        </p:nvPicPr>
        <p:blipFill>
          <a:blip r:embed="rId3">
            <a:alphaModFix/>
          </a:blip>
          <a:stretch>
            <a:fillRect/>
          </a:stretch>
        </p:blipFill>
        <p:spPr>
          <a:xfrm>
            <a:off x="21846" y="4216685"/>
            <a:ext cx="5646449" cy="6070318"/>
          </a:xfrm>
          <a:prstGeom prst="rect">
            <a:avLst/>
          </a:prstGeom>
          <a:noFill/>
          <a:ln>
            <a:noFill/>
          </a:ln>
        </p:spPr>
      </p:pic>
      <p:pic>
        <p:nvPicPr>
          <p:cNvPr id="295" name="Google Shape;295;p26"/>
          <p:cNvPicPr preferRelativeResize="0"/>
          <p:nvPr/>
        </p:nvPicPr>
        <p:blipFill>
          <a:blip r:embed="rId4">
            <a:alphaModFix/>
          </a:blip>
          <a:stretch>
            <a:fillRect/>
          </a:stretch>
        </p:blipFill>
        <p:spPr>
          <a:xfrm>
            <a:off x="6068450" y="2787738"/>
            <a:ext cx="7106952" cy="7498737"/>
          </a:xfrm>
          <a:prstGeom prst="rect">
            <a:avLst/>
          </a:prstGeom>
          <a:noFill/>
          <a:ln>
            <a:noFill/>
          </a:ln>
        </p:spPr>
      </p:pic>
      <p:pic>
        <p:nvPicPr>
          <p:cNvPr id="296" name="Google Shape;296;p26"/>
          <p:cNvPicPr preferRelativeResize="0"/>
          <p:nvPr/>
        </p:nvPicPr>
        <p:blipFill rotWithShape="1">
          <a:blip r:embed="rId5">
            <a:alphaModFix/>
          </a:blip>
          <a:srcRect b="1497" l="0" r="8458" t="0"/>
          <a:stretch/>
        </p:blipFill>
        <p:spPr>
          <a:xfrm>
            <a:off x="13717950" y="0"/>
            <a:ext cx="4570050" cy="10287002"/>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300" name="Shape 300"/>
        <p:cNvGrpSpPr/>
        <p:nvPr/>
      </p:nvGrpSpPr>
      <p:grpSpPr>
        <a:xfrm>
          <a:off x="0" y="0"/>
          <a:ext cx="0" cy="0"/>
          <a:chOff x="0" y="0"/>
          <a:chExt cx="0" cy="0"/>
        </a:xfrm>
      </p:grpSpPr>
      <p:sp>
        <p:nvSpPr>
          <p:cNvPr id="301" name="Google Shape;301;p27"/>
          <p:cNvSpPr/>
          <p:nvPr/>
        </p:nvSpPr>
        <p:spPr>
          <a:xfrm>
            <a:off x="5973872" y="2105547"/>
            <a:ext cx="12314128" cy="8181453"/>
          </a:xfrm>
          <a:custGeom>
            <a:rect b="b" l="l" r="r" t="t"/>
            <a:pathLst>
              <a:path extrusionOk="0" h="2154786" w="3243227">
                <a:moveTo>
                  <a:pt x="38980" y="0"/>
                </a:moveTo>
                <a:lnTo>
                  <a:pt x="3204248" y="0"/>
                </a:lnTo>
                <a:cubicBezTo>
                  <a:pt x="3225776" y="0"/>
                  <a:pt x="3243227" y="17452"/>
                  <a:pt x="3243227" y="38980"/>
                </a:cubicBezTo>
                <a:lnTo>
                  <a:pt x="3243227" y="2115807"/>
                </a:lnTo>
                <a:cubicBezTo>
                  <a:pt x="3243227" y="2137334"/>
                  <a:pt x="3225776" y="2154786"/>
                  <a:pt x="3204248" y="2154786"/>
                </a:cubicBezTo>
                <a:lnTo>
                  <a:pt x="38980" y="2154786"/>
                </a:lnTo>
                <a:cubicBezTo>
                  <a:pt x="17452" y="2154786"/>
                  <a:pt x="0" y="2137334"/>
                  <a:pt x="0" y="2115807"/>
                </a:cubicBezTo>
                <a:lnTo>
                  <a:pt x="0" y="38980"/>
                </a:lnTo>
                <a:cubicBezTo>
                  <a:pt x="0" y="17452"/>
                  <a:pt x="17452" y="0"/>
                  <a:pt x="38980"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txBox="1"/>
          <p:nvPr/>
        </p:nvSpPr>
        <p:spPr>
          <a:xfrm>
            <a:off x="-128264" y="-815028"/>
            <a:ext cx="12204272" cy="2920575"/>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7016" u="none" cap="none" strike="noStrike">
                <a:solidFill>
                  <a:srgbClr val="033330"/>
                </a:solidFill>
                <a:latin typeface="Libre Franklin"/>
                <a:ea typeface="Libre Franklin"/>
                <a:cs typeface="Libre Franklin"/>
                <a:sym typeface="Libre Franklin"/>
              </a:rPr>
              <a:t>Challenges</a:t>
            </a:r>
            <a:endParaRPr/>
          </a:p>
        </p:txBody>
      </p:sp>
      <p:sp>
        <p:nvSpPr>
          <p:cNvPr id="303" name="Google Shape;303;p27"/>
          <p:cNvSpPr txBox="1"/>
          <p:nvPr/>
        </p:nvSpPr>
        <p:spPr>
          <a:xfrm>
            <a:off x="7323324" y="3627944"/>
            <a:ext cx="4487700" cy="150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199" u="none" cap="none" strike="noStrike">
                <a:solidFill>
                  <a:srgbClr val="033330"/>
                </a:solidFill>
                <a:latin typeface="Playfair Display Medium"/>
                <a:ea typeface="Playfair Display Medium"/>
                <a:cs typeface="Playfair Display Medium"/>
                <a:sym typeface="Playfair Display Medium"/>
              </a:rPr>
              <a:t>Lorem ipsum dolor sit amet, consectetur adipiscing elit. Sed do eiusmod tempor incididu mollit anim id. Duis aute.</a:t>
            </a:r>
            <a:endParaRPr/>
          </a:p>
        </p:txBody>
      </p:sp>
      <p:sp>
        <p:nvSpPr>
          <p:cNvPr id="304" name="Google Shape;304;p27"/>
          <p:cNvSpPr txBox="1"/>
          <p:nvPr/>
        </p:nvSpPr>
        <p:spPr>
          <a:xfrm>
            <a:off x="7323324" y="2669094"/>
            <a:ext cx="3980506"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Lessons Learned</a:t>
            </a:r>
            <a:endParaRPr/>
          </a:p>
        </p:txBody>
      </p:sp>
      <p:sp>
        <p:nvSpPr>
          <p:cNvPr id="305" name="Google Shape;305;p27"/>
          <p:cNvSpPr txBox="1"/>
          <p:nvPr/>
        </p:nvSpPr>
        <p:spPr>
          <a:xfrm>
            <a:off x="12667844" y="4104351"/>
            <a:ext cx="4487700" cy="462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199" u="none" cap="none" strike="noStrike">
                <a:solidFill>
                  <a:srgbClr val="033330"/>
                </a:solidFill>
                <a:latin typeface="Playfair Display Medium"/>
                <a:ea typeface="Playfair Display Medium"/>
                <a:cs typeface="Playfair Display Medium"/>
                <a:sym typeface="Playfair Display Medium"/>
              </a:rPr>
              <a:t>Lorem ipsum dolor sit amet, consectetur adipiscing elit. Sed do eiusmod tempor incididu mollit anim id. Duis aute.</a:t>
            </a:r>
            <a:endParaRPr/>
          </a:p>
          <a:p>
            <a:pPr indent="0" lvl="0" marL="0" marR="0" rtl="0" algn="l">
              <a:lnSpc>
                <a:spcPct val="115000"/>
              </a:lnSpc>
              <a:spcBef>
                <a:spcPts val="0"/>
              </a:spcBef>
              <a:spcAft>
                <a:spcPts val="0"/>
              </a:spcAft>
              <a:buNone/>
            </a:pPr>
            <a:r>
              <a:t/>
            </a:r>
            <a:endParaRPr b="1" i="0" sz="2199" u="none" cap="none" strike="noStrike">
              <a:solidFill>
                <a:srgbClr val="033330"/>
              </a:solidFill>
              <a:latin typeface="Playfair Display Medium"/>
              <a:ea typeface="Playfair Display Medium"/>
              <a:cs typeface="Playfair Display Medium"/>
              <a:sym typeface="Playfair Display Medium"/>
            </a:endParaRPr>
          </a:p>
          <a:p>
            <a:pPr indent="0" lvl="0" marL="0" marR="0" rtl="0" algn="l">
              <a:lnSpc>
                <a:spcPct val="115000"/>
              </a:lnSpc>
              <a:spcBef>
                <a:spcPts val="0"/>
              </a:spcBef>
              <a:spcAft>
                <a:spcPts val="0"/>
              </a:spcAft>
              <a:buNone/>
            </a:pPr>
            <a:r>
              <a:rPr b="1" i="0" lang="en-US" sz="2199" u="none" cap="none" strike="noStrike">
                <a:solidFill>
                  <a:srgbClr val="033330"/>
                </a:solidFill>
                <a:latin typeface="Playfair Display Medium"/>
                <a:ea typeface="Playfair Display Medium"/>
                <a:cs typeface="Playfair Display Medium"/>
                <a:sym typeface="Playfair Display Medium"/>
              </a:rPr>
              <a:t>Duis aute irure dolor in reprehenderit in voluptate velit esse cillum dolore eu fugiat nulla pariatur. Excepteur sint occaecat cupidatat non proident, sunt in culpa qui officia deserunt mollit anim id est laborum.</a:t>
            </a:r>
            <a:endParaRPr/>
          </a:p>
        </p:txBody>
      </p:sp>
      <p:sp>
        <p:nvSpPr>
          <p:cNvPr id="306" name="Google Shape;306;p27"/>
          <p:cNvSpPr txBox="1"/>
          <p:nvPr/>
        </p:nvSpPr>
        <p:spPr>
          <a:xfrm>
            <a:off x="12667844" y="2669094"/>
            <a:ext cx="3384524" cy="12255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Opportunities for Growth</a:t>
            </a:r>
            <a:endParaRPr/>
          </a:p>
        </p:txBody>
      </p:sp>
      <p:sp>
        <p:nvSpPr>
          <p:cNvPr id="307" name="Google Shape;307;p27"/>
          <p:cNvSpPr txBox="1"/>
          <p:nvPr/>
        </p:nvSpPr>
        <p:spPr>
          <a:xfrm>
            <a:off x="7323324" y="5772339"/>
            <a:ext cx="4487700" cy="727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33330"/>
              </a:buClr>
              <a:buSzPts val="2199"/>
              <a:buFont typeface="Arial"/>
              <a:buChar char="•"/>
            </a:pPr>
            <a:r>
              <a:rPr b="1" i="0" lang="en-US" sz="2199" u="none" cap="none" strike="noStrike">
                <a:solidFill>
                  <a:srgbClr val="033330"/>
                </a:solidFill>
                <a:latin typeface="Playfair Display Medium"/>
                <a:ea typeface="Playfair Display Medium"/>
                <a:cs typeface="Playfair Display Medium"/>
                <a:sym typeface="Playfair Display Medium"/>
              </a:rPr>
              <a:t>Duis aute irure dolor in reprehenderit in </a:t>
            </a:r>
            <a:endParaRPr/>
          </a:p>
        </p:txBody>
      </p:sp>
      <p:sp>
        <p:nvSpPr>
          <p:cNvPr id="308" name="Google Shape;308;p27"/>
          <p:cNvSpPr txBox="1"/>
          <p:nvPr/>
        </p:nvSpPr>
        <p:spPr>
          <a:xfrm>
            <a:off x="7323324" y="6838484"/>
            <a:ext cx="4487700" cy="727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33330"/>
              </a:buClr>
              <a:buSzPts val="2199"/>
              <a:buFont typeface="Arial"/>
              <a:buChar char="•"/>
            </a:pPr>
            <a:r>
              <a:rPr b="1" i="0" lang="en-US" sz="2199" u="none" cap="none" strike="noStrike">
                <a:solidFill>
                  <a:srgbClr val="033330"/>
                </a:solidFill>
                <a:latin typeface="Playfair Display Medium"/>
                <a:ea typeface="Playfair Display Medium"/>
                <a:cs typeface="Playfair Display Medium"/>
                <a:sym typeface="Playfair Display Medium"/>
              </a:rPr>
              <a:t>Voluptate velit esse cillum dolore eu fugiat nulla pariatur </a:t>
            </a:r>
            <a:endParaRPr/>
          </a:p>
        </p:txBody>
      </p:sp>
      <p:sp>
        <p:nvSpPr>
          <p:cNvPr id="309" name="Google Shape;309;p27"/>
          <p:cNvSpPr txBox="1"/>
          <p:nvPr/>
        </p:nvSpPr>
        <p:spPr>
          <a:xfrm>
            <a:off x="7323324" y="7979741"/>
            <a:ext cx="4487700" cy="727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33330"/>
              </a:buClr>
              <a:buSzPts val="2199"/>
              <a:buFont typeface="Arial"/>
              <a:buChar char="•"/>
            </a:pPr>
            <a:r>
              <a:rPr b="1" i="0" lang="en-US" sz="2199" u="none" cap="none" strike="noStrike">
                <a:solidFill>
                  <a:srgbClr val="033330"/>
                </a:solidFill>
                <a:latin typeface="Playfair Display Medium"/>
                <a:ea typeface="Playfair Display Medium"/>
                <a:cs typeface="Playfair Display Medium"/>
                <a:sym typeface="Playfair Display Medium"/>
              </a:rPr>
              <a:t>Excepteur sint occaecat cupidatat non proident</a:t>
            </a:r>
            <a:endParaRPr/>
          </a:p>
        </p:txBody>
      </p:sp>
      <p:sp>
        <p:nvSpPr>
          <p:cNvPr id="310" name="Google Shape;310;p27"/>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033330"/>
                </a:solidFill>
                <a:latin typeface="Playfair Display"/>
                <a:ea typeface="Playfair Display"/>
                <a:cs typeface="Playfair Display"/>
                <a:sym typeface="Playfair Display"/>
              </a:rPr>
              <a:t>Year in Review 2024</a:t>
            </a:r>
            <a:endParaRPr/>
          </a:p>
        </p:txBody>
      </p:sp>
      <p:pic>
        <p:nvPicPr>
          <p:cNvPr id="311" name="Google Shape;311;p27"/>
          <p:cNvPicPr preferRelativeResize="0"/>
          <p:nvPr/>
        </p:nvPicPr>
        <p:blipFill rotWithShape="1">
          <a:blip r:embed="rId3">
            <a:alphaModFix/>
          </a:blip>
          <a:srcRect b="3855" l="0" r="0" t="0"/>
          <a:stretch/>
        </p:blipFill>
        <p:spPr>
          <a:xfrm>
            <a:off x="-52225" y="1274400"/>
            <a:ext cx="7090300" cy="9012649"/>
          </a:xfrm>
          <a:prstGeom prst="rect">
            <a:avLst/>
          </a:prstGeom>
          <a:noFill/>
          <a:ln>
            <a:noFill/>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5EC1"/>
        </a:solidFill>
      </p:bgPr>
    </p:bg>
    <p:spTree>
      <p:nvGrpSpPr>
        <p:cNvPr id="315" name="Shape 315"/>
        <p:cNvGrpSpPr/>
        <p:nvPr/>
      </p:nvGrpSpPr>
      <p:grpSpPr>
        <a:xfrm>
          <a:off x="0" y="0"/>
          <a:ext cx="0" cy="0"/>
          <a:chOff x="0" y="0"/>
          <a:chExt cx="0" cy="0"/>
        </a:xfrm>
      </p:grpSpPr>
      <p:pic>
        <p:nvPicPr>
          <p:cNvPr id="316" name="Google Shape;316;p28"/>
          <p:cNvPicPr preferRelativeResize="0"/>
          <p:nvPr/>
        </p:nvPicPr>
        <p:blipFill rotWithShape="1">
          <a:blip r:embed="rId3">
            <a:alphaModFix/>
          </a:blip>
          <a:srcRect b="29535" l="51311" r="23512" t="33766"/>
          <a:stretch/>
        </p:blipFill>
        <p:spPr>
          <a:xfrm>
            <a:off x="-1" y="0"/>
            <a:ext cx="7057674" cy="10287002"/>
          </a:xfrm>
          <a:prstGeom prst="rect">
            <a:avLst/>
          </a:prstGeom>
          <a:noFill/>
          <a:ln>
            <a:noFill/>
          </a:ln>
        </p:spPr>
      </p:pic>
      <p:pic>
        <p:nvPicPr>
          <p:cNvPr id="317" name="Google Shape;317;p28"/>
          <p:cNvPicPr preferRelativeResize="0"/>
          <p:nvPr/>
        </p:nvPicPr>
        <p:blipFill>
          <a:blip r:embed="rId4">
            <a:alphaModFix/>
          </a:blip>
          <a:stretch>
            <a:fillRect/>
          </a:stretch>
        </p:blipFill>
        <p:spPr>
          <a:xfrm>
            <a:off x="1028788" y="1026626"/>
            <a:ext cx="5000099" cy="8231675"/>
          </a:xfrm>
          <a:prstGeom prst="rect">
            <a:avLst/>
          </a:prstGeom>
          <a:noFill/>
          <a:ln>
            <a:noFill/>
          </a:ln>
        </p:spPr>
      </p:pic>
      <p:sp>
        <p:nvSpPr>
          <p:cNvPr id="318" name="Google Shape;318;p28"/>
          <p:cNvSpPr txBox="1"/>
          <p:nvPr/>
        </p:nvSpPr>
        <p:spPr>
          <a:xfrm>
            <a:off x="6860821" y="315297"/>
            <a:ext cx="11836696" cy="2920575"/>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7016" u="none" cap="none" strike="noStrike">
                <a:solidFill>
                  <a:srgbClr val="E0FFEF"/>
                </a:solidFill>
                <a:latin typeface="Libre Franklin"/>
                <a:ea typeface="Libre Franklin"/>
                <a:cs typeface="Libre Franklin"/>
                <a:sym typeface="Libre Franklin"/>
              </a:rPr>
              <a:t>Contact Us</a:t>
            </a:r>
            <a:endParaRPr/>
          </a:p>
        </p:txBody>
      </p:sp>
      <p:sp>
        <p:nvSpPr>
          <p:cNvPr id="319" name="Google Shape;319;p28"/>
          <p:cNvSpPr txBox="1"/>
          <p:nvPr/>
        </p:nvSpPr>
        <p:spPr>
          <a:xfrm>
            <a:off x="7778457" y="6098287"/>
            <a:ext cx="4892954" cy="455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123-456-7890</a:t>
            </a:r>
            <a:endParaRPr/>
          </a:p>
        </p:txBody>
      </p:sp>
      <p:sp>
        <p:nvSpPr>
          <p:cNvPr id="320" name="Google Shape;320;p28"/>
          <p:cNvSpPr txBox="1"/>
          <p:nvPr/>
        </p:nvSpPr>
        <p:spPr>
          <a:xfrm>
            <a:off x="7778457" y="6986846"/>
            <a:ext cx="4892954" cy="455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hello@reallygreatsite.com</a:t>
            </a:r>
            <a:endParaRPr/>
          </a:p>
        </p:txBody>
      </p:sp>
      <p:sp>
        <p:nvSpPr>
          <p:cNvPr id="321" name="Google Shape;321;p28"/>
          <p:cNvSpPr txBox="1"/>
          <p:nvPr/>
        </p:nvSpPr>
        <p:spPr>
          <a:xfrm>
            <a:off x="7778457" y="8631941"/>
            <a:ext cx="4892954" cy="455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reallygreatsite.com</a:t>
            </a:r>
            <a:endParaRPr/>
          </a:p>
        </p:txBody>
      </p:sp>
      <p:sp>
        <p:nvSpPr>
          <p:cNvPr id="322" name="Google Shape;322;p28"/>
          <p:cNvSpPr txBox="1"/>
          <p:nvPr/>
        </p:nvSpPr>
        <p:spPr>
          <a:xfrm>
            <a:off x="7778457" y="7864190"/>
            <a:ext cx="4892954" cy="455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@reallygreatsite</a:t>
            </a:r>
            <a:endParaRPr/>
          </a:p>
        </p:txBody>
      </p:sp>
      <p:sp>
        <p:nvSpPr>
          <p:cNvPr id="323" name="Google Shape;323;p28"/>
          <p:cNvSpPr/>
          <p:nvPr/>
        </p:nvSpPr>
        <p:spPr>
          <a:xfrm>
            <a:off x="7117671" y="6145912"/>
            <a:ext cx="304227" cy="417270"/>
          </a:xfrm>
          <a:custGeom>
            <a:rect b="b" l="l" r="r" t="t"/>
            <a:pathLst>
              <a:path extrusionOk="0" h="417270" w="304227">
                <a:moveTo>
                  <a:pt x="0" y="0"/>
                </a:moveTo>
                <a:lnTo>
                  <a:pt x="304228" y="0"/>
                </a:lnTo>
                <a:lnTo>
                  <a:pt x="304228" y="417269"/>
                </a:lnTo>
                <a:lnTo>
                  <a:pt x="0" y="417269"/>
                </a:lnTo>
                <a:lnTo>
                  <a:pt x="0" y="0"/>
                </a:lnTo>
                <a:close/>
              </a:path>
            </a:pathLst>
          </a:custGeom>
          <a:blipFill rotWithShape="1">
            <a:blip r:embed="rId5">
              <a:alphaModFix/>
            </a:blip>
            <a:stretch>
              <a:fillRect b="0" l="0" r="0" t="0"/>
            </a:stretch>
          </a:blipFill>
          <a:ln>
            <a:noFill/>
          </a:ln>
        </p:spPr>
      </p:sp>
      <p:sp>
        <p:nvSpPr>
          <p:cNvPr id="324" name="Google Shape;324;p28"/>
          <p:cNvSpPr txBox="1"/>
          <p:nvPr/>
        </p:nvSpPr>
        <p:spPr>
          <a:xfrm>
            <a:off x="7778457" y="5058274"/>
            <a:ext cx="5801458" cy="455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 u="none" cap="none" strike="noStrike">
                <a:solidFill>
                  <a:srgbClr val="E0FFEF"/>
                </a:solidFill>
                <a:latin typeface="Playfair Display"/>
                <a:ea typeface="Playfair Display"/>
                <a:cs typeface="Playfair Display"/>
                <a:sym typeface="Playfair Display"/>
              </a:rPr>
              <a:t>123 Anywhere St., Any City,ST 12345</a:t>
            </a:r>
            <a:endParaRPr/>
          </a:p>
        </p:txBody>
      </p:sp>
      <p:grpSp>
        <p:nvGrpSpPr>
          <p:cNvPr id="325" name="Google Shape;325;p28"/>
          <p:cNvGrpSpPr/>
          <p:nvPr/>
        </p:nvGrpSpPr>
        <p:grpSpPr>
          <a:xfrm>
            <a:off x="1457844" y="2436886"/>
            <a:ext cx="3911464" cy="798985"/>
            <a:chOff x="0" y="0"/>
            <a:chExt cx="5215285" cy="1065314"/>
          </a:xfrm>
        </p:grpSpPr>
        <p:sp>
          <p:nvSpPr>
            <p:cNvPr id="326" name="Google Shape;326;p28"/>
            <p:cNvSpPr txBox="1"/>
            <p:nvPr/>
          </p:nvSpPr>
          <p:spPr>
            <a:xfrm>
              <a:off x="1408583" y="48672"/>
              <a:ext cx="3806702" cy="730713"/>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323" u="none" cap="none" strike="noStrike">
                  <a:solidFill>
                    <a:srgbClr val="E0FFEF"/>
                  </a:solidFill>
                  <a:latin typeface="Playfair Display"/>
                  <a:ea typeface="Playfair Display"/>
                  <a:cs typeface="Playfair Display"/>
                  <a:sym typeface="Playfair Display"/>
                </a:rPr>
                <a:t>Company Logo</a:t>
              </a:r>
              <a:endParaRPr/>
            </a:p>
          </p:txBody>
        </p:sp>
        <p:sp>
          <p:nvSpPr>
            <p:cNvPr id="327" name="Google Shape;327;p28"/>
            <p:cNvSpPr/>
            <p:nvPr/>
          </p:nvSpPr>
          <p:spPr>
            <a:xfrm>
              <a:off x="0" y="0"/>
              <a:ext cx="1087055" cy="1065314"/>
            </a:xfrm>
            <a:custGeom>
              <a:rect b="b" l="l" r="r" t="t"/>
              <a:pathLst>
                <a:path extrusionOk="0" h="1065314" w="1087055">
                  <a:moveTo>
                    <a:pt x="0" y="0"/>
                  </a:moveTo>
                  <a:lnTo>
                    <a:pt x="1087055" y="0"/>
                  </a:lnTo>
                  <a:lnTo>
                    <a:pt x="1087055" y="1065314"/>
                  </a:lnTo>
                  <a:lnTo>
                    <a:pt x="0" y="1065314"/>
                  </a:lnTo>
                  <a:lnTo>
                    <a:pt x="0" y="0"/>
                  </a:lnTo>
                  <a:close/>
                </a:path>
              </a:pathLst>
            </a:custGeom>
            <a:blipFill rotWithShape="1">
              <a:blip r:embed="rId6">
                <a:alphaModFix/>
              </a:blip>
              <a:stretch>
                <a:fillRect b="0" l="0" r="0" t="0"/>
              </a:stretch>
            </a:blipFill>
            <a:ln>
              <a:noFill/>
            </a:ln>
          </p:spPr>
        </p:sp>
      </p:grpSp>
      <p:pic>
        <p:nvPicPr>
          <p:cNvPr id="328" name="Google Shape;328;p28"/>
          <p:cNvPicPr preferRelativeResize="0"/>
          <p:nvPr/>
        </p:nvPicPr>
        <p:blipFill rotWithShape="1">
          <a:blip r:embed="rId7">
            <a:alphaModFix/>
          </a:blip>
          <a:srcRect b="9526" l="0" r="9982" t="0"/>
          <a:stretch/>
        </p:blipFill>
        <p:spPr>
          <a:xfrm>
            <a:off x="12523300" y="5589250"/>
            <a:ext cx="5801477" cy="4697748"/>
          </a:xfrm>
          <a:prstGeom prst="rect">
            <a:avLst/>
          </a:prstGeom>
          <a:noFill/>
          <a:ln>
            <a:noFill/>
          </a:ln>
        </p:spPr>
      </p:pic>
      <p:pic>
        <p:nvPicPr>
          <p:cNvPr id="329" name="Google Shape;329;p28"/>
          <p:cNvPicPr preferRelativeResize="0"/>
          <p:nvPr/>
        </p:nvPicPr>
        <p:blipFill>
          <a:blip r:embed="rId8">
            <a:alphaModFix/>
          </a:blip>
          <a:stretch>
            <a:fillRect/>
          </a:stretch>
        </p:blipFill>
        <p:spPr>
          <a:xfrm>
            <a:off x="7063896" y="7034219"/>
            <a:ext cx="463699" cy="319056"/>
          </a:xfrm>
          <a:prstGeom prst="rect">
            <a:avLst/>
          </a:prstGeom>
          <a:noFill/>
          <a:ln>
            <a:noFill/>
          </a:ln>
        </p:spPr>
      </p:pic>
      <p:pic>
        <p:nvPicPr>
          <p:cNvPr id="330" name="Google Shape;330;p28"/>
          <p:cNvPicPr preferRelativeResize="0"/>
          <p:nvPr/>
        </p:nvPicPr>
        <p:blipFill>
          <a:blip r:embed="rId9">
            <a:alphaModFix/>
          </a:blip>
          <a:stretch>
            <a:fillRect/>
          </a:stretch>
        </p:blipFill>
        <p:spPr>
          <a:xfrm>
            <a:off x="7037935" y="7976731"/>
            <a:ext cx="463690" cy="417275"/>
          </a:xfrm>
          <a:prstGeom prst="rect">
            <a:avLst/>
          </a:prstGeom>
          <a:noFill/>
          <a:ln>
            <a:noFill/>
          </a:ln>
        </p:spPr>
      </p:pic>
      <p:pic>
        <p:nvPicPr>
          <p:cNvPr id="331" name="Google Shape;331;p28"/>
          <p:cNvPicPr preferRelativeResize="0"/>
          <p:nvPr/>
        </p:nvPicPr>
        <p:blipFill>
          <a:blip r:embed="rId10">
            <a:alphaModFix/>
          </a:blip>
          <a:stretch>
            <a:fillRect/>
          </a:stretch>
        </p:blipFill>
        <p:spPr>
          <a:xfrm>
            <a:off x="7057660" y="8693298"/>
            <a:ext cx="424224" cy="423753"/>
          </a:xfrm>
          <a:prstGeom prst="rect">
            <a:avLst/>
          </a:prstGeom>
          <a:noFill/>
          <a:ln>
            <a:noFill/>
          </a:ln>
        </p:spPr>
      </p:pic>
      <p:pic>
        <p:nvPicPr>
          <p:cNvPr id="332" name="Google Shape;332;p28"/>
          <p:cNvPicPr preferRelativeResize="0"/>
          <p:nvPr/>
        </p:nvPicPr>
        <p:blipFill>
          <a:blip r:embed="rId11">
            <a:alphaModFix/>
          </a:blip>
          <a:stretch>
            <a:fillRect/>
          </a:stretch>
        </p:blipFill>
        <p:spPr>
          <a:xfrm>
            <a:off x="7129676" y="5073787"/>
            <a:ext cx="280224" cy="399785"/>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336" name="Shape 336"/>
        <p:cNvGrpSpPr/>
        <p:nvPr/>
      </p:nvGrpSpPr>
      <p:grpSpPr>
        <a:xfrm>
          <a:off x="0" y="0"/>
          <a:ext cx="0" cy="0"/>
          <a:chOff x="0" y="0"/>
          <a:chExt cx="0" cy="0"/>
        </a:xfrm>
      </p:grpSpPr>
      <p:sp>
        <p:nvSpPr>
          <p:cNvPr id="337" name="Google Shape;337;p29"/>
          <p:cNvSpPr txBox="1"/>
          <p:nvPr/>
        </p:nvSpPr>
        <p:spPr>
          <a:xfrm>
            <a:off x="1028700" y="904875"/>
            <a:ext cx="13296243" cy="111125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499" u="none" cap="none" strike="noStrike">
                <a:solidFill>
                  <a:srgbClr val="033330"/>
                </a:solidFill>
                <a:latin typeface="Libre Franklin Black"/>
                <a:ea typeface="Libre Franklin Black"/>
                <a:cs typeface="Libre Franklin Black"/>
                <a:sym typeface="Libre Franklin Black"/>
              </a:rPr>
              <a:t>Resource Page</a:t>
            </a:r>
            <a:endParaRPr/>
          </a:p>
        </p:txBody>
      </p:sp>
      <p:sp>
        <p:nvSpPr>
          <p:cNvPr id="338" name="Google Shape;338;p29"/>
          <p:cNvSpPr txBox="1"/>
          <p:nvPr/>
        </p:nvSpPr>
        <p:spPr>
          <a:xfrm>
            <a:off x="1052686" y="1968500"/>
            <a:ext cx="13296243" cy="4222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33330"/>
                </a:solidFill>
                <a:latin typeface="Playfair Display"/>
                <a:ea typeface="Playfair Display"/>
                <a:cs typeface="Playfair Display"/>
                <a:sym typeface="Playfair Display"/>
              </a:rPr>
              <a:t>Use these design resources in your Canva presentation.</a:t>
            </a:r>
            <a:endParaRPr/>
          </a:p>
        </p:txBody>
      </p:sp>
      <p:sp>
        <p:nvSpPr>
          <p:cNvPr id="339" name="Google Shape;339;p29"/>
          <p:cNvSpPr txBox="1"/>
          <p:nvPr/>
        </p:nvSpPr>
        <p:spPr>
          <a:xfrm>
            <a:off x="1028700" y="6488121"/>
            <a:ext cx="4846349" cy="372745"/>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You can find these fonts online too.</a:t>
            </a:r>
            <a:endParaRPr/>
          </a:p>
        </p:txBody>
      </p:sp>
      <p:sp>
        <p:nvSpPr>
          <p:cNvPr id="340" name="Google Shape;340;p29"/>
          <p:cNvSpPr txBox="1"/>
          <p:nvPr/>
        </p:nvSpPr>
        <p:spPr>
          <a:xfrm>
            <a:off x="1028700" y="3588057"/>
            <a:ext cx="40518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This presentation template</a:t>
            </a:r>
            <a:endParaRPr/>
          </a:p>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uses the following free fonts:</a:t>
            </a:r>
            <a:endParaRPr/>
          </a:p>
        </p:txBody>
      </p:sp>
      <p:sp>
        <p:nvSpPr>
          <p:cNvPr id="341" name="Google Shape;341;p29"/>
          <p:cNvSpPr txBox="1"/>
          <p:nvPr/>
        </p:nvSpPr>
        <p:spPr>
          <a:xfrm>
            <a:off x="1028700" y="2762232"/>
            <a:ext cx="1742053"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Fonts</a:t>
            </a:r>
            <a:endParaRPr/>
          </a:p>
        </p:txBody>
      </p:sp>
      <p:sp>
        <p:nvSpPr>
          <p:cNvPr id="342" name="Google Shape;342;p29"/>
          <p:cNvSpPr txBox="1"/>
          <p:nvPr/>
        </p:nvSpPr>
        <p:spPr>
          <a:xfrm>
            <a:off x="1028700" y="7203766"/>
            <a:ext cx="1815011"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Colors</a:t>
            </a:r>
            <a:endParaRPr/>
          </a:p>
        </p:txBody>
      </p:sp>
      <p:sp>
        <p:nvSpPr>
          <p:cNvPr id="343" name="Google Shape;343;p29"/>
          <p:cNvSpPr txBox="1"/>
          <p:nvPr/>
        </p:nvSpPr>
        <p:spPr>
          <a:xfrm>
            <a:off x="1028700" y="4598074"/>
            <a:ext cx="1869519" cy="1521714"/>
          </a:xfrm>
          <a:prstGeom prst="rect">
            <a:avLst/>
          </a:prstGeom>
          <a:noFill/>
          <a:ln>
            <a:noFill/>
          </a:ln>
        </p:spPr>
        <p:txBody>
          <a:bodyPr anchorCtr="0" anchor="t" bIns="0" lIns="0" spcFirstLastPara="1" rIns="0" wrap="square" tIns="0">
            <a:spAutoFit/>
          </a:bodyPr>
          <a:lstStyle/>
          <a:p>
            <a:pPr indent="0" lvl="0" marL="0" marR="0" rtl="0" algn="l">
              <a:lnSpc>
                <a:spcPct val="18904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Titles:</a:t>
            </a:r>
            <a:endParaRPr/>
          </a:p>
          <a:p>
            <a:pPr indent="0" lvl="0" marL="0" marR="0" rtl="0" algn="l">
              <a:lnSpc>
                <a:spcPct val="18904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Headers:</a:t>
            </a:r>
            <a:endParaRPr/>
          </a:p>
          <a:p>
            <a:pPr indent="0" lvl="0" marL="0" marR="0" rtl="0" algn="l">
              <a:lnSpc>
                <a:spcPct val="18904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Body:</a:t>
            </a:r>
            <a:endParaRPr/>
          </a:p>
        </p:txBody>
      </p:sp>
      <p:sp>
        <p:nvSpPr>
          <p:cNvPr id="344" name="Google Shape;344;p29"/>
          <p:cNvSpPr txBox="1"/>
          <p:nvPr/>
        </p:nvSpPr>
        <p:spPr>
          <a:xfrm>
            <a:off x="6231533" y="2762232"/>
            <a:ext cx="3818013"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33330"/>
                </a:solidFill>
                <a:latin typeface="Playfair Display"/>
                <a:ea typeface="Playfair Display"/>
                <a:cs typeface="Playfair Display"/>
                <a:sym typeface="Playfair Display"/>
              </a:rPr>
              <a:t>Design Elements</a:t>
            </a:r>
            <a:endParaRPr/>
          </a:p>
        </p:txBody>
      </p:sp>
      <p:sp>
        <p:nvSpPr>
          <p:cNvPr id="345" name="Google Shape;345;p29"/>
          <p:cNvSpPr/>
          <p:nvPr/>
        </p:nvSpPr>
        <p:spPr>
          <a:xfrm>
            <a:off x="2643126" y="7889200"/>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3330"/>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9"/>
          <p:cNvSpPr/>
          <p:nvPr/>
        </p:nvSpPr>
        <p:spPr>
          <a:xfrm>
            <a:off x="1859899" y="8641918"/>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294F"/>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9"/>
          <p:cNvSpPr/>
          <p:nvPr/>
        </p:nvSpPr>
        <p:spPr>
          <a:xfrm>
            <a:off x="2667112" y="8641918"/>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82"/>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9"/>
          <p:cNvSpPr/>
          <p:nvPr/>
        </p:nvSpPr>
        <p:spPr>
          <a:xfrm>
            <a:off x="1028700" y="7889200"/>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FFEF"/>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9"/>
          <p:cNvSpPr/>
          <p:nvPr/>
        </p:nvSpPr>
        <p:spPr>
          <a:xfrm>
            <a:off x="1052686" y="8641918"/>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EC1"/>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9"/>
          <p:cNvSpPr/>
          <p:nvPr/>
        </p:nvSpPr>
        <p:spPr>
          <a:xfrm>
            <a:off x="1835913" y="7889200"/>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8175"/>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9"/>
          <p:cNvSpPr/>
          <p:nvPr/>
        </p:nvSpPr>
        <p:spPr>
          <a:xfrm>
            <a:off x="3450340" y="8641918"/>
            <a:ext cx="616382" cy="6163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A4D"/>
          </a:solidFill>
          <a:ln cap="sq" cmpd="sng" w="19050">
            <a:solidFill>
              <a:srgbClr val="03333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9"/>
          <p:cNvSpPr txBox="1"/>
          <p:nvPr/>
        </p:nvSpPr>
        <p:spPr>
          <a:xfrm>
            <a:off x="2843711" y="5661732"/>
            <a:ext cx="2064044" cy="473964"/>
          </a:xfrm>
          <a:prstGeom prst="rect">
            <a:avLst/>
          </a:prstGeom>
          <a:noFill/>
          <a:ln>
            <a:noFill/>
          </a:ln>
        </p:spPr>
        <p:txBody>
          <a:bodyPr anchorCtr="0" anchor="t" bIns="0" lIns="0" spcFirstLastPara="1" rIns="0" wrap="square" tIns="0">
            <a:spAutoFit/>
          </a:bodyPr>
          <a:lstStyle/>
          <a:p>
            <a:pPr indent="0" lvl="0" marL="0" marR="0" rtl="0" algn="l">
              <a:lnSpc>
                <a:spcPct val="18904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Playfair Display</a:t>
            </a:r>
            <a:endParaRPr/>
          </a:p>
        </p:txBody>
      </p:sp>
      <p:sp>
        <p:nvSpPr>
          <p:cNvPr id="353" name="Google Shape;353;p29"/>
          <p:cNvSpPr txBox="1"/>
          <p:nvPr/>
        </p:nvSpPr>
        <p:spPr>
          <a:xfrm>
            <a:off x="2843711" y="5121949"/>
            <a:ext cx="2064044" cy="473964"/>
          </a:xfrm>
          <a:prstGeom prst="rect">
            <a:avLst/>
          </a:prstGeom>
          <a:noFill/>
          <a:ln>
            <a:noFill/>
          </a:ln>
        </p:spPr>
        <p:txBody>
          <a:bodyPr anchorCtr="0" anchor="t" bIns="0" lIns="0" spcFirstLastPara="1" rIns="0" wrap="square" tIns="0">
            <a:spAutoFit/>
          </a:bodyPr>
          <a:lstStyle/>
          <a:p>
            <a:pPr indent="0" lvl="0" marL="0" marR="0" rtl="0" algn="l">
              <a:lnSpc>
                <a:spcPct val="189040"/>
              </a:lnSpc>
              <a:spcBef>
                <a:spcPts val="0"/>
              </a:spcBef>
              <a:spcAft>
                <a:spcPts val="0"/>
              </a:spcAft>
              <a:buNone/>
            </a:pPr>
            <a:r>
              <a:rPr b="1" i="0" lang="en-US" sz="2199" u="none" cap="none" strike="noStrike">
                <a:solidFill>
                  <a:srgbClr val="033330"/>
                </a:solidFill>
                <a:latin typeface="Libre Franklin SemiBold"/>
                <a:ea typeface="Libre Franklin SemiBold"/>
                <a:cs typeface="Libre Franklin SemiBold"/>
                <a:sym typeface="Libre Franklin SemiBold"/>
              </a:rPr>
              <a:t>Libre Franklin</a:t>
            </a:r>
            <a:endParaRPr/>
          </a:p>
        </p:txBody>
      </p:sp>
      <p:sp>
        <p:nvSpPr>
          <p:cNvPr id="354" name="Google Shape;354;p29"/>
          <p:cNvSpPr txBox="1"/>
          <p:nvPr/>
        </p:nvSpPr>
        <p:spPr>
          <a:xfrm>
            <a:off x="2843711" y="4627349"/>
            <a:ext cx="2064044" cy="473964"/>
          </a:xfrm>
          <a:prstGeom prst="rect">
            <a:avLst/>
          </a:prstGeom>
          <a:noFill/>
          <a:ln>
            <a:noFill/>
          </a:ln>
        </p:spPr>
        <p:txBody>
          <a:bodyPr anchorCtr="0" anchor="t" bIns="0" lIns="0" spcFirstLastPara="1" rIns="0" wrap="square" tIns="0">
            <a:spAutoFit/>
          </a:bodyPr>
          <a:lstStyle/>
          <a:p>
            <a:pPr indent="0" lvl="0" marL="0" marR="0" rtl="0" algn="l">
              <a:lnSpc>
                <a:spcPct val="189040"/>
              </a:lnSpc>
              <a:spcBef>
                <a:spcPts val="0"/>
              </a:spcBef>
              <a:spcAft>
                <a:spcPts val="0"/>
              </a:spcAft>
              <a:buNone/>
            </a:pPr>
            <a:r>
              <a:rPr b="1" i="0" lang="en-US" sz="2199" u="none" cap="none" strike="noStrike">
                <a:solidFill>
                  <a:srgbClr val="033330"/>
                </a:solidFill>
                <a:latin typeface="Libre Franklin Black"/>
                <a:ea typeface="Libre Franklin Black"/>
                <a:cs typeface="Libre Franklin Black"/>
                <a:sym typeface="Libre Franklin Black"/>
              </a:rPr>
              <a:t>Libre Franklin</a:t>
            </a:r>
            <a:endParaRPr/>
          </a:p>
        </p:txBody>
      </p:sp>
      <p:pic>
        <p:nvPicPr>
          <p:cNvPr id="355" name="Google Shape;355;p29"/>
          <p:cNvPicPr preferRelativeResize="0"/>
          <p:nvPr/>
        </p:nvPicPr>
        <p:blipFill>
          <a:blip r:embed="rId3">
            <a:alphaModFix/>
          </a:blip>
          <a:stretch>
            <a:fillRect/>
          </a:stretch>
        </p:blipFill>
        <p:spPr>
          <a:xfrm>
            <a:off x="6140900" y="3765500"/>
            <a:ext cx="2064051" cy="1917910"/>
          </a:xfrm>
          <a:prstGeom prst="rect">
            <a:avLst/>
          </a:prstGeom>
          <a:noFill/>
          <a:ln>
            <a:noFill/>
          </a:ln>
        </p:spPr>
      </p:pic>
      <p:pic>
        <p:nvPicPr>
          <p:cNvPr id="356" name="Google Shape;356;p29"/>
          <p:cNvPicPr preferRelativeResize="0"/>
          <p:nvPr/>
        </p:nvPicPr>
        <p:blipFill>
          <a:blip r:embed="rId4">
            <a:alphaModFix/>
          </a:blip>
          <a:stretch>
            <a:fillRect/>
          </a:stretch>
        </p:blipFill>
        <p:spPr>
          <a:xfrm>
            <a:off x="9143999" y="3804690"/>
            <a:ext cx="2348452" cy="1892084"/>
          </a:xfrm>
          <a:prstGeom prst="rect">
            <a:avLst/>
          </a:prstGeom>
          <a:noFill/>
          <a:ln>
            <a:noFill/>
          </a:ln>
        </p:spPr>
      </p:pic>
      <p:pic>
        <p:nvPicPr>
          <p:cNvPr id="357" name="Google Shape;357;p29"/>
          <p:cNvPicPr preferRelativeResize="0"/>
          <p:nvPr/>
        </p:nvPicPr>
        <p:blipFill>
          <a:blip r:embed="rId5">
            <a:alphaModFix/>
          </a:blip>
          <a:stretch>
            <a:fillRect/>
          </a:stretch>
        </p:blipFill>
        <p:spPr>
          <a:xfrm>
            <a:off x="6327308" y="6080246"/>
            <a:ext cx="1171577" cy="1619000"/>
          </a:xfrm>
          <a:prstGeom prst="rect">
            <a:avLst/>
          </a:prstGeom>
          <a:noFill/>
          <a:ln>
            <a:noFill/>
          </a:ln>
        </p:spPr>
      </p:pic>
      <p:pic>
        <p:nvPicPr>
          <p:cNvPr id="358" name="Google Shape;358;p29"/>
          <p:cNvPicPr preferRelativeResize="0"/>
          <p:nvPr/>
        </p:nvPicPr>
        <p:blipFill>
          <a:blip r:embed="rId6">
            <a:alphaModFix/>
          </a:blip>
          <a:stretch>
            <a:fillRect/>
          </a:stretch>
        </p:blipFill>
        <p:spPr>
          <a:xfrm>
            <a:off x="8626698" y="8213575"/>
            <a:ext cx="1034598" cy="1014376"/>
          </a:xfrm>
          <a:prstGeom prst="rect">
            <a:avLst/>
          </a:prstGeom>
          <a:noFill/>
          <a:ln>
            <a:noFill/>
          </a:ln>
        </p:spPr>
      </p:pic>
      <p:pic>
        <p:nvPicPr>
          <p:cNvPr id="359" name="Google Shape;359;p29"/>
          <p:cNvPicPr preferRelativeResize="0"/>
          <p:nvPr/>
        </p:nvPicPr>
        <p:blipFill>
          <a:blip r:embed="rId7">
            <a:alphaModFix/>
          </a:blip>
          <a:stretch>
            <a:fillRect/>
          </a:stretch>
        </p:blipFill>
        <p:spPr>
          <a:xfrm>
            <a:off x="9038602" y="5958113"/>
            <a:ext cx="1650073" cy="1917901"/>
          </a:xfrm>
          <a:prstGeom prst="rect">
            <a:avLst/>
          </a:prstGeom>
          <a:noFill/>
          <a:ln>
            <a:noFill/>
          </a:ln>
        </p:spPr>
      </p:pic>
      <p:pic>
        <p:nvPicPr>
          <p:cNvPr id="360" name="Google Shape;360;p29"/>
          <p:cNvPicPr preferRelativeResize="0"/>
          <p:nvPr/>
        </p:nvPicPr>
        <p:blipFill>
          <a:blip r:embed="rId8">
            <a:alphaModFix/>
          </a:blip>
          <a:stretch>
            <a:fillRect/>
          </a:stretch>
        </p:blipFill>
        <p:spPr>
          <a:xfrm>
            <a:off x="15022225" y="3600024"/>
            <a:ext cx="1503874" cy="2170476"/>
          </a:xfrm>
          <a:prstGeom prst="rect">
            <a:avLst/>
          </a:prstGeom>
          <a:noFill/>
          <a:ln>
            <a:noFill/>
          </a:ln>
        </p:spPr>
      </p:pic>
      <p:pic>
        <p:nvPicPr>
          <p:cNvPr id="361" name="Google Shape;361;p29"/>
          <p:cNvPicPr preferRelativeResize="0"/>
          <p:nvPr/>
        </p:nvPicPr>
        <p:blipFill>
          <a:blip r:embed="rId9">
            <a:alphaModFix/>
          </a:blip>
          <a:stretch>
            <a:fillRect/>
          </a:stretch>
        </p:blipFill>
        <p:spPr>
          <a:xfrm>
            <a:off x="15346001" y="8132930"/>
            <a:ext cx="1034599" cy="1115776"/>
          </a:xfrm>
          <a:prstGeom prst="rect">
            <a:avLst/>
          </a:prstGeom>
          <a:noFill/>
          <a:ln>
            <a:noFill/>
          </a:ln>
        </p:spPr>
      </p:pic>
      <p:pic>
        <p:nvPicPr>
          <p:cNvPr id="362" name="Google Shape;362;p29"/>
          <p:cNvPicPr preferRelativeResize="0"/>
          <p:nvPr/>
        </p:nvPicPr>
        <p:blipFill>
          <a:blip r:embed="rId10">
            <a:alphaModFix/>
          </a:blip>
          <a:stretch>
            <a:fillRect/>
          </a:stretch>
        </p:blipFill>
        <p:spPr>
          <a:xfrm>
            <a:off x="12969064" y="7965274"/>
            <a:ext cx="1207774" cy="1216875"/>
          </a:xfrm>
          <a:prstGeom prst="rect">
            <a:avLst/>
          </a:prstGeom>
          <a:noFill/>
          <a:ln>
            <a:noFill/>
          </a:ln>
        </p:spPr>
      </p:pic>
      <p:pic>
        <p:nvPicPr>
          <p:cNvPr id="363" name="Google Shape;363;p29"/>
          <p:cNvPicPr preferRelativeResize="0"/>
          <p:nvPr/>
        </p:nvPicPr>
        <p:blipFill>
          <a:blip r:embed="rId11">
            <a:alphaModFix/>
          </a:blip>
          <a:stretch>
            <a:fillRect/>
          </a:stretch>
        </p:blipFill>
        <p:spPr>
          <a:xfrm>
            <a:off x="12368975" y="3497015"/>
            <a:ext cx="1742052" cy="2303263"/>
          </a:xfrm>
          <a:prstGeom prst="rect">
            <a:avLst/>
          </a:prstGeom>
          <a:noFill/>
          <a:ln>
            <a:noFill/>
          </a:ln>
        </p:spPr>
      </p:pic>
      <p:pic>
        <p:nvPicPr>
          <p:cNvPr id="364" name="Google Shape;364;p29"/>
          <p:cNvPicPr preferRelativeResize="0"/>
          <p:nvPr/>
        </p:nvPicPr>
        <p:blipFill>
          <a:blip r:embed="rId12">
            <a:alphaModFix/>
          </a:blip>
          <a:stretch>
            <a:fillRect/>
          </a:stretch>
        </p:blipFill>
        <p:spPr>
          <a:xfrm>
            <a:off x="14589731" y="5990825"/>
            <a:ext cx="1940316" cy="1845574"/>
          </a:xfrm>
          <a:prstGeom prst="rect">
            <a:avLst/>
          </a:prstGeom>
          <a:noFill/>
          <a:ln>
            <a:noFill/>
          </a:ln>
        </p:spPr>
      </p:pic>
      <p:pic>
        <p:nvPicPr>
          <p:cNvPr id="365" name="Google Shape;365;p29"/>
          <p:cNvPicPr preferRelativeResize="0"/>
          <p:nvPr/>
        </p:nvPicPr>
        <p:blipFill>
          <a:blip r:embed="rId13">
            <a:alphaModFix/>
          </a:blip>
          <a:stretch>
            <a:fillRect/>
          </a:stretch>
        </p:blipFill>
        <p:spPr>
          <a:xfrm>
            <a:off x="10679962" y="7999071"/>
            <a:ext cx="1351999" cy="1364664"/>
          </a:xfrm>
          <a:prstGeom prst="rect">
            <a:avLst/>
          </a:prstGeom>
          <a:noFill/>
          <a:ln>
            <a:noFill/>
          </a:ln>
        </p:spPr>
      </p:pic>
      <p:pic>
        <p:nvPicPr>
          <p:cNvPr id="366" name="Google Shape;366;p29"/>
          <p:cNvPicPr preferRelativeResize="0"/>
          <p:nvPr/>
        </p:nvPicPr>
        <p:blipFill>
          <a:blip r:embed="rId14">
            <a:alphaModFix/>
          </a:blip>
          <a:stretch>
            <a:fillRect/>
          </a:stretch>
        </p:blipFill>
        <p:spPr>
          <a:xfrm>
            <a:off x="6539526" y="7976183"/>
            <a:ext cx="1533875" cy="1294203"/>
          </a:xfrm>
          <a:prstGeom prst="rect">
            <a:avLst/>
          </a:prstGeom>
          <a:noFill/>
          <a:ln>
            <a:noFill/>
          </a:ln>
        </p:spPr>
      </p:pic>
      <p:pic>
        <p:nvPicPr>
          <p:cNvPr id="367" name="Google Shape;367;p29"/>
          <p:cNvPicPr preferRelativeResize="0"/>
          <p:nvPr/>
        </p:nvPicPr>
        <p:blipFill>
          <a:blip r:embed="rId15">
            <a:alphaModFix/>
          </a:blip>
          <a:stretch>
            <a:fillRect/>
          </a:stretch>
        </p:blipFill>
        <p:spPr>
          <a:xfrm>
            <a:off x="11745826" y="6001297"/>
            <a:ext cx="2064051" cy="1569203"/>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371" name="Shape 371"/>
        <p:cNvGrpSpPr/>
        <p:nvPr/>
      </p:nvGrpSpPr>
      <p:grpSpPr>
        <a:xfrm>
          <a:off x="0" y="0"/>
          <a:ext cx="0" cy="0"/>
          <a:chOff x="0" y="0"/>
          <a:chExt cx="0" cy="0"/>
        </a:xfrm>
      </p:grpSpPr>
      <p:pic>
        <p:nvPicPr>
          <p:cNvPr id="372" name="Google Shape;372;p30"/>
          <p:cNvPicPr preferRelativeResize="0"/>
          <p:nvPr/>
        </p:nvPicPr>
        <p:blipFill rotWithShape="1">
          <a:blip r:embed="rId3">
            <a:alphaModFix/>
          </a:blip>
          <a:srcRect b="0" l="50597" r="0" t="71223"/>
          <a:stretch/>
        </p:blipFill>
        <p:spPr>
          <a:xfrm>
            <a:off x="0" y="0"/>
            <a:ext cx="5817175" cy="3223049"/>
          </a:xfrm>
          <a:prstGeom prst="rect">
            <a:avLst/>
          </a:prstGeom>
          <a:noFill/>
          <a:ln>
            <a:noFill/>
          </a:ln>
        </p:spPr>
      </p:pic>
      <p:pic>
        <p:nvPicPr>
          <p:cNvPr id="373" name="Google Shape;373;p30"/>
          <p:cNvPicPr preferRelativeResize="0"/>
          <p:nvPr/>
        </p:nvPicPr>
        <p:blipFill rotWithShape="1">
          <a:blip r:embed="rId4">
            <a:alphaModFix/>
          </a:blip>
          <a:srcRect b="31760" l="0" r="41775" t="29469"/>
          <a:stretch/>
        </p:blipFill>
        <p:spPr>
          <a:xfrm>
            <a:off x="2982600" y="0"/>
            <a:ext cx="15305401" cy="10287002"/>
          </a:xfrm>
          <a:prstGeom prst="rect">
            <a:avLst/>
          </a:prstGeom>
          <a:noFill/>
          <a:ln>
            <a:noFill/>
          </a:ln>
        </p:spPr>
      </p:pic>
      <p:sp>
        <p:nvSpPr>
          <p:cNvPr id="374" name="Google Shape;374;p30"/>
          <p:cNvSpPr/>
          <p:nvPr/>
        </p:nvSpPr>
        <p:spPr>
          <a:xfrm>
            <a:off x="893682" y="1402966"/>
            <a:ext cx="16365725" cy="7855387"/>
          </a:xfrm>
          <a:custGeom>
            <a:rect b="b" l="l" r="r" t="t"/>
            <a:pathLst>
              <a:path extrusionOk="0" h="2068895" w="4310286">
                <a:moveTo>
                  <a:pt x="47306" y="0"/>
                </a:moveTo>
                <a:lnTo>
                  <a:pt x="4262980" y="0"/>
                </a:lnTo>
                <a:cubicBezTo>
                  <a:pt x="4289106" y="0"/>
                  <a:pt x="4310286" y="21180"/>
                  <a:pt x="4310286" y="47306"/>
                </a:cubicBezTo>
                <a:lnTo>
                  <a:pt x="4310286" y="2021589"/>
                </a:lnTo>
                <a:cubicBezTo>
                  <a:pt x="4310286" y="2047715"/>
                  <a:pt x="4289106" y="2068895"/>
                  <a:pt x="4262980" y="2068895"/>
                </a:cubicBezTo>
                <a:lnTo>
                  <a:pt x="47306" y="2068895"/>
                </a:lnTo>
                <a:cubicBezTo>
                  <a:pt x="34760" y="2068895"/>
                  <a:pt x="22727" y="2063911"/>
                  <a:pt x="13856" y="2055039"/>
                </a:cubicBezTo>
                <a:cubicBezTo>
                  <a:pt x="4984" y="2046167"/>
                  <a:pt x="0" y="2034135"/>
                  <a:pt x="0" y="2021589"/>
                </a:cubicBezTo>
                <a:lnTo>
                  <a:pt x="0" y="47306"/>
                </a:lnTo>
                <a:cubicBezTo>
                  <a:pt x="0" y="21180"/>
                  <a:pt x="21180" y="0"/>
                  <a:pt x="47306" y="0"/>
                </a:cubicBezTo>
                <a:close/>
              </a:path>
            </a:pathLst>
          </a:custGeom>
          <a:solidFill>
            <a:srgbClr val="0D81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
          <p:cNvSpPr/>
          <p:nvPr/>
        </p:nvSpPr>
        <p:spPr>
          <a:xfrm>
            <a:off x="5817173" y="658111"/>
            <a:ext cx="6653655" cy="1975318"/>
          </a:xfrm>
          <a:custGeom>
            <a:rect b="b" l="l" r="r" t="t"/>
            <a:pathLst>
              <a:path extrusionOk="0" h="520248" w="1752403">
                <a:moveTo>
                  <a:pt x="116356" y="0"/>
                </a:moveTo>
                <a:lnTo>
                  <a:pt x="1636047" y="0"/>
                </a:lnTo>
                <a:cubicBezTo>
                  <a:pt x="1700309" y="0"/>
                  <a:pt x="1752403" y="52094"/>
                  <a:pt x="1752403" y="116356"/>
                </a:cubicBezTo>
                <a:lnTo>
                  <a:pt x="1752403" y="403892"/>
                </a:lnTo>
                <a:cubicBezTo>
                  <a:pt x="1752403" y="468154"/>
                  <a:pt x="1700309" y="520248"/>
                  <a:pt x="1636047" y="520248"/>
                </a:cubicBezTo>
                <a:lnTo>
                  <a:pt x="116356" y="520248"/>
                </a:lnTo>
                <a:cubicBezTo>
                  <a:pt x="52094" y="520248"/>
                  <a:pt x="0" y="468154"/>
                  <a:pt x="0" y="403892"/>
                </a:cubicBezTo>
                <a:lnTo>
                  <a:pt x="0" y="116356"/>
                </a:lnTo>
                <a:cubicBezTo>
                  <a:pt x="0" y="52094"/>
                  <a:pt x="52094" y="0"/>
                  <a:pt x="116356" y="0"/>
                </a:cubicBezTo>
                <a:close/>
              </a:path>
            </a:pathLst>
          </a:custGeom>
          <a:solidFill>
            <a:srgbClr val="335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txBox="1"/>
          <p:nvPr/>
        </p:nvSpPr>
        <p:spPr>
          <a:xfrm>
            <a:off x="6882975" y="1047750"/>
            <a:ext cx="4521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E0FFEF"/>
                </a:solidFill>
                <a:latin typeface="Libre Franklin Black"/>
                <a:ea typeface="Libre Franklin Black"/>
                <a:cs typeface="Libre Franklin Black"/>
                <a:sym typeface="Libre Franklin Black"/>
              </a:rPr>
              <a:t>Credits</a:t>
            </a:r>
            <a:endParaRPr/>
          </a:p>
        </p:txBody>
      </p:sp>
      <p:sp>
        <p:nvSpPr>
          <p:cNvPr id="377" name="Google Shape;377;p30"/>
          <p:cNvSpPr txBox="1"/>
          <p:nvPr/>
        </p:nvSpPr>
        <p:spPr>
          <a:xfrm>
            <a:off x="6307559" y="3088688"/>
            <a:ext cx="5672882"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E0FFEF"/>
                </a:solidFill>
                <a:latin typeface="Playfair Display"/>
                <a:ea typeface="Playfair Display"/>
                <a:cs typeface="Playfair Display"/>
                <a:sym typeface="Playfair Display"/>
              </a:rPr>
              <a:t>This presentation template is free for </a:t>
            </a:r>
            <a:endParaRPr/>
          </a:p>
          <a:p>
            <a:pPr indent="0" lvl="0" marL="0" marR="0" rtl="0" algn="ctr">
              <a:lnSpc>
                <a:spcPct val="140016"/>
              </a:lnSpc>
              <a:spcBef>
                <a:spcPts val="0"/>
              </a:spcBef>
              <a:spcAft>
                <a:spcPts val="0"/>
              </a:spcAft>
              <a:buNone/>
            </a:pPr>
            <a:r>
              <a:rPr b="0" i="0" lang="en-US" sz="2499" u="none" cap="none" strike="noStrike">
                <a:solidFill>
                  <a:srgbClr val="E0FFEF"/>
                </a:solidFill>
                <a:latin typeface="Playfair Display"/>
                <a:ea typeface="Playfair Display"/>
                <a:cs typeface="Playfair Display"/>
                <a:sym typeface="Playfair Display"/>
              </a:rPr>
              <a:t>everyone to use thanks to the following:</a:t>
            </a:r>
            <a:endParaRPr/>
          </a:p>
        </p:txBody>
      </p:sp>
      <p:sp>
        <p:nvSpPr>
          <p:cNvPr id="378" name="Google Shape;378;p30"/>
          <p:cNvSpPr txBox="1"/>
          <p:nvPr/>
        </p:nvSpPr>
        <p:spPr>
          <a:xfrm>
            <a:off x="3325161" y="6508886"/>
            <a:ext cx="3693021" cy="37274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for the presentation template</a:t>
            </a:r>
            <a:endParaRPr/>
          </a:p>
        </p:txBody>
      </p:sp>
      <p:sp>
        <p:nvSpPr>
          <p:cNvPr id="379" name="Google Shape;379;p30"/>
          <p:cNvSpPr txBox="1"/>
          <p:nvPr/>
        </p:nvSpPr>
        <p:spPr>
          <a:xfrm>
            <a:off x="12048530" y="6508886"/>
            <a:ext cx="1906339" cy="37274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E0FFEF"/>
                </a:solidFill>
                <a:latin typeface="Playfair Display"/>
                <a:ea typeface="Playfair Display"/>
                <a:cs typeface="Playfair Display"/>
                <a:sym typeface="Playfair Display"/>
              </a:rPr>
              <a:t>For the photos </a:t>
            </a:r>
            <a:endParaRPr/>
          </a:p>
        </p:txBody>
      </p:sp>
      <p:sp>
        <p:nvSpPr>
          <p:cNvPr id="380" name="Google Shape;380;p30"/>
          <p:cNvSpPr txBox="1"/>
          <p:nvPr/>
        </p:nvSpPr>
        <p:spPr>
          <a:xfrm>
            <a:off x="9448428" y="4927736"/>
            <a:ext cx="7106543"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Pexels and Pixabay</a:t>
            </a:r>
            <a:endParaRPr/>
          </a:p>
        </p:txBody>
      </p:sp>
      <p:sp>
        <p:nvSpPr>
          <p:cNvPr id="381" name="Google Shape;381;p30"/>
          <p:cNvSpPr txBox="1"/>
          <p:nvPr/>
        </p:nvSpPr>
        <p:spPr>
          <a:xfrm>
            <a:off x="7297523" y="7629400"/>
            <a:ext cx="36930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3000" u="none" cap="none" strike="noStrike">
                <a:solidFill>
                  <a:srgbClr val="FEBA4D"/>
                </a:solidFill>
                <a:latin typeface="Libre Franklin Black"/>
                <a:ea typeface="Libre Franklin Black"/>
                <a:cs typeface="Libre Franklin Black"/>
                <a:sym typeface="Libre Franklin Black"/>
              </a:rPr>
              <a:t>Happy designing!</a:t>
            </a:r>
            <a:endParaRPr/>
          </a:p>
        </p:txBody>
      </p:sp>
      <p:pic>
        <p:nvPicPr>
          <p:cNvPr id="382" name="Google Shape;382;p30"/>
          <p:cNvPicPr preferRelativeResize="0"/>
          <p:nvPr/>
        </p:nvPicPr>
        <p:blipFill>
          <a:blip r:embed="rId5">
            <a:alphaModFix/>
          </a:blip>
          <a:stretch>
            <a:fillRect/>
          </a:stretch>
        </p:blipFill>
        <p:spPr>
          <a:xfrm>
            <a:off x="2426663" y="4737757"/>
            <a:ext cx="5490002" cy="1377858"/>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91" name="Shape 91"/>
        <p:cNvGrpSpPr/>
        <p:nvPr/>
      </p:nvGrpSpPr>
      <p:grpSpPr>
        <a:xfrm>
          <a:off x="0" y="0"/>
          <a:ext cx="0" cy="0"/>
          <a:chOff x="0" y="0"/>
          <a:chExt cx="0" cy="0"/>
        </a:xfrm>
      </p:grpSpPr>
      <p:pic>
        <p:nvPicPr>
          <p:cNvPr id="92" name="Google Shape;92;p15"/>
          <p:cNvPicPr preferRelativeResize="0"/>
          <p:nvPr/>
        </p:nvPicPr>
        <p:blipFill rotWithShape="1">
          <a:blip r:embed="rId3">
            <a:alphaModFix/>
          </a:blip>
          <a:srcRect b="31254" l="0" r="42847" t="29466"/>
          <a:stretch/>
        </p:blipFill>
        <p:spPr>
          <a:xfrm>
            <a:off x="3450975" y="0"/>
            <a:ext cx="14837026" cy="10287002"/>
          </a:xfrm>
          <a:prstGeom prst="rect">
            <a:avLst/>
          </a:prstGeom>
          <a:noFill/>
          <a:ln>
            <a:noFill/>
          </a:ln>
        </p:spPr>
      </p:pic>
      <p:pic>
        <p:nvPicPr>
          <p:cNvPr id="93" name="Google Shape;93;p15"/>
          <p:cNvPicPr preferRelativeResize="0"/>
          <p:nvPr/>
        </p:nvPicPr>
        <p:blipFill rotWithShape="1">
          <a:blip r:embed="rId4">
            <a:alphaModFix/>
          </a:blip>
          <a:srcRect b="0" l="28571" r="0" t="61907"/>
          <a:stretch/>
        </p:blipFill>
        <p:spPr>
          <a:xfrm>
            <a:off x="0" y="0"/>
            <a:ext cx="9540475" cy="4099173"/>
          </a:xfrm>
          <a:prstGeom prst="rect">
            <a:avLst/>
          </a:prstGeom>
          <a:noFill/>
          <a:ln>
            <a:noFill/>
          </a:ln>
        </p:spPr>
      </p:pic>
      <p:sp>
        <p:nvSpPr>
          <p:cNvPr id="94" name="Google Shape;94;p15"/>
          <p:cNvSpPr/>
          <p:nvPr/>
        </p:nvSpPr>
        <p:spPr>
          <a:xfrm>
            <a:off x="961191" y="1402966"/>
            <a:ext cx="16365725" cy="8884093"/>
          </a:xfrm>
          <a:custGeom>
            <a:rect b="b" l="l" r="r" t="t"/>
            <a:pathLst>
              <a:path extrusionOk="0" h="2339828" w="4310286">
                <a:moveTo>
                  <a:pt x="47306" y="0"/>
                </a:moveTo>
                <a:lnTo>
                  <a:pt x="4262980" y="0"/>
                </a:lnTo>
                <a:cubicBezTo>
                  <a:pt x="4289106" y="0"/>
                  <a:pt x="4310286" y="21180"/>
                  <a:pt x="4310286" y="47306"/>
                </a:cubicBezTo>
                <a:lnTo>
                  <a:pt x="4310286" y="2292522"/>
                </a:lnTo>
                <a:cubicBezTo>
                  <a:pt x="4310286" y="2305068"/>
                  <a:pt x="4305302" y="2317101"/>
                  <a:pt x="4296430" y="2325972"/>
                </a:cubicBezTo>
                <a:cubicBezTo>
                  <a:pt x="4287559" y="2334844"/>
                  <a:pt x="4275527" y="2339828"/>
                  <a:pt x="4262980" y="2339828"/>
                </a:cubicBezTo>
                <a:lnTo>
                  <a:pt x="47306" y="2339828"/>
                </a:lnTo>
                <a:cubicBezTo>
                  <a:pt x="21180" y="2339828"/>
                  <a:pt x="0" y="2318648"/>
                  <a:pt x="0" y="2292522"/>
                </a:cubicBezTo>
                <a:lnTo>
                  <a:pt x="0" y="47306"/>
                </a:lnTo>
                <a:cubicBezTo>
                  <a:pt x="0" y="21180"/>
                  <a:pt x="21180" y="0"/>
                  <a:pt x="47306"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p:nvPr/>
        </p:nvSpPr>
        <p:spPr>
          <a:xfrm>
            <a:off x="961200" y="1367613"/>
            <a:ext cx="6653700" cy="2494500"/>
          </a:xfrm>
          <a:prstGeom prst="roundRect">
            <a:avLst>
              <a:gd fmla="val 7548" name="adj"/>
            </a:avLst>
          </a:prstGeom>
          <a:solidFill>
            <a:srgbClr val="FEBA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5"/>
          <p:cNvSpPr txBox="1"/>
          <p:nvPr/>
        </p:nvSpPr>
        <p:spPr>
          <a:xfrm>
            <a:off x="1518489" y="1930651"/>
            <a:ext cx="5539059"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033330"/>
                </a:solidFill>
                <a:latin typeface="Libre Franklin Black"/>
                <a:ea typeface="Libre Franklin Black"/>
                <a:cs typeface="Libre Franklin Black"/>
                <a:sym typeface="Libre Franklin Black"/>
              </a:rPr>
              <a:t>Overview</a:t>
            </a:r>
            <a:endParaRPr/>
          </a:p>
        </p:txBody>
      </p:sp>
      <p:sp>
        <p:nvSpPr>
          <p:cNvPr id="97" name="Google Shape;97;p15"/>
          <p:cNvSpPr txBox="1"/>
          <p:nvPr/>
        </p:nvSpPr>
        <p:spPr>
          <a:xfrm>
            <a:off x="11274897" y="3327651"/>
            <a:ext cx="5126980" cy="7715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Goals &amp; Milestones</a:t>
            </a:r>
            <a:endParaRPr/>
          </a:p>
        </p:txBody>
      </p:sp>
      <p:sp>
        <p:nvSpPr>
          <p:cNvPr id="98" name="Google Shape;98;p15"/>
          <p:cNvSpPr txBox="1"/>
          <p:nvPr/>
        </p:nvSpPr>
        <p:spPr>
          <a:xfrm>
            <a:off x="10655475" y="4561659"/>
            <a:ext cx="5746403" cy="7715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Sales Performance</a:t>
            </a:r>
            <a:endParaRPr/>
          </a:p>
        </p:txBody>
      </p:sp>
      <p:sp>
        <p:nvSpPr>
          <p:cNvPr id="99" name="Google Shape;99;p15"/>
          <p:cNvSpPr txBox="1"/>
          <p:nvPr/>
        </p:nvSpPr>
        <p:spPr>
          <a:xfrm>
            <a:off x="11337703" y="5799909"/>
            <a:ext cx="5064175" cy="7715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Team Performance</a:t>
            </a:r>
            <a:endParaRPr/>
          </a:p>
        </p:txBody>
      </p:sp>
      <p:sp>
        <p:nvSpPr>
          <p:cNvPr id="100" name="Google Shape;100;p15"/>
          <p:cNvSpPr txBox="1"/>
          <p:nvPr/>
        </p:nvSpPr>
        <p:spPr>
          <a:xfrm>
            <a:off x="10655475" y="7036572"/>
            <a:ext cx="5746403" cy="7715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Achievements</a:t>
            </a:r>
            <a:endParaRPr/>
          </a:p>
        </p:txBody>
      </p:sp>
      <p:sp>
        <p:nvSpPr>
          <p:cNvPr id="101" name="Google Shape;101;p15"/>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E0FFEF"/>
                </a:solidFill>
                <a:latin typeface="Playfair Display"/>
                <a:ea typeface="Playfair Display"/>
                <a:cs typeface="Playfair Display"/>
                <a:sym typeface="Playfair Display"/>
              </a:rPr>
              <a:t>Year in Review 2024</a:t>
            </a:r>
            <a:endParaRPr/>
          </a:p>
        </p:txBody>
      </p:sp>
      <p:sp>
        <p:nvSpPr>
          <p:cNvPr id="102" name="Google Shape;102;p15"/>
          <p:cNvSpPr txBox="1"/>
          <p:nvPr/>
        </p:nvSpPr>
        <p:spPr>
          <a:xfrm>
            <a:off x="8083992" y="3175250"/>
            <a:ext cx="1529154"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01</a:t>
            </a:r>
            <a:endParaRPr/>
          </a:p>
        </p:txBody>
      </p:sp>
      <p:sp>
        <p:nvSpPr>
          <p:cNvPr id="103" name="Google Shape;103;p15"/>
          <p:cNvSpPr txBox="1"/>
          <p:nvPr/>
        </p:nvSpPr>
        <p:spPr>
          <a:xfrm>
            <a:off x="8083992" y="4409259"/>
            <a:ext cx="1529154"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02</a:t>
            </a:r>
            <a:endParaRPr/>
          </a:p>
        </p:txBody>
      </p:sp>
      <p:sp>
        <p:nvSpPr>
          <p:cNvPr id="104" name="Google Shape;104;p15"/>
          <p:cNvSpPr txBox="1"/>
          <p:nvPr/>
        </p:nvSpPr>
        <p:spPr>
          <a:xfrm>
            <a:off x="10655475" y="8273234"/>
            <a:ext cx="5746403" cy="7715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Challenges</a:t>
            </a:r>
            <a:endParaRPr/>
          </a:p>
        </p:txBody>
      </p:sp>
      <p:sp>
        <p:nvSpPr>
          <p:cNvPr id="105" name="Google Shape;105;p15"/>
          <p:cNvSpPr txBox="1"/>
          <p:nvPr/>
        </p:nvSpPr>
        <p:spPr>
          <a:xfrm>
            <a:off x="8083992" y="5647509"/>
            <a:ext cx="1529154"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03</a:t>
            </a:r>
            <a:endParaRPr/>
          </a:p>
        </p:txBody>
      </p:sp>
      <p:sp>
        <p:nvSpPr>
          <p:cNvPr id="106" name="Google Shape;106;p15"/>
          <p:cNvSpPr txBox="1"/>
          <p:nvPr/>
        </p:nvSpPr>
        <p:spPr>
          <a:xfrm>
            <a:off x="8083992" y="6884171"/>
            <a:ext cx="1529154"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04</a:t>
            </a:r>
            <a:endParaRPr/>
          </a:p>
        </p:txBody>
      </p:sp>
      <p:sp>
        <p:nvSpPr>
          <p:cNvPr id="107" name="Google Shape;107;p15"/>
          <p:cNvSpPr txBox="1"/>
          <p:nvPr/>
        </p:nvSpPr>
        <p:spPr>
          <a:xfrm>
            <a:off x="8083992" y="8120834"/>
            <a:ext cx="1529154" cy="10382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E0FFEF"/>
                </a:solidFill>
                <a:latin typeface="Libre Franklin"/>
                <a:ea typeface="Libre Franklin"/>
                <a:cs typeface="Libre Franklin"/>
                <a:sym typeface="Libre Franklin"/>
              </a:rPr>
              <a:t>05</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111" name="Shape 111"/>
        <p:cNvGrpSpPr/>
        <p:nvPr/>
      </p:nvGrpSpPr>
      <p:grpSpPr>
        <a:xfrm>
          <a:off x="0" y="0"/>
          <a:ext cx="0" cy="0"/>
          <a:chOff x="0" y="0"/>
          <a:chExt cx="0" cy="0"/>
        </a:xfrm>
      </p:grpSpPr>
      <p:grpSp>
        <p:nvGrpSpPr>
          <p:cNvPr id="112" name="Google Shape;112;p16"/>
          <p:cNvGrpSpPr/>
          <p:nvPr/>
        </p:nvGrpSpPr>
        <p:grpSpPr>
          <a:xfrm>
            <a:off x="5549633" y="5358050"/>
            <a:ext cx="2072999" cy="2260941"/>
            <a:chOff x="0" y="-47625"/>
            <a:chExt cx="545975" cy="595474"/>
          </a:xfrm>
        </p:grpSpPr>
        <p:sp>
          <p:nvSpPr>
            <p:cNvPr id="113" name="Google Shape;113;p16"/>
            <p:cNvSpPr/>
            <p:nvPr/>
          </p:nvSpPr>
          <p:spPr>
            <a:xfrm>
              <a:off x="0" y="0"/>
              <a:ext cx="545975" cy="547849"/>
            </a:xfrm>
            <a:custGeom>
              <a:rect b="b" l="l" r="r" t="t"/>
              <a:pathLst>
                <a:path extrusionOk="0" h="547849" w="545975">
                  <a:moveTo>
                    <a:pt x="231548" y="0"/>
                  </a:moveTo>
                  <a:lnTo>
                    <a:pt x="314427" y="0"/>
                  </a:lnTo>
                  <a:cubicBezTo>
                    <a:pt x="442307" y="0"/>
                    <a:pt x="545975" y="103668"/>
                    <a:pt x="545975" y="231548"/>
                  </a:cubicBezTo>
                  <a:lnTo>
                    <a:pt x="545975" y="316301"/>
                  </a:lnTo>
                  <a:cubicBezTo>
                    <a:pt x="545975" y="444182"/>
                    <a:pt x="442307" y="547849"/>
                    <a:pt x="314427" y="547849"/>
                  </a:cubicBezTo>
                  <a:lnTo>
                    <a:pt x="231548" y="547849"/>
                  </a:lnTo>
                  <a:cubicBezTo>
                    <a:pt x="103668" y="547849"/>
                    <a:pt x="0" y="444182"/>
                    <a:pt x="0" y="316301"/>
                  </a:cubicBezTo>
                  <a:lnTo>
                    <a:pt x="0" y="231548"/>
                  </a:lnTo>
                  <a:cubicBezTo>
                    <a:pt x="0" y="103668"/>
                    <a:pt x="103668" y="0"/>
                    <a:pt x="231548"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txBox="1"/>
            <p:nvPr/>
          </p:nvSpPr>
          <p:spPr>
            <a:xfrm>
              <a:off x="0" y="-47625"/>
              <a:ext cx="545975" cy="595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5" name="Google Shape;115;p16"/>
          <p:cNvPicPr preferRelativeResize="0"/>
          <p:nvPr/>
        </p:nvPicPr>
        <p:blipFill>
          <a:blip r:embed="rId3">
            <a:alphaModFix/>
          </a:blip>
          <a:stretch>
            <a:fillRect/>
          </a:stretch>
        </p:blipFill>
        <p:spPr>
          <a:xfrm>
            <a:off x="4174175" y="2030900"/>
            <a:ext cx="3254700" cy="4326160"/>
          </a:xfrm>
          <a:prstGeom prst="rect">
            <a:avLst/>
          </a:prstGeom>
          <a:noFill/>
          <a:ln>
            <a:noFill/>
          </a:ln>
        </p:spPr>
      </p:pic>
      <p:pic>
        <p:nvPicPr>
          <p:cNvPr id="116" name="Google Shape;116;p16"/>
          <p:cNvPicPr preferRelativeResize="0"/>
          <p:nvPr/>
        </p:nvPicPr>
        <p:blipFill rotWithShape="1">
          <a:blip r:embed="rId4">
            <a:alphaModFix/>
          </a:blip>
          <a:srcRect b="0" l="28683" r="0" t="0"/>
          <a:stretch/>
        </p:blipFill>
        <p:spPr>
          <a:xfrm>
            <a:off x="3" y="2170025"/>
            <a:ext cx="3627049" cy="5085972"/>
          </a:xfrm>
          <a:prstGeom prst="rect">
            <a:avLst/>
          </a:prstGeom>
          <a:noFill/>
          <a:ln>
            <a:noFill/>
          </a:ln>
        </p:spPr>
      </p:pic>
      <p:pic>
        <p:nvPicPr>
          <p:cNvPr id="117" name="Google Shape;117;p16"/>
          <p:cNvPicPr preferRelativeResize="0"/>
          <p:nvPr/>
        </p:nvPicPr>
        <p:blipFill>
          <a:blip r:embed="rId5">
            <a:alphaModFix/>
          </a:blip>
          <a:stretch>
            <a:fillRect/>
          </a:stretch>
        </p:blipFill>
        <p:spPr>
          <a:xfrm>
            <a:off x="1171650" y="5456775"/>
            <a:ext cx="3254699" cy="4322017"/>
          </a:xfrm>
          <a:prstGeom prst="rect">
            <a:avLst/>
          </a:prstGeom>
          <a:noFill/>
          <a:ln>
            <a:noFill/>
          </a:ln>
        </p:spPr>
      </p:pic>
      <p:sp>
        <p:nvSpPr>
          <p:cNvPr id="118" name="Google Shape;118;p16"/>
          <p:cNvSpPr txBox="1"/>
          <p:nvPr/>
        </p:nvSpPr>
        <p:spPr>
          <a:xfrm>
            <a:off x="0" y="-895501"/>
            <a:ext cx="15625331" cy="2926400"/>
          </a:xfrm>
          <a:prstGeom prst="rect">
            <a:avLst/>
          </a:prstGeom>
          <a:noFill/>
          <a:ln>
            <a:noFill/>
          </a:ln>
        </p:spPr>
        <p:txBody>
          <a:bodyPr anchorCtr="0" anchor="t" bIns="0" lIns="0" spcFirstLastPara="1" rIns="0" wrap="square" tIns="0">
            <a:spAutoFit/>
          </a:bodyPr>
          <a:lstStyle/>
          <a:p>
            <a:pPr indent="0" lvl="0" marL="0" marR="0" rtl="0" algn="just">
              <a:lnSpc>
                <a:spcPct val="140003"/>
              </a:lnSpc>
              <a:spcBef>
                <a:spcPts val="0"/>
              </a:spcBef>
              <a:spcAft>
                <a:spcPts val="0"/>
              </a:spcAft>
              <a:buNone/>
            </a:pPr>
            <a:r>
              <a:rPr b="1" i="0" lang="en-US" sz="17016" u="none" cap="none" strike="noStrike">
                <a:solidFill>
                  <a:srgbClr val="033330"/>
                </a:solidFill>
                <a:latin typeface="Libre Franklin"/>
                <a:ea typeface="Libre Franklin"/>
                <a:cs typeface="Libre Franklin"/>
                <a:sym typeface="Libre Franklin"/>
              </a:rPr>
              <a:t>Introduction</a:t>
            </a:r>
            <a:endParaRPr/>
          </a:p>
        </p:txBody>
      </p:sp>
      <p:sp>
        <p:nvSpPr>
          <p:cNvPr id="119" name="Google Shape;119;p16"/>
          <p:cNvSpPr txBox="1"/>
          <p:nvPr/>
        </p:nvSpPr>
        <p:spPr>
          <a:xfrm>
            <a:off x="8480767" y="5761355"/>
            <a:ext cx="8410800" cy="3452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15000"/>
              </a:lnSpc>
              <a:spcBef>
                <a:spcPts val="0"/>
              </a:spcBef>
              <a:spcAft>
                <a:spcPts val="0"/>
              </a:spcAft>
              <a:buNone/>
            </a:pPr>
            <a:r>
              <a:t/>
            </a:r>
            <a:endParaRPr b="0" i="0" sz="2199" u="none" cap="none" strike="noStrike">
              <a:solidFill>
                <a:srgbClr val="03333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sp>
        <p:nvSpPr>
          <p:cNvPr id="120" name="Google Shape;120;p16"/>
          <p:cNvSpPr txBox="1"/>
          <p:nvPr/>
        </p:nvSpPr>
        <p:spPr>
          <a:xfrm>
            <a:off x="8480767" y="4035068"/>
            <a:ext cx="8127000" cy="137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I'm Dwight, head of Sales. Lets reflect on the past year, celebrate achievements, and highlight areas of growth and opportunities for the future.</a:t>
            </a:r>
            <a:endParaRPr/>
          </a:p>
        </p:txBody>
      </p:sp>
      <p:grpSp>
        <p:nvGrpSpPr>
          <p:cNvPr id="121" name="Google Shape;121;p16"/>
          <p:cNvGrpSpPr/>
          <p:nvPr/>
        </p:nvGrpSpPr>
        <p:grpSpPr>
          <a:xfrm>
            <a:off x="2618500" y="4532198"/>
            <a:ext cx="2072999" cy="2260941"/>
            <a:chOff x="0" y="-47625"/>
            <a:chExt cx="545975" cy="595474"/>
          </a:xfrm>
        </p:grpSpPr>
        <p:sp>
          <p:nvSpPr>
            <p:cNvPr id="122" name="Google Shape;122;p16"/>
            <p:cNvSpPr/>
            <p:nvPr/>
          </p:nvSpPr>
          <p:spPr>
            <a:xfrm>
              <a:off x="0" y="0"/>
              <a:ext cx="545975" cy="547849"/>
            </a:xfrm>
            <a:custGeom>
              <a:rect b="b" l="l" r="r" t="t"/>
              <a:pathLst>
                <a:path extrusionOk="0" h="547849" w="545975">
                  <a:moveTo>
                    <a:pt x="231548" y="0"/>
                  </a:moveTo>
                  <a:lnTo>
                    <a:pt x="314427" y="0"/>
                  </a:lnTo>
                  <a:cubicBezTo>
                    <a:pt x="442307" y="0"/>
                    <a:pt x="545975" y="103668"/>
                    <a:pt x="545975" y="231548"/>
                  </a:cubicBezTo>
                  <a:lnTo>
                    <a:pt x="545975" y="316301"/>
                  </a:lnTo>
                  <a:cubicBezTo>
                    <a:pt x="545975" y="444182"/>
                    <a:pt x="442307" y="547849"/>
                    <a:pt x="314427" y="547849"/>
                  </a:cubicBezTo>
                  <a:lnTo>
                    <a:pt x="231548" y="547849"/>
                  </a:lnTo>
                  <a:cubicBezTo>
                    <a:pt x="103668" y="547849"/>
                    <a:pt x="0" y="444182"/>
                    <a:pt x="0" y="316301"/>
                  </a:cubicBezTo>
                  <a:lnTo>
                    <a:pt x="0" y="231548"/>
                  </a:lnTo>
                  <a:cubicBezTo>
                    <a:pt x="0" y="103668"/>
                    <a:pt x="103668" y="0"/>
                    <a:pt x="231548" y="0"/>
                  </a:cubicBezTo>
                  <a:close/>
                </a:path>
              </a:pathLst>
            </a:custGeom>
            <a:solidFill>
              <a:srgbClr val="FF61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txBox="1"/>
            <p:nvPr/>
          </p:nvSpPr>
          <p:spPr>
            <a:xfrm>
              <a:off x="0" y="-47625"/>
              <a:ext cx="545975" cy="595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6"/>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033330"/>
                </a:solidFill>
                <a:latin typeface="Playfair Display"/>
                <a:ea typeface="Playfair Display"/>
                <a:cs typeface="Playfair Display"/>
                <a:sym typeface="Playfair Display"/>
              </a:rPr>
              <a:t>Year in Review 2024</a:t>
            </a:r>
            <a:endParaRPr/>
          </a:p>
        </p:txBody>
      </p:sp>
      <p:pic>
        <p:nvPicPr>
          <p:cNvPr id="125" name="Google Shape;125;p16"/>
          <p:cNvPicPr preferRelativeResize="0"/>
          <p:nvPr/>
        </p:nvPicPr>
        <p:blipFill>
          <a:blip r:embed="rId6">
            <a:alphaModFix/>
          </a:blip>
          <a:stretch>
            <a:fillRect/>
          </a:stretch>
        </p:blipFill>
        <p:spPr>
          <a:xfrm>
            <a:off x="2799000" y="4427313"/>
            <a:ext cx="1711999" cy="2365839"/>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8175"/>
        </a:solidFill>
      </p:bgPr>
    </p:bg>
    <p:spTree>
      <p:nvGrpSpPr>
        <p:cNvPr id="129" name="Shape 129"/>
        <p:cNvGrpSpPr/>
        <p:nvPr/>
      </p:nvGrpSpPr>
      <p:grpSpPr>
        <a:xfrm>
          <a:off x="0" y="0"/>
          <a:ext cx="0" cy="0"/>
          <a:chOff x="0" y="0"/>
          <a:chExt cx="0" cy="0"/>
        </a:xfrm>
      </p:grpSpPr>
      <p:pic>
        <p:nvPicPr>
          <p:cNvPr id="130" name="Google Shape;130;p17"/>
          <p:cNvPicPr preferRelativeResize="0"/>
          <p:nvPr/>
        </p:nvPicPr>
        <p:blipFill>
          <a:blip r:embed="rId3">
            <a:alphaModFix/>
          </a:blip>
          <a:stretch>
            <a:fillRect/>
          </a:stretch>
        </p:blipFill>
        <p:spPr>
          <a:xfrm>
            <a:off x="11653375" y="2810962"/>
            <a:ext cx="5795400" cy="5682098"/>
          </a:xfrm>
          <a:prstGeom prst="rect">
            <a:avLst/>
          </a:prstGeom>
          <a:noFill/>
          <a:ln>
            <a:noFill/>
          </a:ln>
        </p:spPr>
      </p:pic>
      <p:pic>
        <p:nvPicPr>
          <p:cNvPr id="131" name="Google Shape;131;p17"/>
          <p:cNvPicPr preferRelativeResize="0"/>
          <p:nvPr/>
        </p:nvPicPr>
        <p:blipFill>
          <a:blip r:embed="rId3">
            <a:alphaModFix/>
          </a:blip>
          <a:stretch>
            <a:fillRect/>
          </a:stretch>
        </p:blipFill>
        <p:spPr>
          <a:xfrm>
            <a:off x="6245900" y="4509650"/>
            <a:ext cx="5795400" cy="5682098"/>
          </a:xfrm>
          <a:prstGeom prst="rect">
            <a:avLst/>
          </a:prstGeom>
          <a:noFill/>
          <a:ln>
            <a:noFill/>
          </a:ln>
        </p:spPr>
      </p:pic>
      <p:pic>
        <p:nvPicPr>
          <p:cNvPr id="132" name="Google Shape;132;p17"/>
          <p:cNvPicPr preferRelativeResize="0"/>
          <p:nvPr/>
        </p:nvPicPr>
        <p:blipFill>
          <a:blip r:embed="rId3">
            <a:alphaModFix/>
          </a:blip>
          <a:stretch>
            <a:fillRect/>
          </a:stretch>
        </p:blipFill>
        <p:spPr>
          <a:xfrm>
            <a:off x="838775" y="2810950"/>
            <a:ext cx="5795400" cy="5682098"/>
          </a:xfrm>
          <a:prstGeom prst="rect">
            <a:avLst/>
          </a:prstGeom>
          <a:noFill/>
          <a:ln>
            <a:noFill/>
          </a:ln>
        </p:spPr>
      </p:pic>
      <p:sp>
        <p:nvSpPr>
          <p:cNvPr id="133" name="Google Shape;133;p17"/>
          <p:cNvSpPr txBox="1"/>
          <p:nvPr/>
        </p:nvSpPr>
        <p:spPr>
          <a:xfrm>
            <a:off x="6125673" y="-864883"/>
            <a:ext cx="6036653" cy="292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7016" u="none" cap="none" strike="noStrike">
                <a:solidFill>
                  <a:srgbClr val="FF6182"/>
                </a:solidFill>
                <a:latin typeface="Libre Franklin"/>
                <a:ea typeface="Libre Franklin"/>
                <a:cs typeface="Libre Franklin"/>
                <a:sym typeface="Libre Franklin"/>
              </a:rPr>
              <a:t>Goals</a:t>
            </a:r>
            <a:endParaRPr/>
          </a:p>
        </p:txBody>
      </p:sp>
      <p:sp>
        <p:nvSpPr>
          <p:cNvPr id="134" name="Google Shape;134;p17"/>
          <p:cNvSpPr txBox="1"/>
          <p:nvPr/>
        </p:nvSpPr>
        <p:spPr>
          <a:xfrm>
            <a:off x="4801567" y="1979491"/>
            <a:ext cx="8684865"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E0FFEF"/>
                </a:solidFill>
                <a:latin typeface="Playfair Display"/>
                <a:ea typeface="Playfair Display"/>
                <a:cs typeface="Playfair Display"/>
                <a:sym typeface="Playfair Display"/>
              </a:rPr>
              <a:t>What were our primary goals for the year?</a:t>
            </a:r>
            <a:endParaRPr/>
          </a:p>
        </p:txBody>
      </p:sp>
      <p:sp>
        <p:nvSpPr>
          <p:cNvPr id="135" name="Google Shape;135;p17"/>
          <p:cNvSpPr txBox="1"/>
          <p:nvPr/>
        </p:nvSpPr>
        <p:spPr>
          <a:xfrm>
            <a:off x="2733548" y="4320000"/>
            <a:ext cx="23421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0D8175"/>
                </a:solidFill>
                <a:latin typeface="Playfair Display Black"/>
                <a:ea typeface="Playfair Display Black"/>
                <a:cs typeface="Playfair Display Black"/>
                <a:sym typeface="Playfair Display Black"/>
              </a:rPr>
              <a:t>Goal #1</a:t>
            </a:r>
            <a:endParaRPr/>
          </a:p>
        </p:txBody>
      </p:sp>
      <p:sp>
        <p:nvSpPr>
          <p:cNvPr id="136" name="Google Shape;136;p17"/>
          <p:cNvSpPr txBox="1"/>
          <p:nvPr/>
        </p:nvSpPr>
        <p:spPr>
          <a:xfrm>
            <a:off x="7972776" y="6341725"/>
            <a:ext cx="23421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0D8175"/>
                </a:solidFill>
                <a:latin typeface="Playfair Display Black"/>
                <a:ea typeface="Playfair Display Black"/>
                <a:cs typeface="Playfair Display Black"/>
                <a:sym typeface="Playfair Display Black"/>
              </a:rPr>
              <a:t>Goal #2</a:t>
            </a:r>
            <a:endParaRPr/>
          </a:p>
        </p:txBody>
      </p:sp>
      <p:sp>
        <p:nvSpPr>
          <p:cNvPr id="137" name="Google Shape;137;p17"/>
          <p:cNvSpPr txBox="1"/>
          <p:nvPr/>
        </p:nvSpPr>
        <p:spPr>
          <a:xfrm>
            <a:off x="13379888" y="4509650"/>
            <a:ext cx="2396700" cy="6927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en-US" sz="4500" u="none" cap="none" strike="noStrike">
                <a:solidFill>
                  <a:srgbClr val="0D8175"/>
                </a:solidFill>
                <a:latin typeface="Playfair Display Black"/>
                <a:ea typeface="Playfair Display Black"/>
                <a:cs typeface="Playfair Display Black"/>
                <a:sym typeface="Playfair Display Black"/>
              </a:rPr>
              <a:t>Goal #3</a:t>
            </a:r>
            <a:endParaRPr/>
          </a:p>
        </p:txBody>
      </p:sp>
      <p:sp>
        <p:nvSpPr>
          <p:cNvPr id="138" name="Google Shape;138;p17"/>
          <p:cNvSpPr txBox="1"/>
          <p:nvPr/>
        </p:nvSpPr>
        <p:spPr>
          <a:xfrm>
            <a:off x="12162327" y="-864883"/>
            <a:ext cx="6036653" cy="292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7016" u="none" cap="none" strike="noStrike">
                <a:solidFill>
                  <a:srgbClr val="FF6182"/>
                </a:solidFill>
                <a:latin typeface="Libre Franklin"/>
                <a:ea typeface="Libre Franklin"/>
                <a:cs typeface="Libre Franklin"/>
                <a:sym typeface="Libre Franklin"/>
              </a:rPr>
              <a:t>Goals</a:t>
            </a:r>
            <a:endParaRPr/>
          </a:p>
        </p:txBody>
      </p:sp>
      <p:sp>
        <p:nvSpPr>
          <p:cNvPr id="139" name="Google Shape;139;p17"/>
          <p:cNvSpPr txBox="1"/>
          <p:nvPr/>
        </p:nvSpPr>
        <p:spPr>
          <a:xfrm>
            <a:off x="182582" y="-864883"/>
            <a:ext cx="6036653" cy="292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7016" u="none" cap="none" strike="noStrike">
                <a:solidFill>
                  <a:srgbClr val="FF6182"/>
                </a:solidFill>
                <a:latin typeface="Libre Franklin"/>
                <a:ea typeface="Libre Franklin"/>
                <a:cs typeface="Libre Franklin"/>
                <a:sym typeface="Libre Franklin"/>
              </a:rPr>
              <a:t>Goals</a:t>
            </a:r>
            <a:endParaRPr/>
          </a:p>
        </p:txBody>
      </p:sp>
      <p:sp>
        <p:nvSpPr>
          <p:cNvPr id="140" name="Google Shape;140;p17"/>
          <p:cNvSpPr txBox="1"/>
          <p:nvPr/>
        </p:nvSpPr>
        <p:spPr>
          <a:xfrm>
            <a:off x="2343316" y="5197883"/>
            <a:ext cx="2732100" cy="137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Improve Sales Pipeline Management</a:t>
            </a:r>
            <a:endParaRPr/>
          </a:p>
        </p:txBody>
      </p:sp>
      <p:sp>
        <p:nvSpPr>
          <p:cNvPr id="141" name="Google Shape;141;p17"/>
          <p:cNvSpPr txBox="1"/>
          <p:nvPr/>
        </p:nvSpPr>
        <p:spPr>
          <a:xfrm>
            <a:off x="7777719" y="7200389"/>
            <a:ext cx="2732100" cy="137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Improve Customer Satisfaction</a:t>
            </a:r>
            <a:endParaRPr/>
          </a:p>
        </p:txBody>
      </p:sp>
      <p:sp>
        <p:nvSpPr>
          <p:cNvPr id="142" name="Google Shape;142;p17"/>
          <p:cNvSpPr txBox="1"/>
          <p:nvPr/>
        </p:nvSpPr>
        <p:spPr>
          <a:xfrm>
            <a:off x="13211764" y="5317603"/>
            <a:ext cx="2732100" cy="137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Promote Sales Leadership Development</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146" name="Shape 146"/>
        <p:cNvGrpSpPr/>
        <p:nvPr/>
      </p:nvGrpSpPr>
      <p:grpSpPr>
        <a:xfrm>
          <a:off x="0" y="0"/>
          <a:ext cx="0" cy="0"/>
          <a:chOff x="0" y="0"/>
          <a:chExt cx="0" cy="0"/>
        </a:xfrm>
      </p:grpSpPr>
      <p:sp>
        <p:nvSpPr>
          <p:cNvPr id="147" name="Google Shape;147;p18"/>
          <p:cNvSpPr txBox="1"/>
          <p:nvPr/>
        </p:nvSpPr>
        <p:spPr>
          <a:xfrm>
            <a:off x="201548" y="7997728"/>
            <a:ext cx="12204272" cy="2920575"/>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7016" u="none" cap="none" strike="noStrike">
                <a:solidFill>
                  <a:srgbClr val="033330"/>
                </a:solidFill>
                <a:latin typeface="Libre Franklin"/>
                <a:ea typeface="Libre Franklin"/>
                <a:cs typeface="Libre Franklin"/>
                <a:sym typeface="Libre Franklin"/>
              </a:rPr>
              <a:t>Milestones</a:t>
            </a:r>
            <a:endParaRPr/>
          </a:p>
        </p:txBody>
      </p:sp>
      <p:grpSp>
        <p:nvGrpSpPr>
          <p:cNvPr id="148" name="Google Shape;148;p18"/>
          <p:cNvGrpSpPr/>
          <p:nvPr/>
        </p:nvGrpSpPr>
        <p:grpSpPr>
          <a:xfrm rot="5400000">
            <a:off x="2819900" y="470850"/>
            <a:ext cx="489004" cy="6128805"/>
            <a:chOff x="0" y="-38100"/>
            <a:chExt cx="599758" cy="7516903"/>
          </a:xfrm>
        </p:grpSpPr>
        <p:sp>
          <p:nvSpPr>
            <p:cNvPr id="149" name="Google Shape;149;p18"/>
            <p:cNvSpPr/>
            <p:nvPr/>
          </p:nvSpPr>
          <p:spPr>
            <a:xfrm>
              <a:off x="0" y="0"/>
              <a:ext cx="599758" cy="7478803"/>
            </a:xfrm>
            <a:custGeom>
              <a:rect b="b" l="l" r="r" t="t"/>
              <a:pathLst>
                <a:path extrusionOk="0" h="7478803" w="599758">
                  <a:moveTo>
                    <a:pt x="0" y="0"/>
                  </a:moveTo>
                  <a:lnTo>
                    <a:pt x="599758" y="0"/>
                  </a:lnTo>
                  <a:lnTo>
                    <a:pt x="599758" y="7478803"/>
                  </a:lnTo>
                  <a:lnTo>
                    <a:pt x="0" y="7478803"/>
                  </a:lnTo>
                  <a:close/>
                </a:path>
              </a:pathLst>
            </a:custGeom>
            <a:solidFill>
              <a:srgbClr val="FEBA4D"/>
            </a:solidFill>
            <a:ln>
              <a:noFill/>
            </a:ln>
          </p:spPr>
        </p:sp>
        <p:sp>
          <p:nvSpPr>
            <p:cNvPr id="150" name="Google Shape;150;p18"/>
            <p:cNvSpPr txBox="1"/>
            <p:nvPr/>
          </p:nvSpPr>
          <p:spPr>
            <a:xfrm>
              <a:off x="0" y="-38100"/>
              <a:ext cx="599758" cy="7516903"/>
            </a:xfrm>
            <a:prstGeom prst="rect">
              <a:avLst/>
            </a:prstGeom>
            <a:noFill/>
            <a:ln>
              <a:noFill/>
            </a:ln>
          </p:spPr>
          <p:txBody>
            <a:bodyPr anchorCtr="0" anchor="ctr" bIns="50825" lIns="50825" spcFirstLastPara="1" rIns="50825" wrap="square" tIns="50825">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1" name="Google Shape;151;p18"/>
          <p:cNvCxnSpPr/>
          <p:nvPr/>
        </p:nvCxnSpPr>
        <p:spPr>
          <a:xfrm>
            <a:off x="1028700" y="2032198"/>
            <a:ext cx="0" cy="5251155"/>
          </a:xfrm>
          <a:prstGeom prst="straightConnector1">
            <a:avLst/>
          </a:prstGeom>
          <a:noFill/>
          <a:ln cap="flat" cmpd="sng" w="38100">
            <a:solidFill>
              <a:srgbClr val="033330"/>
            </a:solidFill>
            <a:prstDash val="solid"/>
            <a:round/>
            <a:headEnd len="sm" w="sm" type="none"/>
            <a:tailEnd len="sm" w="sm" type="none"/>
          </a:ln>
        </p:spPr>
      </p:cxnSp>
      <p:sp>
        <p:nvSpPr>
          <p:cNvPr id="152" name="Google Shape;152;p18"/>
          <p:cNvSpPr txBox="1"/>
          <p:nvPr/>
        </p:nvSpPr>
        <p:spPr>
          <a:xfrm>
            <a:off x="1687960" y="4227430"/>
            <a:ext cx="21441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Entry into New Market</a:t>
            </a:r>
            <a:endParaRPr/>
          </a:p>
        </p:txBody>
      </p:sp>
      <p:sp>
        <p:nvSpPr>
          <p:cNvPr id="153" name="Google Shape;153;p18"/>
          <p:cNvSpPr txBox="1"/>
          <p:nvPr/>
        </p:nvSpPr>
        <p:spPr>
          <a:xfrm>
            <a:off x="1687960" y="5348508"/>
            <a:ext cx="34734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33330"/>
                </a:solidFill>
                <a:latin typeface="Playfair Display"/>
                <a:ea typeface="Playfair Display"/>
                <a:cs typeface="Playfair Display"/>
                <a:sym typeface="Playfair Display"/>
              </a:rPr>
              <a:t>Lorem ipsum dolor sit amet, consectetur adipiscing elit. Sed do eiusmod tempor incididu mollit anim id. Duis aute irure dolor in.</a:t>
            </a:r>
            <a:endParaRPr/>
          </a:p>
        </p:txBody>
      </p:sp>
      <p:sp>
        <p:nvSpPr>
          <p:cNvPr id="154" name="Google Shape;154;p18"/>
          <p:cNvSpPr txBox="1"/>
          <p:nvPr/>
        </p:nvSpPr>
        <p:spPr>
          <a:xfrm>
            <a:off x="1687960" y="2410926"/>
            <a:ext cx="1692325" cy="7620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033330"/>
                </a:solidFill>
                <a:latin typeface="Playfair Display"/>
                <a:ea typeface="Playfair Display"/>
                <a:cs typeface="Playfair Display"/>
                <a:sym typeface="Playfair Display"/>
              </a:rPr>
              <a:t>Feb 22</a:t>
            </a:r>
            <a:endParaRPr/>
          </a:p>
        </p:txBody>
      </p:sp>
      <p:grpSp>
        <p:nvGrpSpPr>
          <p:cNvPr id="155" name="Google Shape;155;p18"/>
          <p:cNvGrpSpPr/>
          <p:nvPr/>
        </p:nvGrpSpPr>
        <p:grpSpPr>
          <a:xfrm rot="5400000">
            <a:off x="15140415" y="1629805"/>
            <a:ext cx="489004" cy="3810894"/>
            <a:chOff x="0" y="-38100"/>
            <a:chExt cx="599758" cy="4674014"/>
          </a:xfrm>
        </p:grpSpPr>
        <p:sp>
          <p:nvSpPr>
            <p:cNvPr id="156" name="Google Shape;156;p18"/>
            <p:cNvSpPr/>
            <p:nvPr/>
          </p:nvSpPr>
          <p:spPr>
            <a:xfrm>
              <a:off x="0" y="0"/>
              <a:ext cx="599758" cy="4635914"/>
            </a:xfrm>
            <a:custGeom>
              <a:rect b="b" l="l" r="r" t="t"/>
              <a:pathLst>
                <a:path extrusionOk="0" h="4635914" w="599758">
                  <a:moveTo>
                    <a:pt x="0" y="0"/>
                  </a:moveTo>
                  <a:lnTo>
                    <a:pt x="599758" y="0"/>
                  </a:lnTo>
                  <a:lnTo>
                    <a:pt x="599758" y="4635914"/>
                  </a:lnTo>
                  <a:lnTo>
                    <a:pt x="0" y="4635914"/>
                  </a:lnTo>
                  <a:close/>
                </a:path>
              </a:pathLst>
            </a:custGeom>
            <a:solidFill>
              <a:srgbClr val="335EC1"/>
            </a:solidFill>
            <a:ln>
              <a:noFill/>
            </a:ln>
          </p:spPr>
        </p:sp>
        <p:sp>
          <p:nvSpPr>
            <p:cNvPr id="157" name="Google Shape;157;p18"/>
            <p:cNvSpPr txBox="1"/>
            <p:nvPr/>
          </p:nvSpPr>
          <p:spPr>
            <a:xfrm>
              <a:off x="0" y="-38100"/>
              <a:ext cx="599758" cy="4674014"/>
            </a:xfrm>
            <a:prstGeom prst="rect">
              <a:avLst/>
            </a:prstGeom>
            <a:noFill/>
            <a:ln>
              <a:noFill/>
            </a:ln>
          </p:spPr>
          <p:txBody>
            <a:bodyPr anchorCtr="0" anchor="ctr" bIns="50825" lIns="50825" spcFirstLastPara="1" rIns="50825" wrap="square" tIns="50825">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8"/>
          <p:cNvSpPr txBox="1"/>
          <p:nvPr/>
        </p:nvSpPr>
        <p:spPr>
          <a:xfrm>
            <a:off x="14238990" y="4227430"/>
            <a:ext cx="28557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Achieving Annual Revenue Goals</a:t>
            </a:r>
            <a:endParaRPr/>
          </a:p>
        </p:txBody>
      </p:sp>
      <p:sp>
        <p:nvSpPr>
          <p:cNvPr id="159" name="Google Shape;159;p18"/>
          <p:cNvSpPr txBox="1"/>
          <p:nvPr/>
        </p:nvSpPr>
        <p:spPr>
          <a:xfrm>
            <a:off x="14238990" y="5348508"/>
            <a:ext cx="30204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33330"/>
                </a:solidFill>
                <a:latin typeface="Playfair Display"/>
                <a:ea typeface="Playfair Display"/>
                <a:cs typeface="Playfair Display"/>
                <a:sym typeface="Playfair Display"/>
              </a:rPr>
              <a:t>Lorem ipsum dolor sit amet, consectetur adipiscing elit. Sed do eiusmod tempor incididu mollit anim id.</a:t>
            </a:r>
            <a:endParaRPr/>
          </a:p>
        </p:txBody>
      </p:sp>
      <p:cxnSp>
        <p:nvCxnSpPr>
          <p:cNvPr id="160" name="Google Shape;160;p18"/>
          <p:cNvCxnSpPr/>
          <p:nvPr/>
        </p:nvCxnSpPr>
        <p:spPr>
          <a:xfrm>
            <a:off x="13479470" y="2032198"/>
            <a:ext cx="0" cy="5251155"/>
          </a:xfrm>
          <a:prstGeom prst="straightConnector1">
            <a:avLst/>
          </a:prstGeom>
          <a:noFill/>
          <a:ln cap="flat" cmpd="sng" w="38100">
            <a:solidFill>
              <a:srgbClr val="033330"/>
            </a:solidFill>
            <a:prstDash val="solid"/>
            <a:round/>
            <a:headEnd len="sm" w="sm" type="none"/>
            <a:tailEnd len="sm" w="sm" type="none"/>
          </a:ln>
        </p:spPr>
      </p:cxnSp>
      <p:grpSp>
        <p:nvGrpSpPr>
          <p:cNvPr id="161" name="Google Shape;161;p18"/>
          <p:cNvGrpSpPr/>
          <p:nvPr/>
        </p:nvGrpSpPr>
        <p:grpSpPr>
          <a:xfrm rot="5400000">
            <a:off x="9316610" y="-414170"/>
            <a:ext cx="489004" cy="7898844"/>
            <a:chOff x="0" y="-38100"/>
            <a:chExt cx="599758" cy="9687834"/>
          </a:xfrm>
        </p:grpSpPr>
        <p:sp>
          <p:nvSpPr>
            <p:cNvPr id="162" name="Google Shape;162;p18"/>
            <p:cNvSpPr/>
            <p:nvPr/>
          </p:nvSpPr>
          <p:spPr>
            <a:xfrm>
              <a:off x="0" y="0"/>
              <a:ext cx="599758" cy="9649734"/>
            </a:xfrm>
            <a:custGeom>
              <a:rect b="b" l="l" r="r" t="t"/>
              <a:pathLst>
                <a:path extrusionOk="0" h="9649734" w="599758">
                  <a:moveTo>
                    <a:pt x="0" y="0"/>
                  </a:moveTo>
                  <a:lnTo>
                    <a:pt x="599758" y="0"/>
                  </a:lnTo>
                  <a:lnTo>
                    <a:pt x="599758" y="9649734"/>
                  </a:lnTo>
                  <a:lnTo>
                    <a:pt x="0" y="9649734"/>
                  </a:lnTo>
                  <a:close/>
                </a:path>
              </a:pathLst>
            </a:custGeom>
            <a:solidFill>
              <a:srgbClr val="FF6182"/>
            </a:solidFill>
            <a:ln>
              <a:noFill/>
            </a:ln>
          </p:spPr>
        </p:sp>
        <p:sp>
          <p:nvSpPr>
            <p:cNvPr id="163" name="Google Shape;163;p18"/>
            <p:cNvSpPr txBox="1"/>
            <p:nvPr/>
          </p:nvSpPr>
          <p:spPr>
            <a:xfrm>
              <a:off x="0" y="-38100"/>
              <a:ext cx="599758" cy="9687834"/>
            </a:xfrm>
            <a:prstGeom prst="rect">
              <a:avLst/>
            </a:prstGeom>
            <a:noFill/>
            <a:ln>
              <a:noFill/>
            </a:ln>
          </p:spPr>
          <p:txBody>
            <a:bodyPr anchorCtr="0" anchor="ctr" bIns="50825" lIns="50825" spcFirstLastPara="1" rIns="50825" wrap="square" tIns="50825">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4" name="Google Shape;164;p18"/>
          <p:cNvCxnSpPr/>
          <p:nvPr/>
        </p:nvCxnSpPr>
        <p:spPr>
          <a:xfrm>
            <a:off x="5611690" y="2031392"/>
            <a:ext cx="0" cy="5251155"/>
          </a:xfrm>
          <a:prstGeom prst="straightConnector1">
            <a:avLst/>
          </a:prstGeom>
          <a:noFill/>
          <a:ln cap="flat" cmpd="sng" w="38100">
            <a:solidFill>
              <a:srgbClr val="033330"/>
            </a:solidFill>
            <a:prstDash val="solid"/>
            <a:round/>
            <a:headEnd len="sm" w="sm" type="none"/>
            <a:tailEnd len="sm" w="sm" type="none"/>
          </a:ln>
        </p:spPr>
      </p:cxnSp>
      <p:sp>
        <p:nvSpPr>
          <p:cNvPr id="165" name="Google Shape;165;p18"/>
          <p:cNvSpPr txBox="1"/>
          <p:nvPr/>
        </p:nvSpPr>
        <p:spPr>
          <a:xfrm>
            <a:off x="6345667" y="2410926"/>
            <a:ext cx="1557338" cy="7620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033330"/>
                </a:solidFill>
                <a:latin typeface="Playfair Display"/>
                <a:ea typeface="Playfair Display"/>
                <a:cs typeface="Playfair Display"/>
                <a:sym typeface="Playfair Display"/>
              </a:rPr>
              <a:t>May 4</a:t>
            </a:r>
            <a:endParaRPr/>
          </a:p>
        </p:txBody>
      </p:sp>
      <p:sp>
        <p:nvSpPr>
          <p:cNvPr id="166" name="Google Shape;166;p18"/>
          <p:cNvSpPr txBox="1"/>
          <p:nvPr/>
        </p:nvSpPr>
        <p:spPr>
          <a:xfrm>
            <a:off x="14239003" y="2369325"/>
            <a:ext cx="1784700" cy="6927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033330"/>
                </a:solidFill>
                <a:latin typeface="Playfair Display"/>
                <a:ea typeface="Playfair Display"/>
                <a:cs typeface="Playfair Display"/>
                <a:sym typeface="Playfair Display"/>
              </a:rPr>
              <a:t>Dec 1</a:t>
            </a:r>
            <a:endParaRPr/>
          </a:p>
        </p:txBody>
      </p:sp>
      <p:sp>
        <p:nvSpPr>
          <p:cNvPr id="167" name="Google Shape;167;p18"/>
          <p:cNvSpPr txBox="1"/>
          <p:nvPr/>
        </p:nvSpPr>
        <p:spPr>
          <a:xfrm>
            <a:off x="6345391" y="4227430"/>
            <a:ext cx="25722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Sales Process Automation</a:t>
            </a:r>
            <a:endParaRPr/>
          </a:p>
        </p:txBody>
      </p:sp>
      <p:sp>
        <p:nvSpPr>
          <p:cNvPr id="168" name="Google Shape;168;p18"/>
          <p:cNvSpPr txBox="1"/>
          <p:nvPr/>
        </p:nvSpPr>
        <p:spPr>
          <a:xfrm>
            <a:off x="6345391" y="5348508"/>
            <a:ext cx="30897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33330"/>
                </a:solidFill>
                <a:latin typeface="Playfair Display"/>
                <a:ea typeface="Playfair Display"/>
                <a:cs typeface="Playfair Display"/>
                <a:sym typeface="Playfair Display"/>
              </a:rPr>
              <a:t>Lorem ipsum dolor sit amet, consectetur adipiscing elit. Sed do eiusmod tempor incididu mollit anim id.</a:t>
            </a:r>
            <a:endParaRPr/>
          </a:p>
        </p:txBody>
      </p:sp>
      <p:sp>
        <p:nvSpPr>
          <p:cNvPr id="169" name="Google Shape;169;p18"/>
          <p:cNvSpPr txBox="1"/>
          <p:nvPr/>
        </p:nvSpPr>
        <p:spPr>
          <a:xfrm>
            <a:off x="10149638" y="2465414"/>
            <a:ext cx="1657945" cy="7620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US" sz="4500" u="none" cap="none" strike="noStrike">
                <a:solidFill>
                  <a:srgbClr val="033330"/>
                </a:solidFill>
                <a:latin typeface="Playfair Display"/>
                <a:ea typeface="Playfair Display"/>
                <a:cs typeface="Playfair Display"/>
                <a:sym typeface="Playfair Display"/>
              </a:rPr>
              <a:t>Aug 15</a:t>
            </a:r>
            <a:endParaRPr/>
          </a:p>
        </p:txBody>
      </p:sp>
      <p:sp>
        <p:nvSpPr>
          <p:cNvPr id="170" name="Google Shape;170;p18"/>
          <p:cNvSpPr txBox="1"/>
          <p:nvPr/>
        </p:nvSpPr>
        <p:spPr>
          <a:xfrm>
            <a:off x="10149362" y="4227430"/>
            <a:ext cx="25722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Sales Process Automation</a:t>
            </a:r>
            <a:endParaRPr/>
          </a:p>
        </p:txBody>
      </p:sp>
      <p:sp>
        <p:nvSpPr>
          <p:cNvPr id="171" name="Google Shape;171;p18"/>
          <p:cNvSpPr txBox="1"/>
          <p:nvPr/>
        </p:nvSpPr>
        <p:spPr>
          <a:xfrm>
            <a:off x="10149362" y="5348508"/>
            <a:ext cx="29997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33330"/>
                </a:solidFill>
                <a:latin typeface="Playfair Display"/>
                <a:ea typeface="Playfair Display"/>
                <a:cs typeface="Playfair Display"/>
                <a:sym typeface="Playfair Display"/>
              </a:rPr>
              <a:t>Lorem ipsum dolor sit amet, consectetur adipiscing elit. Sed do eiusmod tempor incididu mollit anim id.</a:t>
            </a:r>
            <a:endParaRPr/>
          </a:p>
        </p:txBody>
      </p:sp>
      <p:cxnSp>
        <p:nvCxnSpPr>
          <p:cNvPr id="172" name="Google Shape;172;p18"/>
          <p:cNvCxnSpPr/>
          <p:nvPr/>
        </p:nvCxnSpPr>
        <p:spPr>
          <a:xfrm>
            <a:off x="9701687" y="3779755"/>
            <a:ext cx="0" cy="3503598"/>
          </a:xfrm>
          <a:prstGeom prst="straightConnector1">
            <a:avLst/>
          </a:prstGeom>
          <a:noFill/>
          <a:ln cap="flat" cmpd="sng" w="38100">
            <a:solidFill>
              <a:srgbClr val="033330"/>
            </a:solidFill>
            <a:prstDash val="solid"/>
            <a:round/>
            <a:headEnd len="sm" w="sm" type="none"/>
            <a:tailEnd len="sm" w="sm" type="none"/>
          </a:ln>
        </p:spPr>
      </p:cxnSp>
      <p:sp>
        <p:nvSpPr>
          <p:cNvPr id="173" name="Google Shape;173;p18"/>
          <p:cNvSpPr txBox="1"/>
          <p:nvPr/>
        </p:nvSpPr>
        <p:spPr>
          <a:xfrm>
            <a:off x="1687943" y="1792375"/>
            <a:ext cx="9672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33330"/>
                </a:solidFill>
                <a:latin typeface="Playfair Display"/>
                <a:ea typeface="Playfair Display"/>
                <a:cs typeface="Playfair Display"/>
                <a:sym typeface="Playfair Display"/>
              </a:rPr>
              <a:t>Q1</a:t>
            </a:r>
            <a:endParaRPr/>
          </a:p>
        </p:txBody>
      </p:sp>
      <p:sp>
        <p:nvSpPr>
          <p:cNvPr id="174" name="Google Shape;174;p18"/>
          <p:cNvSpPr txBox="1"/>
          <p:nvPr/>
        </p:nvSpPr>
        <p:spPr>
          <a:xfrm>
            <a:off x="6345681" y="1792375"/>
            <a:ext cx="10719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33330"/>
                </a:solidFill>
                <a:latin typeface="Playfair Display"/>
                <a:ea typeface="Playfair Display"/>
                <a:cs typeface="Playfair Display"/>
                <a:sym typeface="Playfair Display"/>
              </a:rPr>
              <a:t>Q2</a:t>
            </a:r>
            <a:endParaRPr/>
          </a:p>
        </p:txBody>
      </p:sp>
      <p:sp>
        <p:nvSpPr>
          <p:cNvPr id="175" name="Google Shape;175;p18"/>
          <p:cNvSpPr txBox="1"/>
          <p:nvPr/>
        </p:nvSpPr>
        <p:spPr>
          <a:xfrm>
            <a:off x="14238990" y="1772843"/>
            <a:ext cx="627600" cy="67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33330"/>
                </a:solidFill>
                <a:latin typeface="Playfair Display"/>
                <a:ea typeface="Playfair Display"/>
                <a:cs typeface="Playfair Display"/>
                <a:sym typeface="Playfair Display"/>
              </a:rPr>
              <a:t>Q4</a:t>
            </a:r>
            <a:endParaRPr/>
          </a:p>
        </p:txBody>
      </p:sp>
      <p:sp>
        <p:nvSpPr>
          <p:cNvPr id="176" name="Google Shape;176;p18"/>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033330"/>
                </a:solidFill>
                <a:latin typeface="Playfair Display"/>
                <a:ea typeface="Playfair Display"/>
                <a:cs typeface="Playfair Display"/>
                <a:sym typeface="Playfair Display"/>
              </a:rPr>
              <a:t>Year in Review 2024</a:t>
            </a:r>
            <a:endParaRPr/>
          </a:p>
        </p:txBody>
      </p:sp>
      <p:pic>
        <p:nvPicPr>
          <p:cNvPr id="177" name="Google Shape;177;p18"/>
          <p:cNvPicPr preferRelativeResize="0"/>
          <p:nvPr/>
        </p:nvPicPr>
        <p:blipFill>
          <a:blip r:embed="rId3">
            <a:alphaModFix/>
          </a:blip>
          <a:stretch>
            <a:fillRect/>
          </a:stretch>
        </p:blipFill>
        <p:spPr>
          <a:xfrm>
            <a:off x="735985" y="1840501"/>
            <a:ext cx="585426" cy="589828"/>
          </a:xfrm>
          <a:prstGeom prst="rect">
            <a:avLst/>
          </a:prstGeom>
          <a:noFill/>
          <a:ln>
            <a:noFill/>
          </a:ln>
        </p:spPr>
      </p:pic>
      <p:pic>
        <p:nvPicPr>
          <p:cNvPr id="178" name="Google Shape;178;p18"/>
          <p:cNvPicPr preferRelativeResize="0"/>
          <p:nvPr/>
        </p:nvPicPr>
        <p:blipFill>
          <a:blip r:embed="rId4">
            <a:alphaModFix/>
          </a:blip>
          <a:stretch>
            <a:fillRect/>
          </a:stretch>
        </p:blipFill>
        <p:spPr>
          <a:xfrm>
            <a:off x="5318988" y="1840499"/>
            <a:ext cx="585400" cy="590441"/>
          </a:xfrm>
          <a:prstGeom prst="rect">
            <a:avLst/>
          </a:prstGeom>
          <a:noFill/>
          <a:ln>
            <a:noFill/>
          </a:ln>
        </p:spPr>
      </p:pic>
      <p:pic>
        <p:nvPicPr>
          <p:cNvPr id="179" name="Google Shape;179;p18"/>
          <p:cNvPicPr preferRelativeResize="0"/>
          <p:nvPr/>
        </p:nvPicPr>
        <p:blipFill>
          <a:blip r:embed="rId5">
            <a:alphaModFix/>
          </a:blip>
          <a:stretch>
            <a:fillRect/>
          </a:stretch>
        </p:blipFill>
        <p:spPr>
          <a:xfrm>
            <a:off x="13186750" y="1855703"/>
            <a:ext cx="585426" cy="589827"/>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294F"/>
        </a:solidFill>
      </p:bgPr>
    </p:bg>
    <p:spTree>
      <p:nvGrpSpPr>
        <p:cNvPr id="183" name="Shape 183"/>
        <p:cNvGrpSpPr/>
        <p:nvPr/>
      </p:nvGrpSpPr>
      <p:grpSpPr>
        <a:xfrm>
          <a:off x="0" y="0"/>
          <a:ext cx="0" cy="0"/>
          <a:chOff x="0" y="0"/>
          <a:chExt cx="0" cy="0"/>
        </a:xfrm>
      </p:grpSpPr>
      <p:pic>
        <p:nvPicPr>
          <p:cNvPr id="184" name="Google Shape;184;p19"/>
          <p:cNvPicPr preferRelativeResize="0"/>
          <p:nvPr/>
        </p:nvPicPr>
        <p:blipFill rotWithShape="1">
          <a:blip r:embed="rId3">
            <a:alphaModFix/>
          </a:blip>
          <a:srcRect b="24100" l="15136" r="15143" t="37046"/>
          <a:stretch/>
        </p:blipFill>
        <p:spPr>
          <a:xfrm>
            <a:off x="0" y="-1"/>
            <a:ext cx="18288001" cy="10287002"/>
          </a:xfrm>
          <a:prstGeom prst="rect">
            <a:avLst/>
          </a:prstGeom>
          <a:noFill/>
          <a:ln>
            <a:noFill/>
          </a:ln>
        </p:spPr>
      </p:pic>
      <p:sp>
        <p:nvSpPr>
          <p:cNvPr id="185" name="Google Shape;185;p19"/>
          <p:cNvSpPr txBox="1"/>
          <p:nvPr/>
        </p:nvSpPr>
        <p:spPr>
          <a:xfrm>
            <a:off x="2436557" y="2676526"/>
            <a:ext cx="13414800" cy="4571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9000" u="none" cap="none" strike="noStrike">
                <a:solidFill>
                  <a:srgbClr val="E0FFEF"/>
                </a:solidFill>
                <a:latin typeface="Libre Franklin Black"/>
                <a:ea typeface="Libre Franklin Black"/>
                <a:cs typeface="Libre Franklin Black"/>
                <a:sym typeface="Libre Franklin Black"/>
              </a:rPr>
              <a:t>Success is the sum of small efforts, repeated day in and day out.</a:t>
            </a:r>
            <a:endParaRPr/>
          </a:p>
        </p:txBody>
      </p:sp>
      <p:sp>
        <p:nvSpPr>
          <p:cNvPr id="186" name="Google Shape;186;p19"/>
          <p:cNvSpPr txBox="1"/>
          <p:nvPr/>
        </p:nvSpPr>
        <p:spPr>
          <a:xfrm>
            <a:off x="2436557" y="8486775"/>
            <a:ext cx="5376434" cy="7715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500" u="none" cap="none" strike="noStrike">
                <a:solidFill>
                  <a:srgbClr val="E0FFEF"/>
                </a:solidFill>
                <a:latin typeface="Playfair Display"/>
                <a:ea typeface="Playfair Display"/>
                <a:cs typeface="Playfair Display"/>
                <a:sym typeface="Playfair Display"/>
              </a:rPr>
              <a:t>-Best Sales Man</a:t>
            </a:r>
            <a:endParaRPr/>
          </a:p>
        </p:txBody>
      </p:sp>
      <p:sp>
        <p:nvSpPr>
          <p:cNvPr id="187" name="Google Shape;187;p19"/>
          <p:cNvSpPr txBox="1"/>
          <p:nvPr/>
        </p:nvSpPr>
        <p:spPr>
          <a:xfrm>
            <a:off x="0" y="-2341137"/>
            <a:ext cx="3657206" cy="84345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9220" u="none" cap="none" strike="noStrike">
                <a:solidFill>
                  <a:srgbClr val="FEBA4D"/>
                </a:solidFill>
                <a:latin typeface="Libre Franklin Black"/>
                <a:ea typeface="Libre Franklin Black"/>
                <a:cs typeface="Libre Franklin Black"/>
                <a:sym typeface="Libre Franklin Black"/>
              </a:rPr>
              <a:t>“</a:t>
            </a:r>
            <a:endParaRPr/>
          </a:p>
        </p:txBody>
      </p:sp>
      <p:sp>
        <p:nvSpPr>
          <p:cNvPr id="188" name="Google Shape;188;p19"/>
          <p:cNvSpPr txBox="1"/>
          <p:nvPr/>
        </p:nvSpPr>
        <p:spPr>
          <a:xfrm>
            <a:off x="15280319" y="4752406"/>
            <a:ext cx="3657206" cy="84345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9220" u="none" cap="none" strike="noStrike">
                <a:solidFill>
                  <a:srgbClr val="FEBA4D"/>
                </a:solidFill>
                <a:latin typeface="Libre Franklin Black"/>
                <a:ea typeface="Libre Franklin Black"/>
                <a:cs typeface="Libre Franklin Black"/>
                <a:sym typeface="Libre Franklin Black"/>
              </a:rPr>
              <a:t>“</a:t>
            </a:r>
            <a:endParaRPr/>
          </a:p>
        </p:txBody>
      </p:sp>
      <p:sp>
        <p:nvSpPr>
          <p:cNvPr id="189" name="Google Shape;189;p19"/>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E0FFEF"/>
                </a:solidFill>
                <a:latin typeface="Playfair Display"/>
                <a:ea typeface="Playfair Display"/>
                <a:cs typeface="Playfair Display"/>
                <a:sym typeface="Playfair Display"/>
              </a:rPr>
              <a:t>Year in Review 2024</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3330"/>
        </a:solidFill>
      </p:bgPr>
    </p:bg>
    <p:spTree>
      <p:nvGrpSpPr>
        <p:cNvPr id="193" name="Shape 193"/>
        <p:cNvGrpSpPr/>
        <p:nvPr/>
      </p:nvGrpSpPr>
      <p:grpSpPr>
        <a:xfrm>
          <a:off x="0" y="0"/>
          <a:ext cx="0" cy="0"/>
          <a:chOff x="0" y="0"/>
          <a:chExt cx="0" cy="0"/>
        </a:xfrm>
      </p:grpSpPr>
      <p:pic>
        <p:nvPicPr>
          <p:cNvPr id="194" name="Google Shape;194;p20"/>
          <p:cNvPicPr preferRelativeResize="0"/>
          <p:nvPr/>
        </p:nvPicPr>
        <p:blipFill rotWithShape="1">
          <a:blip r:embed="rId3">
            <a:alphaModFix/>
          </a:blip>
          <a:srcRect b="25267" l="30313" r="0" t="0"/>
          <a:stretch/>
        </p:blipFill>
        <p:spPr>
          <a:xfrm>
            <a:off x="0" y="196875"/>
            <a:ext cx="9398124" cy="10073876"/>
          </a:xfrm>
          <a:prstGeom prst="rect">
            <a:avLst/>
          </a:prstGeom>
          <a:noFill/>
          <a:ln>
            <a:noFill/>
          </a:ln>
        </p:spPr>
      </p:pic>
      <p:sp>
        <p:nvSpPr>
          <p:cNvPr id="195" name="Google Shape;195;p20"/>
          <p:cNvSpPr txBox="1"/>
          <p:nvPr/>
        </p:nvSpPr>
        <p:spPr>
          <a:xfrm>
            <a:off x="6917651" y="2492816"/>
            <a:ext cx="9615000" cy="327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246" u="none" cap="none" strike="noStrike">
                <a:solidFill>
                  <a:srgbClr val="E0FFEF"/>
                </a:solidFill>
                <a:latin typeface="Libre Franklin Black"/>
                <a:ea typeface="Libre Franklin Black"/>
                <a:cs typeface="Libre Franklin Black"/>
                <a:sym typeface="Libre Franklin Black"/>
              </a:rPr>
              <a:t>SALES</a:t>
            </a:r>
            <a:endParaRPr/>
          </a:p>
        </p:txBody>
      </p:sp>
      <p:sp>
        <p:nvSpPr>
          <p:cNvPr id="196" name="Google Shape;196;p20"/>
          <p:cNvSpPr txBox="1"/>
          <p:nvPr/>
        </p:nvSpPr>
        <p:spPr>
          <a:xfrm>
            <a:off x="9139238" y="5903645"/>
            <a:ext cx="9525" cy="87757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7" name="Google Shape;197;p20"/>
          <p:cNvSpPr txBox="1"/>
          <p:nvPr/>
        </p:nvSpPr>
        <p:spPr>
          <a:xfrm>
            <a:off x="6917651" y="6777123"/>
            <a:ext cx="90411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500" u="none" cap="none" strike="noStrike">
                <a:solidFill>
                  <a:srgbClr val="E0FFEF"/>
                </a:solidFill>
                <a:latin typeface="Playfair Display"/>
                <a:ea typeface="Playfair Display"/>
                <a:cs typeface="Playfair Display"/>
                <a:sym typeface="Playfair Display"/>
              </a:rPr>
              <a:t>This layout is used to emphasize transitions in between parts of your presentation.</a:t>
            </a:r>
            <a:endParaRPr/>
          </a:p>
        </p:txBody>
      </p:sp>
      <p:grpSp>
        <p:nvGrpSpPr>
          <p:cNvPr id="198" name="Google Shape;198;p20"/>
          <p:cNvGrpSpPr/>
          <p:nvPr/>
        </p:nvGrpSpPr>
        <p:grpSpPr>
          <a:xfrm>
            <a:off x="631202" y="520657"/>
            <a:ext cx="4848703" cy="9766343"/>
            <a:chOff x="0" y="-47625"/>
            <a:chExt cx="1277025" cy="2572206"/>
          </a:xfrm>
        </p:grpSpPr>
        <p:sp>
          <p:nvSpPr>
            <p:cNvPr id="199" name="Google Shape;199;p20"/>
            <p:cNvSpPr/>
            <p:nvPr/>
          </p:nvSpPr>
          <p:spPr>
            <a:xfrm>
              <a:off x="0" y="0"/>
              <a:ext cx="1277025" cy="2524581"/>
            </a:xfrm>
            <a:custGeom>
              <a:rect b="b" l="l" r="r" t="t"/>
              <a:pathLst>
                <a:path extrusionOk="0" h="2524581" w="1277025">
                  <a:moveTo>
                    <a:pt x="159670" y="0"/>
                  </a:moveTo>
                  <a:lnTo>
                    <a:pt x="1117355" y="0"/>
                  </a:lnTo>
                  <a:cubicBezTo>
                    <a:pt x="1205538" y="0"/>
                    <a:pt x="1277025" y="71487"/>
                    <a:pt x="1277025" y="159670"/>
                  </a:cubicBezTo>
                  <a:lnTo>
                    <a:pt x="1277025" y="2364911"/>
                  </a:lnTo>
                  <a:cubicBezTo>
                    <a:pt x="1277025" y="2453094"/>
                    <a:pt x="1205538" y="2524581"/>
                    <a:pt x="1117355" y="2524581"/>
                  </a:cubicBezTo>
                  <a:lnTo>
                    <a:pt x="159670" y="2524581"/>
                  </a:lnTo>
                  <a:cubicBezTo>
                    <a:pt x="71487" y="2524581"/>
                    <a:pt x="0" y="2453094"/>
                    <a:pt x="0" y="2364911"/>
                  </a:cubicBezTo>
                  <a:lnTo>
                    <a:pt x="0" y="159670"/>
                  </a:lnTo>
                  <a:cubicBezTo>
                    <a:pt x="0" y="71487"/>
                    <a:pt x="71487" y="0"/>
                    <a:pt x="159670" y="0"/>
                  </a:cubicBezTo>
                  <a:close/>
                </a:path>
              </a:pathLst>
            </a:custGeom>
            <a:solidFill>
              <a:srgbClr val="E0F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0"/>
            <p:cNvSpPr txBox="1"/>
            <p:nvPr/>
          </p:nvSpPr>
          <p:spPr>
            <a:xfrm>
              <a:off x="0" y="-47625"/>
              <a:ext cx="1277025" cy="25722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20"/>
          <p:cNvSpPr txBox="1"/>
          <p:nvPr/>
        </p:nvSpPr>
        <p:spPr>
          <a:xfrm>
            <a:off x="6917651" y="5248164"/>
            <a:ext cx="10188829" cy="12338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200" u="none" cap="none" strike="noStrike">
                <a:solidFill>
                  <a:srgbClr val="FEBA4D"/>
                </a:solidFill>
                <a:latin typeface="Libre Franklin Black"/>
                <a:ea typeface="Libre Franklin Black"/>
                <a:cs typeface="Libre Franklin Black"/>
                <a:sym typeface="Libre Franklin Black"/>
              </a:rPr>
              <a:t>PERFORMANCE </a:t>
            </a:r>
            <a:endParaRPr/>
          </a:p>
        </p:txBody>
      </p:sp>
      <p:sp>
        <p:nvSpPr>
          <p:cNvPr id="202" name="Google Shape;202;p20"/>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E0FFEF"/>
                </a:solidFill>
                <a:latin typeface="Playfair Display"/>
                <a:ea typeface="Playfair Display"/>
                <a:cs typeface="Playfair Display"/>
                <a:sym typeface="Playfair Display"/>
              </a:rPr>
              <a:t>Year in Review 2024</a:t>
            </a:r>
            <a:endParaRPr/>
          </a:p>
        </p:txBody>
      </p:sp>
      <p:pic>
        <p:nvPicPr>
          <p:cNvPr id="203" name="Google Shape;203;p20"/>
          <p:cNvPicPr preferRelativeResize="0"/>
          <p:nvPr/>
        </p:nvPicPr>
        <p:blipFill rotWithShape="1">
          <a:blip r:embed="rId4">
            <a:alphaModFix/>
          </a:blip>
          <a:srcRect b="0" l="15333" r="0" t="0"/>
          <a:stretch/>
        </p:blipFill>
        <p:spPr>
          <a:xfrm>
            <a:off x="0" y="1170750"/>
            <a:ext cx="6483724" cy="8900797"/>
          </a:xfrm>
          <a:prstGeom prst="rect">
            <a:avLst/>
          </a:prstGeom>
          <a:noFill/>
          <a:ln>
            <a:no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207" name="Shape 207"/>
        <p:cNvGrpSpPr/>
        <p:nvPr/>
      </p:nvGrpSpPr>
      <p:grpSpPr>
        <a:xfrm>
          <a:off x="0" y="0"/>
          <a:ext cx="0" cy="0"/>
          <a:chOff x="0" y="0"/>
          <a:chExt cx="0" cy="0"/>
        </a:xfrm>
      </p:grpSpPr>
      <p:sp>
        <p:nvSpPr>
          <p:cNvPr id="208" name="Google Shape;208;p21"/>
          <p:cNvSpPr/>
          <p:nvPr/>
        </p:nvSpPr>
        <p:spPr>
          <a:xfrm>
            <a:off x="961191" y="869626"/>
            <a:ext cx="9727436" cy="1534173"/>
          </a:xfrm>
          <a:custGeom>
            <a:rect b="b" l="l" r="r" t="t"/>
            <a:pathLst>
              <a:path extrusionOk="0" h="404062" w="2561959">
                <a:moveTo>
                  <a:pt x="48549" y="0"/>
                </a:moveTo>
                <a:lnTo>
                  <a:pt x="2513410" y="0"/>
                </a:lnTo>
                <a:cubicBezTo>
                  <a:pt x="2526286" y="0"/>
                  <a:pt x="2538634" y="5115"/>
                  <a:pt x="2547739" y="14220"/>
                </a:cubicBezTo>
                <a:cubicBezTo>
                  <a:pt x="2556844" y="23324"/>
                  <a:pt x="2561959" y="35673"/>
                  <a:pt x="2561959" y="48549"/>
                </a:cubicBezTo>
                <a:lnTo>
                  <a:pt x="2561959" y="355513"/>
                </a:lnTo>
                <a:cubicBezTo>
                  <a:pt x="2561959" y="368389"/>
                  <a:pt x="2556844" y="380738"/>
                  <a:pt x="2547739" y="389842"/>
                </a:cubicBezTo>
                <a:cubicBezTo>
                  <a:pt x="2538634" y="398947"/>
                  <a:pt x="2526286" y="404062"/>
                  <a:pt x="2513410" y="404062"/>
                </a:cubicBezTo>
                <a:lnTo>
                  <a:pt x="48549" y="404062"/>
                </a:lnTo>
                <a:cubicBezTo>
                  <a:pt x="21736" y="404062"/>
                  <a:pt x="0" y="382326"/>
                  <a:pt x="0" y="355513"/>
                </a:cubicBezTo>
                <a:lnTo>
                  <a:pt x="0" y="48549"/>
                </a:lnTo>
                <a:cubicBezTo>
                  <a:pt x="0" y="35673"/>
                  <a:pt x="5115" y="23324"/>
                  <a:pt x="14220" y="14220"/>
                </a:cubicBezTo>
                <a:cubicBezTo>
                  <a:pt x="23324" y="5115"/>
                  <a:pt x="35673" y="0"/>
                  <a:pt x="48549" y="0"/>
                </a:cubicBezTo>
                <a:close/>
              </a:path>
            </a:pathLst>
          </a:custGeom>
          <a:solidFill>
            <a:srgbClr val="FEBA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961200" y="863775"/>
            <a:ext cx="3550500" cy="1534200"/>
          </a:xfrm>
          <a:prstGeom prst="roundRect">
            <a:avLst>
              <a:gd fmla="val 13996" name="adj"/>
            </a:avLst>
          </a:prstGeom>
          <a:solidFill>
            <a:srgbClr val="FF61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0" name="Google Shape;210;p21"/>
          <p:cNvSpPr txBox="1"/>
          <p:nvPr/>
        </p:nvSpPr>
        <p:spPr>
          <a:xfrm>
            <a:off x="1287035" y="1081088"/>
            <a:ext cx="3002700" cy="10005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499" u="none" cap="none" strike="noStrike">
                <a:solidFill>
                  <a:srgbClr val="033330"/>
                </a:solidFill>
                <a:latin typeface="Libre Franklin Black"/>
                <a:ea typeface="Libre Franklin Black"/>
                <a:cs typeface="Libre Franklin Black"/>
                <a:sym typeface="Libre Franklin Black"/>
              </a:rPr>
              <a:t>Annual </a:t>
            </a:r>
            <a:endParaRPr/>
          </a:p>
        </p:txBody>
      </p:sp>
      <p:sp>
        <p:nvSpPr>
          <p:cNvPr id="211" name="Google Shape;211;p21"/>
          <p:cNvSpPr txBox="1"/>
          <p:nvPr/>
        </p:nvSpPr>
        <p:spPr>
          <a:xfrm>
            <a:off x="1028700" y="5405356"/>
            <a:ext cx="3970072"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Sales Growth Analysis</a:t>
            </a:r>
            <a:endParaRPr/>
          </a:p>
        </p:txBody>
      </p:sp>
      <p:pic>
        <p:nvPicPr>
          <p:cNvPr id="212" name="Google Shape;212;p21"/>
          <p:cNvPicPr preferRelativeResize="0"/>
          <p:nvPr/>
        </p:nvPicPr>
        <p:blipFill rotWithShape="1">
          <a:blip r:embed="rId3">
            <a:alphaModFix/>
          </a:blip>
          <a:srcRect b="0" l="0" r="0" t="0"/>
          <a:stretch/>
        </p:blipFill>
        <p:spPr>
          <a:xfrm>
            <a:off x="4878877" y="2499042"/>
            <a:ext cx="6982909" cy="7362004"/>
          </a:xfrm>
          <a:prstGeom prst="rect">
            <a:avLst/>
          </a:prstGeom>
          <a:noFill/>
          <a:ln>
            <a:noFill/>
          </a:ln>
        </p:spPr>
      </p:pic>
      <p:sp>
        <p:nvSpPr>
          <p:cNvPr id="213" name="Google Shape;213;p21"/>
          <p:cNvSpPr txBox="1"/>
          <p:nvPr/>
        </p:nvSpPr>
        <p:spPr>
          <a:xfrm>
            <a:off x="1028700" y="6064505"/>
            <a:ext cx="3866287" cy="310642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Duis aute irure dolor in reprehenderit in voluptate velit esse cillum dolore eu fugiat nulla pariatur. Excepteur sint occaecat cupidatat non proident, sunt in culpa qui officia deserunt mollit anim id est laborum.</a:t>
            </a:r>
            <a:endParaRPr/>
          </a:p>
        </p:txBody>
      </p:sp>
      <p:sp>
        <p:nvSpPr>
          <p:cNvPr id="214" name="Google Shape;214;p21"/>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033330"/>
                </a:solidFill>
                <a:latin typeface="Playfair Display"/>
                <a:ea typeface="Playfair Display"/>
                <a:cs typeface="Playfair Display"/>
                <a:sym typeface="Playfair Display"/>
              </a:rPr>
              <a:t>Year in Review 2024</a:t>
            </a:r>
            <a:endParaRPr/>
          </a:p>
        </p:txBody>
      </p:sp>
      <p:pic>
        <p:nvPicPr>
          <p:cNvPr id="215" name="Google Shape;215;p21"/>
          <p:cNvPicPr preferRelativeResize="0"/>
          <p:nvPr/>
        </p:nvPicPr>
        <p:blipFill rotWithShape="1">
          <a:blip r:embed="rId4">
            <a:alphaModFix/>
          </a:blip>
          <a:srcRect b="0" l="0" r="0" t="0"/>
          <a:stretch/>
        </p:blipFill>
        <p:spPr>
          <a:xfrm>
            <a:off x="11142630" y="2640346"/>
            <a:ext cx="6786332" cy="7217969"/>
          </a:xfrm>
          <a:prstGeom prst="rect">
            <a:avLst/>
          </a:prstGeom>
          <a:noFill/>
          <a:ln>
            <a:noFill/>
          </a:ln>
        </p:spPr>
      </p:pic>
      <p:sp>
        <p:nvSpPr>
          <p:cNvPr id="216" name="Google Shape;216;p21"/>
          <p:cNvSpPr txBox="1"/>
          <p:nvPr/>
        </p:nvSpPr>
        <p:spPr>
          <a:xfrm>
            <a:off x="4894987" y="1081088"/>
            <a:ext cx="5886900" cy="10005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499" u="none" cap="none" strike="noStrike">
                <a:solidFill>
                  <a:srgbClr val="033330"/>
                </a:solidFill>
                <a:latin typeface="Libre Franklin Black"/>
                <a:ea typeface="Libre Franklin Black"/>
                <a:cs typeface="Libre Franklin Black"/>
                <a:sym typeface="Libre Franklin Black"/>
              </a:rPr>
              <a:t>Sales Figures</a:t>
            </a:r>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FFEF"/>
        </a:solidFill>
      </p:bgPr>
    </p:bg>
    <p:spTree>
      <p:nvGrpSpPr>
        <p:cNvPr id="220" name="Shape 220"/>
        <p:cNvGrpSpPr/>
        <p:nvPr/>
      </p:nvGrpSpPr>
      <p:grpSpPr>
        <a:xfrm>
          <a:off x="0" y="0"/>
          <a:ext cx="0" cy="0"/>
          <a:chOff x="0" y="0"/>
          <a:chExt cx="0" cy="0"/>
        </a:xfrm>
      </p:grpSpPr>
      <p:sp>
        <p:nvSpPr>
          <p:cNvPr id="221" name="Google Shape;221;p22"/>
          <p:cNvSpPr txBox="1"/>
          <p:nvPr/>
        </p:nvSpPr>
        <p:spPr>
          <a:xfrm>
            <a:off x="9144000" y="3041434"/>
            <a:ext cx="8115300"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499" u="none" cap="none" strike="noStrike">
                <a:solidFill>
                  <a:srgbClr val="033330"/>
                </a:solidFill>
                <a:latin typeface="Libre Franklin Black"/>
                <a:ea typeface="Libre Franklin Black"/>
                <a:cs typeface="Libre Franklin Black"/>
                <a:sym typeface="Libre Franklin Black"/>
              </a:rPr>
              <a:t>Team Performance</a:t>
            </a:r>
            <a:endParaRPr/>
          </a:p>
        </p:txBody>
      </p:sp>
      <p:sp>
        <p:nvSpPr>
          <p:cNvPr id="222" name="Google Shape;222;p22"/>
          <p:cNvSpPr txBox="1"/>
          <p:nvPr/>
        </p:nvSpPr>
        <p:spPr>
          <a:xfrm>
            <a:off x="13906088" y="8459343"/>
            <a:ext cx="26271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33330"/>
                </a:solidFill>
                <a:latin typeface="Playfair Display"/>
                <a:ea typeface="Playfair Display"/>
                <a:cs typeface="Playfair Display"/>
                <a:sym typeface="Playfair Display"/>
              </a:rPr>
              <a:t>Elaborate on the featured statistic.</a:t>
            </a:r>
            <a:endParaRPr/>
          </a:p>
        </p:txBody>
      </p:sp>
      <p:sp>
        <p:nvSpPr>
          <p:cNvPr id="223" name="Google Shape;223;p22"/>
          <p:cNvSpPr txBox="1"/>
          <p:nvPr/>
        </p:nvSpPr>
        <p:spPr>
          <a:xfrm>
            <a:off x="9403408" y="8459343"/>
            <a:ext cx="28503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33330"/>
                </a:solidFill>
                <a:latin typeface="Playfair Display"/>
                <a:ea typeface="Playfair Display"/>
                <a:cs typeface="Playfair Display"/>
                <a:sym typeface="Playfair Display"/>
              </a:rPr>
              <a:t>Elaborate on the featured statistic.</a:t>
            </a:r>
            <a:endParaRPr/>
          </a:p>
        </p:txBody>
      </p:sp>
      <p:pic>
        <p:nvPicPr>
          <p:cNvPr id="224" name="Google Shape;224;p22"/>
          <p:cNvPicPr preferRelativeResize="0"/>
          <p:nvPr/>
        </p:nvPicPr>
        <p:blipFill rotWithShape="1">
          <a:blip r:embed="rId3">
            <a:alphaModFix/>
          </a:blip>
          <a:srcRect b="0" l="0" r="0" t="0"/>
          <a:stretch/>
        </p:blipFill>
        <p:spPr>
          <a:xfrm>
            <a:off x="8903771" y="4578051"/>
            <a:ext cx="3849673" cy="3849673"/>
          </a:xfrm>
          <a:prstGeom prst="rect">
            <a:avLst/>
          </a:prstGeom>
          <a:noFill/>
          <a:ln>
            <a:noFill/>
          </a:ln>
        </p:spPr>
      </p:pic>
      <p:pic>
        <p:nvPicPr>
          <p:cNvPr id="225" name="Google Shape;225;p22"/>
          <p:cNvPicPr preferRelativeResize="0"/>
          <p:nvPr/>
        </p:nvPicPr>
        <p:blipFill rotWithShape="1">
          <a:blip r:embed="rId4">
            <a:alphaModFix/>
          </a:blip>
          <a:srcRect b="0" l="0" r="0" t="0"/>
          <a:stretch/>
        </p:blipFill>
        <p:spPr>
          <a:xfrm>
            <a:off x="13294806" y="4578051"/>
            <a:ext cx="3849673" cy="3849673"/>
          </a:xfrm>
          <a:prstGeom prst="rect">
            <a:avLst/>
          </a:prstGeom>
          <a:noFill/>
          <a:ln>
            <a:noFill/>
          </a:ln>
        </p:spPr>
      </p:pic>
      <p:sp>
        <p:nvSpPr>
          <p:cNvPr id="226" name="Google Shape;226;p22"/>
          <p:cNvSpPr txBox="1"/>
          <p:nvPr/>
        </p:nvSpPr>
        <p:spPr>
          <a:xfrm>
            <a:off x="1028700" y="6897243"/>
            <a:ext cx="7679700" cy="228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Sed do eiusmod tempor incididunt ut labore et dolore magna aliqua. Ut enim ad minim veniam, quis nostrud exercitation ullamco laboris nisi ut aliquip ex ea commodo consequat.</a:t>
            </a:r>
            <a:endParaRPr/>
          </a:p>
          <a:p>
            <a:pPr indent="0" lvl="0" marL="0" marR="0" rtl="0" algn="l">
              <a:lnSpc>
                <a:spcPct val="115000"/>
              </a:lnSpc>
              <a:spcBef>
                <a:spcPts val="0"/>
              </a:spcBef>
              <a:spcAft>
                <a:spcPts val="0"/>
              </a:spcAft>
              <a:buNone/>
            </a:pPr>
            <a:r>
              <a:t/>
            </a:r>
            <a:endParaRPr b="0" i="0" sz="2199" u="none" cap="none" strike="noStrike">
              <a:solidFill>
                <a:srgbClr val="03333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None/>
            </a:pPr>
            <a:r>
              <a:rPr b="0" i="0" lang="en-US" sz="2199" u="none" cap="none" strike="noStrike">
                <a:solidFill>
                  <a:srgbClr val="033330"/>
                </a:solidFill>
                <a:latin typeface="Playfair Display"/>
                <a:ea typeface="Playfair Display"/>
                <a:cs typeface="Playfair Display"/>
                <a:sym typeface="Playfair Display"/>
              </a:rPr>
              <a:t>Excepteur sint occaecat cupidatat non proident, sunt in culpa qui officia deserunt mollit anim id est laborum.</a:t>
            </a:r>
            <a:endParaRPr/>
          </a:p>
        </p:txBody>
      </p:sp>
      <p:sp>
        <p:nvSpPr>
          <p:cNvPr id="227" name="Google Shape;227;p22"/>
          <p:cNvSpPr txBox="1"/>
          <p:nvPr/>
        </p:nvSpPr>
        <p:spPr>
          <a:xfrm>
            <a:off x="1028700" y="6326755"/>
            <a:ext cx="5190561"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700" u="none" cap="none" strike="noStrike">
                <a:solidFill>
                  <a:srgbClr val="033330"/>
                </a:solidFill>
                <a:latin typeface="Playfair Display"/>
                <a:ea typeface="Playfair Display"/>
                <a:cs typeface="Playfair Display"/>
                <a:sym typeface="Playfair Display"/>
              </a:rPr>
              <a:t>Team Development &amp; Training</a:t>
            </a:r>
            <a:endParaRPr/>
          </a:p>
        </p:txBody>
      </p:sp>
      <p:sp>
        <p:nvSpPr>
          <p:cNvPr id="228" name="Google Shape;228;p22"/>
          <p:cNvSpPr txBox="1"/>
          <p:nvPr/>
        </p:nvSpPr>
        <p:spPr>
          <a:xfrm>
            <a:off x="14681529" y="698500"/>
            <a:ext cx="2577771" cy="330200"/>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US" sz="1999" u="none" cap="none" strike="noStrike">
                <a:solidFill>
                  <a:srgbClr val="033330"/>
                </a:solidFill>
                <a:latin typeface="Playfair Display"/>
                <a:ea typeface="Playfair Display"/>
                <a:cs typeface="Playfair Display"/>
                <a:sym typeface="Playfair Display"/>
              </a:rPr>
              <a:t>Year in Review 2024</a:t>
            </a:r>
            <a:endParaRPr/>
          </a:p>
        </p:txBody>
      </p:sp>
      <p:pic>
        <p:nvPicPr>
          <p:cNvPr id="229" name="Google Shape;229;p22"/>
          <p:cNvPicPr preferRelativeResize="0"/>
          <p:nvPr/>
        </p:nvPicPr>
        <p:blipFill>
          <a:blip r:embed="rId5">
            <a:alphaModFix/>
          </a:blip>
          <a:stretch>
            <a:fillRect/>
          </a:stretch>
        </p:blipFill>
        <p:spPr>
          <a:xfrm>
            <a:off x="1028700" y="288976"/>
            <a:ext cx="6125123" cy="582604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Year in Review Slides">
  <a:themeElements>
    <a:clrScheme name="Office">
      <a:dk1>
        <a:srgbClr val="033330"/>
      </a:dk1>
      <a:lt1>
        <a:srgbClr val="E0FFEF"/>
      </a:lt1>
      <a:dk2>
        <a:srgbClr val="A0294F"/>
      </a:dk2>
      <a:lt2>
        <a:srgbClr val="335EC1"/>
      </a:lt2>
      <a:accent1>
        <a:srgbClr val="FF6182"/>
      </a:accent1>
      <a:accent2>
        <a:srgbClr val="0D8175"/>
      </a:accent2>
      <a:accent3>
        <a:srgbClr val="FEBA4D"/>
      </a:accent3>
      <a:accent4>
        <a:srgbClr val="A0294F"/>
      </a:accent4>
      <a:accent5>
        <a:srgbClr val="335EC1"/>
      </a:accent5>
      <a:accent6>
        <a:srgbClr val="FF6182"/>
      </a:accent6>
      <a:hlink>
        <a:srgbClr val="FEBA4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