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6"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10287000" cx="18288000"/>
  <p:notesSz cx="6858000" cy="9144000"/>
  <p:embeddedFontLst>
    <p:embeddedFont>
      <p:font typeface="Play"/>
      <p:regular r:id="rId29"/>
      <p:bold r:id="rId30"/>
    </p:embeddedFont>
    <p:embeddedFont>
      <p:font typeface="Podkova"/>
      <p:regular r:id="rId31"/>
      <p:bold r:id="rId32"/>
    </p:embeddedFont>
    <p:embeddedFont>
      <p:font typeface="Podkova SemiBold"/>
      <p:regular r:id="rId33"/>
      <p:bold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30BA2E8-D5BF-4602-ADBE-BC1232A37F7B}">
  <a:tblStyle styleId="{430BA2E8-D5BF-4602-ADBE-BC1232A37F7B}"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l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odkova-regular.fntdata"/><Relationship Id="rId30" Type="http://schemas.openxmlformats.org/officeDocument/2006/relationships/font" Target="fonts/Play-bold.fntdata"/><Relationship Id="rId11" Type="http://schemas.openxmlformats.org/officeDocument/2006/relationships/slide" Target="slides/slide5.xml"/><Relationship Id="rId33" Type="http://schemas.openxmlformats.org/officeDocument/2006/relationships/font" Target="fonts/PodkovaSemiBold-regular.fntdata"/><Relationship Id="rId10" Type="http://schemas.openxmlformats.org/officeDocument/2006/relationships/slide" Target="slides/slide4.xml"/><Relationship Id="rId32" Type="http://schemas.openxmlformats.org/officeDocument/2006/relationships/font" Target="fonts/Podkova-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PodkovaSemiBold-bold.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0" name="Shape 410"/>
        <p:cNvGrpSpPr/>
        <p:nvPr/>
      </p:nvGrpSpPr>
      <p:grpSpPr>
        <a:xfrm>
          <a:off x="0" y="0"/>
          <a:ext cx="0" cy="0"/>
          <a:chOff x="0" y="0"/>
          <a:chExt cx="0" cy="0"/>
        </a:xfrm>
      </p:grpSpPr>
      <p:sp>
        <p:nvSpPr>
          <p:cNvPr id="411" name="Google Shape;4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6" name="Shape 476"/>
        <p:cNvGrpSpPr/>
        <p:nvPr/>
      </p:nvGrpSpPr>
      <p:grpSpPr>
        <a:xfrm>
          <a:off x="0" y="0"/>
          <a:ext cx="0" cy="0"/>
          <a:chOff x="0" y="0"/>
          <a:chExt cx="0" cy="0"/>
        </a:xfrm>
      </p:grpSpPr>
      <p:sp>
        <p:nvSpPr>
          <p:cNvPr id="477" name="Google Shape;477;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6" name="Shape 586"/>
        <p:cNvGrpSpPr/>
        <p:nvPr/>
      </p:nvGrpSpPr>
      <p:grpSpPr>
        <a:xfrm>
          <a:off x="0" y="0"/>
          <a:ext cx="0" cy="0"/>
          <a:chOff x="0" y="0"/>
          <a:chExt cx="0" cy="0"/>
        </a:xfrm>
      </p:grpSpPr>
      <p:sp>
        <p:nvSpPr>
          <p:cNvPr id="587" name="Google Shape;587;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 name="Shape 9"/>
        <p:cNvGrpSpPr/>
        <p:nvPr/>
      </p:nvGrpSpPr>
      <p:grpSpPr>
        <a:xfrm>
          <a:off x="0" y="0"/>
          <a:ext cx="0" cy="0"/>
          <a:chOff x="0" y="0"/>
          <a:chExt cx="0" cy="0"/>
        </a:xfrm>
      </p:grpSpPr>
      <p:sp>
        <p:nvSpPr>
          <p:cNvPr id="10" name="Google Shape;10;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2"/>
        </a:solidFill>
      </p:bgPr>
    </p:bg>
    <p:spTree>
      <p:nvGrpSpPr>
        <p:cNvPr id="11" name="Shape 11"/>
        <p:cNvGrpSpPr/>
        <p:nvPr/>
      </p:nvGrpSpPr>
      <p:grpSpPr>
        <a:xfrm>
          <a:off x="0" y="0"/>
          <a:ext cx="0" cy="0"/>
          <a:chOff x="0" y="0"/>
          <a:chExt cx="0" cy="0"/>
        </a:xfrm>
      </p:grpSpPr>
      <p:sp>
        <p:nvSpPr>
          <p:cNvPr id="12" name="Google Shape;12;p3"/>
          <p:cNvSpPr/>
          <p:nvPr/>
        </p:nvSpPr>
        <p:spPr>
          <a:xfrm>
            <a:off x="304923" y="247205"/>
            <a:ext cx="17646375" cy="9800508"/>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cxnSp>
        <p:nvCxnSpPr>
          <p:cNvPr id="13" name="Google Shape;13;p3"/>
          <p:cNvCxnSpPr/>
          <p:nvPr/>
        </p:nvCxnSpPr>
        <p:spPr>
          <a:xfrm>
            <a:off x="10096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14" name="Google Shape;14;p3"/>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15" name="Google Shape;15;p3"/>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16" name="Google Shape;16;p3"/>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17" name="Google Shape;17;p3"/>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18" name="Google Shape;18;p3"/>
          <p:cNvCxnSpPr/>
          <p:nvPr/>
        </p:nvCxnSpPr>
        <p:spPr>
          <a:xfrm rot="10800000">
            <a:off x="3158242" y="693281"/>
            <a:ext cx="12008400" cy="0"/>
          </a:xfrm>
          <a:prstGeom prst="straightConnector1">
            <a:avLst/>
          </a:prstGeom>
          <a:noFill/>
          <a:ln cap="flat" cmpd="sng" w="38100">
            <a:solidFill>
              <a:srgbClr val="540795"/>
            </a:solidFill>
            <a:prstDash val="solid"/>
            <a:round/>
            <a:headEnd len="sm" w="sm" type="none"/>
            <a:tailEnd len="sm" w="sm" type="none"/>
          </a:ln>
        </p:spPr>
      </p:cxnSp>
      <p:cxnSp>
        <p:nvCxnSpPr>
          <p:cNvPr id="19" name="Google Shape;19;p3"/>
          <p:cNvCxnSpPr/>
          <p:nvPr/>
        </p:nvCxnSpPr>
        <p:spPr>
          <a:xfrm rot="10800000">
            <a:off x="2872491" y="9277350"/>
            <a:ext cx="12008400" cy="0"/>
          </a:xfrm>
          <a:prstGeom prst="straightConnector1">
            <a:avLst/>
          </a:prstGeom>
          <a:noFill/>
          <a:ln cap="flat" cmpd="sng" w="38100">
            <a:solidFill>
              <a:srgbClr val="540795"/>
            </a:solidFill>
            <a:prstDash val="solid"/>
            <a:round/>
            <a:headEnd len="sm" w="sm" type="none"/>
            <a:tailEnd len="sm" w="sm" type="none"/>
          </a:ln>
        </p:spPr>
      </p:cxnSp>
      <p:cxnSp>
        <p:nvCxnSpPr>
          <p:cNvPr id="20" name="Google Shape;20;p3"/>
          <p:cNvCxnSpPr/>
          <p:nvPr/>
        </p:nvCxnSpPr>
        <p:spPr>
          <a:xfrm>
            <a:off x="172783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21" name="Google Shape;21;p3"/>
          <p:cNvSpPr txBox="1"/>
          <p:nvPr>
            <p:ph type="ctrTitle"/>
          </p:nvPr>
        </p:nvSpPr>
        <p:spPr>
          <a:xfrm>
            <a:off x="5153075" y="1711875"/>
            <a:ext cx="7772400" cy="1470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5838875" y="4112525"/>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bg>
      <p:bgPr>
        <a:solidFill>
          <a:schemeClr val="dk2"/>
        </a:solidFill>
      </p:bgPr>
    </p:bg>
    <p:spTree>
      <p:nvGrpSpPr>
        <p:cNvPr id="24" name="Shape 24"/>
        <p:cNvGrpSpPr/>
        <p:nvPr/>
      </p:nvGrpSpPr>
      <p:grpSpPr>
        <a:xfrm>
          <a:off x="0" y="0"/>
          <a:ext cx="0" cy="0"/>
          <a:chOff x="0" y="0"/>
          <a:chExt cx="0" cy="0"/>
        </a:xfrm>
      </p:grpSpPr>
      <p:sp>
        <p:nvSpPr>
          <p:cNvPr id="25" name="Google Shape;25;p4"/>
          <p:cNvSpPr/>
          <p:nvPr/>
        </p:nvSpPr>
        <p:spPr>
          <a:xfrm>
            <a:off x="304923" y="247205"/>
            <a:ext cx="17646375" cy="9800508"/>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cxnSp>
        <p:nvCxnSpPr>
          <p:cNvPr id="26" name="Google Shape;26;p4"/>
          <p:cNvCxnSpPr/>
          <p:nvPr/>
        </p:nvCxnSpPr>
        <p:spPr>
          <a:xfrm>
            <a:off x="10096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27" name="Google Shape;27;p4"/>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28" name="Google Shape;28;p4"/>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29" name="Google Shape;29;p4"/>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30" name="Google Shape;30;p4"/>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31" name="Google Shape;31;p4"/>
          <p:cNvCxnSpPr/>
          <p:nvPr/>
        </p:nvCxnSpPr>
        <p:spPr>
          <a:xfrm rot="10800000">
            <a:off x="3158242" y="693281"/>
            <a:ext cx="12008400" cy="0"/>
          </a:xfrm>
          <a:prstGeom prst="straightConnector1">
            <a:avLst/>
          </a:prstGeom>
          <a:noFill/>
          <a:ln cap="flat" cmpd="sng" w="38100">
            <a:solidFill>
              <a:srgbClr val="540795"/>
            </a:solidFill>
            <a:prstDash val="solid"/>
            <a:round/>
            <a:headEnd len="sm" w="sm" type="none"/>
            <a:tailEnd len="sm" w="sm" type="none"/>
          </a:ln>
        </p:spPr>
      </p:cxnSp>
      <p:cxnSp>
        <p:nvCxnSpPr>
          <p:cNvPr id="32" name="Google Shape;32;p4"/>
          <p:cNvCxnSpPr/>
          <p:nvPr/>
        </p:nvCxnSpPr>
        <p:spPr>
          <a:xfrm rot="10800000">
            <a:off x="2872491" y="9277350"/>
            <a:ext cx="12008400" cy="0"/>
          </a:xfrm>
          <a:prstGeom prst="straightConnector1">
            <a:avLst/>
          </a:prstGeom>
          <a:noFill/>
          <a:ln cap="flat" cmpd="sng" w="38100">
            <a:solidFill>
              <a:srgbClr val="540795"/>
            </a:solidFill>
            <a:prstDash val="solid"/>
            <a:round/>
            <a:headEnd len="sm" w="sm" type="none"/>
            <a:tailEnd len="sm" w="sm" type="none"/>
          </a:ln>
        </p:spPr>
      </p:cxnSp>
      <p:cxnSp>
        <p:nvCxnSpPr>
          <p:cNvPr id="33" name="Google Shape;33;p4"/>
          <p:cNvCxnSpPr/>
          <p:nvPr/>
        </p:nvCxnSpPr>
        <p:spPr>
          <a:xfrm>
            <a:off x="172783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34" name="Google Shape;34;p4"/>
          <p:cNvSpPr txBox="1"/>
          <p:nvPr>
            <p:ph type="title"/>
          </p:nvPr>
        </p:nvSpPr>
        <p:spPr>
          <a:xfrm>
            <a:off x="751450" y="1826300"/>
            <a:ext cx="160980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1800"/>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4"/>
          <p:cNvSpPr txBox="1"/>
          <p:nvPr>
            <p:ph idx="1" type="body"/>
          </p:nvPr>
        </p:nvSpPr>
        <p:spPr>
          <a:xfrm>
            <a:off x="3958975" y="3244375"/>
            <a:ext cx="8229600" cy="45261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2"/>
        </a:solidFill>
      </p:bgPr>
    </p:bg>
    <p:spTree>
      <p:nvGrpSpPr>
        <p:cNvPr id="36" name="Shape 36"/>
        <p:cNvGrpSpPr/>
        <p:nvPr/>
      </p:nvGrpSpPr>
      <p:grpSpPr>
        <a:xfrm>
          <a:off x="0" y="0"/>
          <a:ext cx="0" cy="0"/>
          <a:chOff x="0" y="0"/>
          <a:chExt cx="0" cy="0"/>
        </a:xfrm>
      </p:grpSpPr>
      <p:sp>
        <p:nvSpPr>
          <p:cNvPr id="37" name="Google Shape;37;p5"/>
          <p:cNvSpPr/>
          <p:nvPr/>
        </p:nvSpPr>
        <p:spPr>
          <a:xfrm>
            <a:off x="304923" y="247205"/>
            <a:ext cx="17646375" cy="9800508"/>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cxnSp>
        <p:nvCxnSpPr>
          <p:cNvPr id="38" name="Google Shape;38;p5"/>
          <p:cNvCxnSpPr/>
          <p:nvPr/>
        </p:nvCxnSpPr>
        <p:spPr>
          <a:xfrm>
            <a:off x="10096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39" name="Google Shape;39;p5"/>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40" name="Google Shape;40;p5"/>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41" name="Google Shape;41;p5"/>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42" name="Google Shape;42;p5"/>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43" name="Google Shape;43;p5"/>
          <p:cNvCxnSpPr/>
          <p:nvPr/>
        </p:nvCxnSpPr>
        <p:spPr>
          <a:xfrm rot="10800000">
            <a:off x="3158242" y="693281"/>
            <a:ext cx="12008400" cy="0"/>
          </a:xfrm>
          <a:prstGeom prst="straightConnector1">
            <a:avLst/>
          </a:prstGeom>
          <a:noFill/>
          <a:ln cap="flat" cmpd="sng" w="38100">
            <a:solidFill>
              <a:srgbClr val="540795"/>
            </a:solidFill>
            <a:prstDash val="solid"/>
            <a:round/>
            <a:headEnd len="sm" w="sm" type="none"/>
            <a:tailEnd len="sm" w="sm" type="none"/>
          </a:ln>
        </p:spPr>
      </p:cxnSp>
      <p:cxnSp>
        <p:nvCxnSpPr>
          <p:cNvPr id="44" name="Google Shape;44;p5"/>
          <p:cNvCxnSpPr/>
          <p:nvPr/>
        </p:nvCxnSpPr>
        <p:spPr>
          <a:xfrm rot="10800000">
            <a:off x="2872491" y="9277350"/>
            <a:ext cx="12008400" cy="0"/>
          </a:xfrm>
          <a:prstGeom prst="straightConnector1">
            <a:avLst/>
          </a:prstGeom>
          <a:noFill/>
          <a:ln cap="flat" cmpd="sng" w="38100">
            <a:solidFill>
              <a:srgbClr val="540795"/>
            </a:solidFill>
            <a:prstDash val="solid"/>
            <a:round/>
            <a:headEnd len="sm" w="sm" type="none"/>
            <a:tailEnd len="sm" w="sm" type="none"/>
          </a:ln>
        </p:spPr>
      </p:cxnSp>
      <p:cxnSp>
        <p:nvCxnSpPr>
          <p:cNvPr id="45" name="Google Shape;45;p5"/>
          <p:cNvCxnSpPr/>
          <p:nvPr/>
        </p:nvCxnSpPr>
        <p:spPr>
          <a:xfrm>
            <a:off x="172783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46" name="Google Shape;46;p5"/>
          <p:cNvSpPr txBox="1"/>
          <p:nvPr>
            <p:ph idx="1" type="body"/>
          </p:nvPr>
        </p:nvSpPr>
        <p:spPr>
          <a:xfrm>
            <a:off x="3733788" y="4856051"/>
            <a:ext cx="7772400" cy="1500300"/>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SzPts val="2000"/>
              <a:buNone/>
              <a:defRPr sz="2000"/>
            </a:lvl1pPr>
            <a:lvl2pPr indent="-228600" lvl="1" marL="914400" algn="l">
              <a:spcBef>
                <a:spcPts val="360"/>
              </a:spcBef>
              <a:spcAft>
                <a:spcPts val="0"/>
              </a:spcAft>
              <a:buSzPts val="2000"/>
              <a:buNone/>
              <a:defRPr sz="2000"/>
            </a:lvl2pPr>
            <a:lvl3pPr indent="-228600" lvl="2" marL="1371600" algn="l">
              <a:spcBef>
                <a:spcPts val="320"/>
              </a:spcBef>
              <a:spcAft>
                <a:spcPts val="0"/>
              </a:spcAft>
              <a:buSzPts val="2000"/>
              <a:buNone/>
              <a:defRPr sz="2000"/>
            </a:lvl3pPr>
            <a:lvl4pPr indent="-228600" lvl="3" marL="1828800" algn="l">
              <a:spcBef>
                <a:spcPts val="280"/>
              </a:spcBef>
              <a:spcAft>
                <a:spcPts val="0"/>
              </a:spcAft>
              <a:buSzPts val="2000"/>
              <a:buNone/>
              <a:defRPr/>
            </a:lvl4pPr>
            <a:lvl5pPr indent="-228600" lvl="4" marL="2286000" algn="l">
              <a:spcBef>
                <a:spcPts val="280"/>
              </a:spcBef>
              <a:spcAft>
                <a:spcPts val="0"/>
              </a:spcAft>
              <a:buSzPts val="2000"/>
              <a:buNone/>
              <a:defRPr/>
            </a:lvl5pPr>
            <a:lvl6pPr indent="-228600" lvl="5" marL="2743200" algn="l">
              <a:spcBef>
                <a:spcPts val="280"/>
              </a:spcBef>
              <a:spcAft>
                <a:spcPts val="0"/>
              </a:spcAft>
              <a:buSzPts val="2000"/>
              <a:buNone/>
              <a:defRPr/>
            </a:lvl6pPr>
            <a:lvl7pPr indent="-228600" lvl="6" marL="3200400" algn="l">
              <a:spcBef>
                <a:spcPts val="280"/>
              </a:spcBef>
              <a:spcAft>
                <a:spcPts val="0"/>
              </a:spcAft>
              <a:buSzPts val="2000"/>
              <a:buNone/>
              <a:defRPr/>
            </a:lvl7pPr>
            <a:lvl8pPr indent="-228600" lvl="7" marL="3657600" algn="l">
              <a:spcBef>
                <a:spcPts val="280"/>
              </a:spcBef>
              <a:spcAft>
                <a:spcPts val="0"/>
              </a:spcAft>
              <a:buSzPts val="2000"/>
              <a:buNone/>
              <a:defRPr/>
            </a:lvl8pPr>
            <a:lvl9pPr indent="-228600" lvl="8" marL="4114800" algn="l">
              <a:spcBef>
                <a:spcPts val="280"/>
              </a:spcBef>
              <a:spcAft>
                <a:spcPts val="0"/>
              </a:spcAft>
              <a:buSzPts val="2000"/>
              <a:buNone/>
              <a:defRPr/>
            </a:lvl9pPr>
          </a:lstStyle>
          <a:p/>
        </p:txBody>
      </p:sp>
      <p:sp>
        <p:nvSpPr>
          <p:cNvPr id="47" name="Google Shape;4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8" name="Google Shape;48;p5"/>
          <p:cNvSpPr txBox="1"/>
          <p:nvPr>
            <p:ph type="title"/>
          </p:nvPr>
        </p:nvSpPr>
        <p:spPr>
          <a:xfrm>
            <a:off x="751450" y="1826300"/>
            <a:ext cx="160980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2"/>
              </a:buClr>
              <a:buSzPts val="1800"/>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bg>
      <p:bgPr>
        <a:solidFill>
          <a:schemeClr val="dk2"/>
        </a:solidFill>
      </p:bgPr>
    </p:bg>
    <p:spTree>
      <p:nvGrpSpPr>
        <p:cNvPr id="49" name="Shape 49"/>
        <p:cNvGrpSpPr/>
        <p:nvPr/>
      </p:nvGrpSpPr>
      <p:grpSpPr>
        <a:xfrm>
          <a:off x="0" y="0"/>
          <a:ext cx="0" cy="0"/>
          <a:chOff x="0" y="0"/>
          <a:chExt cx="0" cy="0"/>
        </a:xfrm>
      </p:grpSpPr>
      <p:sp>
        <p:nvSpPr>
          <p:cNvPr id="50" name="Google Shape;50;p6"/>
          <p:cNvSpPr txBox="1"/>
          <p:nvPr>
            <p:ph type="title"/>
          </p:nvPr>
        </p:nvSpPr>
        <p:spPr>
          <a:xfrm>
            <a:off x="2335350" y="1429875"/>
            <a:ext cx="128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6"/>
          <p:cNvSpPr txBox="1"/>
          <p:nvPr>
            <p:ph idx="1" type="body"/>
          </p:nvPr>
        </p:nvSpPr>
        <p:spPr>
          <a:xfrm>
            <a:off x="4270888" y="3662063"/>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381000" lvl="1" marL="914400" algn="l">
              <a:spcBef>
                <a:spcPts val="480"/>
              </a:spcBef>
              <a:spcAft>
                <a:spcPts val="0"/>
              </a:spcAft>
              <a:buClr>
                <a:schemeClr val="lt1"/>
              </a:buClr>
              <a:buSzPts val="2400"/>
              <a:buChar char="–"/>
              <a:defRPr sz="24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42900" lvl="4" marL="2286000" algn="l">
              <a:spcBef>
                <a:spcPts val="36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lt1"/>
              </a:buClr>
              <a:buSzPts val="1800"/>
              <a:buChar char="•"/>
              <a:defRPr sz="1800">
                <a:solidFill>
                  <a:schemeClr val="lt1"/>
                </a:solidFill>
              </a:defRPr>
            </a:lvl6pPr>
            <a:lvl7pPr indent="-342900" lvl="6" marL="3200400" algn="l">
              <a:spcBef>
                <a:spcPts val="360"/>
              </a:spcBef>
              <a:spcAft>
                <a:spcPts val="0"/>
              </a:spcAft>
              <a:buClr>
                <a:schemeClr val="lt1"/>
              </a:buClr>
              <a:buSzPts val="1800"/>
              <a:buChar char="•"/>
              <a:defRPr sz="1800">
                <a:solidFill>
                  <a:schemeClr val="lt1"/>
                </a:solidFill>
              </a:defRPr>
            </a:lvl7pPr>
            <a:lvl8pPr indent="-342900" lvl="7" marL="3657600" algn="l">
              <a:spcBef>
                <a:spcPts val="360"/>
              </a:spcBef>
              <a:spcAft>
                <a:spcPts val="0"/>
              </a:spcAft>
              <a:buClr>
                <a:schemeClr val="lt1"/>
              </a:buClr>
              <a:buSzPts val="1800"/>
              <a:buChar char="•"/>
              <a:defRPr sz="1800">
                <a:solidFill>
                  <a:schemeClr val="lt1"/>
                </a:solidFill>
              </a:defRPr>
            </a:lvl8pPr>
            <a:lvl9pPr indent="-342900" lvl="8" marL="4114800" algn="l">
              <a:spcBef>
                <a:spcPts val="360"/>
              </a:spcBef>
              <a:spcAft>
                <a:spcPts val="0"/>
              </a:spcAft>
              <a:buClr>
                <a:schemeClr val="lt1"/>
              </a:buClr>
              <a:buSzPts val="1800"/>
              <a:buChar char="•"/>
              <a:defRPr sz="1800">
                <a:solidFill>
                  <a:schemeClr val="lt1"/>
                </a:solidFill>
              </a:defRPr>
            </a:lvl9pPr>
          </a:lstStyle>
          <a:p/>
        </p:txBody>
      </p:sp>
      <p:sp>
        <p:nvSpPr>
          <p:cNvPr id="52" name="Google Shape;52;p6"/>
          <p:cNvSpPr txBox="1"/>
          <p:nvPr>
            <p:ph idx="2" type="body"/>
          </p:nvPr>
        </p:nvSpPr>
        <p:spPr>
          <a:xfrm>
            <a:off x="9614775" y="3546675"/>
            <a:ext cx="4038600" cy="4526100"/>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lt1"/>
              </a:buClr>
              <a:buSzPts val="2800"/>
              <a:buChar char="•"/>
              <a:defRPr sz="2800">
                <a:solidFill>
                  <a:schemeClr val="lt1"/>
                </a:solidFill>
              </a:defRPr>
            </a:lvl1pPr>
            <a:lvl2pPr indent="-381000" lvl="1" marL="914400" algn="l">
              <a:spcBef>
                <a:spcPts val="480"/>
              </a:spcBef>
              <a:spcAft>
                <a:spcPts val="0"/>
              </a:spcAft>
              <a:buClr>
                <a:schemeClr val="lt1"/>
              </a:buClr>
              <a:buSzPts val="2400"/>
              <a:buChar char="–"/>
              <a:defRPr sz="2400">
                <a:solidFill>
                  <a:schemeClr val="lt1"/>
                </a:solidFill>
              </a:defRPr>
            </a:lvl2pPr>
            <a:lvl3pPr indent="-355600" lvl="2" marL="1371600" algn="l">
              <a:spcBef>
                <a:spcPts val="400"/>
              </a:spcBef>
              <a:spcAft>
                <a:spcPts val="0"/>
              </a:spcAft>
              <a:buClr>
                <a:schemeClr val="lt1"/>
              </a:buClr>
              <a:buSzPts val="2000"/>
              <a:buChar char="•"/>
              <a:defRPr sz="2000">
                <a:solidFill>
                  <a:schemeClr val="lt1"/>
                </a:solidFill>
              </a:defRPr>
            </a:lvl3pPr>
            <a:lvl4pPr indent="-342900" lvl="3" marL="1828800" algn="l">
              <a:spcBef>
                <a:spcPts val="360"/>
              </a:spcBef>
              <a:spcAft>
                <a:spcPts val="0"/>
              </a:spcAft>
              <a:buClr>
                <a:schemeClr val="lt1"/>
              </a:buClr>
              <a:buSzPts val="1800"/>
              <a:buChar char="–"/>
              <a:defRPr sz="1800">
                <a:solidFill>
                  <a:schemeClr val="lt1"/>
                </a:solidFill>
              </a:defRPr>
            </a:lvl4pPr>
            <a:lvl5pPr indent="-342900" lvl="4" marL="2286000" algn="l">
              <a:spcBef>
                <a:spcPts val="360"/>
              </a:spcBef>
              <a:spcAft>
                <a:spcPts val="0"/>
              </a:spcAft>
              <a:buClr>
                <a:schemeClr val="lt1"/>
              </a:buClr>
              <a:buSzPts val="1800"/>
              <a:buChar char="»"/>
              <a:defRPr sz="1800">
                <a:solidFill>
                  <a:schemeClr val="lt1"/>
                </a:solidFill>
              </a:defRPr>
            </a:lvl5pPr>
            <a:lvl6pPr indent="-342900" lvl="5" marL="2743200" algn="l">
              <a:spcBef>
                <a:spcPts val="360"/>
              </a:spcBef>
              <a:spcAft>
                <a:spcPts val="0"/>
              </a:spcAft>
              <a:buClr>
                <a:schemeClr val="lt1"/>
              </a:buClr>
              <a:buSzPts val="1800"/>
              <a:buChar char="•"/>
              <a:defRPr sz="1800">
                <a:solidFill>
                  <a:schemeClr val="lt1"/>
                </a:solidFill>
              </a:defRPr>
            </a:lvl6pPr>
            <a:lvl7pPr indent="-342900" lvl="6" marL="3200400" algn="l">
              <a:spcBef>
                <a:spcPts val="360"/>
              </a:spcBef>
              <a:spcAft>
                <a:spcPts val="0"/>
              </a:spcAft>
              <a:buClr>
                <a:schemeClr val="lt1"/>
              </a:buClr>
              <a:buSzPts val="1800"/>
              <a:buChar char="•"/>
              <a:defRPr sz="1800">
                <a:solidFill>
                  <a:schemeClr val="lt1"/>
                </a:solidFill>
              </a:defRPr>
            </a:lvl7pPr>
            <a:lvl8pPr indent="-342900" lvl="7" marL="3657600" algn="l">
              <a:spcBef>
                <a:spcPts val="360"/>
              </a:spcBef>
              <a:spcAft>
                <a:spcPts val="0"/>
              </a:spcAft>
              <a:buClr>
                <a:schemeClr val="lt1"/>
              </a:buClr>
              <a:buSzPts val="1800"/>
              <a:buChar char="•"/>
              <a:defRPr sz="1800">
                <a:solidFill>
                  <a:schemeClr val="lt1"/>
                </a:solidFill>
              </a:defRPr>
            </a:lvl8pPr>
            <a:lvl9pPr indent="-342900" lvl="8" marL="4114800" algn="l">
              <a:spcBef>
                <a:spcPts val="360"/>
              </a:spcBef>
              <a:spcAft>
                <a:spcPts val="0"/>
              </a:spcAft>
              <a:buClr>
                <a:schemeClr val="lt1"/>
              </a:buClr>
              <a:buSzPts val="1800"/>
              <a:buChar char="•"/>
              <a:defRPr sz="1800">
                <a:solidFill>
                  <a:schemeClr val="lt1"/>
                </a:solidFill>
              </a:defRPr>
            </a:lvl9pPr>
          </a:lstStyle>
          <a:p/>
        </p:txBody>
      </p:sp>
      <p:sp>
        <p:nvSpPr>
          <p:cNvPr id="53" name="Google Shape;5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54" name="Google Shape;54;p6"/>
          <p:cNvCxnSpPr/>
          <p:nvPr/>
        </p:nvCxnSpPr>
        <p:spPr>
          <a:xfrm>
            <a:off x="1009650" y="2639547"/>
            <a:ext cx="0" cy="4920600"/>
          </a:xfrm>
          <a:prstGeom prst="straightConnector1">
            <a:avLst/>
          </a:prstGeom>
          <a:noFill/>
          <a:ln cap="flat" cmpd="sng" w="38100">
            <a:solidFill>
              <a:srgbClr val="FFFFFF"/>
            </a:solidFill>
            <a:prstDash val="solid"/>
            <a:round/>
            <a:headEnd len="sm" w="sm" type="none"/>
            <a:tailEnd len="sm" w="sm" type="none"/>
          </a:ln>
        </p:spPr>
      </p:cxnSp>
      <p:sp>
        <p:nvSpPr>
          <p:cNvPr id="55" name="Google Shape;55;p6"/>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56" name="Google Shape;56;p6"/>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57" name="Google Shape;57;p6"/>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58" name="Google Shape;58;p6"/>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59" name="Google Shape;59;p6"/>
          <p:cNvCxnSpPr/>
          <p:nvPr/>
        </p:nvCxnSpPr>
        <p:spPr>
          <a:xfrm>
            <a:off x="17278350" y="2639547"/>
            <a:ext cx="0" cy="4920600"/>
          </a:xfrm>
          <a:prstGeom prst="straightConnector1">
            <a:avLst/>
          </a:prstGeom>
          <a:noFill/>
          <a:ln cap="flat" cmpd="sng" w="38100">
            <a:solidFill>
              <a:srgbClr val="FFFFFF"/>
            </a:solidFill>
            <a:prstDash val="solid"/>
            <a:round/>
            <a:headEnd len="sm" w="sm" type="none"/>
            <a:tailEnd len="sm" w="sm" type="none"/>
          </a:ln>
        </p:spPr>
      </p:cxnSp>
      <p:cxnSp>
        <p:nvCxnSpPr>
          <p:cNvPr id="60" name="Google Shape;60;p6"/>
          <p:cNvCxnSpPr/>
          <p:nvPr/>
        </p:nvCxnSpPr>
        <p:spPr>
          <a:xfrm rot="10800000">
            <a:off x="3158242" y="693281"/>
            <a:ext cx="12008400" cy="0"/>
          </a:xfrm>
          <a:prstGeom prst="straightConnector1">
            <a:avLst/>
          </a:prstGeom>
          <a:noFill/>
          <a:ln cap="flat" cmpd="sng" w="38100">
            <a:solidFill>
              <a:srgbClr val="FFFFFF"/>
            </a:solidFill>
            <a:prstDash val="solid"/>
            <a:round/>
            <a:headEnd len="sm" w="sm" type="none"/>
            <a:tailEnd len="sm" w="sm" type="none"/>
          </a:ln>
        </p:spPr>
      </p:cxnSp>
      <p:cxnSp>
        <p:nvCxnSpPr>
          <p:cNvPr id="61" name="Google Shape;61;p6"/>
          <p:cNvCxnSpPr/>
          <p:nvPr/>
        </p:nvCxnSpPr>
        <p:spPr>
          <a:xfrm rot="10800000">
            <a:off x="2872491" y="9277350"/>
            <a:ext cx="12008400"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bg>
      <p:bgPr>
        <a:solidFill>
          <a:schemeClr val="dk2"/>
        </a:solidFill>
      </p:bgPr>
    </p:bg>
    <p:spTree>
      <p:nvGrpSpPr>
        <p:cNvPr id="62" name="Shape 62"/>
        <p:cNvGrpSpPr/>
        <p:nvPr/>
      </p:nvGrpSpPr>
      <p:grpSpPr>
        <a:xfrm>
          <a:off x="0" y="0"/>
          <a:ext cx="0" cy="0"/>
          <a:chOff x="0" y="0"/>
          <a:chExt cx="0" cy="0"/>
        </a:xfrm>
      </p:grpSpPr>
      <p:sp>
        <p:nvSpPr>
          <p:cNvPr id="63" name="Google Shape;63;p7"/>
          <p:cNvSpPr/>
          <p:nvPr/>
        </p:nvSpPr>
        <p:spPr>
          <a:xfrm>
            <a:off x="304923" y="247205"/>
            <a:ext cx="17646375" cy="9800508"/>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cxnSp>
        <p:nvCxnSpPr>
          <p:cNvPr id="64" name="Google Shape;64;p7"/>
          <p:cNvCxnSpPr/>
          <p:nvPr/>
        </p:nvCxnSpPr>
        <p:spPr>
          <a:xfrm>
            <a:off x="10096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65" name="Google Shape;65;p7"/>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66" name="Google Shape;66;p7"/>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67" name="Google Shape;67;p7"/>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68" name="Google Shape;68;p7"/>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69" name="Google Shape;69;p7"/>
          <p:cNvCxnSpPr/>
          <p:nvPr/>
        </p:nvCxnSpPr>
        <p:spPr>
          <a:xfrm rot="10800000">
            <a:off x="3158242" y="693281"/>
            <a:ext cx="12008400" cy="0"/>
          </a:xfrm>
          <a:prstGeom prst="straightConnector1">
            <a:avLst/>
          </a:prstGeom>
          <a:noFill/>
          <a:ln cap="flat" cmpd="sng" w="38100">
            <a:solidFill>
              <a:srgbClr val="540795"/>
            </a:solidFill>
            <a:prstDash val="solid"/>
            <a:round/>
            <a:headEnd len="sm" w="sm" type="none"/>
            <a:tailEnd len="sm" w="sm" type="none"/>
          </a:ln>
        </p:spPr>
      </p:cxnSp>
      <p:cxnSp>
        <p:nvCxnSpPr>
          <p:cNvPr id="70" name="Google Shape;70;p7"/>
          <p:cNvCxnSpPr/>
          <p:nvPr/>
        </p:nvCxnSpPr>
        <p:spPr>
          <a:xfrm rot="10800000">
            <a:off x="2872491" y="9277350"/>
            <a:ext cx="12008400" cy="0"/>
          </a:xfrm>
          <a:prstGeom prst="straightConnector1">
            <a:avLst/>
          </a:prstGeom>
          <a:noFill/>
          <a:ln cap="flat" cmpd="sng" w="38100">
            <a:solidFill>
              <a:srgbClr val="540795"/>
            </a:solidFill>
            <a:prstDash val="solid"/>
            <a:round/>
            <a:headEnd len="sm" w="sm" type="none"/>
            <a:tailEnd len="sm" w="sm" type="none"/>
          </a:ln>
        </p:spPr>
      </p:cxnSp>
      <p:cxnSp>
        <p:nvCxnSpPr>
          <p:cNvPr id="71" name="Google Shape;71;p7"/>
          <p:cNvCxnSpPr/>
          <p:nvPr/>
        </p:nvCxnSpPr>
        <p:spPr>
          <a:xfrm>
            <a:off x="172783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72" name="Google Shape;72;p7"/>
          <p:cNvSpPr txBox="1"/>
          <p:nvPr>
            <p:ph type="title"/>
          </p:nvPr>
        </p:nvSpPr>
        <p:spPr>
          <a:xfrm>
            <a:off x="1312975" y="1399500"/>
            <a:ext cx="14653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2"/>
              </a:buClr>
              <a:buSzPts val="4400"/>
              <a:buFont typeface="Calibri"/>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7"/>
          <p:cNvSpPr txBox="1"/>
          <p:nvPr>
            <p:ph idx="1" type="body"/>
          </p:nvPr>
        </p:nvSpPr>
        <p:spPr>
          <a:xfrm>
            <a:off x="4235750" y="4114538"/>
            <a:ext cx="40401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4" name="Google Shape;74;p7"/>
          <p:cNvSpPr txBox="1"/>
          <p:nvPr>
            <p:ph idx="2" type="body"/>
          </p:nvPr>
        </p:nvSpPr>
        <p:spPr>
          <a:xfrm>
            <a:off x="10165300" y="4114550"/>
            <a:ext cx="4041900" cy="3951300"/>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75" name="Google Shape;75;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76" name="Shape 76"/>
        <p:cNvGrpSpPr/>
        <p:nvPr/>
      </p:nvGrpSpPr>
      <p:grpSpPr>
        <a:xfrm>
          <a:off x="0" y="0"/>
          <a:ext cx="0" cy="0"/>
          <a:chOff x="0" y="0"/>
          <a:chExt cx="0" cy="0"/>
        </a:xfrm>
      </p:grpSpPr>
      <p:sp>
        <p:nvSpPr>
          <p:cNvPr id="77" name="Google Shape;77;p8"/>
          <p:cNvSpPr txBox="1"/>
          <p:nvPr>
            <p:ph type="title"/>
          </p:nvPr>
        </p:nvSpPr>
        <p:spPr>
          <a:xfrm>
            <a:off x="2916925" y="1209450"/>
            <a:ext cx="128313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lt1"/>
              </a:buClr>
              <a:buSzPts val="1800"/>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79" name="Google Shape;79;p8"/>
          <p:cNvCxnSpPr/>
          <p:nvPr/>
        </p:nvCxnSpPr>
        <p:spPr>
          <a:xfrm>
            <a:off x="1009650" y="2639547"/>
            <a:ext cx="0" cy="4920600"/>
          </a:xfrm>
          <a:prstGeom prst="straightConnector1">
            <a:avLst/>
          </a:prstGeom>
          <a:noFill/>
          <a:ln cap="flat" cmpd="sng" w="38100">
            <a:solidFill>
              <a:srgbClr val="FFFFFF"/>
            </a:solidFill>
            <a:prstDash val="solid"/>
            <a:round/>
            <a:headEnd len="sm" w="sm" type="none"/>
            <a:tailEnd len="sm" w="sm" type="none"/>
          </a:ln>
        </p:spPr>
      </p:cxnSp>
      <p:sp>
        <p:nvSpPr>
          <p:cNvPr id="80" name="Google Shape;80;p8"/>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81" name="Google Shape;81;p8"/>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82" name="Google Shape;82;p8"/>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83" name="Google Shape;83;p8"/>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84" name="Google Shape;84;p8"/>
          <p:cNvCxnSpPr/>
          <p:nvPr/>
        </p:nvCxnSpPr>
        <p:spPr>
          <a:xfrm>
            <a:off x="17278350" y="2639547"/>
            <a:ext cx="0" cy="4920600"/>
          </a:xfrm>
          <a:prstGeom prst="straightConnector1">
            <a:avLst/>
          </a:prstGeom>
          <a:noFill/>
          <a:ln cap="flat" cmpd="sng" w="38100">
            <a:solidFill>
              <a:srgbClr val="FFFFFF"/>
            </a:solidFill>
            <a:prstDash val="solid"/>
            <a:round/>
            <a:headEnd len="sm" w="sm" type="none"/>
            <a:tailEnd len="sm" w="sm" type="none"/>
          </a:ln>
        </p:spPr>
      </p:cxnSp>
      <p:cxnSp>
        <p:nvCxnSpPr>
          <p:cNvPr id="85" name="Google Shape;85;p8"/>
          <p:cNvCxnSpPr/>
          <p:nvPr/>
        </p:nvCxnSpPr>
        <p:spPr>
          <a:xfrm rot="10800000">
            <a:off x="3158242" y="693281"/>
            <a:ext cx="12008400" cy="0"/>
          </a:xfrm>
          <a:prstGeom prst="straightConnector1">
            <a:avLst/>
          </a:prstGeom>
          <a:noFill/>
          <a:ln cap="flat" cmpd="sng" w="38100">
            <a:solidFill>
              <a:srgbClr val="FFFFFF"/>
            </a:solidFill>
            <a:prstDash val="solid"/>
            <a:round/>
            <a:headEnd len="sm" w="sm" type="none"/>
            <a:tailEnd len="sm" w="sm" type="none"/>
          </a:ln>
        </p:spPr>
      </p:cxnSp>
      <p:cxnSp>
        <p:nvCxnSpPr>
          <p:cNvPr id="86" name="Google Shape;86;p8"/>
          <p:cNvCxnSpPr/>
          <p:nvPr/>
        </p:nvCxnSpPr>
        <p:spPr>
          <a:xfrm rot="10800000">
            <a:off x="2872491" y="9277350"/>
            <a:ext cx="12008400"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bg>
      <p:bgPr>
        <a:solidFill>
          <a:schemeClr val="dk2"/>
        </a:solidFill>
      </p:bgPr>
    </p:bg>
    <p:spTree>
      <p:nvGrpSpPr>
        <p:cNvPr id="87" name="Shape 87"/>
        <p:cNvGrpSpPr/>
        <p:nvPr/>
      </p:nvGrpSpPr>
      <p:grpSpPr>
        <a:xfrm>
          <a:off x="0" y="0"/>
          <a:ext cx="0" cy="0"/>
          <a:chOff x="0" y="0"/>
          <a:chExt cx="0" cy="0"/>
        </a:xfrm>
      </p:grpSpPr>
      <p:sp>
        <p:nvSpPr>
          <p:cNvPr id="88" name="Google Shape;88;p9"/>
          <p:cNvSpPr/>
          <p:nvPr/>
        </p:nvSpPr>
        <p:spPr>
          <a:xfrm>
            <a:off x="304923" y="247205"/>
            <a:ext cx="17643587" cy="9798960"/>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89" name="Google Shape;89;p9"/>
          <p:cNvSpPr txBox="1"/>
          <p:nvPr>
            <p:ph type="title"/>
          </p:nvPr>
        </p:nvSpPr>
        <p:spPr>
          <a:xfrm>
            <a:off x="2048638" y="2499650"/>
            <a:ext cx="11247600" cy="56670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2"/>
              </a:buClr>
              <a:buSzPts val="6000"/>
              <a:buFont typeface="Calibri"/>
              <a:buNone/>
              <a:defRPr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0" name="Google Shape;90;p9"/>
          <p:cNvSpPr/>
          <p:nvPr>
            <p:ph idx="2" type="pic"/>
          </p:nvPr>
        </p:nvSpPr>
        <p:spPr>
          <a:xfrm>
            <a:off x="10469438" y="3631325"/>
            <a:ext cx="5486400" cy="4114800"/>
          </a:xfrm>
          <a:prstGeom prst="rect">
            <a:avLst/>
          </a:prstGeom>
          <a:noFill/>
          <a:ln>
            <a:noFill/>
          </a:ln>
        </p:spPr>
      </p:sp>
      <p:sp>
        <p:nvSpPr>
          <p:cNvPr id="91" name="Google Shape;91;p9"/>
          <p:cNvSpPr txBox="1"/>
          <p:nvPr>
            <p:ph idx="1" type="body"/>
          </p:nvPr>
        </p:nvSpPr>
        <p:spPr>
          <a:xfrm>
            <a:off x="2201038" y="3724275"/>
            <a:ext cx="5486400" cy="8049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2400"/>
              <a:buNone/>
              <a:defRPr sz="2400"/>
            </a:lvl1pPr>
            <a:lvl2pPr indent="-228600" lvl="1" marL="914400" algn="l">
              <a:spcBef>
                <a:spcPts val="240"/>
              </a:spcBef>
              <a:spcAft>
                <a:spcPts val="0"/>
              </a:spcAft>
              <a:buClr>
                <a:schemeClr val="dk1"/>
              </a:buClr>
              <a:buSzPts val="2400"/>
              <a:buNone/>
              <a:defRPr sz="2400"/>
            </a:lvl2pPr>
            <a:lvl3pPr indent="-228600" lvl="2" marL="1371600" algn="l">
              <a:spcBef>
                <a:spcPts val="200"/>
              </a:spcBef>
              <a:spcAft>
                <a:spcPts val="0"/>
              </a:spcAft>
              <a:buClr>
                <a:schemeClr val="dk1"/>
              </a:buClr>
              <a:buSzPts val="2400"/>
              <a:buNone/>
              <a:defRPr/>
            </a:lvl3pPr>
            <a:lvl4pPr indent="-228600" lvl="3" marL="1828800" algn="l">
              <a:spcBef>
                <a:spcPts val="180"/>
              </a:spcBef>
              <a:spcAft>
                <a:spcPts val="0"/>
              </a:spcAft>
              <a:buClr>
                <a:schemeClr val="dk1"/>
              </a:buClr>
              <a:buSzPts val="2400"/>
              <a:buNone/>
              <a:defRPr sz="2400"/>
            </a:lvl4pPr>
            <a:lvl5pPr indent="-228600" lvl="4" marL="2286000" algn="l">
              <a:spcBef>
                <a:spcPts val="180"/>
              </a:spcBef>
              <a:spcAft>
                <a:spcPts val="0"/>
              </a:spcAft>
              <a:buClr>
                <a:schemeClr val="dk1"/>
              </a:buClr>
              <a:buSzPts val="2400"/>
              <a:buNone/>
              <a:defRPr sz="2400"/>
            </a:lvl5pPr>
            <a:lvl6pPr indent="-228600" lvl="5" marL="2743200" algn="l">
              <a:spcBef>
                <a:spcPts val="180"/>
              </a:spcBef>
              <a:spcAft>
                <a:spcPts val="0"/>
              </a:spcAft>
              <a:buClr>
                <a:schemeClr val="dk1"/>
              </a:buClr>
              <a:buSzPts val="2400"/>
              <a:buNone/>
              <a:defRPr sz="2400"/>
            </a:lvl6pPr>
            <a:lvl7pPr indent="-228600" lvl="6" marL="3200400" algn="l">
              <a:spcBef>
                <a:spcPts val="180"/>
              </a:spcBef>
              <a:spcAft>
                <a:spcPts val="0"/>
              </a:spcAft>
              <a:buClr>
                <a:schemeClr val="dk1"/>
              </a:buClr>
              <a:buSzPts val="2400"/>
              <a:buNone/>
              <a:defRPr sz="2400"/>
            </a:lvl7pPr>
            <a:lvl8pPr indent="-228600" lvl="7" marL="3657600" algn="l">
              <a:spcBef>
                <a:spcPts val="180"/>
              </a:spcBef>
              <a:spcAft>
                <a:spcPts val="0"/>
              </a:spcAft>
              <a:buClr>
                <a:schemeClr val="dk1"/>
              </a:buClr>
              <a:buSzPts val="2400"/>
              <a:buNone/>
              <a:defRPr sz="2400"/>
            </a:lvl8pPr>
            <a:lvl9pPr indent="-228600" lvl="8" marL="4114800" algn="l">
              <a:spcBef>
                <a:spcPts val="180"/>
              </a:spcBef>
              <a:spcAft>
                <a:spcPts val="0"/>
              </a:spcAft>
              <a:buClr>
                <a:schemeClr val="dk1"/>
              </a:buClr>
              <a:buSzPts val="2400"/>
              <a:buNone/>
              <a:defRPr sz="2400"/>
            </a:lvl9pPr>
          </a:lstStyle>
          <a:p/>
        </p:txBody>
      </p:sp>
      <p:sp>
        <p:nvSpPr>
          <p:cNvPr id="92" name="Google Shape;9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93" name="Google Shape;93;p9"/>
          <p:cNvCxnSpPr/>
          <p:nvPr/>
        </p:nvCxnSpPr>
        <p:spPr>
          <a:xfrm>
            <a:off x="1009650" y="2639547"/>
            <a:ext cx="0" cy="4920600"/>
          </a:xfrm>
          <a:prstGeom prst="straightConnector1">
            <a:avLst/>
          </a:prstGeom>
          <a:noFill/>
          <a:ln cap="flat" cmpd="sng" w="38100">
            <a:solidFill>
              <a:srgbClr val="540795"/>
            </a:solidFill>
            <a:prstDash val="solid"/>
            <a:round/>
            <a:headEnd len="sm" w="sm" type="none"/>
            <a:tailEnd len="sm" w="sm" type="none"/>
          </a:ln>
        </p:spPr>
      </p:cxnSp>
      <p:sp>
        <p:nvSpPr>
          <p:cNvPr id="94" name="Google Shape;94;p9"/>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95" name="Google Shape;95;p9"/>
          <p:cNvSpPr/>
          <p:nvPr/>
        </p:nvSpPr>
        <p:spPr>
          <a:xfrm rot="2943404">
            <a:off x="224720" y="8116359"/>
            <a:ext cx="2200685" cy="1595522"/>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sp>
        <p:nvSpPr>
          <p:cNvPr id="96" name="Google Shape;96;p9"/>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2">
              <a:alphaModFix/>
            </a:blip>
            <a:stretch>
              <a:fillRect b="0" l="0" r="0" t="0"/>
            </a:stretch>
          </a:blipFill>
          <a:ln>
            <a:noFill/>
          </a:ln>
        </p:spPr>
      </p:sp>
      <p:sp>
        <p:nvSpPr>
          <p:cNvPr id="97" name="Google Shape;97;p9"/>
          <p:cNvSpPr/>
          <p:nvPr/>
        </p:nvSpPr>
        <p:spPr>
          <a:xfrm rot="-2584438">
            <a:off x="15700603" y="8098110"/>
            <a:ext cx="2200306" cy="1595247"/>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2">
              <a:alphaModFix/>
            </a:blip>
            <a:stretch>
              <a:fillRect b="0" l="0" r="0" t="0"/>
            </a:stretch>
          </a:blipFill>
          <a:ln>
            <a:noFill/>
          </a:ln>
        </p:spPr>
      </p:sp>
      <p:cxnSp>
        <p:nvCxnSpPr>
          <p:cNvPr id="98" name="Google Shape;98;p9"/>
          <p:cNvCxnSpPr/>
          <p:nvPr/>
        </p:nvCxnSpPr>
        <p:spPr>
          <a:xfrm rot="10800000">
            <a:off x="3158242" y="693281"/>
            <a:ext cx="12008400" cy="0"/>
          </a:xfrm>
          <a:prstGeom prst="straightConnector1">
            <a:avLst/>
          </a:prstGeom>
          <a:noFill/>
          <a:ln cap="flat" cmpd="sng" w="38100">
            <a:solidFill>
              <a:srgbClr val="540795"/>
            </a:solidFill>
            <a:prstDash val="solid"/>
            <a:round/>
            <a:headEnd len="sm" w="sm" type="none"/>
            <a:tailEnd len="sm" w="sm" type="none"/>
          </a:ln>
        </p:spPr>
      </p:cxnSp>
      <p:cxnSp>
        <p:nvCxnSpPr>
          <p:cNvPr id="99" name="Google Shape;99;p9"/>
          <p:cNvCxnSpPr/>
          <p:nvPr/>
        </p:nvCxnSpPr>
        <p:spPr>
          <a:xfrm rot="10800000">
            <a:off x="2872491" y="9277350"/>
            <a:ext cx="12008400" cy="0"/>
          </a:xfrm>
          <a:prstGeom prst="straightConnector1">
            <a:avLst/>
          </a:prstGeom>
          <a:noFill/>
          <a:ln cap="flat" cmpd="sng" w="38100">
            <a:solidFill>
              <a:srgbClr val="540795"/>
            </a:solidFill>
            <a:prstDash val="solid"/>
            <a:round/>
            <a:headEnd len="sm" w="sm" type="none"/>
            <a:tailEnd len="sm" w="sm" type="none"/>
          </a:ln>
        </p:spPr>
      </p:cxnSp>
      <p:cxnSp>
        <p:nvCxnSpPr>
          <p:cNvPr id="100" name="Google Shape;100;p9"/>
          <p:cNvCxnSpPr/>
          <p:nvPr/>
        </p:nvCxnSpPr>
        <p:spPr>
          <a:xfrm>
            <a:off x="17278350" y="2639547"/>
            <a:ext cx="0" cy="4920600"/>
          </a:xfrm>
          <a:prstGeom prst="straightConnector1">
            <a:avLst/>
          </a:prstGeom>
          <a:noFill/>
          <a:ln cap="flat" cmpd="sng" w="38100">
            <a:solidFill>
              <a:srgbClr val="540795"/>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309925" y="1435800"/>
            <a:ext cx="128313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6000"/>
              <a:buFont typeface="Play"/>
              <a:buNone/>
              <a:defRPr i="0" sz="6000" u="none" cap="none" strike="noStrike">
                <a:solidFill>
                  <a:schemeClr val="dk1"/>
                </a:solidFill>
                <a:latin typeface="Play"/>
                <a:ea typeface="Play"/>
                <a:cs typeface="Play"/>
                <a:sym typeface="Pla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2851900" y="325515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Char char="•"/>
              <a:defRPr i="0" sz="3200" u="none" cap="none" strike="noStrike">
                <a:solidFill>
                  <a:schemeClr val="dk1"/>
                </a:solidFill>
              </a:defRPr>
            </a:lvl1pPr>
            <a:lvl2pPr indent="-406400" lvl="1" marL="914400" marR="0" rtl="0" algn="l">
              <a:spcBef>
                <a:spcPts val="560"/>
              </a:spcBef>
              <a:spcAft>
                <a:spcPts val="0"/>
              </a:spcAft>
              <a:buClr>
                <a:schemeClr val="dk1"/>
              </a:buClr>
              <a:buSzPts val="2800"/>
              <a:buChar char="–"/>
              <a:defRPr i="0" sz="2800" u="none" cap="none" strike="noStrike">
                <a:solidFill>
                  <a:schemeClr val="dk1"/>
                </a:solidFill>
              </a:defRPr>
            </a:lvl2pPr>
            <a:lvl3pPr indent="-381000" lvl="2" marL="1371600" marR="0" rtl="0" algn="l">
              <a:spcBef>
                <a:spcPts val="480"/>
              </a:spcBef>
              <a:spcAft>
                <a:spcPts val="0"/>
              </a:spcAft>
              <a:buClr>
                <a:schemeClr val="dk1"/>
              </a:buClr>
              <a:buSzPts val="2400"/>
              <a:buChar char="•"/>
              <a:defRPr i="0" sz="2400" u="none" cap="none" strike="noStrike">
                <a:solidFill>
                  <a:schemeClr val="dk1"/>
                </a:solidFill>
              </a:defRPr>
            </a:lvl3pPr>
            <a:lvl4pPr indent="-355600" lvl="3" marL="1828800" marR="0" rtl="0" algn="l">
              <a:spcBef>
                <a:spcPts val="400"/>
              </a:spcBef>
              <a:spcAft>
                <a:spcPts val="0"/>
              </a:spcAft>
              <a:buClr>
                <a:schemeClr val="dk1"/>
              </a:buClr>
              <a:buSzPts val="2000"/>
              <a:buChar char="–"/>
              <a:defRPr i="0" sz="2000" u="none" cap="none" strike="noStrike">
                <a:solidFill>
                  <a:schemeClr val="dk1"/>
                </a:solidFill>
              </a:defRPr>
            </a:lvl4pPr>
            <a:lvl5pPr indent="-355600" lvl="4" marL="2286000" marR="0" rtl="0" algn="l">
              <a:spcBef>
                <a:spcPts val="400"/>
              </a:spcBef>
              <a:spcAft>
                <a:spcPts val="0"/>
              </a:spcAft>
              <a:buClr>
                <a:schemeClr val="dk1"/>
              </a:buClr>
              <a:buSzPts val="2000"/>
              <a:buChar char="»"/>
              <a:defRPr i="0" sz="2000" u="none" cap="none" strike="noStrike">
                <a:solidFill>
                  <a:schemeClr val="dk1"/>
                </a:solidFill>
              </a:defRPr>
            </a:lvl5pPr>
            <a:lvl6pPr indent="-355600" lvl="5" marL="2743200" marR="0" rtl="0" algn="l">
              <a:spcBef>
                <a:spcPts val="400"/>
              </a:spcBef>
              <a:spcAft>
                <a:spcPts val="0"/>
              </a:spcAft>
              <a:buClr>
                <a:schemeClr val="dk1"/>
              </a:buClr>
              <a:buSzPts val="2000"/>
              <a:buChar char="•"/>
              <a:defRPr i="0" sz="2000" u="none" cap="none" strike="noStrike">
                <a:solidFill>
                  <a:schemeClr val="dk1"/>
                </a:solidFill>
              </a:defRPr>
            </a:lvl6pPr>
            <a:lvl7pPr indent="-355600" lvl="6" marL="3200400" marR="0" rtl="0" algn="l">
              <a:spcBef>
                <a:spcPts val="400"/>
              </a:spcBef>
              <a:spcAft>
                <a:spcPts val="0"/>
              </a:spcAft>
              <a:buClr>
                <a:schemeClr val="dk1"/>
              </a:buClr>
              <a:buSzPts val="2000"/>
              <a:buChar char="•"/>
              <a:defRPr i="0" sz="2000" u="none" cap="none" strike="noStrike">
                <a:solidFill>
                  <a:schemeClr val="dk1"/>
                </a:solidFill>
              </a:defRPr>
            </a:lvl7pPr>
            <a:lvl8pPr indent="-355600" lvl="7" marL="3657600" marR="0" rtl="0" algn="l">
              <a:spcBef>
                <a:spcPts val="400"/>
              </a:spcBef>
              <a:spcAft>
                <a:spcPts val="0"/>
              </a:spcAft>
              <a:buClr>
                <a:schemeClr val="dk1"/>
              </a:buClr>
              <a:buSzPts val="2000"/>
              <a:buChar char="•"/>
              <a:defRPr i="0" sz="2000" u="none" cap="none" strike="noStrike">
                <a:solidFill>
                  <a:schemeClr val="dk1"/>
                </a:solidFill>
              </a:defRPr>
            </a:lvl8pPr>
            <a:lvl9pPr indent="-355600" lvl="8" marL="4114800" marR="0" rtl="0" algn="l">
              <a:spcBef>
                <a:spcPts val="400"/>
              </a:spcBef>
              <a:spcAft>
                <a:spcPts val="0"/>
              </a:spcAft>
              <a:buClr>
                <a:schemeClr val="dk1"/>
              </a:buClr>
              <a:buSzPts val="2000"/>
              <a:buChar char="•"/>
              <a:defRPr i="0" sz="2000" u="none" cap="none" strike="noStrike">
                <a:solidFill>
                  <a:schemeClr val="dk1"/>
                </a:solidFill>
              </a:defRPr>
            </a:lvl9pPr>
          </a:lstStyle>
          <a:p/>
        </p:txBody>
      </p:sp>
      <p:sp>
        <p:nvSpPr>
          <p:cNvPr id="8" name="Google Shape;8;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png"/><Relationship Id="rId4" Type="http://schemas.openxmlformats.org/officeDocument/2006/relationships/image" Target="../media/image38.jpg"/><Relationship Id="rId5" Type="http://schemas.openxmlformats.org/officeDocument/2006/relationships/image" Target="../media/image14.jpg"/><Relationship Id="rId6" Type="http://schemas.openxmlformats.org/officeDocument/2006/relationships/image" Target="../media/image32.jpg"/><Relationship Id="rId7" Type="http://schemas.openxmlformats.org/officeDocument/2006/relationships/image" Target="../media/image2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7.png"/><Relationship Id="rId4" Type="http://schemas.openxmlformats.org/officeDocument/2006/relationships/image" Target="../media/image20.png"/><Relationship Id="rId5" Type="http://schemas.openxmlformats.org/officeDocument/2006/relationships/image" Target="../media/image50.png"/><Relationship Id="rId6" Type="http://schemas.openxmlformats.org/officeDocument/2006/relationships/image" Target="../media/image29.png"/><Relationship Id="rId7"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8.png"/><Relationship Id="rId5" Type="http://schemas.openxmlformats.org/officeDocument/2006/relationships/image" Target="../media/image41.png"/><Relationship Id="rId6" Type="http://schemas.openxmlformats.org/officeDocument/2006/relationships/image" Target="../media/image61.png"/><Relationship Id="rId7" Type="http://schemas.openxmlformats.org/officeDocument/2006/relationships/image" Target="../media/image5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66.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34.png"/><Relationship Id="rId5" Type="http://schemas.openxmlformats.org/officeDocument/2006/relationships/image" Target="../media/image31.png"/><Relationship Id="rId6" Type="http://schemas.openxmlformats.org/officeDocument/2006/relationships/image" Target="../media/image5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33.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9.png"/><Relationship Id="rId4" Type="http://schemas.openxmlformats.org/officeDocument/2006/relationships/image" Target="../media/image64.png"/><Relationship Id="rId10" Type="http://schemas.openxmlformats.org/officeDocument/2006/relationships/image" Target="../media/image54.png"/><Relationship Id="rId9" Type="http://schemas.openxmlformats.org/officeDocument/2006/relationships/image" Target="../media/image1.png"/><Relationship Id="rId5" Type="http://schemas.openxmlformats.org/officeDocument/2006/relationships/image" Target="../media/image47.png"/><Relationship Id="rId6" Type="http://schemas.openxmlformats.org/officeDocument/2006/relationships/image" Target="../media/image35.png"/><Relationship Id="rId7" Type="http://schemas.openxmlformats.org/officeDocument/2006/relationships/image" Target="../media/image44.png"/><Relationship Id="rId8" Type="http://schemas.openxmlformats.org/officeDocument/2006/relationships/image" Target="../media/image2.png"/></Relationships>
</file>

<file path=ppt/slides/_rels/slide21.xml.rels><?xml version="1.0" encoding="UTF-8" standalone="yes"?><Relationships xmlns="http://schemas.openxmlformats.org/package/2006/relationships"><Relationship Id="rId11" Type="http://schemas.openxmlformats.org/officeDocument/2006/relationships/image" Target="../media/image62.png"/><Relationship Id="rId10" Type="http://schemas.openxmlformats.org/officeDocument/2006/relationships/image" Target="../media/image45.png"/><Relationship Id="rId13" Type="http://schemas.openxmlformats.org/officeDocument/2006/relationships/image" Target="../media/image23.png"/><Relationship Id="rId12"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png"/><Relationship Id="rId4" Type="http://schemas.openxmlformats.org/officeDocument/2006/relationships/image" Target="../media/image36.png"/><Relationship Id="rId9" Type="http://schemas.openxmlformats.org/officeDocument/2006/relationships/image" Target="../media/image59.png"/><Relationship Id="rId15" Type="http://schemas.openxmlformats.org/officeDocument/2006/relationships/image" Target="../media/image51.png"/><Relationship Id="rId14" Type="http://schemas.openxmlformats.org/officeDocument/2006/relationships/image" Target="../media/image57.png"/><Relationship Id="rId17" Type="http://schemas.openxmlformats.org/officeDocument/2006/relationships/image" Target="../media/image60.png"/><Relationship Id="rId16" Type="http://schemas.openxmlformats.org/officeDocument/2006/relationships/image" Target="../media/image65.png"/><Relationship Id="rId5" Type="http://schemas.openxmlformats.org/officeDocument/2006/relationships/image" Target="../media/image63.png"/><Relationship Id="rId19" Type="http://schemas.openxmlformats.org/officeDocument/2006/relationships/image" Target="../media/image25.png"/><Relationship Id="rId6" Type="http://schemas.openxmlformats.org/officeDocument/2006/relationships/image" Target="../media/image49.png"/><Relationship Id="rId18" Type="http://schemas.openxmlformats.org/officeDocument/2006/relationships/image" Target="../media/image15.png"/><Relationship Id="rId7" Type="http://schemas.openxmlformats.org/officeDocument/2006/relationships/image" Target="../media/image43.png"/><Relationship Id="rId8" Type="http://schemas.openxmlformats.org/officeDocument/2006/relationships/image" Target="../media/image5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6.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8.png"/><Relationship Id="rId4" Type="http://schemas.openxmlformats.org/officeDocument/2006/relationships/image" Target="../media/image10.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23.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104" name="Shape 104"/>
        <p:cNvGrpSpPr/>
        <p:nvPr/>
      </p:nvGrpSpPr>
      <p:grpSpPr>
        <a:xfrm>
          <a:off x="0" y="0"/>
          <a:ext cx="0" cy="0"/>
          <a:chOff x="0" y="0"/>
          <a:chExt cx="0" cy="0"/>
        </a:xfrm>
      </p:grpSpPr>
      <p:sp>
        <p:nvSpPr>
          <p:cNvPr id="105" name="Google Shape;105;p10"/>
          <p:cNvSpPr/>
          <p:nvPr/>
        </p:nvSpPr>
        <p:spPr>
          <a:xfrm>
            <a:off x="287620" y="244051"/>
            <a:ext cx="17643470" cy="9798897"/>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cxnSp>
        <p:nvCxnSpPr>
          <p:cNvPr id="106" name="Google Shape;106;p10"/>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grpSp>
        <p:nvGrpSpPr>
          <p:cNvPr id="107" name="Google Shape;107;p10"/>
          <p:cNvGrpSpPr/>
          <p:nvPr/>
        </p:nvGrpSpPr>
        <p:grpSpPr>
          <a:xfrm>
            <a:off x="4487966" y="6425013"/>
            <a:ext cx="3096520" cy="828488"/>
            <a:chOff x="0" y="-136190"/>
            <a:chExt cx="4128693" cy="1104651"/>
          </a:xfrm>
        </p:grpSpPr>
        <p:grpSp>
          <p:nvGrpSpPr>
            <p:cNvPr id="108" name="Google Shape;108;p10"/>
            <p:cNvGrpSpPr/>
            <p:nvPr/>
          </p:nvGrpSpPr>
          <p:grpSpPr>
            <a:xfrm>
              <a:off x="0" y="-136190"/>
              <a:ext cx="4128693" cy="1104651"/>
              <a:chOff x="0" y="-57150"/>
              <a:chExt cx="1732544" cy="463550"/>
            </a:xfrm>
          </p:grpSpPr>
          <p:sp>
            <p:nvSpPr>
              <p:cNvPr id="109" name="Google Shape;109;p10"/>
              <p:cNvSpPr/>
              <p:nvPr/>
            </p:nvSpPr>
            <p:spPr>
              <a:xfrm>
                <a:off x="0" y="0"/>
                <a:ext cx="1732544" cy="406400"/>
              </a:xfrm>
              <a:custGeom>
                <a:rect b="b" l="l" r="r" t="t"/>
                <a:pathLst>
                  <a:path extrusionOk="0" h="406400" w="1732544">
                    <a:moveTo>
                      <a:pt x="1529344" y="0"/>
                    </a:moveTo>
                    <a:cubicBezTo>
                      <a:pt x="1641568" y="0"/>
                      <a:pt x="1732544" y="90976"/>
                      <a:pt x="1732544" y="203200"/>
                    </a:cubicBezTo>
                    <a:cubicBezTo>
                      <a:pt x="1732544" y="315424"/>
                      <a:pt x="1641568" y="406400"/>
                      <a:pt x="1529344" y="406400"/>
                    </a:cubicBezTo>
                    <a:lnTo>
                      <a:pt x="203200" y="406400"/>
                    </a:lnTo>
                    <a:cubicBezTo>
                      <a:pt x="90976" y="406400"/>
                      <a:pt x="0" y="315424"/>
                      <a:pt x="0" y="203200"/>
                    </a:cubicBezTo>
                    <a:cubicBezTo>
                      <a:pt x="0" y="90976"/>
                      <a:pt x="90976" y="0"/>
                      <a:pt x="203200" y="0"/>
                    </a:cubicBezTo>
                    <a:lnTo>
                      <a:pt x="1529344" y="0"/>
                    </a:lnTo>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0"/>
              <p:cNvSpPr txBox="1"/>
              <p:nvPr/>
            </p:nvSpPr>
            <p:spPr>
              <a:xfrm>
                <a:off x="0" y="-57150"/>
                <a:ext cx="812800" cy="4635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11" name="Google Shape;111;p10"/>
            <p:cNvSpPr txBox="1"/>
            <p:nvPr/>
          </p:nvSpPr>
          <p:spPr>
            <a:xfrm>
              <a:off x="400526" y="94764"/>
              <a:ext cx="3454640" cy="74083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540795"/>
                  </a:solidFill>
                  <a:latin typeface="Podkova"/>
                  <a:ea typeface="Podkova"/>
                  <a:cs typeface="Podkova"/>
                  <a:sym typeface="Podkova"/>
                </a:rPr>
                <a:t>Presentation</a:t>
              </a:r>
              <a:endParaRPr/>
            </a:p>
          </p:txBody>
        </p:sp>
      </p:grpSp>
      <p:sp>
        <p:nvSpPr>
          <p:cNvPr id="112" name="Google Shape;112;p10"/>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13" name="Google Shape;113;p10"/>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14" name="Google Shape;114;p10"/>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115" name="Google Shape;115;p10"/>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116" name="Google Shape;116;p10"/>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117" name="Google Shape;117;p10"/>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118" name="Google Shape;118;p10"/>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sp>
        <p:nvSpPr>
          <p:cNvPr id="119" name="Google Shape;119;p10"/>
          <p:cNvSpPr txBox="1"/>
          <p:nvPr/>
        </p:nvSpPr>
        <p:spPr>
          <a:xfrm>
            <a:off x="1695610" y="2463146"/>
            <a:ext cx="8681100" cy="36942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0" u="none" cap="none" strike="noStrike">
                <a:solidFill>
                  <a:srgbClr val="540795"/>
                </a:solidFill>
                <a:latin typeface="Play"/>
                <a:ea typeface="Play"/>
                <a:cs typeface="Play"/>
                <a:sym typeface="Play"/>
              </a:rPr>
              <a:t>Spanish </a:t>
            </a:r>
            <a:endParaRPr/>
          </a:p>
          <a:p>
            <a:pPr indent="0" lvl="0" marL="0" marR="0" rtl="0" algn="ctr">
              <a:lnSpc>
                <a:spcPct val="100000"/>
              </a:lnSpc>
              <a:spcBef>
                <a:spcPts val="0"/>
              </a:spcBef>
              <a:spcAft>
                <a:spcPts val="0"/>
              </a:spcAft>
              <a:buNone/>
            </a:pPr>
            <a:r>
              <a:rPr b="0" i="0" lang="en-US" sz="12000" u="none" cap="none" strike="noStrike">
                <a:solidFill>
                  <a:srgbClr val="540795"/>
                </a:solidFill>
                <a:latin typeface="Play"/>
                <a:ea typeface="Play"/>
                <a:cs typeface="Play"/>
                <a:sym typeface="Play"/>
              </a:rPr>
              <a:t>HOLY WEEK</a:t>
            </a:r>
            <a:endParaRPr/>
          </a:p>
        </p:txBody>
      </p:sp>
      <p:sp>
        <p:nvSpPr>
          <p:cNvPr id="120" name="Google Shape;120;p10"/>
          <p:cNvSpPr/>
          <p:nvPr/>
        </p:nvSpPr>
        <p:spPr>
          <a:xfrm>
            <a:off x="9203736" y="923658"/>
            <a:ext cx="6479192" cy="8123315"/>
          </a:xfrm>
          <a:custGeom>
            <a:rect b="b" l="l" r="r" t="t"/>
            <a:pathLst>
              <a:path extrusionOk="0" h="8123315" w="6479192">
                <a:moveTo>
                  <a:pt x="0" y="0"/>
                </a:moveTo>
                <a:lnTo>
                  <a:pt x="6479192" y="0"/>
                </a:lnTo>
                <a:lnTo>
                  <a:pt x="6479192" y="8123315"/>
                </a:lnTo>
                <a:lnTo>
                  <a:pt x="0" y="8123315"/>
                </a:lnTo>
                <a:lnTo>
                  <a:pt x="0" y="0"/>
                </a:lnTo>
                <a:close/>
              </a:path>
            </a:pathLst>
          </a:custGeom>
          <a:blipFill rotWithShape="1">
            <a:blip r:embed="rId4">
              <a:alphaModFix/>
            </a:blip>
            <a:stretch>
              <a:fillRect b="0" l="0" r="-4232"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322" name="Shape 322"/>
        <p:cNvGrpSpPr/>
        <p:nvPr/>
      </p:nvGrpSpPr>
      <p:grpSpPr>
        <a:xfrm>
          <a:off x="0" y="0"/>
          <a:ext cx="0" cy="0"/>
          <a:chOff x="0" y="0"/>
          <a:chExt cx="0" cy="0"/>
        </a:xfrm>
      </p:grpSpPr>
      <p:grpSp>
        <p:nvGrpSpPr>
          <p:cNvPr id="323" name="Google Shape;323;p19"/>
          <p:cNvGrpSpPr/>
          <p:nvPr/>
        </p:nvGrpSpPr>
        <p:grpSpPr>
          <a:xfrm>
            <a:off x="304923" y="30214"/>
            <a:ext cx="17643470" cy="10015888"/>
            <a:chOff x="0" y="-57150"/>
            <a:chExt cx="4646840" cy="2637929"/>
          </a:xfrm>
        </p:grpSpPr>
        <p:sp>
          <p:nvSpPr>
            <p:cNvPr id="324" name="Google Shape;324;p19"/>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325" name="Google Shape;325;p19"/>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6" name="Google Shape;326;p19"/>
          <p:cNvSpPr txBox="1"/>
          <p:nvPr/>
        </p:nvSpPr>
        <p:spPr>
          <a:xfrm>
            <a:off x="3245048" y="1028700"/>
            <a:ext cx="117978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Write your topic</a:t>
            </a:r>
            <a:endParaRPr/>
          </a:p>
        </p:txBody>
      </p:sp>
      <p:sp>
        <p:nvSpPr>
          <p:cNvPr id="327" name="Google Shape;327;p19"/>
          <p:cNvSpPr/>
          <p:nvPr/>
        </p:nvSpPr>
        <p:spPr>
          <a:xfrm>
            <a:off x="11137635" y="2782672"/>
            <a:ext cx="5051093" cy="5457959"/>
          </a:xfrm>
          <a:custGeom>
            <a:rect b="b" l="l" r="r" t="t"/>
            <a:pathLst>
              <a:path extrusionOk="0" h="5457959" w="5051093">
                <a:moveTo>
                  <a:pt x="0" y="0"/>
                </a:moveTo>
                <a:lnTo>
                  <a:pt x="5051093" y="0"/>
                </a:lnTo>
                <a:lnTo>
                  <a:pt x="5051093" y="5457959"/>
                </a:lnTo>
                <a:lnTo>
                  <a:pt x="0" y="5457959"/>
                </a:lnTo>
                <a:lnTo>
                  <a:pt x="0" y="0"/>
                </a:lnTo>
                <a:close/>
              </a:path>
            </a:pathLst>
          </a:custGeom>
          <a:blipFill rotWithShape="1">
            <a:blip r:embed="rId3">
              <a:alphaModFix/>
            </a:blip>
            <a:stretch>
              <a:fillRect b="0" l="0" r="0" t="0"/>
            </a:stretch>
          </a:blipFill>
          <a:ln>
            <a:noFill/>
          </a:ln>
        </p:spPr>
      </p:sp>
      <p:cxnSp>
        <p:nvCxnSpPr>
          <p:cNvPr id="328" name="Google Shape;328;p19"/>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329" name="Google Shape;329;p19"/>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330" name="Google Shape;330;p19"/>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331" name="Google Shape;331;p19"/>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332" name="Google Shape;332;p19"/>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333" name="Google Shape;333;p19"/>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334" name="Google Shape;334;p19"/>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335" name="Google Shape;335;p19"/>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336" name="Google Shape;336;p19"/>
          <p:cNvSpPr txBox="1"/>
          <p:nvPr/>
        </p:nvSpPr>
        <p:spPr>
          <a:xfrm>
            <a:off x="3183542" y="3260041"/>
            <a:ext cx="4032753" cy="5429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Topic One</a:t>
            </a:r>
            <a:endParaRPr/>
          </a:p>
        </p:txBody>
      </p:sp>
      <p:sp>
        <p:nvSpPr>
          <p:cNvPr id="337" name="Google Shape;337;p19"/>
          <p:cNvSpPr txBox="1"/>
          <p:nvPr/>
        </p:nvSpPr>
        <p:spPr>
          <a:xfrm>
            <a:off x="3183542" y="3941598"/>
            <a:ext cx="3870752" cy="825425"/>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a:t>
            </a:r>
            <a:endParaRPr/>
          </a:p>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you want to discuss. </a:t>
            </a:r>
            <a:endParaRPr/>
          </a:p>
        </p:txBody>
      </p:sp>
      <p:sp>
        <p:nvSpPr>
          <p:cNvPr id="338" name="Google Shape;338;p19"/>
          <p:cNvSpPr/>
          <p:nvPr/>
        </p:nvSpPr>
        <p:spPr>
          <a:xfrm>
            <a:off x="2049649" y="3303220"/>
            <a:ext cx="734959" cy="979946"/>
          </a:xfrm>
          <a:custGeom>
            <a:rect b="b" l="l" r="r" t="t"/>
            <a:pathLst>
              <a:path extrusionOk="0" h="979946" w="734959">
                <a:moveTo>
                  <a:pt x="0" y="0"/>
                </a:moveTo>
                <a:lnTo>
                  <a:pt x="734960" y="0"/>
                </a:lnTo>
                <a:lnTo>
                  <a:pt x="734960" y="979946"/>
                </a:lnTo>
                <a:lnTo>
                  <a:pt x="0" y="979946"/>
                </a:lnTo>
                <a:lnTo>
                  <a:pt x="0" y="0"/>
                </a:lnTo>
                <a:close/>
              </a:path>
            </a:pathLst>
          </a:custGeom>
          <a:blipFill rotWithShape="1">
            <a:blip r:embed="rId5">
              <a:alphaModFix/>
            </a:blip>
            <a:stretch>
              <a:fillRect b="0" l="0" r="0" t="0"/>
            </a:stretch>
          </a:blipFill>
          <a:ln>
            <a:noFill/>
          </a:ln>
        </p:spPr>
      </p:sp>
      <p:grpSp>
        <p:nvGrpSpPr>
          <p:cNvPr id="339" name="Google Shape;339;p19"/>
          <p:cNvGrpSpPr/>
          <p:nvPr/>
        </p:nvGrpSpPr>
        <p:grpSpPr>
          <a:xfrm>
            <a:off x="6555740" y="6292844"/>
            <a:ext cx="5167849" cy="1504601"/>
            <a:chOff x="0" y="-9525"/>
            <a:chExt cx="6890466" cy="2006134"/>
          </a:xfrm>
        </p:grpSpPr>
        <p:sp>
          <p:nvSpPr>
            <p:cNvPr id="340" name="Google Shape;340;p19"/>
            <p:cNvSpPr txBox="1"/>
            <p:nvPr/>
          </p:nvSpPr>
          <p:spPr>
            <a:xfrm>
              <a:off x="1513462" y="-9525"/>
              <a:ext cx="5377004"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Topic One</a:t>
              </a:r>
              <a:endParaRPr/>
            </a:p>
          </p:txBody>
        </p:sp>
        <p:sp>
          <p:nvSpPr>
            <p:cNvPr id="341" name="Google Shape;341;p19"/>
            <p:cNvSpPr txBox="1"/>
            <p:nvPr/>
          </p:nvSpPr>
          <p:spPr>
            <a:xfrm>
              <a:off x="1513462" y="915092"/>
              <a:ext cx="5161003"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a:t>
              </a:r>
              <a:endParaRPr/>
            </a:p>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you want to discuss. </a:t>
              </a:r>
              <a:endParaRPr/>
            </a:p>
          </p:txBody>
        </p:sp>
        <p:sp>
          <p:nvSpPr>
            <p:cNvPr id="342" name="Google Shape;342;p19"/>
            <p:cNvSpPr/>
            <p:nvPr/>
          </p:nvSpPr>
          <p:spPr>
            <a:xfrm>
              <a:off x="0" y="102726"/>
              <a:ext cx="979946" cy="1306595"/>
            </a:xfrm>
            <a:custGeom>
              <a:rect b="b" l="l" r="r" t="t"/>
              <a:pathLst>
                <a:path extrusionOk="0" h="1306595" w="979946">
                  <a:moveTo>
                    <a:pt x="0" y="0"/>
                  </a:moveTo>
                  <a:lnTo>
                    <a:pt x="979946" y="0"/>
                  </a:lnTo>
                  <a:lnTo>
                    <a:pt x="979946" y="1306595"/>
                  </a:lnTo>
                  <a:lnTo>
                    <a:pt x="0" y="1306595"/>
                  </a:lnTo>
                  <a:lnTo>
                    <a:pt x="0" y="0"/>
                  </a:lnTo>
                  <a:close/>
                </a:path>
              </a:pathLst>
            </a:custGeom>
            <a:blipFill rotWithShape="1">
              <a:blip r:embed="rId5">
                <a:alphaModFix/>
              </a:blip>
              <a:stretch>
                <a:fillRect b="0" l="0" r="0" t="0"/>
              </a:stretch>
            </a:blipFill>
            <a:ln>
              <a:noFill/>
            </a:ln>
          </p:spPr>
        </p:sp>
      </p:grpSp>
      <p:grpSp>
        <p:nvGrpSpPr>
          <p:cNvPr id="343" name="Google Shape;343;p19"/>
          <p:cNvGrpSpPr/>
          <p:nvPr/>
        </p:nvGrpSpPr>
        <p:grpSpPr>
          <a:xfrm>
            <a:off x="6555740" y="3242876"/>
            <a:ext cx="5150508" cy="1504601"/>
            <a:chOff x="0" y="-9525"/>
            <a:chExt cx="6867344" cy="2006134"/>
          </a:xfrm>
        </p:grpSpPr>
        <p:sp>
          <p:nvSpPr>
            <p:cNvPr id="344" name="Google Shape;344;p19"/>
            <p:cNvSpPr txBox="1"/>
            <p:nvPr/>
          </p:nvSpPr>
          <p:spPr>
            <a:xfrm>
              <a:off x="1490340" y="-9525"/>
              <a:ext cx="5377004"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Topic One</a:t>
              </a:r>
              <a:endParaRPr/>
            </a:p>
          </p:txBody>
        </p:sp>
        <p:sp>
          <p:nvSpPr>
            <p:cNvPr id="345" name="Google Shape;345;p19"/>
            <p:cNvSpPr txBox="1"/>
            <p:nvPr/>
          </p:nvSpPr>
          <p:spPr>
            <a:xfrm>
              <a:off x="1490340" y="915092"/>
              <a:ext cx="5161003"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a:t>
              </a:r>
              <a:endParaRPr/>
            </a:p>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you want to discuss. </a:t>
              </a:r>
              <a:endParaRPr/>
            </a:p>
          </p:txBody>
        </p:sp>
        <p:sp>
          <p:nvSpPr>
            <p:cNvPr id="346" name="Google Shape;346;p19"/>
            <p:cNvSpPr/>
            <p:nvPr/>
          </p:nvSpPr>
          <p:spPr>
            <a:xfrm>
              <a:off x="0" y="70934"/>
              <a:ext cx="979946" cy="1306595"/>
            </a:xfrm>
            <a:custGeom>
              <a:rect b="b" l="l" r="r" t="t"/>
              <a:pathLst>
                <a:path extrusionOk="0" h="1306595" w="979946">
                  <a:moveTo>
                    <a:pt x="0" y="0"/>
                  </a:moveTo>
                  <a:lnTo>
                    <a:pt x="979946" y="0"/>
                  </a:lnTo>
                  <a:lnTo>
                    <a:pt x="979946" y="1306594"/>
                  </a:lnTo>
                  <a:lnTo>
                    <a:pt x="0" y="1306594"/>
                  </a:lnTo>
                  <a:lnTo>
                    <a:pt x="0" y="0"/>
                  </a:lnTo>
                  <a:close/>
                </a:path>
              </a:pathLst>
            </a:custGeom>
            <a:blipFill rotWithShape="1">
              <a:blip r:embed="rId5">
                <a:alphaModFix/>
              </a:blip>
              <a:stretch>
                <a:fillRect b="0" l="0" r="0" t="0"/>
              </a:stretch>
            </a:blipFill>
            <a:ln>
              <a:noFill/>
            </a:ln>
          </p:spPr>
        </p:sp>
      </p:grpSp>
      <p:grpSp>
        <p:nvGrpSpPr>
          <p:cNvPr id="347" name="Google Shape;347;p19"/>
          <p:cNvGrpSpPr/>
          <p:nvPr/>
        </p:nvGrpSpPr>
        <p:grpSpPr>
          <a:xfrm>
            <a:off x="2049649" y="6360079"/>
            <a:ext cx="5151712" cy="1504601"/>
            <a:chOff x="0" y="-9525"/>
            <a:chExt cx="6868949" cy="2006134"/>
          </a:xfrm>
        </p:grpSpPr>
        <p:sp>
          <p:nvSpPr>
            <p:cNvPr id="348" name="Google Shape;348;p19"/>
            <p:cNvSpPr txBox="1"/>
            <p:nvPr/>
          </p:nvSpPr>
          <p:spPr>
            <a:xfrm>
              <a:off x="1491945" y="-9525"/>
              <a:ext cx="5377004" cy="720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Topic One</a:t>
              </a:r>
              <a:endParaRPr/>
            </a:p>
          </p:txBody>
        </p:sp>
        <p:sp>
          <p:nvSpPr>
            <p:cNvPr id="349" name="Google Shape;349;p19"/>
            <p:cNvSpPr txBox="1"/>
            <p:nvPr/>
          </p:nvSpPr>
          <p:spPr>
            <a:xfrm>
              <a:off x="1491945" y="915092"/>
              <a:ext cx="5161003"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a:t>
              </a:r>
              <a:endParaRPr/>
            </a:p>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you want to discuss. </a:t>
              </a:r>
              <a:endParaRPr/>
            </a:p>
          </p:txBody>
        </p:sp>
        <p:sp>
          <p:nvSpPr>
            <p:cNvPr id="350" name="Google Shape;350;p19"/>
            <p:cNvSpPr/>
            <p:nvPr/>
          </p:nvSpPr>
          <p:spPr>
            <a:xfrm>
              <a:off x="0" y="13079"/>
              <a:ext cx="979946" cy="1306595"/>
            </a:xfrm>
            <a:custGeom>
              <a:rect b="b" l="l" r="r" t="t"/>
              <a:pathLst>
                <a:path extrusionOk="0" h="1306595" w="979946">
                  <a:moveTo>
                    <a:pt x="0" y="0"/>
                  </a:moveTo>
                  <a:lnTo>
                    <a:pt x="979946" y="0"/>
                  </a:lnTo>
                  <a:lnTo>
                    <a:pt x="979946" y="1306595"/>
                  </a:lnTo>
                  <a:lnTo>
                    <a:pt x="0" y="1306595"/>
                  </a:lnTo>
                  <a:lnTo>
                    <a:pt x="0" y="0"/>
                  </a:lnTo>
                  <a:close/>
                </a:path>
              </a:pathLst>
            </a:custGeom>
            <a:blipFill rotWithShape="1">
              <a:blip r:embed="rId5">
                <a:alphaModFix/>
              </a:blip>
              <a:stretch>
                <a:fillRect b="0" l="0" r="0" t="0"/>
              </a:stretch>
            </a:blipFill>
            <a:ln>
              <a:noFill/>
            </a:ln>
          </p:spPr>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354" name="Shape 354"/>
        <p:cNvGrpSpPr/>
        <p:nvPr/>
      </p:nvGrpSpPr>
      <p:grpSpPr>
        <a:xfrm>
          <a:off x="0" y="0"/>
          <a:ext cx="0" cy="0"/>
          <a:chOff x="0" y="0"/>
          <a:chExt cx="0" cy="0"/>
        </a:xfrm>
      </p:grpSpPr>
      <p:grpSp>
        <p:nvGrpSpPr>
          <p:cNvPr id="355" name="Google Shape;355;p20"/>
          <p:cNvGrpSpPr/>
          <p:nvPr/>
        </p:nvGrpSpPr>
        <p:grpSpPr>
          <a:xfrm>
            <a:off x="304923" y="30214"/>
            <a:ext cx="17643470" cy="10015888"/>
            <a:chOff x="0" y="-57150"/>
            <a:chExt cx="4646840" cy="2637929"/>
          </a:xfrm>
        </p:grpSpPr>
        <p:sp>
          <p:nvSpPr>
            <p:cNvPr id="356" name="Google Shape;356;p20"/>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357" name="Google Shape;357;p20"/>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cxnSp>
        <p:nvCxnSpPr>
          <p:cNvPr id="358" name="Google Shape;358;p20"/>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359" name="Google Shape;359;p20"/>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360" name="Google Shape;360;p20"/>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361" name="Google Shape;361;p20"/>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362" name="Google Shape;362;p20"/>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363" name="Google Shape;363;p20"/>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364" name="Google Shape;364;p20"/>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365" name="Google Shape;365;p20"/>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grpSp>
        <p:nvGrpSpPr>
          <p:cNvPr id="366" name="Google Shape;366;p20"/>
          <p:cNvGrpSpPr/>
          <p:nvPr/>
        </p:nvGrpSpPr>
        <p:grpSpPr>
          <a:xfrm>
            <a:off x="-51611" y="-216991"/>
            <a:ext cx="9178269" cy="10503991"/>
            <a:chOff x="0" y="-57150"/>
            <a:chExt cx="2417322" cy="2766483"/>
          </a:xfrm>
        </p:grpSpPr>
        <p:sp>
          <p:nvSpPr>
            <p:cNvPr id="367" name="Google Shape;367;p20"/>
            <p:cNvSpPr/>
            <p:nvPr/>
          </p:nvSpPr>
          <p:spPr>
            <a:xfrm>
              <a:off x="0" y="0"/>
              <a:ext cx="2417322" cy="2709333"/>
            </a:xfrm>
            <a:custGeom>
              <a:rect b="b" l="l" r="r" t="t"/>
              <a:pathLst>
                <a:path extrusionOk="0" h="2709333" w="2417322">
                  <a:moveTo>
                    <a:pt x="0" y="0"/>
                  </a:moveTo>
                  <a:lnTo>
                    <a:pt x="2417322" y="0"/>
                  </a:lnTo>
                  <a:lnTo>
                    <a:pt x="2417322" y="2709333"/>
                  </a:lnTo>
                  <a:lnTo>
                    <a:pt x="0" y="2709333"/>
                  </a:lnTo>
                  <a:lnTo>
                    <a:pt x="0" y="0"/>
                  </a:lnTo>
                </a:path>
              </a:pathLst>
            </a:custGeom>
            <a:solidFill>
              <a:srgbClr val="F1EAE2"/>
            </a:solidFill>
            <a:ln>
              <a:noFill/>
            </a:ln>
          </p:spPr>
        </p:sp>
        <p:sp>
          <p:nvSpPr>
            <p:cNvPr id="368" name="Google Shape;368;p20"/>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369" name="Google Shape;369;p20"/>
          <p:cNvPicPr preferRelativeResize="0"/>
          <p:nvPr/>
        </p:nvPicPr>
        <p:blipFill rotWithShape="1">
          <a:blip r:embed="rId4">
            <a:alphaModFix/>
          </a:blip>
          <a:srcRect b="0" l="23579" r="32523" t="0"/>
          <a:stretch/>
        </p:blipFill>
        <p:spPr>
          <a:xfrm>
            <a:off x="0" y="3153"/>
            <a:ext cx="6020938" cy="10287000"/>
          </a:xfrm>
          <a:prstGeom prst="rect">
            <a:avLst/>
          </a:prstGeom>
          <a:noFill/>
          <a:ln>
            <a:noFill/>
          </a:ln>
        </p:spPr>
      </p:pic>
      <p:pic>
        <p:nvPicPr>
          <p:cNvPr id="370" name="Google Shape;370;p20"/>
          <p:cNvPicPr preferRelativeResize="0"/>
          <p:nvPr/>
        </p:nvPicPr>
        <p:blipFill rotWithShape="1">
          <a:blip r:embed="rId5">
            <a:alphaModFix/>
          </a:blip>
          <a:srcRect b="0" l="20145" r="20144" t="0"/>
          <a:stretch/>
        </p:blipFill>
        <p:spPr>
          <a:xfrm>
            <a:off x="6116188" y="3153"/>
            <a:ext cx="3010469" cy="3365500"/>
          </a:xfrm>
          <a:prstGeom prst="rect">
            <a:avLst/>
          </a:prstGeom>
          <a:noFill/>
          <a:ln>
            <a:noFill/>
          </a:ln>
        </p:spPr>
      </p:pic>
      <p:pic>
        <p:nvPicPr>
          <p:cNvPr id="371" name="Google Shape;371;p20"/>
          <p:cNvPicPr preferRelativeResize="0"/>
          <p:nvPr/>
        </p:nvPicPr>
        <p:blipFill rotWithShape="1">
          <a:blip r:embed="rId6">
            <a:alphaModFix/>
          </a:blip>
          <a:srcRect b="0" l="20201" r="20201" t="0"/>
          <a:stretch/>
        </p:blipFill>
        <p:spPr>
          <a:xfrm>
            <a:off x="6116188" y="3463903"/>
            <a:ext cx="3010469" cy="3365500"/>
          </a:xfrm>
          <a:prstGeom prst="rect">
            <a:avLst/>
          </a:prstGeom>
          <a:noFill/>
          <a:ln>
            <a:noFill/>
          </a:ln>
        </p:spPr>
      </p:pic>
      <p:pic>
        <p:nvPicPr>
          <p:cNvPr id="372" name="Google Shape;372;p20"/>
          <p:cNvPicPr preferRelativeResize="0"/>
          <p:nvPr/>
        </p:nvPicPr>
        <p:blipFill rotWithShape="1">
          <a:blip r:embed="rId7">
            <a:alphaModFix/>
          </a:blip>
          <a:srcRect b="5613" l="0" r="0" t="19903"/>
          <a:stretch/>
        </p:blipFill>
        <p:spPr>
          <a:xfrm>
            <a:off x="6116188" y="6924653"/>
            <a:ext cx="3010469" cy="3365500"/>
          </a:xfrm>
          <a:prstGeom prst="rect">
            <a:avLst/>
          </a:prstGeom>
          <a:noFill/>
          <a:ln>
            <a:noFill/>
          </a:ln>
        </p:spPr>
      </p:pic>
      <p:sp>
        <p:nvSpPr>
          <p:cNvPr id="373" name="Google Shape;373;p20"/>
          <p:cNvSpPr txBox="1"/>
          <p:nvPr/>
        </p:nvSpPr>
        <p:spPr>
          <a:xfrm>
            <a:off x="9766610" y="3236774"/>
            <a:ext cx="7034956" cy="1367118"/>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Gallery Image</a:t>
            </a:r>
            <a:endParaRPr/>
          </a:p>
        </p:txBody>
      </p:sp>
      <p:sp>
        <p:nvSpPr>
          <p:cNvPr id="374" name="Google Shape;374;p20"/>
          <p:cNvSpPr txBox="1"/>
          <p:nvPr/>
        </p:nvSpPr>
        <p:spPr>
          <a:xfrm>
            <a:off x="10962273" y="4719198"/>
            <a:ext cx="4490120" cy="1708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What can you say about your projects? Share it here!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378" name="Shape 378"/>
        <p:cNvGrpSpPr/>
        <p:nvPr/>
      </p:nvGrpSpPr>
      <p:grpSpPr>
        <a:xfrm>
          <a:off x="0" y="0"/>
          <a:ext cx="0" cy="0"/>
          <a:chOff x="0" y="0"/>
          <a:chExt cx="0" cy="0"/>
        </a:xfrm>
      </p:grpSpPr>
      <p:cxnSp>
        <p:nvCxnSpPr>
          <p:cNvPr id="379" name="Google Shape;379;p21"/>
          <p:cNvCxnSpPr/>
          <p:nvPr/>
        </p:nvCxnSpPr>
        <p:spPr>
          <a:xfrm>
            <a:off x="1162050" y="2791947"/>
            <a:ext cx="0" cy="4920638"/>
          </a:xfrm>
          <a:prstGeom prst="straightConnector1">
            <a:avLst/>
          </a:prstGeom>
          <a:noFill/>
          <a:ln cap="flat" cmpd="sng" w="38100">
            <a:solidFill>
              <a:srgbClr val="FFFFFF"/>
            </a:solidFill>
            <a:prstDash val="solid"/>
            <a:round/>
            <a:headEnd len="sm" w="sm" type="none"/>
            <a:tailEnd len="sm" w="sm" type="none"/>
          </a:ln>
        </p:spPr>
      </p:cxnSp>
      <p:sp>
        <p:nvSpPr>
          <p:cNvPr id="380" name="Google Shape;380;p21"/>
          <p:cNvSpPr/>
          <p:nvPr/>
        </p:nvSpPr>
        <p:spPr>
          <a:xfrm>
            <a:off x="7102711" y="5870884"/>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1"/>
          <p:cNvSpPr/>
          <p:nvPr/>
        </p:nvSpPr>
        <p:spPr>
          <a:xfrm>
            <a:off x="10585289" y="5894697"/>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2" name="Google Shape;382;p21"/>
          <p:cNvCxnSpPr/>
          <p:nvPr/>
        </p:nvCxnSpPr>
        <p:spPr>
          <a:xfrm>
            <a:off x="3978511" y="6071505"/>
            <a:ext cx="6606778" cy="0"/>
          </a:xfrm>
          <a:prstGeom prst="straightConnector1">
            <a:avLst/>
          </a:prstGeom>
          <a:noFill/>
          <a:ln cap="flat" cmpd="sng" w="47625">
            <a:solidFill>
              <a:srgbClr val="FFCF00"/>
            </a:solidFill>
            <a:prstDash val="solid"/>
            <a:round/>
            <a:headEnd len="sm" w="sm" type="none"/>
            <a:tailEnd len="sm" w="sm" type="none"/>
          </a:ln>
        </p:spPr>
      </p:cxnSp>
      <p:sp>
        <p:nvSpPr>
          <p:cNvPr id="383" name="Google Shape;383;p21"/>
          <p:cNvSpPr/>
          <p:nvPr/>
        </p:nvSpPr>
        <p:spPr>
          <a:xfrm>
            <a:off x="2894784" y="3661720"/>
            <a:ext cx="2144838" cy="1953753"/>
          </a:xfrm>
          <a:custGeom>
            <a:rect b="b" l="l" r="r" t="t"/>
            <a:pathLst>
              <a:path extrusionOk="0" h="1953753" w="2144838">
                <a:moveTo>
                  <a:pt x="0" y="0"/>
                </a:moveTo>
                <a:lnTo>
                  <a:pt x="2144839" y="0"/>
                </a:lnTo>
                <a:lnTo>
                  <a:pt x="2144839" y="1953753"/>
                </a:lnTo>
                <a:lnTo>
                  <a:pt x="0" y="1953753"/>
                </a:lnTo>
                <a:lnTo>
                  <a:pt x="0" y="0"/>
                </a:lnTo>
                <a:close/>
              </a:path>
            </a:pathLst>
          </a:custGeom>
          <a:blipFill rotWithShape="1">
            <a:blip r:embed="rId3">
              <a:alphaModFix/>
            </a:blip>
            <a:stretch>
              <a:fillRect b="0" l="0" r="0" t="0"/>
            </a:stretch>
          </a:blipFill>
          <a:ln>
            <a:noFill/>
          </a:ln>
        </p:spPr>
      </p:sp>
      <p:sp>
        <p:nvSpPr>
          <p:cNvPr id="384" name="Google Shape;384;p21"/>
          <p:cNvSpPr txBox="1"/>
          <p:nvPr/>
        </p:nvSpPr>
        <p:spPr>
          <a:xfrm>
            <a:off x="1028700" y="1028700"/>
            <a:ext cx="16230600"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FFFFFF"/>
                </a:solidFill>
                <a:latin typeface="Play"/>
                <a:ea typeface="Play"/>
                <a:cs typeface="Play"/>
                <a:sym typeface="Play"/>
              </a:rPr>
              <a:t>Add a Timeline Page</a:t>
            </a:r>
            <a:endParaRPr/>
          </a:p>
        </p:txBody>
      </p:sp>
      <p:grpSp>
        <p:nvGrpSpPr>
          <p:cNvPr id="385" name="Google Shape;385;p21"/>
          <p:cNvGrpSpPr/>
          <p:nvPr/>
        </p:nvGrpSpPr>
        <p:grpSpPr>
          <a:xfrm>
            <a:off x="2729284" y="6563523"/>
            <a:ext cx="2475838" cy="1109466"/>
            <a:chOff x="0" y="-9525"/>
            <a:chExt cx="3301118" cy="1479289"/>
          </a:xfrm>
        </p:grpSpPr>
        <p:sp>
          <p:nvSpPr>
            <p:cNvPr id="386" name="Google Shape;386;p21"/>
            <p:cNvSpPr txBox="1"/>
            <p:nvPr/>
          </p:nvSpPr>
          <p:spPr>
            <a:xfrm>
              <a:off x="0" y="-9525"/>
              <a:ext cx="3301118" cy="487643"/>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Podkova"/>
                  <a:ea typeface="Podkova"/>
                  <a:cs typeface="Podkova"/>
                  <a:sym typeface="Podkova"/>
                </a:rPr>
                <a:t>Add a main point</a:t>
              </a:r>
              <a:endParaRPr/>
            </a:p>
          </p:txBody>
        </p:sp>
        <p:sp>
          <p:nvSpPr>
            <p:cNvPr id="387" name="Google Shape;387;p21"/>
            <p:cNvSpPr txBox="1"/>
            <p:nvPr/>
          </p:nvSpPr>
          <p:spPr>
            <a:xfrm>
              <a:off x="0" y="646393"/>
              <a:ext cx="3165625" cy="8233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FFFFFF"/>
                  </a:solidFill>
                  <a:latin typeface="Arial"/>
                  <a:ea typeface="Arial"/>
                  <a:cs typeface="Arial"/>
                  <a:sym typeface="Arial"/>
                </a:rPr>
                <a:t>Elaborate on what you want to discuss. </a:t>
              </a:r>
              <a:endParaRPr/>
            </a:p>
          </p:txBody>
        </p:sp>
      </p:grpSp>
      <p:sp>
        <p:nvSpPr>
          <p:cNvPr id="388" name="Google Shape;388;p21"/>
          <p:cNvSpPr/>
          <p:nvPr/>
        </p:nvSpPr>
        <p:spPr>
          <a:xfrm>
            <a:off x="6619596" y="3340345"/>
            <a:ext cx="1477673" cy="2189146"/>
          </a:xfrm>
          <a:custGeom>
            <a:rect b="b" l="l" r="r" t="t"/>
            <a:pathLst>
              <a:path extrusionOk="0" h="2189146" w="1477673">
                <a:moveTo>
                  <a:pt x="0" y="0"/>
                </a:moveTo>
                <a:lnTo>
                  <a:pt x="1477674" y="0"/>
                </a:lnTo>
                <a:lnTo>
                  <a:pt x="1477674" y="2189146"/>
                </a:lnTo>
                <a:lnTo>
                  <a:pt x="0" y="2189146"/>
                </a:lnTo>
                <a:lnTo>
                  <a:pt x="0" y="0"/>
                </a:lnTo>
                <a:close/>
              </a:path>
            </a:pathLst>
          </a:custGeom>
          <a:blipFill rotWithShape="1">
            <a:blip r:embed="rId4">
              <a:alphaModFix/>
            </a:blip>
            <a:stretch>
              <a:fillRect b="0" l="0" r="0" t="0"/>
            </a:stretch>
          </a:blipFill>
          <a:ln>
            <a:noFill/>
          </a:ln>
        </p:spPr>
      </p:sp>
      <p:sp>
        <p:nvSpPr>
          <p:cNvPr id="389" name="Google Shape;389;p21"/>
          <p:cNvSpPr/>
          <p:nvPr/>
        </p:nvSpPr>
        <p:spPr>
          <a:xfrm>
            <a:off x="14026831" y="3874872"/>
            <a:ext cx="1197530" cy="1654619"/>
          </a:xfrm>
          <a:custGeom>
            <a:rect b="b" l="l" r="r" t="t"/>
            <a:pathLst>
              <a:path extrusionOk="0" h="1654619" w="1197530">
                <a:moveTo>
                  <a:pt x="0" y="0"/>
                </a:moveTo>
                <a:lnTo>
                  <a:pt x="1197531" y="0"/>
                </a:lnTo>
                <a:lnTo>
                  <a:pt x="1197531" y="1654619"/>
                </a:lnTo>
                <a:lnTo>
                  <a:pt x="0" y="1654619"/>
                </a:lnTo>
                <a:lnTo>
                  <a:pt x="0" y="0"/>
                </a:lnTo>
                <a:close/>
              </a:path>
            </a:pathLst>
          </a:custGeom>
          <a:blipFill rotWithShape="1">
            <a:blip r:embed="rId5">
              <a:alphaModFix/>
            </a:blip>
            <a:stretch>
              <a:fillRect b="0" l="0" r="0" t="0"/>
            </a:stretch>
          </a:blipFill>
          <a:ln>
            <a:noFill/>
          </a:ln>
        </p:spPr>
      </p:sp>
      <p:sp>
        <p:nvSpPr>
          <p:cNvPr id="390" name="Google Shape;390;p21"/>
          <p:cNvSpPr/>
          <p:nvPr/>
        </p:nvSpPr>
        <p:spPr>
          <a:xfrm>
            <a:off x="3624896" y="5894697"/>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1"/>
          <p:cNvSpPr/>
          <p:nvPr/>
        </p:nvSpPr>
        <p:spPr>
          <a:xfrm>
            <a:off x="10106836" y="3633037"/>
            <a:ext cx="1664138" cy="1896453"/>
          </a:xfrm>
          <a:custGeom>
            <a:rect b="b" l="l" r="r" t="t"/>
            <a:pathLst>
              <a:path extrusionOk="0" h="1896453" w="1664138">
                <a:moveTo>
                  <a:pt x="0" y="0"/>
                </a:moveTo>
                <a:lnTo>
                  <a:pt x="1664138" y="0"/>
                </a:lnTo>
                <a:lnTo>
                  <a:pt x="1664138" y="1896454"/>
                </a:lnTo>
                <a:lnTo>
                  <a:pt x="0" y="1896454"/>
                </a:lnTo>
                <a:lnTo>
                  <a:pt x="0" y="0"/>
                </a:lnTo>
                <a:close/>
              </a:path>
            </a:pathLst>
          </a:custGeom>
          <a:blipFill rotWithShape="1">
            <a:blip r:embed="rId6">
              <a:alphaModFix/>
            </a:blip>
            <a:stretch>
              <a:fillRect b="0" l="0" r="0" t="0"/>
            </a:stretch>
          </a:blipFill>
          <a:ln>
            <a:noFill/>
          </a:ln>
        </p:spPr>
      </p:sp>
      <p:sp>
        <p:nvSpPr>
          <p:cNvPr id="392" name="Google Shape;392;p21"/>
          <p:cNvSpPr/>
          <p:nvPr/>
        </p:nvSpPr>
        <p:spPr>
          <a:xfrm rot="7772039">
            <a:off x="607794" y="5986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sp>
        <p:nvSpPr>
          <p:cNvPr id="393" name="Google Shape;393;p21"/>
          <p:cNvSpPr/>
          <p:nvPr/>
        </p:nvSpPr>
        <p:spPr>
          <a:xfrm rot="2946122">
            <a:off x="375582" y="82691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sp>
        <p:nvSpPr>
          <p:cNvPr id="394" name="Google Shape;394;p21"/>
          <p:cNvSpPr/>
          <p:nvPr/>
        </p:nvSpPr>
        <p:spPr>
          <a:xfrm rot="-8100000">
            <a:off x="15846727" y="5843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7">
              <a:alphaModFix/>
            </a:blip>
            <a:stretch>
              <a:fillRect b="0" l="0" r="0" t="0"/>
            </a:stretch>
          </a:blipFill>
          <a:ln>
            <a:noFill/>
          </a:ln>
        </p:spPr>
      </p:sp>
      <p:sp>
        <p:nvSpPr>
          <p:cNvPr id="395" name="Google Shape;395;p21"/>
          <p:cNvSpPr/>
          <p:nvPr/>
        </p:nvSpPr>
        <p:spPr>
          <a:xfrm rot="-2585704">
            <a:off x="15853101" y="82493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cxnSp>
        <p:nvCxnSpPr>
          <p:cNvPr id="396" name="Google Shape;396;p21"/>
          <p:cNvCxnSpPr/>
          <p:nvPr/>
        </p:nvCxnSpPr>
        <p:spPr>
          <a:xfrm>
            <a:off x="17430750" y="27919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397" name="Google Shape;397;p21"/>
          <p:cNvCxnSpPr/>
          <p:nvPr/>
        </p:nvCxnSpPr>
        <p:spPr>
          <a:xfrm rot="10800000">
            <a:off x="3310714" y="8456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398" name="Google Shape;398;p21"/>
          <p:cNvCxnSpPr/>
          <p:nvPr/>
        </p:nvCxnSpPr>
        <p:spPr>
          <a:xfrm rot="10800000">
            <a:off x="3024963" y="9429750"/>
            <a:ext cx="12008328" cy="0"/>
          </a:xfrm>
          <a:prstGeom prst="straightConnector1">
            <a:avLst/>
          </a:prstGeom>
          <a:noFill/>
          <a:ln cap="flat" cmpd="sng" w="38100">
            <a:solidFill>
              <a:srgbClr val="FFFFFF"/>
            </a:solidFill>
            <a:prstDash val="solid"/>
            <a:round/>
            <a:headEnd len="sm" w="sm" type="none"/>
            <a:tailEnd len="sm" w="sm" type="none"/>
          </a:ln>
        </p:spPr>
      </p:cxnSp>
      <p:sp>
        <p:nvSpPr>
          <p:cNvPr id="399" name="Google Shape;399;p21"/>
          <p:cNvSpPr/>
          <p:nvPr/>
        </p:nvSpPr>
        <p:spPr>
          <a:xfrm>
            <a:off x="14448789" y="5918509"/>
            <a:ext cx="353616" cy="353616"/>
          </a:xfrm>
          <a:custGeom>
            <a:rect b="b" l="l" r="r" t="t"/>
            <a:pathLst>
              <a:path extrusionOk="0" h="6350000" w="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0" name="Google Shape;400;p21"/>
          <p:cNvCxnSpPr/>
          <p:nvPr/>
        </p:nvCxnSpPr>
        <p:spPr>
          <a:xfrm>
            <a:off x="10938902" y="6072595"/>
            <a:ext cx="3509890" cy="21633"/>
          </a:xfrm>
          <a:prstGeom prst="straightConnector1">
            <a:avLst/>
          </a:prstGeom>
          <a:noFill/>
          <a:ln cap="flat" cmpd="sng" w="47625">
            <a:solidFill>
              <a:srgbClr val="FFCF00"/>
            </a:solidFill>
            <a:prstDash val="solid"/>
            <a:round/>
            <a:headEnd len="sm" w="sm" type="none"/>
            <a:tailEnd len="sm" w="sm" type="none"/>
          </a:ln>
        </p:spPr>
      </p:cxnSp>
      <p:grpSp>
        <p:nvGrpSpPr>
          <p:cNvPr id="401" name="Google Shape;401;p21"/>
          <p:cNvGrpSpPr/>
          <p:nvPr/>
        </p:nvGrpSpPr>
        <p:grpSpPr>
          <a:xfrm>
            <a:off x="6282082" y="6563523"/>
            <a:ext cx="2475838" cy="1109466"/>
            <a:chOff x="0" y="-9525"/>
            <a:chExt cx="3301118" cy="1479289"/>
          </a:xfrm>
        </p:grpSpPr>
        <p:sp>
          <p:nvSpPr>
            <p:cNvPr id="402" name="Google Shape;402;p21"/>
            <p:cNvSpPr txBox="1"/>
            <p:nvPr/>
          </p:nvSpPr>
          <p:spPr>
            <a:xfrm>
              <a:off x="0" y="-9525"/>
              <a:ext cx="3301118" cy="487643"/>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Podkova"/>
                  <a:ea typeface="Podkova"/>
                  <a:cs typeface="Podkova"/>
                  <a:sym typeface="Podkova"/>
                </a:rPr>
                <a:t>Add a main point</a:t>
              </a:r>
              <a:endParaRPr/>
            </a:p>
          </p:txBody>
        </p:sp>
        <p:sp>
          <p:nvSpPr>
            <p:cNvPr id="403" name="Google Shape;403;p21"/>
            <p:cNvSpPr txBox="1"/>
            <p:nvPr/>
          </p:nvSpPr>
          <p:spPr>
            <a:xfrm>
              <a:off x="0" y="646393"/>
              <a:ext cx="3165625" cy="8233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FFFFFF"/>
                  </a:solidFill>
                  <a:latin typeface="Arial"/>
                  <a:ea typeface="Arial"/>
                  <a:cs typeface="Arial"/>
                  <a:sym typeface="Arial"/>
                </a:rPr>
                <a:t>Elaborate on what you want to discuss. </a:t>
              </a:r>
              <a:endParaRPr/>
            </a:p>
          </p:txBody>
        </p:sp>
      </p:grpSp>
      <p:grpSp>
        <p:nvGrpSpPr>
          <p:cNvPr id="404" name="Google Shape;404;p21"/>
          <p:cNvGrpSpPr/>
          <p:nvPr/>
        </p:nvGrpSpPr>
        <p:grpSpPr>
          <a:xfrm>
            <a:off x="9834880" y="6603119"/>
            <a:ext cx="2475838" cy="1109466"/>
            <a:chOff x="0" y="-9525"/>
            <a:chExt cx="3301118" cy="1479289"/>
          </a:xfrm>
        </p:grpSpPr>
        <p:sp>
          <p:nvSpPr>
            <p:cNvPr id="405" name="Google Shape;405;p21"/>
            <p:cNvSpPr txBox="1"/>
            <p:nvPr/>
          </p:nvSpPr>
          <p:spPr>
            <a:xfrm>
              <a:off x="0" y="-9525"/>
              <a:ext cx="3301118" cy="487643"/>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Podkova"/>
                  <a:ea typeface="Podkova"/>
                  <a:cs typeface="Podkova"/>
                  <a:sym typeface="Podkova"/>
                </a:rPr>
                <a:t>Add a main point</a:t>
              </a:r>
              <a:endParaRPr/>
            </a:p>
          </p:txBody>
        </p:sp>
        <p:sp>
          <p:nvSpPr>
            <p:cNvPr id="406" name="Google Shape;406;p21"/>
            <p:cNvSpPr txBox="1"/>
            <p:nvPr/>
          </p:nvSpPr>
          <p:spPr>
            <a:xfrm>
              <a:off x="0" y="646393"/>
              <a:ext cx="3165625" cy="8233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FFFFFF"/>
                  </a:solidFill>
                  <a:latin typeface="Arial"/>
                  <a:ea typeface="Arial"/>
                  <a:cs typeface="Arial"/>
                  <a:sym typeface="Arial"/>
                </a:rPr>
                <a:t>Elaborate on what you want to discuss. </a:t>
              </a:r>
              <a:endParaRPr/>
            </a:p>
          </p:txBody>
        </p:sp>
      </p:grpSp>
      <p:grpSp>
        <p:nvGrpSpPr>
          <p:cNvPr id="407" name="Google Shape;407;p21"/>
          <p:cNvGrpSpPr/>
          <p:nvPr/>
        </p:nvGrpSpPr>
        <p:grpSpPr>
          <a:xfrm>
            <a:off x="13387677" y="6603119"/>
            <a:ext cx="2475838" cy="1109466"/>
            <a:chOff x="0" y="-9525"/>
            <a:chExt cx="3301118" cy="1479289"/>
          </a:xfrm>
        </p:grpSpPr>
        <p:sp>
          <p:nvSpPr>
            <p:cNvPr id="408" name="Google Shape;408;p21"/>
            <p:cNvSpPr txBox="1"/>
            <p:nvPr/>
          </p:nvSpPr>
          <p:spPr>
            <a:xfrm>
              <a:off x="0" y="-9525"/>
              <a:ext cx="3301118" cy="487643"/>
            </a:xfrm>
            <a:prstGeom prst="rect">
              <a:avLst/>
            </a:prstGeom>
            <a:noFill/>
            <a:ln>
              <a:noFill/>
            </a:ln>
          </p:spPr>
          <p:txBody>
            <a:bodyPr anchorCtr="0" anchor="t" bIns="0" lIns="0" spcFirstLastPara="1" rIns="0" wrap="square" tIns="0">
              <a:spAutoFit/>
            </a:bodyPr>
            <a:lstStyle/>
            <a:p>
              <a:pPr indent="0" lvl="0" marL="0" marR="0" rtl="0" algn="l">
                <a:lnSpc>
                  <a:spcPct val="119958"/>
                </a:lnSpc>
                <a:spcBef>
                  <a:spcPts val="0"/>
                </a:spcBef>
                <a:spcAft>
                  <a:spcPts val="0"/>
                </a:spcAft>
                <a:buNone/>
              </a:pPr>
              <a:r>
                <a:rPr b="0" i="0" lang="en-US" sz="2400" u="none" cap="none" strike="noStrike">
                  <a:solidFill>
                    <a:srgbClr val="FFFFFF"/>
                  </a:solidFill>
                  <a:latin typeface="Podkova"/>
                  <a:ea typeface="Podkova"/>
                  <a:cs typeface="Podkova"/>
                  <a:sym typeface="Podkova"/>
                </a:rPr>
                <a:t>Add a main point</a:t>
              </a:r>
              <a:endParaRPr/>
            </a:p>
          </p:txBody>
        </p:sp>
        <p:sp>
          <p:nvSpPr>
            <p:cNvPr id="409" name="Google Shape;409;p21"/>
            <p:cNvSpPr txBox="1"/>
            <p:nvPr/>
          </p:nvSpPr>
          <p:spPr>
            <a:xfrm>
              <a:off x="0" y="646393"/>
              <a:ext cx="3165625" cy="823371"/>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800" u="none" cap="none" strike="noStrike">
                  <a:solidFill>
                    <a:srgbClr val="FFFFFF"/>
                  </a:solidFill>
                  <a:latin typeface="Arial"/>
                  <a:ea typeface="Arial"/>
                  <a:cs typeface="Arial"/>
                  <a:sym typeface="Arial"/>
                </a:rPr>
                <a:t>Elaborate on what you want to discuss. </a:t>
              </a: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413" name="Shape 413"/>
        <p:cNvGrpSpPr/>
        <p:nvPr/>
      </p:nvGrpSpPr>
      <p:grpSpPr>
        <a:xfrm>
          <a:off x="0" y="0"/>
          <a:ext cx="0" cy="0"/>
          <a:chOff x="0" y="0"/>
          <a:chExt cx="0" cy="0"/>
        </a:xfrm>
      </p:grpSpPr>
      <p:grpSp>
        <p:nvGrpSpPr>
          <p:cNvPr id="414" name="Google Shape;414;p22"/>
          <p:cNvGrpSpPr/>
          <p:nvPr/>
        </p:nvGrpSpPr>
        <p:grpSpPr>
          <a:xfrm>
            <a:off x="304923" y="30214"/>
            <a:ext cx="17643470" cy="10015888"/>
            <a:chOff x="0" y="-57150"/>
            <a:chExt cx="4646840" cy="2637929"/>
          </a:xfrm>
        </p:grpSpPr>
        <p:sp>
          <p:nvSpPr>
            <p:cNvPr id="415" name="Google Shape;415;p22"/>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416" name="Google Shape;416;p2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17" name="Google Shape;417;p22"/>
          <p:cNvSpPr txBox="1"/>
          <p:nvPr/>
        </p:nvSpPr>
        <p:spPr>
          <a:xfrm>
            <a:off x="1904411" y="1376876"/>
            <a:ext cx="13944632" cy="1367118"/>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Team Members Page</a:t>
            </a:r>
            <a:endParaRPr/>
          </a:p>
        </p:txBody>
      </p:sp>
      <p:cxnSp>
        <p:nvCxnSpPr>
          <p:cNvPr id="418" name="Google Shape;418;p22"/>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419" name="Google Shape;419;p22"/>
          <p:cNvSpPr/>
          <p:nvPr/>
        </p:nvSpPr>
        <p:spPr>
          <a:xfrm rot="7777326">
            <a:off x="455710" y="444356"/>
            <a:ext cx="2200967" cy="1595726"/>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420" name="Google Shape;420;p22"/>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421" name="Google Shape;421;p22"/>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422" name="Google Shape;422;p22"/>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423" name="Google Shape;423;p22"/>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24" name="Google Shape;424;p22"/>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25" name="Google Shape;425;p22"/>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426" name="Google Shape;426;p22"/>
          <p:cNvSpPr txBox="1"/>
          <p:nvPr/>
        </p:nvSpPr>
        <p:spPr>
          <a:xfrm>
            <a:off x="5772585" y="6797786"/>
            <a:ext cx="2624614" cy="3429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1" i="0" lang="en-US" sz="2199" u="none" cap="none" strike="noStrike">
                <a:solidFill>
                  <a:srgbClr val="000000"/>
                </a:solidFill>
                <a:latin typeface="Podkova"/>
                <a:ea typeface="Podkova"/>
                <a:cs typeface="Podkova"/>
                <a:sym typeface="Podkova"/>
              </a:rPr>
              <a:t> Name</a:t>
            </a:r>
            <a:endParaRPr/>
          </a:p>
        </p:txBody>
      </p:sp>
      <p:sp>
        <p:nvSpPr>
          <p:cNvPr id="427" name="Google Shape;427;p22"/>
          <p:cNvSpPr txBox="1"/>
          <p:nvPr/>
        </p:nvSpPr>
        <p:spPr>
          <a:xfrm>
            <a:off x="5772585" y="7238576"/>
            <a:ext cx="2624614" cy="321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Title or Position</a:t>
            </a:r>
            <a:endParaRPr/>
          </a:p>
        </p:txBody>
      </p:sp>
      <p:sp>
        <p:nvSpPr>
          <p:cNvPr id="428" name="Google Shape;428;p22"/>
          <p:cNvSpPr txBox="1"/>
          <p:nvPr/>
        </p:nvSpPr>
        <p:spPr>
          <a:xfrm>
            <a:off x="9350808" y="6797786"/>
            <a:ext cx="2624614" cy="3429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1" i="0" lang="en-US" sz="2199" u="none" cap="none" strike="noStrike">
                <a:solidFill>
                  <a:srgbClr val="000000"/>
                </a:solidFill>
                <a:latin typeface="Podkova"/>
                <a:ea typeface="Podkova"/>
                <a:cs typeface="Podkova"/>
                <a:sym typeface="Podkova"/>
              </a:rPr>
              <a:t> Name</a:t>
            </a:r>
            <a:endParaRPr/>
          </a:p>
        </p:txBody>
      </p:sp>
      <p:sp>
        <p:nvSpPr>
          <p:cNvPr id="429" name="Google Shape;429;p22"/>
          <p:cNvSpPr txBox="1"/>
          <p:nvPr/>
        </p:nvSpPr>
        <p:spPr>
          <a:xfrm>
            <a:off x="9350808" y="7238576"/>
            <a:ext cx="2624614" cy="321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Title or Position</a:t>
            </a:r>
            <a:endParaRPr/>
          </a:p>
        </p:txBody>
      </p:sp>
      <p:sp>
        <p:nvSpPr>
          <p:cNvPr id="430" name="Google Shape;430;p22"/>
          <p:cNvSpPr txBox="1"/>
          <p:nvPr/>
        </p:nvSpPr>
        <p:spPr>
          <a:xfrm>
            <a:off x="2965462" y="2705894"/>
            <a:ext cx="12322393"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Elaborate on what you want to discuss. </a:t>
            </a:r>
            <a:endParaRPr/>
          </a:p>
        </p:txBody>
      </p:sp>
      <p:sp>
        <p:nvSpPr>
          <p:cNvPr id="431" name="Google Shape;431;p22"/>
          <p:cNvSpPr txBox="1"/>
          <p:nvPr/>
        </p:nvSpPr>
        <p:spPr>
          <a:xfrm>
            <a:off x="2229429" y="6797786"/>
            <a:ext cx="2624614" cy="342900"/>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1" i="0" lang="en-US" sz="2199" u="none" cap="none" strike="noStrike">
                <a:solidFill>
                  <a:srgbClr val="000000"/>
                </a:solidFill>
                <a:latin typeface="Podkova"/>
                <a:ea typeface="Podkova"/>
                <a:cs typeface="Podkova"/>
                <a:sym typeface="Podkova"/>
              </a:rPr>
              <a:t> Name</a:t>
            </a:r>
            <a:endParaRPr/>
          </a:p>
        </p:txBody>
      </p:sp>
      <p:sp>
        <p:nvSpPr>
          <p:cNvPr id="432" name="Google Shape;432;p22"/>
          <p:cNvSpPr txBox="1"/>
          <p:nvPr/>
        </p:nvSpPr>
        <p:spPr>
          <a:xfrm>
            <a:off x="2229429" y="7238576"/>
            <a:ext cx="2624614" cy="321609"/>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Title or Position</a:t>
            </a:r>
            <a:endParaRPr/>
          </a:p>
        </p:txBody>
      </p:sp>
      <p:grpSp>
        <p:nvGrpSpPr>
          <p:cNvPr id="433" name="Google Shape;433;p22"/>
          <p:cNvGrpSpPr/>
          <p:nvPr/>
        </p:nvGrpSpPr>
        <p:grpSpPr>
          <a:xfrm>
            <a:off x="12989472" y="6800167"/>
            <a:ext cx="2624614" cy="760018"/>
            <a:chOff x="0" y="-9525"/>
            <a:chExt cx="3499485" cy="1013358"/>
          </a:xfrm>
        </p:grpSpPr>
        <p:sp>
          <p:nvSpPr>
            <p:cNvPr id="434" name="Google Shape;434;p22"/>
            <p:cNvSpPr txBox="1"/>
            <p:nvPr/>
          </p:nvSpPr>
          <p:spPr>
            <a:xfrm>
              <a:off x="0" y="-9525"/>
              <a:ext cx="3499485" cy="454025"/>
            </a:xfrm>
            <a:prstGeom prst="rect">
              <a:avLst/>
            </a:prstGeom>
            <a:noFill/>
            <a:ln>
              <a:noFill/>
            </a:ln>
          </p:spPr>
          <p:txBody>
            <a:bodyPr anchorCtr="0" anchor="t" bIns="0" lIns="0" spcFirstLastPara="1" rIns="0" wrap="square" tIns="0">
              <a:spAutoFit/>
            </a:bodyPr>
            <a:lstStyle/>
            <a:p>
              <a:pPr indent="0" lvl="0" marL="0" marR="0" rtl="0" algn="ctr">
                <a:lnSpc>
                  <a:spcPct val="120009"/>
                </a:lnSpc>
                <a:spcBef>
                  <a:spcPts val="0"/>
                </a:spcBef>
                <a:spcAft>
                  <a:spcPts val="0"/>
                </a:spcAft>
                <a:buNone/>
              </a:pPr>
              <a:r>
                <a:rPr b="1" i="0" lang="en-US" sz="2199" u="none" cap="none" strike="noStrike">
                  <a:solidFill>
                    <a:srgbClr val="000000"/>
                  </a:solidFill>
                  <a:latin typeface="Podkova"/>
                  <a:ea typeface="Podkova"/>
                  <a:cs typeface="Podkova"/>
                  <a:sym typeface="Podkova"/>
                </a:rPr>
                <a:t> Name</a:t>
              </a:r>
              <a:endParaRPr/>
            </a:p>
          </p:txBody>
        </p:sp>
        <p:sp>
          <p:nvSpPr>
            <p:cNvPr id="435" name="Google Shape;435;p22"/>
            <p:cNvSpPr txBox="1"/>
            <p:nvPr/>
          </p:nvSpPr>
          <p:spPr>
            <a:xfrm>
              <a:off x="0" y="581371"/>
              <a:ext cx="3499485" cy="42246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000" u="none" cap="none" strike="noStrike">
                  <a:solidFill>
                    <a:srgbClr val="000000"/>
                  </a:solidFill>
                  <a:latin typeface="Arial"/>
                  <a:ea typeface="Arial"/>
                  <a:cs typeface="Arial"/>
                  <a:sym typeface="Arial"/>
                </a:rPr>
                <a:t>Title or Position</a:t>
              </a:r>
              <a:endParaRPr/>
            </a:p>
          </p:txBody>
        </p:sp>
      </p:grpSp>
      <p:pic>
        <p:nvPicPr>
          <p:cNvPr id="436" name="Google Shape;436;p22"/>
          <p:cNvPicPr preferRelativeResize="0"/>
          <p:nvPr/>
        </p:nvPicPr>
        <p:blipFill>
          <a:blip r:embed="rId4">
            <a:alphaModFix/>
          </a:blip>
          <a:stretch>
            <a:fillRect/>
          </a:stretch>
        </p:blipFill>
        <p:spPr>
          <a:xfrm>
            <a:off x="2265238" y="3802938"/>
            <a:ext cx="2553000" cy="2553000"/>
          </a:xfrm>
          <a:prstGeom prst="ellipse">
            <a:avLst/>
          </a:prstGeom>
          <a:noFill/>
          <a:ln>
            <a:noFill/>
          </a:ln>
        </p:spPr>
      </p:pic>
      <p:pic>
        <p:nvPicPr>
          <p:cNvPr id="437" name="Google Shape;437;p22"/>
          <p:cNvPicPr preferRelativeResize="0"/>
          <p:nvPr/>
        </p:nvPicPr>
        <p:blipFill>
          <a:blip r:embed="rId5">
            <a:alphaModFix/>
          </a:blip>
          <a:stretch>
            <a:fillRect/>
          </a:stretch>
        </p:blipFill>
        <p:spPr>
          <a:xfrm>
            <a:off x="5808393" y="3823381"/>
            <a:ext cx="2553000" cy="2553000"/>
          </a:xfrm>
          <a:prstGeom prst="ellipse">
            <a:avLst/>
          </a:prstGeom>
          <a:noFill/>
          <a:ln>
            <a:noFill/>
          </a:ln>
        </p:spPr>
      </p:pic>
      <p:pic>
        <p:nvPicPr>
          <p:cNvPr id="438" name="Google Shape;438;p22"/>
          <p:cNvPicPr preferRelativeResize="0"/>
          <p:nvPr/>
        </p:nvPicPr>
        <p:blipFill>
          <a:blip r:embed="rId6">
            <a:alphaModFix/>
          </a:blip>
          <a:stretch>
            <a:fillRect/>
          </a:stretch>
        </p:blipFill>
        <p:spPr>
          <a:xfrm>
            <a:off x="9380323" y="3823374"/>
            <a:ext cx="2565600" cy="2553000"/>
          </a:xfrm>
          <a:prstGeom prst="ellipse">
            <a:avLst/>
          </a:prstGeom>
          <a:noFill/>
          <a:ln>
            <a:noFill/>
          </a:ln>
        </p:spPr>
      </p:pic>
      <p:pic>
        <p:nvPicPr>
          <p:cNvPr id="439" name="Google Shape;439;p22"/>
          <p:cNvPicPr preferRelativeResize="0"/>
          <p:nvPr/>
        </p:nvPicPr>
        <p:blipFill>
          <a:blip r:embed="rId7">
            <a:alphaModFix/>
          </a:blip>
          <a:stretch>
            <a:fillRect/>
          </a:stretch>
        </p:blipFill>
        <p:spPr>
          <a:xfrm>
            <a:off x="13025275" y="3752803"/>
            <a:ext cx="2553000" cy="25656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443" name="Shape 443"/>
        <p:cNvGrpSpPr/>
        <p:nvPr/>
      </p:nvGrpSpPr>
      <p:grpSpPr>
        <a:xfrm>
          <a:off x="0" y="0"/>
          <a:ext cx="0" cy="0"/>
          <a:chOff x="0" y="0"/>
          <a:chExt cx="0" cy="0"/>
        </a:xfrm>
      </p:grpSpPr>
      <p:grpSp>
        <p:nvGrpSpPr>
          <p:cNvPr id="444" name="Google Shape;444;p23"/>
          <p:cNvGrpSpPr/>
          <p:nvPr/>
        </p:nvGrpSpPr>
        <p:grpSpPr>
          <a:xfrm>
            <a:off x="322265" y="27060"/>
            <a:ext cx="17643470" cy="10015888"/>
            <a:chOff x="0" y="-57150"/>
            <a:chExt cx="4646840" cy="2637929"/>
          </a:xfrm>
        </p:grpSpPr>
        <p:sp>
          <p:nvSpPr>
            <p:cNvPr id="445" name="Google Shape;445;p23"/>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446" name="Google Shape;446;p23"/>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pic>
        <p:nvPicPr>
          <p:cNvPr id="447" name="Google Shape;447;p23"/>
          <p:cNvPicPr preferRelativeResize="0"/>
          <p:nvPr/>
        </p:nvPicPr>
        <p:blipFill>
          <a:blip r:embed="rId3">
            <a:alphaModFix/>
          </a:blip>
          <a:stretch>
            <a:fillRect/>
          </a:stretch>
        </p:blipFill>
        <p:spPr>
          <a:xfrm>
            <a:off x="284550" y="224950"/>
            <a:ext cx="17718902" cy="9837099"/>
          </a:xfrm>
          <a:prstGeom prst="rect">
            <a:avLst/>
          </a:prstGeom>
          <a:noFill/>
          <a:ln>
            <a:noFill/>
          </a:ln>
        </p:spPr>
      </p:pic>
      <p:cxnSp>
        <p:nvCxnSpPr>
          <p:cNvPr id="448" name="Google Shape;448;p23"/>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449" name="Google Shape;449;p23"/>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450" name="Google Shape;450;p23"/>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451" name="Google Shape;451;p23"/>
          <p:cNvSpPr/>
          <p:nvPr/>
        </p:nvSpPr>
        <p:spPr>
          <a:xfrm rot="-8100000">
            <a:off x="15693596" y="430747"/>
            <a:ext cx="2202955" cy="1597168"/>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452" name="Google Shape;452;p23"/>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453" name="Google Shape;453;p23"/>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54" name="Google Shape;454;p23"/>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55" name="Google Shape;455;p23"/>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456" name="Google Shape;456;p23"/>
          <p:cNvSpPr txBox="1"/>
          <p:nvPr/>
        </p:nvSpPr>
        <p:spPr>
          <a:xfrm>
            <a:off x="1556259" y="2361219"/>
            <a:ext cx="7121100" cy="55413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540795"/>
                </a:solidFill>
                <a:latin typeface="Play"/>
                <a:ea typeface="Play"/>
                <a:cs typeface="Play"/>
                <a:sym typeface="Play"/>
              </a:rPr>
              <a:t>A picture is worth a thousand words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460" name="Shape 460"/>
        <p:cNvGrpSpPr/>
        <p:nvPr/>
      </p:nvGrpSpPr>
      <p:grpSpPr>
        <a:xfrm>
          <a:off x="0" y="0"/>
          <a:ext cx="0" cy="0"/>
          <a:chOff x="0" y="0"/>
          <a:chExt cx="0" cy="0"/>
        </a:xfrm>
      </p:grpSpPr>
      <p:sp>
        <p:nvSpPr>
          <p:cNvPr id="461" name="Google Shape;461;p24"/>
          <p:cNvSpPr txBox="1"/>
          <p:nvPr/>
        </p:nvSpPr>
        <p:spPr>
          <a:xfrm>
            <a:off x="2872563" y="3756841"/>
            <a:ext cx="7378075" cy="13716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FFFFF"/>
                </a:solidFill>
                <a:latin typeface="Play"/>
                <a:ea typeface="Play"/>
                <a:cs typeface="Play"/>
                <a:sym typeface="Play"/>
              </a:rPr>
              <a:t>Our Projects </a:t>
            </a:r>
            <a:endParaRPr/>
          </a:p>
        </p:txBody>
      </p:sp>
      <p:sp>
        <p:nvSpPr>
          <p:cNvPr id="462" name="Google Shape;462;p24"/>
          <p:cNvSpPr txBox="1"/>
          <p:nvPr/>
        </p:nvSpPr>
        <p:spPr>
          <a:xfrm>
            <a:off x="3246669" y="5307420"/>
            <a:ext cx="5320741"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Podkova"/>
                <a:ea typeface="Podkova"/>
                <a:cs typeface="Podkova"/>
                <a:sym typeface="Podkova"/>
              </a:rPr>
              <a:t>Elaborate on what you want to discuss. </a:t>
            </a:r>
            <a:endParaRPr/>
          </a:p>
        </p:txBody>
      </p:sp>
      <p:sp>
        <p:nvSpPr>
          <p:cNvPr id="463" name="Google Shape;463;p24"/>
          <p:cNvSpPr/>
          <p:nvPr/>
        </p:nvSpPr>
        <p:spPr>
          <a:xfrm>
            <a:off x="10785378" y="1721022"/>
            <a:ext cx="4667015" cy="6844955"/>
          </a:xfrm>
          <a:custGeom>
            <a:rect b="b" l="l" r="r" t="t"/>
            <a:pathLst>
              <a:path extrusionOk="0" h="6844955" w="4667015">
                <a:moveTo>
                  <a:pt x="0" y="0"/>
                </a:moveTo>
                <a:lnTo>
                  <a:pt x="4667015" y="0"/>
                </a:lnTo>
                <a:lnTo>
                  <a:pt x="4667015" y="6844956"/>
                </a:lnTo>
                <a:lnTo>
                  <a:pt x="0" y="6844956"/>
                </a:lnTo>
                <a:lnTo>
                  <a:pt x="0" y="0"/>
                </a:lnTo>
                <a:close/>
              </a:path>
            </a:pathLst>
          </a:custGeom>
          <a:blipFill rotWithShape="1">
            <a:blip r:embed="rId3">
              <a:alphaModFix/>
            </a:blip>
            <a:stretch>
              <a:fillRect b="0" l="0" r="0" t="0"/>
            </a:stretch>
          </a:blipFill>
          <a:ln>
            <a:noFill/>
          </a:ln>
        </p:spPr>
      </p:sp>
      <p:cxnSp>
        <p:nvCxnSpPr>
          <p:cNvPr id="464" name="Google Shape;464;p24"/>
          <p:cNvCxnSpPr/>
          <p:nvPr/>
        </p:nvCxnSpPr>
        <p:spPr>
          <a:xfrm>
            <a:off x="1009650" y="2639547"/>
            <a:ext cx="0" cy="4920638"/>
          </a:xfrm>
          <a:prstGeom prst="straightConnector1">
            <a:avLst/>
          </a:prstGeom>
          <a:noFill/>
          <a:ln cap="flat" cmpd="sng" w="38100">
            <a:solidFill>
              <a:srgbClr val="FFFFFF"/>
            </a:solidFill>
            <a:prstDash val="solid"/>
            <a:round/>
            <a:headEnd len="sm" w="sm" type="none"/>
            <a:tailEnd len="sm" w="sm" type="none"/>
          </a:ln>
        </p:spPr>
      </p:cxnSp>
      <p:sp>
        <p:nvSpPr>
          <p:cNvPr id="465" name="Google Shape;465;p24"/>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466" name="Google Shape;466;p24"/>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467" name="Google Shape;467;p24"/>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468" name="Google Shape;468;p24"/>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469" name="Google Shape;469;p24"/>
          <p:cNvCxnSpPr/>
          <p:nvPr/>
        </p:nvCxnSpPr>
        <p:spPr>
          <a:xfrm>
            <a:off x="17278350" y="26395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470" name="Google Shape;470;p24"/>
          <p:cNvCxnSpPr/>
          <p:nvPr/>
        </p:nvCxnSpPr>
        <p:spPr>
          <a:xfrm rot="10800000">
            <a:off x="3158314" y="6932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471" name="Google Shape;471;p24"/>
          <p:cNvCxnSpPr/>
          <p:nvPr/>
        </p:nvCxnSpPr>
        <p:spPr>
          <a:xfrm rot="10800000">
            <a:off x="2872563" y="9277350"/>
            <a:ext cx="12008328" cy="0"/>
          </a:xfrm>
          <a:prstGeom prst="straightConnector1">
            <a:avLst/>
          </a:prstGeom>
          <a:noFill/>
          <a:ln cap="flat" cmpd="sng" w="38100">
            <a:solidFill>
              <a:srgbClr val="FFFFFF"/>
            </a:solidFill>
            <a:prstDash val="solid"/>
            <a:round/>
            <a:headEnd len="sm" w="sm" type="none"/>
            <a:tailEnd len="sm" w="sm" type="none"/>
          </a:ln>
        </p:spPr>
      </p:cxnSp>
      <p:grpSp>
        <p:nvGrpSpPr>
          <p:cNvPr id="472" name="Google Shape;472;p24"/>
          <p:cNvGrpSpPr/>
          <p:nvPr/>
        </p:nvGrpSpPr>
        <p:grpSpPr>
          <a:xfrm>
            <a:off x="1779605" y="3489049"/>
            <a:ext cx="3086101" cy="3303087"/>
            <a:chOff x="0" y="-57150"/>
            <a:chExt cx="812800" cy="869950"/>
          </a:xfrm>
        </p:grpSpPr>
        <p:sp>
          <p:nvSpPr>
            <p:cNvPr id="473" name="Google Shape;473;p24"/>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474" name="Google Shape;474;p24"/>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75" name="Google Shape;475;p24"/>
          <p:cNvSpPr txBox="1"/>
          <p:nvPr/>
        </p:nvSpPr>
        <p:spPr>
          <a:xfrm>
            <a:off x="1841293" y="3429815"/>
            <a:ext cx="4491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540795"/>
                </a:solidFill>
                <a:latin typeface="Play"/>
                <a:ea typeface="Play"/>
                <a:cs typeface="Play"/>
                <a:sym typeface="Play"/>
              </a:rPr>
              <a:t>3</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479" name="Shape 479"/>
        <p:cNvGrpSpPr/>
        <p:nvPr/>
      </p:nvGrpSpPr>
      <p:grpSpPr>
        <a:xfrm>
          <a:off x="0" y="0"/>
          <a:ext cx="0" cy="0"/>
          <a:chOff x="0" y="0"/>
          <a:chExt cx="0" cy="0"/>
        </a:xfrm>
      </p:grpSpPr>
      <p:grpSp>
        <p:nvGrpSpPr>
          <p:cNvPr id="480" name="Google Shape;480;p25"/>
          <p:cNvGrpSpPr/>
          <p:nvPr/>
        </p:nvGrpSpPr>
        <p:grpSpPr>
          <a:xfrm>
            <a:off x="304923" y="30214"/>
            <a:ext cx="17643470" cy="10015888"/>
            <a:chOff x="0" y="-57150"/>
            <a:chExt cx="4646840" cy="2637929"/>
          </a:xfrm>
        </p:grpSpPr>
        <p:sp>
          <p:nvSpPr>
            <p:cNvPr id="481" name="Google Shape;481;p25"/>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482" name="Google Shape;482;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483" name="Google Shape;483;p25"/>
          <p:cNvSpPr txBox="1"/>
          <p:nvPr/>
        </p:nvSpPr>
        <p:spPr>
          <a:xfrm>
            <a:off x="4761570" y="1381217"/>
            <a:ext cx="8801817" cy="136711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Write Your Topic</a:t>
            </a:r>
            <a:endParaRPr/>
          </a:p>
        </p:txBody>
      </p:sp>
      <p:graphicFrame>
        <p:nvGraphicFramePr>
          <p:cNvPr id="484" name="Google Shape;484;p25"/>
          <p:cNvGraphicFramePr/>
          <p:nvPr/>
        </p:nvGraphicFramePr>
        <p:xfrm>
          <a:off x="2382168" y="3683078"/>
          <a:ext cx="3000000" cy="3000000"/>
        </p:xfrm>
        <a:graphic>
          <a:graphicData uri="http://schemas.openxmlformats.org/drawingml/2006/table">
            <a:tbl>
              <a:tblPr>
                <a:noFill/>
                <a:tableStyleId>{430BA2E8-D5BF-4602-ADBE-BC1232A37F7B}</a:tableStyleId>
              </a:tblPr>
              <a:tblGrid>
                <a:gridCol w="4496325"/>
                <a:gridCol w="4496325"/>
                <a:gridCol w="4496325"/>
              </a:tblGrid>
              <a:tr h="2189675">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Elaborate on what you </a:t>
                      </a:r>
                      <a:endParaRPr/>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Elaborate on what you </a:t>
                      </a:r>
                      <a:endParaRPr/>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Elaborate on what you </a:t>
                      </a:r>
                      <a:endParaRPr/>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2303925">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18"/>
                        </a:lnSpc>
                        <a:spcBef>
                          <a:spcPts val="0"/>
                        </a:spcBef>
                        <a:spcAft>
                          <a:spcPts val="0"/>
                        </a:spcAft>
                        <a:buNone/>
                      </a:pPr>
                      <a:r>
                        <a:rPr lang="en-US" sz="2199" u="none" cap="none" strike="noStrike">
                          <a:solidFill>
                            <a:srgbClr val="000000"/>
                          </a:solidFill>
                          <a:latin typeface="Arial"/>
                          <a:ea typeface="Arial"/>
                          <a:cs typeface="Arial"/>
                          <a:sym typeface="Arial"/>
                        </a:rPr>
                        <a:t>Elaborate on what you </a:t>
                      </a:r>
                      <a:endParaRPr/>
                    </a:p>
                    <a:p>
                      <a:pPr indent="0" lvl="0" marL="0" marR="0" rtl="0" algn="ctr">
                        <a:lnSpc>
                          <a:spcPct val="140018"/>
                        </a:lnSpc>
                        <a:spcBef>
                          <a:spcPts val="0"/>
                        </a:spcBef>
                        <a:spcAft>
                          <a:spcPts val="0"/>
                        </a:spcAft>
                        <a:buNone/>
                      </a:pPr>
                      <a:r>
                        <a:rPr lang="en-US" sz="2199"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Elaborate on what you </a:t>
                      </a:r>
                      <a:endParaRPr/>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40000"/>
                        </a:lnSpc>
                        <a:spcBef>
                          <a:spcPts val="0"/>
                        </a:spcBef>
                        <a:spcAft>
                          <a:spcPts val="0"/>
                        </a:spcAft>
                        <a:buNone/>
                      </a:pPr>
                      <a:r>
                        <a:rPr b="1" lang="en-US" sz="3000" u="none" cap="none" strike="noStrike">
                          <a:solidFill>
                            <a:srgbClr val="000000"/>
                          </a:solidFill>
                          <a:latin typeface="Podkova"/>
                          <a:ea typeface="Podkova"/>
                          <a:cs typeface="Podkova"/>
                          <a:sym typeface="Podkova"/>
                        </a:rPr>
                        <a:t>Add a main point</a:t>
                      </a:r>
                      <a:endParaRPr sz="1100" u="none" cap="none" strike="noStrike"/>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Elaborate on what you </a:t>
                      </a:r>
                      <a:endParaRPr/>
                    </a:p>
                    <a:p>
                      <a:pPr indent="0" lvl="0" marL="0" marR="0" rtl="0" algn="ctr">
                        <a:lnSpc>
                          <a:spcPct val="140000"/>
                        </a:lnSpc>
                        <a:spcBef>
                          <a:spcPts val="0"/>
                        </a:spcBef>
                        <a:spcAft>
                          <a:spcPts val="0"/>
                        </a:spcAft>
                        <a:buNone/>
                      </a:pPr>
                      <a:r>
                        <a:rPr lang="en-US" sz="2200" u="none" cap="none" strike="noStrike">
                          <a:solidFill>
                            <a:srgbClr val="000000"/>
                          </a:solidFill>
                          <a:latin typeface="Arial"/>
                          <a:ea typeface="Arial"/>
                          <a:cs typeface="Arial"/>
                          <a:sym typeface="Arial"/>
                        </a:rPr>
                        <a:t>want to discuss.</a:t>
                      </a:r>
                      <a:endParaRPr/>
                    </a:p>
                  </a:txBody>
                  <a:tcPr marT="190500" marB="190500" marR="190500" marL="190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cxnSp>
        <p:nvCxnSpPr>
          <p:cNvPr id="485" name="Google Shape;485;p25"/>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486" name="Google Shape;486;p25"/>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487" name="Google Shape;487;p25"/>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488" name="Google Shape;488;p25"/>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489" name="Google Shape;489;p25"/>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490" name="Google Shape;490;p25"/>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91" name="Google Shape;491;p25"/>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492" name="Google Shape;492;p25"/>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grpSp>
        <p:nvGrpSpPr>
          <p:cNvPr id="493" name="Google Shape;493;p25"/>
          <p:cNvGrpSpPr/>
          <p:nvPr/>
        </p:nvGrpSpPr>
        <p:grpSpPr>
          <a:xfrm>
            <a:off x="4283011" y="3484954"/>
            <a:ext cx="9454073" cy="371822"/>
            <a:chOff x="0" y="-32568"/>
            <a:chExt cx="12605431" cy="495762"/>
          </a:xfrm>
        </p:grpSpPr>
        <p:grpSp>
          <p:nvGrpSpPr>
            <p:cNvPr id="494" name="Google Shape;494;p25"/>
            <p:cNvGrpSpPr/>
            <p:nvPr/>
          </p:nvGrpSpPr>
          <p:grpSpPr>
            <a:xfrm>
              <a:off x="0" y="-32568"/>
              <a:ext cx="463194" cy="495762"/>
              <a:chOff x="0" y="-57150"/>
              <a:chExt cx="812800" cy="869950"/>
            </a:xfrm>
          </p:grpSpPr>
          <p:sp>
            <p:nvSpPr>
              <p:cNvPr id="495" name="Google Shape;495;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496" name="Google Shape;496;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97" name="Google Shape;497;p25"/>
            <p:cNvGrpSpPr/>
            <p:nvPr/>
          </p:nvGrpSpPr>
          <p:grpSpPr>
            <a:xfrm>
              <a:off x="6071118" y="-32568"/>
              <a:ext cx="463194" cy="495762"/>
              <a:chOff x="0" y="-57150"/>
              <a:chExt cx="812800" cy="869950"/>
            </a:xfrm>
          </p:grpSpPr>
          <p:sp>
            <p:nvSpPr>
              <p:cNvPr id="498" name="Google Shape;498;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499" name="Google Shape;499;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0" name="Google Shape;500;p25"/>
            <p:cNvGrpSpPr/>
            <p:nvPr/>
          </p:nvGrpSpPr>
          <p:grpSpPr>
            <a:xfrm>
              <a:off x="12142237" y="-32568"/>
              <a:ext cx="463194" cy="495762"/>
              <a:chOff x="0" y="-57150"/>
              <a:chExt cx="812800" cy="869950"/>
            </a:xfrm>
          </p:grpSpPr>
          <p:sp>
            <p:nvSpPr>
              <p:cNvPr id="501" name="Google Shape;501;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502" name="Google Shape;502;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grpSp>
        <p:nvGrpSpPr>
          <p:cNvPr id="503" name="Google Shape;503;p25"/>
          <p:cNvGrpSpPr/>
          <p:nvPr/>
        </p:nvGrpSpPr>
        <p:grpSpPr>
          <a:xfrm>
            <a:off x="4283011" y="5905447"/>
            <a:ext cx="9454073" cy="371822"/>
            <a:chOff x="0" y="-32568"/>
            <a:chExt cx="12605431" cy="495762"/>
          </a:xfrm>
        </p:grpSpPr>
        <p:grpSp>
          <p:nvGrpSpPr>
            <p:cNvPr id="504" name="Google Shape;504;p25"/>
            <p:cNvGrpSpPr/>
            <p:nvPr/>
          </p:nvGrpSpPr>
          <p:grpSpPr>
            <a:xfrm>
              <a:off x="0" y="-32568"/>
              <a:ext cx="463194" cy="495762"/>
              <a:chOff x="0" y="-57150"/>
              <a:chExt cx="812800" cy="869950"/>
            </a:xfrm>
          </p:grpSpPr>
          <p:sp>
            <p:nvSpPr>
              <p:cNvPr id="505" name="Google Shape;505;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506" name="Google Shape;506;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07" name="Google Shape;507;p25"/>
            <p:cNvGrpSpPr/>
            <p:nvPr/>
          </p:nvGrpSpPr>
          <p:grpSpPr>
            <a:xfrm>
              <a:off x="6071118" y="-32568"/>
              <a:ext cx="463194" cy="495762"/>
              <a:chOff x="0" y="-57150"/>
              <a:chExt cx="812800" cy="869950"/>
            </a:xfrm>
          </p:grpSpPr>
          <p:sp>
            <p:nvSpPr>
              <p:cNvPr id="508" name="Google Shape;508;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509" name="Google Shape;509;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10" name="Google Shape;510;p25"/>
            <p:cNvGrpSpPr/>
            <p:nvPr/>
          </p:nvGrpSpPr>
          <p:grpSpPr>
            <a:xfrm>
              <a:off x="12142237" y="-32568"/>
              <a:ext cx="463194" cy="495762"/>
              <a:chOff x="0" y="-57150"/>
              <a:chExt cx="812800" cy="869950"/>
            </a:xfrm>
          </p:grpSpPr>
          <p:sp>
            <p:nvSpPr>
              <p:cNvPr id="511" name="Google Shape;511;p25"/>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512" name="Google Shape;512;p2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516" name="Shape 516"/>
        <p:cNvGrpSpPr/>
        <p:nvPr/>
      </p:nvGrpSpPr>
      <p:grpSpPr>
        <a:xfrm>
          <a:off x="0" y="0"/>
          <a:ext cx="0" cy="0"/>
          <a:chOff x="0" y="0"/>
          <a:chExt cx="0" cy="0"/>
        </a:xfrm>
      </p:grpSpPr>
      <p:grpSp>
        <p:nvGrpSpPr>
          <p:cNvPr id="517" name="Google Shape;517;p26"/>
          <p:cNvGrpSpPr/>
          <p:nvPr/>
        </p:nvGrpSpPr>
        <p:grpSpPr>
          <a:xfrm>
            <a:off x="304923" y="30214"/>
            <a:ext cx="17643470" cy="10015888"/>
            <a:chOff x="0" y="-57150"/>
            <a:chExt cx="4646840" cy="2637929"/>
          </a:xfrm>
        </p:grpSpPr>
        <p:sp>
          <p:nvSpPr>
            <p:cNvPr id="518" name="Google Shape;518;p26"/>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519" name="Google Shape;519;p26"/>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20" name="Google Shape;520;p26"/>
          <p:cNvGrpSpPr/>
          <p:nvPr/>
        </p:nvGrpSpPr>
        <p:grpSpPr>
          <a:xfrm>
            <a:off x="2478704" y="3903389"/>
            <a:ext cx="3380062" cy="3213201"/>
            <a:chOff x="-105630" y="-3427"/>
            <a:chExt cx="4506749" cy="4284268"/>
          </a:xfrm>
        </p:grpSpPr>
        <p:sp>
          <p:nvSpPr>
            <p:cNvPr id="521" name="Google Shape;521;p26"/>
            <p:cNvSpPr txBox="1"/>
            <p:nvPr/>
          </p:nvSpPr>
          <p:spPr>
            <a:xfrm>
              <a:off x="1432309" y="1559385"/>
              <a:ext cx="1412700" cy="820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000" u="none" cap="none" strike="noStrike">
                  <a:solidFill>
                    <a:srgbClr val="000000"/>
                  </a:solidFill>
                  <a:latin typeface="Play"/>
                  <a:ea typeface="Play"/>
                  <a:cs typeface="Play"/>
                  <a:sym typeface="Play"/>
                </a:rPr>
                <a:t>43%</a:t>
              </a:r>
              <a:endParaRPr sz="4000"/>
            </a:p>
          </p:txBody>
        </p:sp>
        <p:grpSp>
          <p:nvGrpSpPr>
            <p:cNvPr id="522" name="Google Shape;522;p26"/>
            <p:cNvGrpSpPr/>
            <p:nvPr/>
          </p:nvGrpSpPr>
          <p:grpSpPr>
            <a:xfrm>
              <a:off x="-105630" y="-3427"/>
              <a:ext cx="4506749" cy="4284268"/>
              <a:chOff x="-62725" y="-2035"/>
              <a:chExt cx="2676183" cy="2544070"/>
            </a:xfrm>
          </p:grpSpPr>
          <p:sp>
            <p:nvSpPr>
              <p:cNvPr id="523" name="Google Shape;523;p2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26"/>
              <p:cNvSpPr/>
              <p:nvPr/>
            </p:nvSpPr>
            <p:spPr>
              <a:xfrm>
                <a:off x="1253776" y="17180"/>
                <a:ext cx="1359682" cy="2305316"/>
              </a:xfrm>
              <a:custGeom>
                <a:rect b="b" l="l" r="r" t="t"/>
                <a:pathLst>
                  <a:path extrusionOk="0" h="2305316" w="1359682">
                    <a:moveTo>
                      <a:pt x="333724" y="23148"/>
                    </a:moveTo>
                    <a:cubicBezTo>
                      <a:pt x="795530" y="142386"/>
                      <a:pt x="1151595" y="510313"/>
                      <a:pt x="1255638" y="975778"/>
                    </a:cubicBezTo>
                    <a:cubicBezTo>
                      <a:pt x="1359682" y="1441243"/>
                      <a:pt x="1194161" y="1925759"/>
                      <a:pt x="827075" y="2230276"/>
                    </a:cubicBezTo>
                    <a:cubicBezTo>
                      <a:pt x="757285" y="2288700"/>
                      <a:pt x="661569" y="2305316"/>
                      <a:pt x="576170" y="2273833"/>
                    </a:cubicBezTo>
                    <a:cubicBezTo>
                      <a:pt x="490772" y="2242349"/>
                      <a:pt x="428746" y="2167579"/>
                      <a:pt x="413580" y="2077835"/>
                    </a:cubicBezTo>
                    <a:cubicBezTo>
                      <a:pt x="398413" y="1988091"/>
                      <a:pt x="432425" y="1897091"/>
                      <a:pt x="502735" y="1839294"/>
                    </a:cubicBezTo>
                    <a:cubicBezTo>
                      <a:pt x="722986" y="1656583"/>
                      <a:pt x="822299" y="1365874"/>
                      <a:pt x="759873" y="1086595"/>
                    </a:cubicBezTo>
                    <a:cubicBezTo>
                      <a:pt x="697446" y="807316"/>
                      <a:pt x="483808" y="586559"/>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540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25" name="Google Shape;525;p26"/>
          <p:cNvSpPr txBox="1"/>
          <p:nvPr/>
        </p:nvSpPr>
        <p:spPr>
          <a:xfrm>
            <a:off x="2392519" y="7371195"/>
            <a:ext cx="3538878"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the featured statistic.</a:t>
            </a:r>
            <a:endParaRPr/>
          </a:p>
        </p:txBody>
      </p:sp>
      <p:sp>
        <p:nvSpPr>
          <p:cNvPr id="526" name="Google Shape;526;p26"/>
          <p:cNvSpPr txBox="1"/>
          <p:nvPr/>
        </p:nvSpPr>
        <p:spPr>
          <a:xfrm>
            <a:off x="11413477" y="7371195"/>
            <a:ext cx="3538878"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the featured statistic.</a:t>
            </a:r>
            <a:endParaRPr/>
          </a:p>
        </p:txBody>
      </p:sp>
      <p:sp>
        <p:nvSpPr>
          <p:cNvPr id="527" name="Google Shape;527;p26"/>
          <p:cNvSpPr txBox="1"/>
          <p:nvPr/>
        </p:nvSpPr>
        <p:spPr>
          <a:xfrm>
            <a:off x="6822087" y="7503035"/>
            <a:ext cx="3538878" cy="834390"/>
          </a:xfrm>
          <a:prstGeom prst="rect">
            <a:avLst/>
          </a:prstGeom>
          <a:noFill/>
          <a:ln>
            <a:noFill/>
          </a:ln>
        </p:spPr>
        <p:txBody>
          <a:bodyPr anchorCtr="0" anchor="t" bIns="0" lIns="0" spcFirstLastPara="1" rIns="0" wrap="square" tIns="0">
            <a:spAutoFit/>
          </a:bodyPr>
          <a:lstStyle/>
          <a:p>
            <a:pPr indent="0" lvl="0" marL="0" marR="0" rtl="0" algn="ctr">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the featured statistic.</a:t>
            </a:r>
            <a:endParaRPr/>
          </a:p>
        </p:txBody>
      </p:sp>
      <p:grpSp>
        <p:nvGrpSpPr>
          <p:cNvPr id="528" name="Google Shape;528;p26"/>
          <p:cNvGrpSpPr/>
          <p:nvPr/>
        </p:nvGrpSpPr>
        <p:grpSpPr>
          <a:xfrm>
            <a:off x="7073682" y="3903389"/>
            <a:ext cx="3381045" cy="3317668"/>
            <a:chOff x="-105630" y="-3427"/>
            <a:chExt cx="4508059" cy="4423557"/>
          </a:xfrm>
        </p:grpSpPr>
        <p:sp>
          <p:nvSpPr>
            <p:cNvPr id="529" name="Google Shape;529;p26"/>
            <p:cNvSpPr txBox="1"/>
            <p:nvPr/>
          </p:nvSpPr>
          <p:spPr>
            <a:xfrm>
              <a:off x="1396974" y="1559385"/>
              <a:ext cx="1483500" cy="820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000" u="none" cap="none" strike="noStrike">
                  <a:solidFill>
                    <a:srgbClr val="000000"/>
                  </a:solidFill>
                  <a:latin typeface="Play"/>
                  <a:ea typeface="Play"/>
                  <a:cs typeface="Play"/>
                  <a:sym typeface="Play"/>
                </a:rPr>
                <a:t>60%</a:t>
              </a:r>
              <a:endParaRPr sz="4000"/>
            </a:p>
          </p:txBody>
        </p:sp>
        <p:grpSp>
          <p:nvGrpSpPr>
            <p:cNvPr id="530" name="Google Shape;530;p26"/>
            <p:cNvGrpSpPr/>
            <p:nvPr/>
          </p:nvGrpSpPr>
          <p:grpSpPr>
            <a:xfrm>
              <a:off x="-105630" y="-3427"/>
              <a:ext cx="4508059" cy="4423557"/>
              <a:chOff x="-62725" y="-2035"/>
              <a:chExt cx="2676961" cy="2626782"/>
            </a:xfrm>
          </p:grpSpPr>
          <p:sp>
            <p:nvSpPr>
              <p:cNvPr id="531" name="Google Shape;531;p2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26"/>
              <p:cNvSpPr/>
              <p:nvPr/>
            </p:nvSpPr>
            <p:spPr>
              <a:xfrm>
                <a:off x="631484" y="17180"/>
                <a:ext cx="1982752" cy="2607567"/>
              </a:xfrm>
              <a:custGeom>
                <a:rect b="b" l="l" r="r" t="t"/>
                <a:pathLst>
                  <a:path extrusionOk="0" h="2607567" w="1982752">
                    <a:moveTo>
                      <a:pt x="956016" y="23148"/>
                    </a:moveTo>
                    <a:cubicBezTo>
                      <a:pt x="1413392" y="141242"/>
                      <a:pt x="1767432" y="503428"/>
                      <a:pt x="1875092" y="963372"/>
                    </a:cubicBezTo>
                    <a:cubicBezTo>
                      <a:pt x="1982752" y="1423316"/>
                      <a:pt x="1826241" y="1905008"/>
                      <a:pt x="1468794" y="2213830"/>
                    </a:cubicBezTo>
                    <a:cubicBezTo>
                      <a:pt x="1111347" y="2522651"/>
                      <a:pt x="612034" y="2607566"/>
                      <a:pt x="172596" y="2434267"/>
                    </a:cubicBezTo>
                    <a:cubicBezTo>
                      <a:pt x="87777" y="2401255"/>
                      <a:pt x="27104" y="2325383"/>
                      <a:pt x="13552" y="2235381"/>
                    </a:cubicBezTo>
                    <a:cubicBezTo>
                      <a:pt x="0" y="2145379"/>
                      <a:pt x="35640" y="2055005"/>
                      <a:pt x="106977" y="1998480"/>
                    </a:cubicBezTo>
                    <a:cubicBezTo>
                      <a:pt x="178315" y="1941954"/>
                      <a:pt x="274443" y="1927919"/>
                      <a:pt x="358964" y="1961689"/>
                    </a:cubicBezTo>
                    <a:cubicBezTo>
                      <a:pt x="622627" y="2065668"/>
                      <a:pt x="922214" y="2014718"/>
                      <a:pt x="1136682" y="1829426"/>
                    </a:cubicBezTo>
                    <a:cubicBezTo>
                      <a:pt x="1351150" y="1644133"/>
                      <a:pt x="1445057" y="1355117"/>
                      <a:pt x="1380461" y="1079151"/>
                    </a:cubicBezTo>
                    <a:cubicBezTo>
                      <a:pt x="1315865" y="803185"/>
                      <a:pt x="1103441" y="585873"/>
                      <a:pt x="829016" y="515017"/>
                    </a:cubicBezTo>
                    <a:cubicBezTo>
                      <a:pt x="740788" y="492657"/>
                      <a:pt x="671268" y="424799"/>
                      <a:pt x="646780" y="337138"/>
                    </a:cubicBezTo>
                    <a:cubicBezTo>
                      <a:pt x="622292" y="249478"/>
                      <a:pt x="646578" y="155414"/>
                      <a:pt x="710444" y="90567"/>
                    </a:cubicBezTo>
                    <a:cubicBezTo>
                      <a:pt x="774310" y="25719"/>
                      <a:pt x="867992" y="0"/>
                      <a:pt x="956016" y="23148"/>
                    </a:cubicBezTo>
                    <a:close/>
                  </a:path>
                </a:pathLst>
              </a:custGeom>
              <a:solidFill>
                <a:srgbClr val="540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3" name="Google Shape;533;p26"/>
          <p:cNvGrpSpPr/>
          <p:nvPr/>
        </p:nvGrpSpPr>
        <p:grpSpPr>
          <a:xfrm>
            <a:off x="11668659" y="3903389"/>
            <a:ext cx="3366505" cy="3213201"/>
            <a:chOff x="-105630" y="-3427"/>
            <a:chExt cx="4488673" cy="4284268"/>
          </a:xfrm>
        </p:grpSpPr>
        <p:sp>
          <p:nvSpPr>
            <p:cNvPr id="534" name="Google Shape;534;p26"/>
            <p:cNvSpPr txBox="1"/>
            <p:nvPr/>
          </p:nvSpPr>
          <p:spPr>
            <a:xfrm>
              <a:off x="1455946" y="1559385"/>
              <a:ext cx="1365600" cy="82080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0" i="0" lang="en-US" sz="4000" u="none" cap="none" strike="noStrike">
                  <a:solidFill>
                    <a:srgbClr val="000000"/>
                  </a:solidFill>
                  <a:latin typeface="Play"/>
                  <a:ea typeface="Play"/>
                  <a:cs typeface="Play"/>
                  <a:sym typeface="Play"/>
                </a:rPr>
                <a:t>35%</a:t>
              </a:r>
              <a:endParaRPr sz="4000"/>
            </a:p>
          </p:txBody>
        </p:sp>
        <p:grpSp>
          <p:nvGrpSpPr>
            <p:cNvPr id="535" name="Google Shape;535;p26"/>
            <p:cNvGrpSpPr/>
            <p:nvPr/>
          </p:nvGrpSpPr>
          <p:grpSpPr>
            <a:xfrm>
              <a:off x="-105630" y="-3427"/>
              <a:ext cx="4488673" cy="4284268"/>
              <a:chOff x="-62725" y="-2035"/>
              <a:chExt cx="2665449" cy="2544070"/>
            </a:xfrm>
          </p:grpSpPr>
          <p:sp>
            <p:nvSpPr>
              <p:cNvPr id="536" name="Google Shape;536;p26"/>
              <p:cNvSpPr/>
              <p:nvPr/>
            </p:nvSpPr>
            <p:spPr>
              <a:xfrm>
                <a:off x="-62725" y="-2035"/>
                <a:ext cx="2665449" cy="2544070"/>
              </a:xfrm>
              <a:custGeom>
                <a:rect b="b" l="l" r="r" t="t"/>
                <a:pathLst>
                  <a:path extrusionOk="0" h="2544070" w="2665449">
                    <a:moveTo>
                      <a:pt x="1332725" y="2035"/>
                    </a:moveTo>
                    <a:cubicBezTo>
                      <a:pt x="1787805" y="0"/>
                      <a:pt x="2209190" y="241614"/>
                      <a:pt x="2437320" y="635390"/>
                    </a:cubicBezTo>
                    <a:cubicBezTo>
                      <a:pt x="2665450" y="1029165"/>
                      <a:pt x="2665450" y="1514905"/>
                      <a:pt x="2437320" y="1908680"/>
                    </a:cubicBezTo>
                    <a:cubicBezTo>
                      <a:pt x="2209190" y="2302456"/>
                      <a:pt x="1787805" y="2544070"/>
                      <a:pt x="1332725" y="2542035"/>
                    </a:cubicBezTo>
                    <a:cubicBezTo>
                      <a:pt x="877645" y="2544070"/>
                      <a:pt x="456260" y="2302456"/>
                      <a:pt x="228130" y="1908680"/>
                    </a:cubicBezTo>
                    <a:cubicBezTo>
                      <a:pt x="0" y="1514905"/>
                      <a:pt x="0" y="1029165"/>
                      <a:pt x="228130" y="635390"/>
                    </a:cubicBezTo>
                    <a:cubicBezTo>
                      <a:pt x="456260" y="241614"/>
                      <a:pt x="877645" y="0"/>
                      <a:pt x="1332725" y="2035"/>
                    </a:cubicBezTo>
                    <a:lnTo>
                      <a:pt x="1332725" y="510035"/>
                    </a:lnTo>
                    <a:cubicBezTo>
                      <a:pt x="1059677" y="508814"/>
                      <a:pt x="806846" y="653783"/>
                      <a:pt x="669968" y="890048"/>
                    </a:cubicBezTo>
                    <a:cubicBezTo>
                      <a:pt x="533090" y="1126313"/>
                      <a:pt x="533090" y="1417757"/>
                      <a:pt x="669968" y="1654022"/>
                    </a:cubicBezTo>
                    <a:cubicBezTo>
                      <a:pt x="806846" y="1890287"/>
                      <a:pt x="1059677" y="2035256"/>
                      <a:pt x="1332725" y="2034035"/>
                    </a:cubicBezTo>
                    <a:cubicBezTo>
                      <a:pt x="1605773" y="2035256"/>
                      <a:pt x="1858604" y="1890287"/>
                      <a:pt x="1995482" y="1654022"/>
                    </a:cubicBezTo>
                    <a:cubicBezTo>
                      <a:pt x="2132360" y="1417757"/>
                      <a:pt x="2132360" y="1126313"/>
                      <a:pt x="1995482" y="890048"/>
                    </a:cubicBezTo>
                    <a:cubicBezTo>
                      <a:pt x="1858604" y="653783"/>
                      <a:pt x="1605773" y="508814"/>
                      <a:pt x="1332725" y="510035"/>
                    </a:cubicBezTo>
                    <a:close/>
                  </a:path>
                </a:pathLst>
              </a:custGeom>
              <a:solidFill>
                <a:srgbClr val="FFCF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6"/>
              <p:cNvSpPr/>
              <p:nvPr/>
            </p:nvSpPr>
            <p:spPr>
              <a:xfrm>
                <a:off x="1253776" y="17180"/>
                <a:ext cx="1331199" cy="1891336"/>
              </a:xfrm>
              <a:custGeom>
                <a:rect b="b" l="l" r="r" t="t"/>
                <a:pathLst>
                  <a:path extrusionOk="0" h="1891336" w="1331199">
                    <a:moveTo>
                      <a:pt x="333724" y="23148"/>
                    </a:moveTo>
                    <a:cubicBezTo>
                      <a:pt x="686133" y="114139"/>
                      <a:pt x="982565" y="351956"/>
                      <a:pt x="1147802" y="676252"/>
                    </a:cubicBezTo>
                    <a:cubicBezTo>
                      <a:pt x="1313039" y="1000548"/>
                      <a:pt x="1331198" y="1380152"/>
                      <a:pt x="1197671" y="1718740"/>
                    </a:cubicBezTo>
                    <a:cubicBezTo>
                      <a:pt x="1164659" y="1803560"/>
                      <a:pt x="1088787" y="1864232"/>
                      <a:pt x="998785" y="1877784"/>
                    </a:cubicBezTo>
                    <a:cubicBezTo>
                      <a:pt x="908783" y="1891336"/>
                      <a:pt x="818409" y="1855696"/>
                      <a:pt x="761883" y="1784359"/>
                    </a:cubicBezTo>
                    <a:cubicBezTo>
                      <a:pt x="705358" y="1713021"/>
                      <a:pt x="691323" y="1616893"/>
                      <a:pt x="725093" y="1532372"/>
                    </a:cubicBezTo>
                    <a:cubicBezTo>
                      <a:pt x="805209" y="1329220"/>
                      <a:pt x="794313" y="1101457"/>
                      <a:pt x="695171" y="906879"/>
                    </a:cubicBezTo>
                    <a:cubicBezTo>
                      <a:pt x="596029" y="712302"/>
                      <a:pt x="418169" y="569612"/>
                      <a:pt x="206724" y="515017"/>
                    </a:cubicBezTo>
                    <a:cubicBezTo>
                      <a:pt x="118496" y="492657"/>
                      <a:pt x="48976" y="424799"/>
                      <a:pt x="24488" y="337138"/>
                    </a:cubicBezTo>
                    <a:cubicBezTo>
                      <a:pt x="0" y="249478"/>
                      <a:pt x="24286" y="155414"/>
                      <a:pt x="88152" y="90567"/>
                    </a:cubicBezTo>
                    <a:cubicBezTo>
                      <a:pt x="152018" y="25719"/>
                      <a:pt x="245700" y="0"/>
                      <a:pt x="333724" y="23148"/>
                    </a:cubicBezTo>
                    <a:close/>
                  </a:path>
                </a:pathLst>
              </a:custGeom>
              <a:solidFill>
                <a:srgbClr val="5407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538" name="Google Shape;538;p26"/>
          <p:cNvSpPr txBox="1"/>
          <p:nvPr/>
        </p:nvSpPr>
        <p:spPr>
          <a:xfrm>
            <a:off x="1904411" y="1133230"/>
            <a:ext cx="13944632"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Market Research</a:t>
            </a:r>
            <a:endParaRPr/>
          </a:p>
        </p:txBody>
      </p:sp>
      <p:sp>
        <p:nvSpPr>
          <p:cNvPr id="539" name="Google Shape;539;p26"/>
          <p:cNvSpPr txBox="1"/>
          <p:nvPr/>
        </p:nvSpPr>
        <p:spPr>
          <a:xfrm>
            <a:off x="2715530" y="2552413"/>
            <a:ext cx="12322393" cy="5651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Elaborate on the featured statistic</a:t>
            </a:r>
            <a:endParaRPr/>
          </a:p>
        </p:txBody>
      </p:sp>
      <p:cxnSp>
        <p:nvCxnSpPr>
          <p:cNvPr id="540" name="Google Shape;540;p26"/>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541" name="Google Shape;541;p26"/>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542" name="Google Shape;542;p26"/>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543" name="Google Shape;543;p26"/>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544" name="Google Shape;544;p26"/>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545" name="Google Shape;545;p26"/>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546" name="Google Shape;546;p26"/>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547" name="Google Shape;547;p26"/>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551" name="Shape 551"/>
        <p:cNvGrpSpPr/>
        <p:nvPr/>
      </p:nvGrpSpPr>
      <p:grpSpPr>
        <a:xfrm>
          <a:off x="0" y="0"/>
          <a:ext cx="0" cy="0"/>
          <a:chOff x="0" y="0"/>
          <a:chExt cx="0" cy="0"/>
        </a:xfrm>
      </p:grpSpPr>
      <p:grpSp>
        <p:nvGrpSpPr>
          <p:cNvPr id="552" name="Google Shape;552;p27"/>
          <p:cNvGrpSpPr/>
          <p:nvPr/>
        </p:nvGrpSpPr>
        <p:grpSpPr>
          <a:xfrm>
            <a:off x="304923" y="30214"/>
            <a:ext cx="17643470" cy="10015888"/>
            <a:chOff x="0" y="-57150"/>
            <a:chExt cx="4646840" cy="2637929"/>
          </a:xfrm>
        </p:grpSpPr>
        <p:sp>
          <p:nvSpPr>
            <p:cNvPr id="553" name="Google Shape;553;p27"/>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554" name="Google Shape;554;p27"/>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5" name="Google Shape;555;p27"/>
          <p:cNvSpPr txBox="1"/>
          <p:nvPr/>
        </p:nvSpPr>
        <p:spPr>
          <a:xfrm>
            <a:off x="2753136" y="4879918"/>
            <a:ext cx="6356424" cy="1040466"/>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500" u="none" cap="none" strike="noStrike">
                <a:solidFill>
                  <a:srgbClr val="000000"/>
                </a:solidFill>
                <a:latin typeface="Podkova"/>
                <a:ea typeface="Podkova"/>
                <a:cs typeface="Podkova"/>
                <a:sym typeface="Podkova"/>
              </a:rPr>
              <a:t>Elaborate on the featured statistic.</a:t>
            </a:r>
            <a:endParaRPr/>
          </a:p>
        </p:txBody>
      </p:sp>
      <p:sp>
        <p:nvSpPr>
          <p:cNvPr id="556" name="Google Shape;556;p27"/>
          <p:cNvSpPr txBox="1"/>
          <p:nvPr/>
        </p:nvSpPr>
        <p:spPr>
          <a:xfrm>
            <a:off x="1717675" y="2659675"/>
            <a:ext cx="9567900" cy="18471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2000" u="none" cap="none" strike="noStrike">
                <a:solidFill>
                  <a:srgbClr val="540795"/>
                </a:solidFill>
                <a:latin typeface="Play"/>
                <a:ea typeface="Play"/>
                <a:cs typeface="Play"/>
                <a:sym typeface="Play"/>
              </a:rPr>
              <a:t>123,456,789</a:t>
            </a:r>
            <a:endParaRPr/>
          </a:p>
        </p:txBody>
      </p:sp>
      <p:cxnSp>
        <p:nvCxnSpPr>
          <p:cNvPr id="557" name="Google Shape;557;p27"/>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558" name="Google Shape;558;p27"/>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559" name="Google Shape;559;p27"/>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560" name="Google Shape;560;p27"/>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561" name="Google Shape;561;p27"/>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562" name="Google Shape;562;p27"/>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563" name="Google Shape;563;p27"/>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grpSp>
        <p:nvGrpSpPr>
          <p:cNvPr id="564" name="Google Shape;564;p27"/>
          <p:cNvGrpSpPr/>
          <p:nvPr/>
        </p:nvGrpSpPr>
        <p:grpSpPr>
          <a:xfrm>
            <a:off x="4526508" y="6563722"/>
            <a:ext cx="2449174" cy="2851648"/>
            <a:chOff x="0" y="0"/>
            <a:chExt cx="3265565" cy="3802198"/>
          </a:xfrm>
        </p:grpSpPr>
        <p:sp>
          <p:nvSpPr>
            <p:cNvPr id="565" name="Google Shape;565;p27"/>
            <p:cNvSpPr/>
            <p:nvPr/>
          </p:nvSpPr>
          <p:spPr>
            <a:xfrm rot="2163823">
              <a:off x="573146" y="793985"/>
              <a:ext cx="2119274" cy="2637105"/>
            </a:xfrm>
            <a:custGeom>
              <a:rect b="b" l="l" r="r" t="t"/>
              <a:pathLst>
                <a:path extrusionOk="0" h="2637105" w="2119274">
                  <a:moveTo>
                    <a:pt x="0" y="0"/>
                  </a:moveTo>
                  <a:lnTo>
                    <a:pt x="2119273" y="0"/>
                  </a:lnTo>
                  <a:lnTo>
                    <a:pt x="2119273" y="2637106"/>
                  </a:lnTo>
                  <a:lnTo>
                    <a:pt x="0" y="2637106"/>
                  </a:lnTo>
                  <a:lnTo>
                    <a:pt x="0" y="0"/>
                  </a:lnTo>
                  <a:close/>
                </a:path>
              </a:pathLst>
            </a:custGeom>
            <a:blipFill rotWithShape="1">
              <a:blip r:embed="rId4">
                <a:alphaModFix/>
              </a:blip>
              <a:stretch>
                <a:fillRect b="0" l="0" r="0" t="0"/>
              </a:stretch>
            </a:blipFill>
            <a:ln>
              <a:noFill/>
            </a:ln>
          </p:spPr>
        </p:sp>
        <p:sp>
          <p:nvSpPr>
            <p:cNvPr id="566" name="Google Shape;566;p27"/>
            <p:cNvSpPr/>
            <p:nvPr/>
          </p:nvSpPr>
          <p:spPr>
            <a:xfrm>
              <a:off x="2454150" y="422877"/>
              <a:ext cx="642615" cy="2040047"/>
            </a:xfrm>
            <a:custGeom>
              <a:rect b="b" l="l" r="r" t="t"/>
              <a:pathLst>
                <a:path extrusionOk="0" h="2040047" w="642615">
                  <a:moveTo>
                    <a:pt x="0" y="0"/>
                  </a:moveTo>
                  <a:lnTo>
                    <a:pt x="642615" y="0"/>
                  </a:lnTo>
                  <a:lnTo>
                    <a:pt x="642615" y="2040047"/>
                  </a:lnTo>
                  <a:lnTo>
                    <a:pt x="0" y="2040047"/>
                  </a:lnTo>
                  <a:lnTo>
                    <a:pt x="0" y="0"/>
                  </a:lnTo>
                  <a:close/>
                </a:path>
              </a:pathLst>
            </a:custGeom>
            <a:blipFill rotWithShape="1">
              <a:blip r:embed="rId5">
                <a:alphaModFix/>
              </a:blip>
              <a:stretch>
                <a:fillRect b="0" l="0" r="0" t="0"/>
              </a:stretch>
            </a:blipFill>
            <a:ln>
              <a:noFill/>
            </a:ln>
          </p:spPr>
        </p:sp>
        <p:sp>
          <p:nvSpPr>
            <p:cNvPr id="567" name="Google Shape;567;p27"/>
            <p:cNvSpPr/>
            <p:nvPr/>
          </p:nvSpPr>
          <p:spPr>
            <a:xfrm>
              <a:off x="1632783" y="788884"/>
              <a:ext cx="630199" cy="2000631"/>
            </a:xfrm>
            <a:custGeom>
              <a:rect b="b" l="l" r="r" t="t"/>
              <a:pathLst>
                <a:path extrusionOk="0" h="2000631" w="630199">
                  <a:moveTo>
                    <a:pt x="0" y="0"/>
                  </a:moveTo>
                  <a:lnTo>
                    <a:pt x="630199" y="0"/>
                  </a:lnTo>
                  <a:lnTo>
                    <a:pt x="630199" y="2000631"/>
                  </a:lnTo>
                  <a:lnTo>
                    <a:pt x="0" y="2000631"/>
                  </a:lnTo>
                  <a:lnTo>
                    <a:pt x="0" y="0"/>
                  </a:lnTo>
                  <a:close/>
                </a:path>
              </a:pathLst>
            </a:custGeom>
            <a:blipFill rotWithShape="1">
              <a:blip r:embed="rId5">
                <a:alphaModFix/>
              </a:blip>
              <a:stretch>
                <a:fillRect b="0" l="0" r="0" t="0"/>
              </a:stretch>
            </a:blipFill>
            <a:ln>
              <a:noFill/>
            </a:ln>
          </p:spPr>
        </p:sp>
        <p:sp>
          <p:nvSpPr>
            <p:cNvPr id="568" name="Google Shape;568;p27"/>
            <p:cNvSpPr/>
            <p:nvPr/>
          </p:nvSpPr>
          <p:spPr>
            <a:xfrm>
              <a:off x="551074" y="0"/>
              <a:ext cx="909027" cy="2885801"/>
            </a:xfrm>
            <a:custGeom>
              <a:rect b="b" l="l" r="r" t="t"/>
              <a:pathLst>
                <a:path extrusionOk="0" h="2885801" w="909027">
                  <a:moveTo>
                    <a:pt x="0" y="0"/>
                  </a:moveTo>
                  <a:lnTo>
                    <a:pt x="909027" y="0"/>
                  </a:lnTo>
                  <a:lnTo>
                    <a:pt x="909027" y="2885801"/>
                  </a:lnTo>
                  <a:lnTo>
                    <a:pt x="0" y="2885801"/>
                  </a:lnTo>
                  <a:lnTo>
                    <a:pt x="0" y="0"/>
                  </a:lnTo>
                  <a:close/>
                </a:path>
              </a:pathLst>
            </a:custGeom>
            <a:blipFill rotWithShape="1">
              <a:blip r:embed="rId5">
                <a:alphaModFix/>
              </a:blip>
              <a:stretch>
                <a:fillRect b="0" l="0" r="0" t="0"/>
              </a:stretch>
            </a:blipFill>
            <a:ln>
              <a:noFill/>
            </a:ln>
          </p:spPr>
        </p:sp>
      </p:grpSp>
      <p:cxnSp>
        <p:nvCxnSpPr>
          <p:cNvPr id="569" name="Google Shape;569;p27"/>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570" name="Google Shape;570;p27"/>
          <p:cNvSpPr/>
          <p:nvPr/>
        </p:nvSpPr>
        <p:spPr>
          <a:xfrm>
            <a:off x="10053590" y="1896483"/>
            <a:ext cx="6460313" cy="6177674"/>
          </a:xfrm>
          <a:custGeom>
            <a:rect b="b" l="l" r="r" t="t"/>
            <a:pathLst>
              <a:path extrusionOk="0" h="6177674" w="6460313">
                <a:moveTo>
                  <a:pt x="0" y="0"/>
                </a:moveTo>
                <a:lnTo>
                  <a:pt x="6460313" y="0"/>
                </a:lnTo>
                <a:lnTo>
                  <a:pt x="6460313" y="6177674"/>
                </a:lnTo>
                <a:lnTo>
                  <a:pt x="0" y="6177674"/>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574" name="Shape 574"/>
        <p:cNvGrpSpPr/>
        <p:nvPr/>
      </p:nvGrpSpPr>
      <p:grpSpPr>
        <a:xfrm>
          <a:off x="0" y="0"/>
          <a:ext cx="0" cy="0"/>
          <a:chOff x="0" y="0"/>
          <a:chExt cx="0" cy="0"/>
        </a:xfrm>
      </p:grpSpPr>
      <p:sp>
        <p:nvSpPr>
          <p:cNvPr id="575" name="Google Shape;575;p28"/>
          <p:cNvSpPr txBox="1"/>
          <p:nvPr/>
        </p:nvSpPr>
        <p:spPr>
          <a:xfrm>
            <a:off x="5740047" y="2078858"/>
            <a:ext cx="10497300" cy="4155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9000" u="none" cap="none" strike="noStrike">
                <a:solidFill>
                  <a:srgbClr val="FFFFFF"/>
                </a:solidFill>
                <a:latin typeface="Play"/>
                <a:ea typeface="Play"/>
                <a:cs typeface="Play"/>
                <a:sym typeface="Play"/>
              </a:rPr>
              <a:t>Write an original statement or inspiring quote</a:t>
            </a:r>
            <a:endParaRPr/>
          </a:p>
        </p:txBody>
      </p:sp>
      <p:sp>
        <p:nvSpPr>
          <p:cNvPr id="576" name="Google Shape;576;p28"/>
          <p:cNvSpPr txBox="1"/>
          <p:nvPr/>
        </p:nvSpPr>
        <p:spPr>
          <a:xfrm>
            <a:off x="6821512" y="6573145"/>
            <a:ext cx="7639557" cy="1219947"/>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3500" u="none" cap="none" strike="noStrike">
                <a:solidFill>
                  <a:srgbClr val="FFFFFF"/>
                </a:solidFill>
                <a:latin typeface="Podkova"/>
                <a:ea typeface="Podkova"/>
                <a:cs typeface="Podkova"/>
                <a:sym typeface="Podkova"/>
              </a:rPr>
              <a:t>— Include a credit, citation, </a:t>
            </a:r>
            <a:endParaRPr/>
          </a:p>
          <a:p>
            <a:pPr indent="0" lvl="0" marL="0" marR="0" rtl="0" algn="ctr">
              <a:lnSpc>
                <a:spcPct val="140000"/>
              </a:lnSpc>
              <a:spcBef>
                <a:spcPts val="0"/>
              </a:spcBef>
              <a:spcAft>
                <a:spcPts val="0"/>
              </a:spcAft>
              <a:buNone/>
            </a:pPr>
            <a:r>
              <a:rPr b="0" i="0" lang="en-US" sz="3500" u="none" cap="none" strike="noStrike">
                <a:solidFill>
                  <a:srgbClr val="FFFFFF"/>
                </a:solidFill>
                <a:latin typeface="Podkova"/>
                <a:ea typeface="Podkova"/>
                <a:cs typeface="Podkova"/>
                <a:sym typeface="Podkova"/>
              </a:rPr>
              <a:t>or supporting message</a:t>
            </a:r>
            <a:endParaRPr/>
          </a:p>
        </p:txBody>
      </p:sp>
      <p:sp>
        <p:nvSpPr>
          <p:cNvPr id="577" name="Google Shape;577;p28"/>
          <p:cNvSpPr/>
          <p:nvPr/>
        </p:nvSpPr>
        <p:spPr>
          <a:xfrm>
            <a:off x="2097049" y="1518236"/>
            <a:ext cx="4094671" cy="7172194"/>
          </a:xfrm>
          <a:custGeom>
            <a:rect b="b" l="l" r="r" t="t"/>
            <a:pathLst>
              <a:path extrusionOk="0" h="7172194" w="4094671">
                <a:moveTo>
                  <a:pt x="0" y="0"/>
                </a:moveTo>
                <a:lnTo>
                  <a:pt x="4094670" y="0"/>
                </a:lnTo>
                <a:lnTo>
                  <a:pt x="4094670" y="7172194"/>
                </a:lnTo>
                <a:lnTo>
                  <a:pt x="0" y="7172194"/>
                </a:lnTo>
                <a:lnTo>
                  <a:pt x="0" y="0"/>
                </a:lnTo>
                <a:close/>
              </a:path>
            </a:pathLst>
          </a:custGeom>
          <a:blipFill rotWithShape="1">
            <a:blip r:embed="rId3">
              <a:alphaModFix/>
            </a:blip>
            <a:stretch>
              <a:fillRect b="0" l="0" r="0" t="0"/>
            </a:stretch>
          </a:blipFill>
          <a:ln>
            <a:noFill/>
          </a:ln>
        </p:spPr>
      </p:sp>
      <p:cxnSp>
        <p:nvCxnSpPr>
          <p:cNvPr id="578" name="Google Shape;578;p28"/>
          <p:cNvCxnSpPr/>
          <p:nvPr/>
        </p:nvCxnSpPr>
        <p:spPr>
          <a:xfrm>
            <a:off x="1009650" y="2639547"/>
            <a:ext cx="0" cy="4920638"/>
          </a:xfrm>
          <a:prstGeom prst="straightConnector1">
            <a:avLst/>
          </a:prstGeom>
          <a:noFill/>
          <a:ln cap="flat" cmpd="sng" w="38100">
            <a:solidFill>
              <a:srgbClr val="FFFFFF"/>
            </a:solidFill>
            <a:prstDash val="solid"/>
            <a:round/>
            <a:headEnd len="sm" w="sm" type="none"/>
            <a:tailEnd len="sm" w="sm" type="none"/>
          </a:ln>
        </p:spPr>
      </p:cxnSp>
      <p:sp>
        <p:nvSpPr>
          <p:cNvPr id="579" name="Google Shape;579;p28"/>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580" name="Google Shape;580;p28"/>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581" name="Google Shape;581;p28"/>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582" name="Google Shape;582;p28"/>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583" name="Google Shape;583;p28"/>
          <p:cNvCxnSpPr/>
          <p:nvPr/>
        </p:nvCxnSpPr>
        <p:spPr>
          <a:xfrm>
            <a:off x="17278350" y="26395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584" name="Google Shape;584;p28"/>
          <p:cNvCxnSpPr/>
          <p:nvPr/>
        </p:nvCxnSpPr>
        <p:spPr>
          <a:xfrm rot="10800000">
            <a:off x="3158314" y="6932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585" name="Google Shape;585;p28"/>
          <p:cNvCxnSpPr/>
          <p:nvPr/>
        </p:nvCxnSpPr>
        <p:spPr>
          <a:xfrm rot="10800000">
            <a:off x="2872563" y="9277350"/>
            <a:ext cx="12008328"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124" name="Shape 124"/>
        <p:cNvGrpSpPr/>
        <p:nvPr/>
      </p:nvGrpSpPr>
      <p:grpSpPr>
        <a:xfrm>
          <a:off x="0" y="0"/>
          <a:ext cx="0" cy="0"/>
          <a:chOff x="0" y="0"/>
          <a:chExt cx="0" cy="0"/>
        </a:xfrm>
      </p:grpSpPr>
      <p:grpSp>
        <p:nvGrpSpPr>
          <p:cNvPr id="125" name="Google Shape;125;p11"/>
          <p:cNvGrpSpPr/>
          <p:nvPr/>
        </p:nvGrpSpPr>
        <p:grpSpPr>
          <a:xfrm>
            <a:off x="287620" y="27060"/>
            <a:ext cx="17643470" cy="10015888"/>
            <a:chOff x="0" y="-57150"/>
            <a:chExt cx="4646840" cy="2637929"/>
          </a:xfrm>
        </p:grpSpPr>
        <p:sp>
          <p:nvSpPr>
            <p:cNvPr id="126" name="Google Shape;126;p11"/>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127" name="Google Shape;127;p11"/>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8" name="Google Shape;128;p11"/>
          <p:cNvSpPr txBox="1"/>
          <p:nvPr/>
        </p:nvSpPr>
        <p:spPr>
          <a:xfrm>
            <a:off x="2648095" y="1066339"/>
            <a:ext cx="16523018"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540795"/>
                </a:solidFill>
                <a:latin typeface="Play"/>
                <a:ea typeface="Play"/>
                <a:cs typeface="Play"/>
                <a:sym typeface="Play"/>
              </a:rPr>
              <a:t>How to Use This Presentation</a:t>
            </a:r>
            <a:endParaRPr/>
          </a:p>
        </p:txBody>
      </p:sp>
      <p:cxnSp>
        <p:nvCxnSpPr>
          <p:cNvPr id="129" name="Google Shape;129;p11"/>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130" name="Google Shape;130;p11"/>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31" name="Google Shape;131;p11"/>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32" name="Google Shape;132;p11"/>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133" name="Google Shape;133;p11"/>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134" name="Google Shape;134;p11"/>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135" name="Google Shape;135;p11"/>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136" name="Google Shape;136;p11"/>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sp>
        <p:nvSpPr>
          <p:cNvPr id="137" name="Google Shape;137;p11"/>
          <p:cNvSpPr/>
          <p:nvPr/>
        </p:nvSpPr>
        <p:spPr>
          <a:xfrm>
            <a:off x="13246423" y="6167546"/>
            <a:ext cx="2175732" cy="2830220"/>
          </a:xfrm>
          <a:custGeom>
            <a:rect b="b" l="l" r="r" t="t"/>
            <a:pathLst>
              <a:path extrusionOk="0" h="2830220" w="2175732">
                <a:moveTo>
                  <a:pt x="0" y="0"/>
                </a:moveTo>
                <a:lnTo>
                  <a:pt x="2175732" y="0"/>
                </a:lnTo>
                <a:lnTo>
                  <a:pt x="2175732" y="2830221"/>
                </a:lnTo>
                <a:lnTo>
                  <a:pt x="0" y="2830221"/>
                </a:lnTo>
                <a:lnTo>
                  <a:pt x="0" y="0"/>
                </a:lnTo>
                <a:close/>
              </a:path>
            </a:pathLst>
          </a:custGeom>
          <a:blipFill rotWithShape="1">
            <a:blip r:embed="rId4">
              <a:alphaModFix/>
            </a:blip>
            <a:stretch>
              <a:fillRect b="0" l="0" r="0" t="0"/>
            </a:stretch>
          </a:blipFill>
          <a:ln>
            <a:noFill/>
          </a:ln>
        </p:spPr>
      </p:sp>
      <p:grpSp>
        <p:nvGrpSpPr>
          <p:cNvPr id="138" name="Google Shape;138;p11"/>
          <p:cNvGrpSpPr/>
          <p:nvPr/>
        </p:nvGrpSpPr>
        <p:grpSpPr>
          <a:xfrm>
            <a:off x="8101327" y="3093977"/>
            <a:ext cx="4188682" cy="4132660"/>
            <a:chOff x="0" y="-38100"/>
            <a:chExt cx="5584909" cy="5510214"/>
          </a:xfrm>
        </p:grpSpPr>
        <p:sp>
          <p:nvSpPr>
            <p:cNvPr id="139" name="Google Shape;139;p11"/>
            <p:cNvSpPr txBox="1"/>
            <p:nvPr/>
          </p:nvSpPr>
          <p:spPr>
            <a:xfrm>
              <a:off x="0" y="1301920"/>
              <a:ext cx="5584909" cy="4170194"/>
            </a:xfrm>
            <a:prstGeom prst="rect">
              <a:avLst/>
            </a:prstGeom>
            <a:noFill/>
            <a:ln>
              <a:noFill/>
            </a:ln>
          </p:spPr>
          <p:txBody>
            <a:bodyPr anchorCtr="0" anchor="t" bIns="0" lIns="0" spcFirstLastPara="1" rIns="0" wrap="square" tIns="0">
              <a:spAutoFit/>
            </a:bodyPr>
            <a:lstStyle/>
            <a:p>
              <a:pPr indent="-194310" lvl="1" marL="388622"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Click on the "PowerPoint" button below this presentation preview. Start editing your presentation.</a:t>
              </a:r>
              <a:endParaRPr/>
            </a:p>
            <a:p>
              <a:pPr indent="-194310" lvl="1" marL="388622" marR="0" rtl="0" algn="l">
                <a:lnSpc>
                  <a:spcPct val="140000"/>
                </a:lnSpc>
                <a:spcBef>
                  <a:spcPts val="0"/>
                </a:spcBef>
                <a:spcAft>
                  <a:spcPts val="0"/>
                </a:spcAft>
                <a:buClr>
                  <a:srgbClr val="000000"/>
                </a:buClr>
                <a:buSzPts val="1800"/>
                <a:buFont typeface="Arial"/>
                <a:buChar char="•"/>
              </a:pPr>
              <a:r>
                <a:rPr b="0" i="0" lang="en-US" sz="1800" u="sng" cap="none" strike="noStrike">
                  <a:solidFill>
                    <a:srgbClr val="000000"/>
                  </a:solidFill>
                  <a:latin typeface="Arial"/>
                  <a:ea typeface="Arial"/>
                  <a:cs typeface="Arial"/>
                  <a:sym typeface="Arial"/>
                </a:rPr>
                <a:t>Alternative:</a:t>
              </a:r>
              <a:r>
                <a:rPr b="0" i="0" lang="en-US" sz="1800" u="none" cap="none" strike="noStrike">
                  <a:solidFill>
                    <a:srgbClr val="000000"/>
                  </a:solidFill>
                  <a:latin typeface="Arial"/>
                  <a:ea typeface="Arial"/>
                  <a:cs typeface="Arial"/>
                  <a:sym typeface="Arial"/>
                </a:rPr>
                <a:t> From Canva template file, Click on the "Share" button on the top right corner in Canva and click on "More" at the bottom of the menu. Enter "PowerPoint" in the search bar and click on the PowerPoint icon to download.</a:t>
              </a:r>
              <a:endParaRPr/>
            </a:p>
          </p:txBody>
        </p:sp>
        <p:sp>
          <p:nvSpPr>
            <p:cNvPr id="140" name="Google Shape;140;p11"/>
            <p:cNvSpPr txBox="1"/>
            <p:nvPr/>
          </p:nvSpPr>
          <p:spPr>
            <a:xfrm>
              <a:off x="228441" y="-38100"/>
              <a:ext cx="3519206" cy="74083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PowerPoint</a:t>
              </a:r>
              <a:endParaRPr/>
            </a:p>
          </p:txBody>
        </p:sp>
      </p:grpSp>
      <p:grpSp>
        <p:nvGrpSpPr>
          <p:cNvPr id="141" name="Google Shape;141;p11"/>
          <p:cNvGrpSpPr/>
          <p:nvPr/>
        </p:nvGrpSpPr>
        <p:grpSpPr>
          <a:xfrm>
            <a:off x="1991784" y="3204775"/>
            <a:ext cx="347396" cy="371822"/>
            <a:chOff x="0" y="-57150"/>
            <a:chExt cx="812800" cy="869950"/>
          </a:xfrm>
        </p:grpSpPr>
        <p:sp>
          <p:nvSpPr>
            <p:cNvPr id="142" name="Google Shape;142;p11"/>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143" name="Google Shape;143;p11"/>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44" name="Google Shape;144;p11"/>
          <p:cNvGrpSpPr/>
          <p:nvPr/>
        </p:nvGrpSpPr>
        <p:grpSpPr>
          <a:xfrm>
            <a:off x="2395573" y="3093977"/>
            <a:ext cx="4653508" cy="4760190"/>
            <a:chOff x="0" y="-38100"/>
            <a:chExt cx="6204678" cy="6346920"/>
          </a:xfrm>
        </p:grpSpPr>
        <p:sp>
          <p:nvSpPr>
            <p:cNvPr id="145" name="Google Shape;145;p11"/>
            <p:cNvSpPr txBox="1"/>
            <p:nvPr/>
          </p:nvSpPr>
          <p:spPr>
            <a:xfrm>
              <a:off x="0" y="1301920"/>
              <a:ext cx="6204678" cy="5006900"/>
            </a:xfrm>
            <a:prstGeom prst="rect">
              <a:avLst/>
            </a:prstGeom>
            <a:noFill/>
            <a:ln>
              <a:noFill/>
            </a:ln>
          </p:spPr>
          <p:txBody>
            <a:bodyPr anchorCtr="0" anchor="t" bIns="0" lIns="0" spcFirstLastPara="1" rIns="0" wrap="square" tIns="0">
              <a:spAutoFit/>
            </a:bodyPr>
            <a:lstStyle/>
            <a:p>
              <a:pPr indent="-194310" lvl="1" marL="388622"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Click on the "Google Slides" button below this presentation preview. Make sure to sign in to your Google account. Click on "Make a copy." Start editing your presentation.</a:t>
              </a:r>
              <a:endParaRPr/>
            </a:p>
            <a:p>
              <a:pPr indent="-194310" lvl="1" marL="388622" marR="0" rtl="0" algn="l">
                <a:lnSpc>
                  <a:spcPct val="140000"/>
                </a:lnSpc>
                <a:spcBef>
                  <a:spcPts val="0"/>
                </a:spcBef>
                <a:spcAft>
                  <a:spcPts val="0"/>
                </a:spcAft>
                <a:buClr>
                  <a:srgbClr val="000000"/>
                </a:buClr>
                <a:buSzPts val="1800"/>
                <a:buFont typeface="Arial"/>
                <a:buChar char="•"/>
              </a:pPr>
              <a:r>
                <a:rPr b="0" i="0" lang="en-US" sz="1800" u="sng" cap="none" strike="noStrike">
                  <a:solidFill>
                    <a:srgbClr val="000000"/>
                  </a:solidFill>
                  <a:latin typeface="Arial"/>
                  <a:ea typeface="Arial"/>
                  <a:cs typeface="Arial"/>
                  <a:sym typeface="Arial"/>
                </a:rPr>
                <a:t>Alternative:</a:t>
              </a:r>
              <a:r>
                <a:rPr b="0" i="0" lang="en-US" sz="1800" u="none" cap="none" strike="noStrike">
                  <a:solidFill>
                    <a:srgbClr val="000000"/>
                  </a:solidFill>
                  <a:latin typeface="Arial"/>
                  <a:ea typeface="Arial"/>
                  <a:cs typeface="Arial"/>
                  <a:sym typeface="Arial"/>
                </a:rPr>
                <a:t> Click on the "Share" button on the top right corner in Canva and click on "More" at the bottom of the menu. Enter "Google Drive" in the search bar and click on the GDrive icon to add this design as a Google slide in your GDrive.</a:t>
              </a:r>
              <a:endParaRPr/>
            </a:p>
          </p:txBody>
        </p:sp>
        <p:sp>
          <p:nvSpPr>
            <p:cNvPr id="146" name="Google Shape;146;p11"/>
            <p:cNvSpPr txBox="1"/>
            <p:nvPr/>
          </p:nvSpPr>
          <p:spPr>
            <a:xfrm>
              <a:off x="280740" y="-38100"/>
              <a:ext cx="3928118" cy="74083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Google Slides</a:t>
              </a:r>
              <a:endParaRPr/>
            </a:p>
          </p:txBody>
        </p:sp>
      </p:grpSp>
      <p:grpSp>
        <p:nvGrpSpPr>
          <p:cNvPr id="147" name="Google Shape;147;p11"/>
          <p:cNvGrpSpPr/>
          <p:nvPr/>
        </p:nvGrpSpPr>
        <p:grpSpPr>
          <a:xfrm>
            <a:off x="12876007" y="3093977"/>
            <a:ext cx="3457165" cy="2877602"/>
            <a:chOff x="0" y="-38100"/>
            <a:chExt cx="4609553" cy="3836802"/>
          </a:xfrm>
        </p:grpSpPr>
        <p:sp>
          <p:nvSpPr>
            <p:cNvPr id="148" name="Google Shape;148;p11"/>
            <p:cNvSpPr txBox="1"/>
            <p:nvPr/>
          </p:nvSpPr>
          <p:spPr>
            <a:xfrm>
              <a:off x="283896" y="-38100"/>
              <a:ext cx="2227904" cy="740833"/>
            </a:xfrm>
            <a:prstGeom prst="rect">
              <a:avLst/>
            </a:prstGeom>
            <a:noFill/>
            <a:ln>
              <a:noFill/>
            </a:ln>
          </p:spPr>
          <p:txBody>
            <a:bodyPr anchorCtr="0" anchor="t" bIns="0" lIns="0" spcFirstLastPara="1" rIns="0" wrap="square" tIns="0">
              <a:spAutoFit/>
            </a:bodyPr>
            <a:lstStyle/>
            <a:p>
              <a:pPr indent="0" lvl="0" marL="0" marR="0" rtl="0" algn="l">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Canva</a:t>
              </a:r>
              <a:endParaRPr/>
            </a:p>
          </p:txBody>
        </p:sp>
        <p:sp>
          <p:nvSpPr>
            <p:cNvPr id="149" name="Google Shape;149;p11"/>
            <p:cNvSpPr txBox="1"/>
            <p:nvPr/>
          </p:nvSpPr>
          <p:spPr>
            <a:xfrm>
              <a:off x="0" y="1301920"/>
              <a:ext cx="4609553" cy="2496782"/>
            </a:xfrm>
            <a:prstGeom prst="rect">
              <a:avLst/>
            </a:prstGeom>
            <a:noFill/>
            <a:ln>
              <a:noFill/>
            </a:ln>
          </p:spPr>
          <p:txBody>
            <a:bodyPr anchorCtr="0" anchor="t" bIns="0" lIns="0" spcFirstLastPara="1" rIns="0" wrap="square" tIns="0">
              <a:spAutoFit/>
            </a:bodyPr>
            <a:lstStyle/>
            <a:p>
              <a:pPr indent="-194310" lvl="1" marL="388622" marR="0" rtl="0" algn="l">
                <a:lnSpc>
                  <a:spcPct val="140000"/>
                </a:lnSpc>
                <a:spcBef>
                  <a:spcPts val="0"/>
                </a:spcBef>
                <a:spcAft>
                  <a:spcPts val="0"/>
                </a:spcAft>
                <a:buClr>
                  <a:srgbClr val="000000"/>
                </a:buClr>
                <a:buSzPts val="1800"/>
                <a:buFont typeface="Arial"/>
                <a:buChar char="•"/>
              </a:pPr>
              <a:r>
                <a:rPr b="0" i="0" lang="en-US" sz="1800" u="none" cap="none" strike="noStrike">
                  <a:solidFill>
                    <a:srgbClr val="000000"/>
                  </a:solidFill>
                  <a:latin typeface="Arial"/>
                  <a:ea typeface="Arial"/>
                  <a:cs typeface="Arial"/>
                  <a:sym typeface="Arial"/>
                </a:rPr>
                <a:t>Click on the "Canva" button under this presentation preview. Start editing your presentation. You need to sign in to your Canva account.</a:t>
              </a:r>
              <a:endParaRPr/>
            </a:p>
          </p:txBody>
        </p:sp>
      </p:grpSp>
      <p:grpSp>
        <p:nvGrpSpPr>
          <p:cNvPr id="150" name="Google Shape;150;p11"/>
          <p:cNvGrpSpPr/>
          <p:nvPr/>
        </p:nvGrpSpPr>
        <p:grpSpPr>
          <a:xfrm>
            <a:off x="7696782" y="3204775"/>
            <a:ext cx="347396" cy="371822"/>
            <a:chOff x="0" y="-57150"/>
            <a:chExt cx="812800" cy="869950"/>
          </a:xfrm>
        </p:grpSpPr>
        <p:sp>
          <p:nvSpPr>
            <p:cNvPr id="151" name="Google Shape;151;p11"/>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152" name="Google Shape;152;p11"/>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53" name="Google Shape;153;p11"/>
          <p:cNvGrpSpPr/>
          <p:nvPr/>
        </p:nvGrpSpPr>
        <p:grpSpPr>
          <a:xfrm>
            <a:off x="12528612" y="3204775"/>
            <a:ext cx="347396" cy="371822"/>
            <a:chOff x="0" y="-57150"/>
            <a:chExt cx="812800" cy="869950"/>
          </a:xfrm>
        </p:grpSpPr>
        <p:sp>
          <p:nvSpPr>
            <p:cNvPr id="154" name="Google Shape;154;p11"/>
            <p:cNvSpPr/>
            <p:nvPr/>
          </p:nvSpPr>
          <p:spPr>
            <a:xfrm>
              <a:off x="0" y="0"/>
              <a:ext cx="812800" cy="812800"/>
            </a:xfrm>
            <a:custGeom>
              <a:rect b="b" l="l" r="r" t="t"/>
              <a:pathLst>
                <a:path extrusionOk="0" h="812800" w="812800">
                  <a:moveTo>
                    <a:pt x="0" y="0"/>
                  </a:moveTo>
                  <a:lnTo>
                    <a:pt x="812800" y="0"/>
                  </a:lnTo>
                  <a:lnTo>
                    <a:pt x="812800" y="812800"/>
                  </a:lnTo>
                  <a:lnTo>
                    <a:pt x="0" y="812800"/>
                  </a:lnTo>
                  <a:lnTo>
                    <a:pt x="0" y="0"/>
                  </a:lnTo>
                </a:path>
              </a:pathLst>
            </a:custGeom>
            <a:solidFill>
              <a:srgbClr val="FFDB15"/>
            </a:solidFill>
            <a:ln>
              <a:noFill/>
            </a:ln>
          </p:spPr>
        </p:sp>
        <p:sp>
          <p:nvSpPr>
            <p:cNvPr id="155" name="Google Shape;155;p11"/>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589" name="Shape 589"/>
        <p:cNvGrpSpPr/>
        <p:nvPr/>
      </p:nvGrpSpPr>
      <p:grpSpPr>
        <a:xfrm>
          <a:off x="0" y="0"/>
          <a:ext cx="0" cy="0"/>
          <a:chOff x="0" y="0"/>
          <a:chExt cx="0" cy="0"/>
        </a:xfrm>
      </p:grpSpPr>
      <p:grpSp>
        <p:nvGrpSpPr>
          <p:cNvPr id="590" name="Google Shape;590;p29"/>
          <p:cNvGrpSpPr/>
          <p:nvPr/>
        </p:nvGrpSpPr>
        <p:grpSpPr>
          <a:xfrm>
            <a:off x="8876727" y="-216991"/>
            <a:ext cx="9411273" cy="10447060"/>
            <a:chOff x="0" y="-57150"/>
            <a:chExt cx="2478689" cy="2751489"/>
          </a:xfrm>
        </p:grpSpPr>
        <p:sp>
          <p:nvSpPr>
            <p:cNvPr id="591" name="Google Shape;591;p29"/>
            <p:cNvSpPr/>
            <p:nvPr/>
          </p:nvSpPr>
          <p:spPr>
            <a:xfrm>
              <a:off x="0" y="0"/>
              <a:ext cx="2478689" cy="2694339"/>
            </a:xfrm>
            <a:custGeom>
              <a:rect b="b" l="l" r="r" t="t"/>
              <a:pathLst>
                <a:path extrusionOk="0" h="2694339" w="2478689">
                  <a:moveTo>
                    <a:pt x="0" y="0"/>
                  </a:moveTo>
                  <a:lnTo>
                    <a:pt x="2478689" y="0"/>
                  </a:lnTo>
                  <a:lnTo>
                    <a:pt x="2478689" y="2694339"/>
                  </a:lnTo>
                  <a:lnTo>
                    <a:pt x="0" y="2694339"/>
                  </a:lnTo>
                  <a:lnTo>
                    <a:pt x="0" y="0"/>
                  </a:lnTo>
                </a:path>
              </a:pathLst>
            </a:custGeom>
            <a:solidFill>
              <a:srgbClr val="540795"/>
            </a:solidFill>
            <a:ln>
              <a:noFill/>
            </a:ln>
          </p:spPr>
        </p:sp>
        <p:sp>
          <p:nvSpPr>
            <p:cNvPr id="592" name="Google Shape;592;p29"/>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593" name="Google Shape;593;p29"/>
          <p:cNvGrpSpPr/>
          <p:nvPr/>
        </p:nvGrpSpPr>
        <p:grpSpPr>
          <a:xfrm>
            <a:off x="304923" y="30214"/>
            <a:ext cx="8571804" cy="10015888"/>
            <a:chOff x="0" y="-57150"/>
            <a:chExt cx="2257594" cy="2637929"/>
          </a:xfrm>
        </p:grpSpPr>
        <p:sp>
          <p:nvSpPr>
            <p:cNvPr id="594" name="Google Shape;594;p29"/>
            <p:cNvSpPr/>
            <p:nvPr/>
          </p:nvSpPr>
          <p:spPr>
            <a:xfrm>
              <a:off x="0" y="0"/>
              <a:ext cx="2257594" cy="2580779"/>
            </a:xfrm>
            <a:custGeom>
              <a:rect b="b" l="l" r="r" t="t"/>
              <a:pathLst>
                <a:path extrusionOk="0" h="2580779" w="2257594">
                  <a:moveTo>
                    <a:pt x="0" y="0"/>
                  </a:moveTo>
                  <a:lnTo>
                    <a:pt x="2257594" y="0"/>
                  </a:lnTo>
                  <a:lnTo>
                    <a:pt x="2257594" y="2580779"/>
                  </a:lnTo>
                  <a:lnTo>
                    <a:pt x="0" y="2580779"/>
                  </a:lnTo>
                  <a:lnTo>
                    <a:pt x="0" y="0"/>
                  </a:lnTo>
                </a:path>
              </a:pathLst>
            </a:custGeom>
            <a:solidFill>
              <a:srgbClr val="F1EAE2"/>
            </a:solidFill>
            <a:ln>
              <a:noFill/>
            </a:ln>
          </p:spPr>
        </p:sp>
        <p:sp>
          <p:nvSpPr>
            <p:cNvPr id="595" name="Google Shape;595;p29"/>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96" name="Google Shape;596;p29"/>
          <p:cNvSpPr/>
          <p:nvPr/>
        </p:nvSpPr>
        <p:spPr>
          <a:xfrm>
            <a:off x="2496303" y="4021965"/>
            <a:ext cx="210121" cy="300173"/>
          </a:xfrm>
          <a:custGeom>
            <a:rect b="b" l="l" r="r" t="t"/>
            <a:pathLst>
              <a:path extrusionOk="0" h="300173" w="210121">
                <a:moveTo>
                  <a:pt x="0" y="0"/>
                </a:moveTo>
                <a:lnTo>
                  <a:pt x="210122" y="0"/>
                </a:lnTo>
                <a:lnTo>
                  <a:pt x="210122" y="300174"/>
                </a:lnTo>
                <a:lnTo>
                  <a:pt x="0" y="300174"/>
                </a:lnTo>
                <a:lnTo>
                  <a:pt x="0" y="0"/>
                </a:lnTo>
                <a:close/>
              </a:path>
            </a:pathLst>
          </a:custGeom>
          <a:blipFill rotWithShape="1">
            <a:blip r:embed="rId3">
              <a:alphaModFix/>
            </a:blip>
            <a:stretch>
              <a:fillRect b="0" l="0" r="0" t="0"/>
            </a:stretch>
          </a:blipFill>
          <a:ln>
            <a:noFill/>
          </a:ln>
        </p:spPr>
      </p:sp>
      <p:sp>
        <p:nvSpPr>
          <p:cNvPr id="597" name="Google Shape;597;p29"/>
          <p:cNvSpPr/>
          <p:nvPr/>
        </p:nvSpPr>
        <p:spPr>
          <a:xfrm>
            <a:off x="2469680" y="4973532"/>
            <a:ext cx="263367" cy="263367"/>
          </a:xfrm>
          <a:custGeom>
            <a:rect b="b" l="l" r="r" t="t"/>
            <a:pathLst>
              <a:path extrusionOk="0" h="263367" w="263367">
                <a:moveTo>
                  <a:pt x="0" y="0"/>
                </a:moveTo>
                <a:lnTo>
                  <a:pt x="263368" y="0"/>
                </a:lnTo>
                <a:lnTo>
                  <a:pt x="263368" y="263367"/>
                </a:lnTo>
                <a:lnTo>
                  <a:pt x="0" y="263367"/>
                </a:lnTo>
                <a:lnTo>
                  <a:pt x="0" y="0"/>
                </a:lnTo>
                <a:close/>
              </a:path>
            </a:pathLst>
          </a:custGeom>
          <a:blipFill rotWithShape="1">
            <a:blip r:embed="rId4">
              <a:alphaModFix/>
            </a:blip>
            <a:stretch>
              <a:fillRect b="0" l="0" r="0" t="0"/>
            </a:stretch>
          </a:blipFill>
          <a:ln>
            <a:noFill/>
          </a:ln>
        </p:spPr>
      </p:sp>
      <p:sp>
        <p:nvSpPr>
          <p:cNvPr id="598" name="Google Shape;598;p29"/>
          <p:cNvSpPr/>
          <p:nvPr/>
        </p:nvSpPr>
        <p:spPr>
          <a:xfrm>
            <a:off x="2478299" y="5923527"/>
            <a:ext cx="246129" cy="169214"/>
          </a:xfrm>
          <a:custGeom>
            <a:rect b="b" l="l" r="r" t="t"/>
            <a:pathLst>
              <a:path extrusionOk="0" h="169214" w="246129">
                <a:moveTo>
                  <a:pt x="0" y="0"/>
                </a:moveTo>
                <a:lnTo>
                  <a:pt x="246129" y="0"/>
                </a:lnTo>
                <a:lnTo>
                  <a:pt x="246129" y="169214"/>
                </a:lnTo>
                <a:lnTo>
                  <a:pt x="0" y="169214"/>
                </a:lnTo>
                <a:lnTo>
                  <a:pt x="0" y="0"/>
                </a:lnTo>
                <a:close/>
              </a:path>
            </a:pathLst>
          </a:custGeom>
          <a:blipFill rotWithShape="1">
            <a:blip r:embed="rId5">
              <a:alphaModFix/>
            </a:blip>
            <a:stretch>
              <a:fillRect b="0" l="0" r="0" t="0"/>
            </a:stretch>
          </a:blipFill>
          <a:ln>
            <a:noFill/>
          </a:ln>
        </p:spPr>
      </p:sp>
      <p:sp>
        <p:nvSpPr>
          <p:cNvPr id="599" name="Google Shape;599;p29"/>
          <p:cNvSpPr/>
          <p:nvPr/>
        </p:nvSpPr>
        <p:spPr>
          <a:xfrm>
            <a:off x="2464846" y="7667206"/>
            <a:ext cx="273035" cy="273035"/>
          </a:xfrm>
          <a:custGeom>
            <a:rect b="b" l="l" r="r" t="t"/>
            <a:pathLst>
              <a:path extrusionOk="0" h="273035" w="273035">
                <a:moveTo>
                  <a:pt x="0" y="0"/>
                </a:moveTo>
                <a:lnTo>
                  <a:pt x="273035" y="0"/>
                </a:lnTo>
                <a:lnTo>
                  <a:pt x="273035" y="273036"/>
                </a:lnTo>
                <a:lnTo>
                  <a:pt x="0" y="273036"/>
                </a:lnTo>
                <a:lnTo>
                  <a:pt x="0" y="0"/>
                </a:lnTo>
                <a:close/>
              </a:path>
            </a:pathLst>
          </a:custGeom>
          <a:blipFill rotWithShape="1">
            <a:blip r:embed="rId6">
              <a:alphaModFix/>
            </a:blip>
            <a:stretch>
              <a:fillRect b="0" l="0" r="0" t="0"/>
            </a:stretch>
          </a:blipFill>
          <a:ln>
            <a:noFill/>
          </a:ln>
        </p:spPr>
      </p:sp>
      <p:sp>
        <p:nvSpPr>
          <p:cNvPr id="600" name="Google Shape;600;p29"/>
          <p:cNvSpPr/>
          <p:nvPr/>
        </p:nvSpPr>
        <p:spPr>
          <a:xfrm>
            <a:off x="2446989" y="6760485"/>
            <a:ext cx="308750" cy="277875"/>
          </a:xfrm>
          <a:custGeom>
            <a:rect b="b" l="l" r="r" t="t"/>
            <a:pathLst>
              <a:path extrusionOk="0" h="277875" w="308750">
                <a:moveTo>
                  <a:pt x="0" y="0"/>
                </a:moveTo>
                <a:lnTo>
                  <a:pt x="308750" y="0"/>
                </a:lnTo>
                <a:lnTo>
                  <a:pt x="308750" y="277875"/>
                </a:lnTo>
                <a:lnTo>
                  <a:pt x="0" y="277875"/>
                </a:lnTo>
                <a:lnTo>
                  <a:pt x="0" y="0"/>
                </a:lnTo>
                <a:close/>
              </a:path>
            </a:pathLst>
          </a:custGeom>
          <a:blipFill rotWithShape="1">
            <a:blip r:embed="rId7">
              <a:alphaModFix/>
            </a:blip>
            <a:stretch>
              <a:fillRect b="0" l="0" r="0" t="0"/>
            </a:stretch>
          </a:blipFill>
          <a:ln>
            <a:noFill/>
          </a:ln>
        </p:spPr>
      </p:sp>
      <p:sp>
        <p:nvSpPr>
          <p:cNvPr id="601" name="Google Shape;601;p29"/>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8">
              <a:alphaModFix/>
            </a:blip>
            <a:stretch>
              <a:fillRect b="0" l="0" r="0" t="0"/>
            </a:stretch>
          </a:blipFill>
          <a:ln>
            <a:noFill/>
          </a:ln>
        </p:spPr>
      </p:sp>
      <p:sp>
        <p:nvSpPr>
          <p:cNvPr id="602" name="Google Shape;602;p29"/>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8">
              <a:alphaModFix/>
            </a:blip>
            <a:stretch>
              <a:fillRect b="0" l="0" r="0" t="0"/>
            </a:stretch>
          </a:blipFill>
          <a:ln>
            <a:noFill/>
          </a:ln>
        </p:spPr>
      </p:sp>
      <p:sp>
        <p:nvSpPr>
          <p:cNvPr id="603" name="Google Shape;603;p29"/>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9">
              <a:alphaModFix/>
            </a:blip>
            <a:stretch>
              <a:fillRect b="0" l="0" r="0" t="0"/>
            </a:stretch>
          </a:blipFill>
          <a:ln>
            <a:noFill/>
          </a:ln>
        </p:spPr>
      </p:sp>
      <p:sp>
        <p:nvSpPr>
          <p:cNvPr id="604" name="Google Shape;604;p29"/>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9">
              <a:alphaModFix/>
            </a:blip>
            <a:stretch>
              <a:fillRect b="0" l="0" r="0" t="0"/>
            </a:stretch>
          </a:blipFill>
          <a:ln>
            <a:noFill/>
          </a:ln>
        </p:spPr>
      </p:sp>
      <p:cxnSp>
        <p:nvCxnSpPr>
          <p:cNvPr id="605" name="Google Shape;605;p29"/>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606" name="Google Shape;606;p29"/>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607" name="Google Shape;607;p29"/>
          <p:cNvCxnSpPr/>
          <p:nvPr/>
        </p:nvCxnSpPr>
        <p:spPr>
          <a:xfrm>
            <a:off x="17278350" y="26395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608" name="Google Shape;608;p29"/>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609" name="Google Shape;609;p29"/>
          <p:cNvSpPr/>
          <p:nvPr/>
        </p:nvSpPr>
        <p:spPr>
          <a:xfrm>
            <a:off x="9257518" y="676871"/>
            <a:ext cx="6771642" cy="9120056"/>
          </a:xfrm>
          <a:custGeom>
            <a:rect b="b" l="l" r="r" t="t"/>
            <a:pathLst>
              <a:path extrusionOk="0" h="9120056" w="6771642">
                <a:moveTo>
                  <a:pt x="0" y="0"/>
                </a:moveTo>
                <a:lnTo>
                  <a:pt x="6771641" y="0"/>
                </a:lnTo>
                <a:lnTo>
                  <a:pt x="6771641" y="9120056"/>
                </a:lnTo>
                <a:lnTo>
                  <a:pt x="0" y="9120056"/>
                </a:lnTo>
                <a:lnTo>
                  <a:pt x="0" y="0"/>
                </a:lnTo>
                <a:close/>
              </a:path>
            </a:pathLst>
          </a:custGeom>
          <a:blipFill rotWithShape="1">
            <a:blip r:embed="rId10">
              <a:alphaModFix/>
            </a:blip>
            <a:stretch>
              <a:fillRect b="0" l="0" r="0" t="0"/>
            </a:stretch>
          </a:blipFill>
          <a:ln>
            <a:noFill/>
          </a:ln>
        </p:spPr>
      </p:sp>
      <p:sp>
        <p:nvSpPr>
          <p:cNvPr id="610" name="Google Shape;610;p29"/>
          <p:cNvSpPr txBox="1"/>
          <p:nvPr/>
        </p:nvSpPr>
        <p:spPr>
          <a:xfrm>
            <a:off x="2329574" y="2107450"/>
            <a:ext cx="7073400" cy="13854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Contact Us</a:t>
            </a:r>
            <a:endParaRPr/>
          </a:p>
        </p:txBody>
      </p:sp>
      <p:sp>
        <p:nvSpPr>
          <p:cNvPr id="611" name="Google Shape;611;p29"/>
          <p:cNvSpPr txBox="1"/>
          <p:nvPr/>
        </p:nvSpPr>
        <p:spPr>
          <a:xfrm>
            <a:off x="3134422" y="3971709"/>
            <a:ext cx="5801458"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odkova"/>
                <a:ea typeface="Podkova"/>
                <a:cs typeface="Podkova"/>
                <a:sym typeface="Podkova"/>
              </a:rPr>
              <a:t>123 Anywhere St., Any City,ST 12345</a:t>
            </a:r>
            <a:endParaRPr/>
          </a:p>
        </p:txBody>
      </p:sp>
      <p:sp>
        <p:nvSpPr>
          <p:cNvPr id="612" name="Google Shape;612;p29"/>
          <p:cNvSpPr txBox="1"/>
          <p:nvPr/>
        </p:nvSpPr>
        <p:spPr>
          <a:xfrm>
            <a:off x="3134422" y="4897332"/>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odkova"/>
                <a:ea typeface="Podkova"/>
                <a:cs typeface="Podkova"/>
                <a:sym typeface="Podkova"/>
              </a:rPr>
              <a:t>123-456-7890</a:t>
            </a:r>
            <a:endParaRPr/>
          </a:p>
        </p:txBody>
      </p:sp>
      <p:sp>
        <p:nvSpPr>
          <p:cNvPr id="613" name="Google Shape;613;p29"/>
          <p:cNvSpPr txBox="1"/>
          <p:nvPr/>
        </p:nvSpPr>
        <p:spPr>
          <a:xfrm>
            <a:off x="3134422" y="5785891"/>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odkova"/>
                <a:ea typeface="Podkova"/>
                <a:cs typeface="Podkova"/>
                <a:sym typeface="Podkova"/>
              </a:rPr>
              <a:t>hello@reallygreatsite.com</a:t>
            </a:r>
            <a:endParaRPr/>
          </a:p>
        </p:txBody>
      </p:sp>
      <p:sp>
        <p:nvSpPr>
          <p:cNvPr id="614" name="Google Shape;614;p29"/>
          <p:cNvSpPr txBox="1"/>
          <p:nvPr/>
        </p:nvSpPr>
        <p:spPr>
          <a:xfrm>
            <a:off x="3134422" y="7567537"/>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odkova"/>
                <a:ea typeface="Podkova"/>
                <a:cs typeface="Podkova"/>
                <a:sym typeface="Podkova"/>
              </a:rPr>
              <a:t>reallygreatsite.com</a:t>
            </a:r>
            <a:endParaRPr/>
          </a:p>
        </p:txBody>
      </p:sp>
      <p:sp>
        <p:nvSpPr>
          <p:cNvPr id="615" name="Google Shape;615;p29"/>
          <p:cNvSpPr txBox="1"/>
          <p:nvPr/>
        </p:nvSpPr>
        <p:spPr>
          <a:xfrm>
            <a:off x="3134422" y="6663235"/>
            <a:ext cx="4892954" cy="415290"/>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Podkova"/>
                <a:ea typeface="Podkova"/>
                <a:cs typeface="Podkova"/>
                <a:sym typeface="Podkova"/>
              </a:rPr>
              <a:t>@reallygreatsite</a:t>
            </a:r>
            <a:endParaRPr/>
          </a:p>
        </p:txBody>
      </p:sp>
      <p:cxnSp>
        <p:nvCxnSpPr>
          <p:cNvPr id="616" name="Google Shape;616;p29"/>
          <p:cNvCxnSpPr/>
          <p:nvPr/>
        </p:nvCxnSpPr>
        <p:spPr>
          <a:xfrm rot="10800000">
            <a:off x="8872325" y="693281"/>
            <a:ext cx="6294317" cy="0"/>
          </a:xfrm>
          <a:prstGeom prst="straightConnector1">
            <a:avLst/>
          </a:prstGeom>
          <a:noFill/>
          <a:ln cap="flat" cmpd="sng" w="38100">
            <a:solidFill>
              <a:srgbClr val="FFFFFF"/>
            </a:solidFill>
            <a:prstDash val="solid"/>
            <a:round/>
            <a:headEnd len="sm" w="sm" type="none"/>
            <a:tailEnd len="sm" w="sm" type="none"/>
          </a:ln>
        </p:spPr>
      </p:cxnSp>
      <p:cxnSp>
        <p:nvCxnSpPr>
          <p:cNvPr id="617" name="Google Shape;617;p29"/>
          <p:cNvCxnSpPr/>
          <p:nvPr/>
        </p:nvCxnSpPr>
        <p:spPr>
          <a:xfrm rot="10800000">
            <a:off x="8876727" y="9258300"/>
            <a:ext cx="6294317" cy="0"/>
          </a:xfrm>
          <a:prstGeom prst="straightConnector1">
            <a:avLst/>
          </a:prstGeom>
          <a:noFill/>
          <a:ln cap="flat" cmpd="sng" w="38100">
            <a:solidFill>
              <a:srgbClr val="FFFFFF"/>
            </a:solidFill>
            <a:prstDash val="solid"/>
            <a:round/>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621" name="Shape 621"/>
        <p:cNvGrpSpPr/>
        <p:nvPr/>
      </p:nvGrpSpPr>
      <p:grpSpPr>
        <a:xfrm>
          <a:off x="0" y="0"/>
          <a:ext cx="0" cy="0"/>
          <a:chOff x="0" y="0"/>
          <a:chExt cx="0" cy="0"/>
        </a:xfrm>
      </p:grpSpPr>
      <p:grpSp>
        <p:nvGrpSpPr>
          <p:cNvPr id="622" name="Google Shape;622;p30"/>
          <p:cNvGrpSpPr/>
          <p:nvPr/>
        </p:nvGrpSpPr>
        <p:grpSpPr>
          <a:xfrm>
            <a:off x="304923" y="30214"/>
            <a:ext cx="17643470" cy="10015888"/>
            <a:chOff x="0" y="-57150"/>
            <a:chExt cx="4646840" cy="2637929"/>
          </a:xfrm>
        </p:grpSpPr>
        <p:sp>
          <p:nvSpPr>
            <p:cNvPr id="623" name="Google Shape;623;p30"/>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624" name="Google Shape;624;p30"/>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5" name="Google Shape;625;p30"/>
          <p:cNvSpPr txBox="1"/>
          <p:nvPr/>
        </p:nvSpPr>
        <p:spPr>
          <a:xfrm>
            <a:off x="2291299" y="1809018"/>
            <a:ext cx="7069666" cy="12192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8000" u="none" cap="none" strike="noStrike">
                <a:solidFill>
                  <a:srgbClr val="540795"/>
                </a:solidFill>
                <a:latin typeface="Play"/>
                <a:ea typeface="Play"/>
                <a:cs typeface="Play"/>
                <a:sym typeface="Play"/>
              </a:rPr>
              <a:t>Resource Page</a:t>
            </a:r>
            <a:endParaRPr/>
          </a:p>
        </p:txBody>
      </p:sp>
      <p:sp>
        <p:nvSpPr>
          <p:cNvPr id="626" name="Google Shape;626;p30"/>
          <p:cNvSpPr txBox="1"/>
          <p:nvPr/>
        </p:nvSpPr>
        <p:spPr>
          <a:xfrm>
            <a:off x="2414885" y="3190983"/>
            <a:ext cx="5603100" cy="53103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None/>
            </a:pPr>
            <a:r>
              <a:rPr b="0" i="0" lang="en-US" sz="2300" u="none" cap="none" strike="noStrike">
                <a:solidFill>
                  <a:srgbClr val="000000"/>
                </a:solidFill>
                <a:latin typeface="Podkova"/>
                <a:ea typeface="Podkova"/>
                <a:cs typeface="Podkova"/>
                <a:sym typeface="Podkova"/>
              </a:rPr>
              <a:t>Use these design resources in your Canva Presentation.</a:t>
            </a:r>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t/>
            </a:r>
            <a:endParaRPr sz="2300">
              <a:latin typeface="Podkova"/>
              <a:ea typeface="Podkova"/>
              <a:cs typeface="Podkova"/>
              <a:sym typeface="Podkova"/>
            </a:endParaRPr>
          </a:p>
          <a:p>
            <a:pPr indent="0" lvl="0" marL="0" marR="0" rtl="0" algn="l">
              <a:lnSpc>
                <a:spcPct val="100000"/>
              </a:lnSpc>
              <a:spcBef>
                <a:spcPts val="0"/>
              </a:spcBef>
              <a:spcAft>
                <a:spcPts val="0"/>
              </a:spcAft>
              <a:buNone/>
            </a:pPr>
            <a:r>
              <a:rPr b="0" i="0" lang="en-US" sz="2300" u="none" cap="none" strike="noStrike">
                <a:solidFill>
                  <a:srgbClr val="000000"/>
                </a:solidFill>
                <a:latin typeface="Podkova"/>
                <a:ea typeface="Podkova"/>
                <a:cs typeface="Podkova"/>
                <a:sym typeface="Podkova"/>
              </a:rPr>
              <a:t>You can find these fonts online too. </a:t>
            </a:r>
            <a:endParaRPr/>
          </a:p>
          <a:p>
            <a:pPr indent="0" lvl="0" marL="0" marR="0" rtl="0" algn="l">
              <a:lnSpc>
                <a:spcPct val="100000"/>
              </a:lnSpc>
              <a:spcBef>
                <a:spcPts val="0"/>
              </a:spcBef>
              <a:spcAft>
                <a:spcPts val="0"/>
              </a:spcAft>
              <a:buNone/>
            </a:pPr>
            <a:r>
              <a:rPr b="0" i="0" lang="en-US" sz="2300" u="none" cap="none" strike="noStrike">
                <a:solidFill>
                  <a:srgbClr val="000000"/>
                </a:solidFill>
                <a:latin typeface="Podkova"/>
                <a:ea typeface="Podkova"/>
                <a:cs typeface="Podkova"/>
                <a:sym typeface="Podkova"/>
              </a:rPr>
              <a:t>Happy designing! </a:t>
            </a:r>
            <a:endParaRPr/>
          </a:p>
          <a:p>
            <a:pPr indent="0" lvl="0" marL="0" marR="0" rtl="0" algn="l">
              <a:lnSpc>
                <a:spcPct val="100000"/>
              </a:lnSpc>
              <a:spcBef>
                <a:spcPts val="0"/>
              </a:spcBef>
              <a:spcAft>
                <a:spcPts val="0"/>
              </a:spcAft>
              <a:buNone/>
            </a:pPr>
            <a:r>
              <a:t/>
            </a:r>
            <a:endParaRPr b="0" i="0" sz="2300" u="none" cap="none" strike="noStrike">
              <a:solidFill>
                <a:srgbClr val="000000"/>
              </a:solidFill>
              <a:latin typeface="Podkova"/>
              <a:ea typeface="Podkova"/>
              <a:cs typeface="Podkova"/>
              <a:sym typeface="Podkova"/>
            </a:endParaRPr>
          </a:p>
          <a:p>
            <a:pPr indent="0" lvl="0" marL="0" marR="0" rtl="0" algn="l">
              <a:lnSpc>
                <a:spcPct val="100000"/>
              </a:lnSpc>
              <a:spcBef>
                <a:spcPts val="0"/>
              </a:spcBef>
              <a:spcAft>
                <a:spcPts val="0"/>
              </a:spcAft>
              <a:buNone/>
            </a:pPr>
            <a:r>
              <a:rPr b="0" i="0" lang="en-US" sz="2300" u="none" cap="none" strike="noStrike">
                <a:solidFill>
                  <a:srgbClr val="000000"/>
                </a:solidFill>
                <a:latin typeface="Podkova"/>
                <a:ea typeface="Podkova"/>
                <a:cs typeface="Podkova"/>
                <a:sym typeface="Podkova"/>
              </a:rPr>
              <a:t>Don't forget to delete this page </a:t>
            </a:r>
            <a:endParaRPr/>
          </a:p>
          <a:p>
            <a:pPr indent="0" lvl="0" marL="0" marR="0" rtl="0" algn="l">
              <a:lnSpc>
                <a:spcPct val="100000"/>
              </a:lnSpc>
              <a:spcBef>
                <a:spcPts val="0"/>
              </a:spcBef>
              <a:spcAft>
                <a:spcPts val="0"/>
              </a:spcAft>
              <a:buNone/>
            </a:pPr>
            <a:r>
              <a:rPr b="0" i="0" lang="en-US" sz="2300" u="none" cap="none" strike="noStrike">
                <a:solidFill>
                  <a:srgbClr val="000000"/>
                </a:solidFill>
                <a:latin typeface="Podkova"/>
                <a:ea typeface="Podkova"/>
                <a:cs typeface="Podkova"/>
                <a:sym typeface="Podkova"/>
              </a:rPr>
              <a:t>before presenting. </a:t>
            </a:r>
            <a:endParaRPr/>
          </a:p>
        </p:txBody>
      </p:sp>
      <p:sp>
        <p:nvSpPr>
          <p:cNvPr id="627" name="Google Shape;627;p30"/>
          <p:cNvSpPr txBox="1"/>
          <p:nvPr/>
        </p:nvSpPr>
        <p:spPr>
          <a:xfrm>
            <a:off x="2414885" y="4310307"/>
            <a:ext cx="4676765" cy="707943"/>
          </a:xfrm>
          <a:prstGeom prst="rect">
            <a:avLst/>
          </a:prstGeom>
          <a:noFill/>
          <a:ln>
            <a:noFill/>
          </a:ln>
        </p:spPr>
        <p:txBody>
          <a:bodyPr anchorCtr="0" anchor="t" bIns="0" lIns="0" spcFirstLastPara="1" rIns="0" wrap="square" tIns="0">
            <a:spAutoFit/>
          </a:bodyPr>
          <a:lstStyle/>
          <a:p>
            <a:pPr indent="0" lvl="0" marL="0" marR="0" rtl="0" algn="l">
              <a:lnSpc>
                <a:spcPct val="129995"/>
              </a:lnSpc>
              <a:spcBef>
                <a:spcPts val="0"/>
              </a:spcBef>
              <a:spcAft>
                <a:spcPts val="0"/>
              </a:spcAft>
              <a:buNone/>
            </a:pPr>
            <a:r>
              <a:rPr b="0" i="0" lang="en-US" sz="2227" u="none" cap="none" strike="noStrike">
                <a:solidFill>
                  <a:srgbClr val="000000"/>
                </a:solidFill>
                <a:latin typeface="Podkova"/>
                <a:ea typeface="Podkova"/>
                <a:cs typeface="Podkova"/>
                <a:sym typeface="Podkova"/>
              </a:rPr>
              <a:t>This presentation template uses the following free fonts:</a:t>
            </a:r>
            <a:endParaRPr/>
          </a:p>
        </p:txBody>
      </p:sp>
      <p:sp>
        <p:nvSpPr>
          <p:cNvPr id="628" name="Google Shape;628;p30"/>
          <p:cNvSpPr txBox="1"/>
          <p:nvPr/>
        </p:nvSpPr>
        <p:spPr>
          <a:xfrm>
            <a:off x="2410696" y="5389993"/>
            <a:ext cx="5059200" cy="1062000"/>
          </a:xfrm>
          <a:prstGeom prst="rect">
            <a:avLst/>
          </a:prstGeom>
          <a:noFill/>
          <a:ln>
            <a:noFill/>
          </a:ln>
        </p:spPr>
        <p:txBody>
          <a:bodyPr anchorCtr="0" anchor="t" bIns="0" lIns="0" spcFirstLastPara="1" rIns="0" wrap="square" tIns="0">
            <a:spAutoFit/>
          </a:bodyPr>
          <a:lstStyle/>
          <a:p>
            <a:pPr indent="-248284" lvl="1" marL="496571"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Podkova"/>
                <a:ea typeface="Podkova"/>
                <a:cs typeface="Podkova"/>
                <a:sym typeface="Podkova"/>
              </a:rPr>
              <a:t>Titles: Kitsch Display</a:t>
            </a:r>
            <a:endParaRPr/>
          </a:p>
          <a:p>
            <a:pPr indent="-248284" lvl="1" marL="496571"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Podkova"/>
                <a:ea typeface="Podkova"/>
                <a:cs typeface="Podkova"/>
                <a:sym typeface="Podkova"/>
              </a:rPr>
              <a:t>Headers: Podkova</a:t>
            </a:r>
            <a:endParaRPr/>
          </a:p>
          <a:p>
            <a:pPr indent="-248284" lvl="1" marL="496571" marR="0" rtl="0" algn="l">
              <a:lnSpc>
                <a:spcPct val="100000"/>
              </a:lnSpc>
              <a:spcBef>
                <a:spcPts val="0"/>
              </a:spcBef>
              <a:spcAft>
                <a:spcPts val="0"/>
              </a:spcAft>
              <a:buClr>
                <a:srgbClr val="000000"/>
              </a:buClr>
              <a:buSzPts val="2300"/>
              <a:buFont typeface="Arial"/>
              <a:buChar char="•"/>
            </a:pPr>
            <a:r>
              <a:rPr b="0" i="0" lang="en-US" sz="2300" u="none" cap="none" strike="noStrike">
                <a:solidFill>
                  <a:srgbClr val="000000"/>
                </a:solidFill>
                <a:latin typeface="Podkova"/>
                <a:ea typeface="Podkova"/>
                <a:cs typeface="Podkova"/>
                <a:sym typeface="Podkova"/>
              </a:rPr>
              <a:t>Body Copy: Blackest Text</a:t>
            </a:r>
            <a:endParaRPr/>
          </a:p>
        </p:txBody>
      </p:sp>
      <p:sp>
        <p:nvSpPr>
          <p:cNvPr id="629" name="Google Shape;629;p30"/>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630" name="Google Shape;630;p30"/>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631" name="Google Shape;631;p30"/>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632" name="Google Shape;632;p30"/>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633" name="Google Shape;633;p30"/>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634" name="Google Shape;634;p30"/>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635" name="Google Shape;635;p30"/>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636" name="Google Shape;636;p30"/>
          <p:cNvSpPr/>
          <p:nvPr/>
        </p:nvSpPr>
        <p:spPr>
          <a:xfrm>
            <a:off x="14823977" y="3950319"/>
            <a:ext cx="975394" cy="1048810"/>
          </a:xfrm>
          <a:custGeom>
            <a:rect b="b" l="l" r="r" t="t"/>
            <a:pathLst>
              <a:path extrusionOk="0" h="1048810" w="975394">
                <a:moveTo>
                  <a:pt x="0" y="0"/>
                </a:moveTo>
                <a:lnTo>
                  <a:pt x="975394" y="0"/>
                </a:lnTo>
                <a:lnTo>
                  <a:pt x="975394" y="1048810"/>
                </a:lnTo>
                <a:lnTo>
                  <a:pt x="0" y="1048810"/>
                </a:lnTo>
                <a:lnTo>
                  <a:pt x="0" y="0"/>
                </a:lnTo>
                <a:close/>
              </a:path>
            </a:pathLst>
          </a:custGeom>
          <a:blipFill rotWithShape="1">
            <a:blip r:embed="rId4">
              <a:alphaModFix/>
            </a:blip>
            <a:stretch>
              <a:fillRect b="0" l="0" r="0" t="0"/>
            </a:stretch>
          </a:blipFill>
          <a:ln>
            <a:noFill/>
          </a:ln>
        </p:spPr>
      </p:sp>
      <p:sp>
        <p:nvSpPr>
          <p:cNvPr id="637" name="Google Shape;637;p30"/>
          <p:cNvSpPr/>
          <p:nvPr/>
        </p:nvSpPr>
        <p:spPr>
          <a:xfrm>
            <a:off x="12958053" y="3897422"/>
            <a:ext cx="1121330" cy="1101707"/>
          </a:xfrm>
          <a:custGeom>
            <a:rect b="b" l="l" r="r" t="t"/>
            <a:pathLst>
              <a:path extrusionOk="0" h="1101707" w="1121330">
                <a:moveTo>
                  <a:pt x="0" y="0"/>
                </a:moveTo>
                <a:lnTo>
                  <a:pt x="1121330" y="0"/>
                </a:lnTo>
                <a:lnTo>
                  <a:pt x="1121330" y="1101707"/>
                </a:lnTo>
                <a:lnTo>
                  <a:pt x="0" y="1101707"/>
                </a:lnTo>
                <a:lnTo>
                  <a:pt x="0" y="0"/>
                </a:lnTo>
                <a:close/>
              </a:path>
            </a:pathLst>
          </a:custGeom>
          <a:blipFill rotWithShape="1">
            <a:blip r:embed="rId5">
              <a:alphaModFix/>
            </a:blip>
            <a:stretch>
              <a:fillRect b="0" l="0" r="0" t="0"/>
            </a:stretch>
          </a:blipFill>
          <a:ln>
            <a:noFill/>
          </a:ln>
        </p:spPr>
      </p:sp>
      <p:sp>
        <p:nvSpPr>
          <p:cNvPr id="638" name="Google Shape;638;p30"/>
          <p:cNvSpPr/>
          <p:nvPr/>
        </p:nvSpPr>
        <p:spPr>
          <a:xfrm>
            <a:off x="11451874" y="5517433"/>
            <a:ext cx="731210" cy="971708"/>
          </a:xfrm>
          <a:custGeom>
            <a:rect b="b" l="l" r="r" t="t"/>
            <a:pathLst>
              <a:path extrusionOk="0" h="971708" w="731210">
                <a:moveTo>
                  <a:pt x="0" y="0"/>
                </a:moveTo>
                <a:lnTo>
                  <a:pt x="731210" y="0"/>
                </a:lnTo>
                <a:lnTo>
                  <a:pt x="731210" y="971707"/>
                </a:lnTo>
                <a:lnTo>
                  <a:pt x="0" y="971707"/>
                </a:lnTo>
                <a:lnTo>
                  <a:pt x="0" y="0"/>
                </a:lnTo>
                <a:close/>
              </a:path>
            </a:pathLst>
          </a:custGeom>
          <a:blipFill rotWithShape="1">
            <a:blip r:embed="rId6">
              <a:alphaModFix/>
            </a:blip>
            <a:stretch>
              <a:fillRect b="0" l="0" r="0" t="0"/>
            </a:stretch>
          </a:blipFill>
          <a:ln>
            <a:noFill/>
          </a:ln>
        </p:spPr>
      </p:sp>
      <p:sp>
        <p:nvSpPr>
          <p:cNvPr id="639" name="Google Shape;639;p30"/>
          <p:cNvSpPr/>
          <p:nvPr/>
        </p:nvSpPr>
        <p:spPr>
          <a:xfrm>
            <a:off x="13019117" y="5589874"/>
            <a:ext cx="1060266" cy="983397"/>
          </a:xfrm>
          <a:custGeom>
            <a:rect b="b" l="l" r="r" t="t"/>
            <a:pathLst>
              <a:path extrusionOk="0" h="983397" w="1060266">
                <a:moveTo>
                  <a:pt x="0" y="0"/>
                </a:moveTo>
                <a:lnTo>
                  <a:pt x="1060266" y="0"/>
                </a:lnTo>
                <a:lnTo>
                  <a:pt x="1060266" y="983396"/>
                </a:lnTo>
                <a:lnTo>
                  <a:pt x="0" y="983396"/>
                </a:lnTo>
                <a:lnTo>
                  <a:pt x="0" y="0"/>
                </a:lnTo>
                <a:close/>
              </a:path>
            </a:pathLst>
          </a:custGeom>
          <a:blipFill rotWithShape="1">
            <a:blip r:embed="rId7">
              <a:alphaModFix/>
            </a:blip>
            <a:stretch>
              <a:fillRect b="0" l="0" r="0" t="0"/>
            </a:stretch>
          </a:blipFill>
          <a:ln>
            <a:noFill/>
          </a:ln>
        </p:spPr>
      </p:sp>
      <p:sp>
        <p:nvSpPr>
          <p:cNvPr id="640" name="Google Shape;640;p30"/>
          <p:cNvSpPr/>
          <p:nvPr/>
        </p:nvSpPr>
        <p:spPr>
          <a:xfrm>
            <a:off x="11469127" y="3950319"/>
            <a:ext cx="745976" cy="959455"/>
          </a:xfrm>
          <a:custGeom>
            <a:rect b="b" l="l" r="r" t="t"/>
            <a:pathLst>
              <a:path extrusionOk="0" h="959455" w="745976">
                <a:moveTo>
                  <a:pt x="0" y="0"/>
                </a:moveTo>
                <a:lnTo>
                  <a:pt x="745976" y="0"/>
                </a:lnTo>
                <a:lnTo>
                  <a:pt x="745976" y="959455"/>
                </a:lnTo>
                <a:lnTo>
                  <a:pt x="0" y="959455"/>
                </a:lnTo>
                <a:lnTo>
                  <a:pt x="0" y="0"/>
                </a:lnTo>
                <a:close/>
              </a:path>
            </a:pathLst>
          </a:custGeom>
          <a:blipFill rotWithShape="1">
            <a:blip r:embed="rId8">
              <a:alphaModFix/>
            </a:blip>
            <a:stretch>
              <a:fillRect b="0" l="0" r="0" t="0"/>
            </a:stretch>
          </a:blipFill>
          <a:ln>
            <a:noFill/>
          </a:ln>
        </p:spPr>
      </p:sp>
      <p:sp>
        <p:nvSpPr>
          <p:cNvPr id="641" name="Google Shape;641;p30"/>
          <p:cNvSpPr/>
          <p:nvPr/>
        </p:nvSpPr>
        <p:spPr>
          <a:xfrm>
            <a:off x="9661657" y="5659640"/>
            <a:ext cx="954183" cy="913631"/>
          </a:xfrm>
          <a:custGeom>
            <a:rect b="b" l="l" r="r" t="t"/>
            <a:pathLst>
              <a:path extrusionOk="0" h="913631" w="954183">
                <a:moveTo>
                  <a:pt x="0" y="0"/>
                </a:moveTo>
                <a:lnTo>
                  <a:pt x="954184" y="0"/>
                </a:lnTo>
                <a:lnTo>
                  <a:pt x="954184" y="913630"/>
                </a:lnTo>
                <a:lnTo>
                  <a:pt x="0" y="913630"/>
                </a:lnTo>
                <a:lnTo>
                  <a:pt x="0" y="0"/>
                </a:lnTo>
                <a:close/>
              </a:path>
            </a:pathLst>
          </a:custGeom>
          <a:blipFill rotWithShape="1">
            <a:blip r:embed="rId9">
              <a:alphaModFix/>
            </a:blip>
            <a:stretch>
              <a:fillRect b="0" l="0" r="0" t="0"/>
            </a:stretch>
          </a:blipFill>
          <a:ln>
            <a:noFill/>
          </a:ln>
        </p:spPr>
      </p:sp>
      <p:sp>
        <p:nvSpPr>
          <p:cNvPr id="642" name="Google Shape;642;p30"/>
          <p:cNvSpPr/>
          <p:nvPr/>
        </p:nvSpPr>
        <p:spPr>
          <a:xfrm>
            <a:off x="9590503" y="3775375"/>
            <a:ext cx="1067675" cy="1107965"/>
          </a:xfrm>
          <a:custGeom>
            <a:rect b="b" l="l" r="r" t="t"/>
            <a:pathLst>
              <a:path extrusionOk="0" h="1107965" w="1067675">
                <a:moveTo>
                  <a:pt x="0" y="0"/>
                </a:moveTo>
                <a:lnTo>
                  <a:pt x="1067675" y="0"/>
                </a:lnTo>
                <a:lnTo>
                  <a:pt x="1067675" y="1107965"/>
                </a:lnTo>
                <a:lnTo>
                  <a:pt x="0" y="1107965"/>
                </a:lnTo>
                <a:lnTo>
                  <a:pt x="0" y="0"/>
                </a:lnTo>
                <a:close/>
              </a:path>
            </a:pathLst>
          </a:custGeom>
          <a:blipFill rotWithShape="1">
            <a:blip r:embed="rId10">
              <a:alphaModFix/>
            </a:blip>
            <a:stretch>
              <a:fillRect b="0" l="0" r="0" t="0"/>
            </a:stretch>
          </a:blipFill>
          <a:ln>
            <a:noFill/>
          </a:ln>
        </p:spPr>
      </p:sp>
      <p:sp>
        <p:nvSpPr>
          <p:cNvPr id="643" name="Google Shape;643;p30"/>
          <p:cNvSpPr/>
          <p:nvPr/>
        </p:nvSpPr>
        <p:spPr>
          <a:xfrm>
            <a:off x="15059518" y="5389504"/>
            <a:ext cx="674045" cy="1227565"/>
          </a:xfrm>
          <a:custGeom>
            <a:rect b="b" l="l" r="r" t="t"/>
            <a:pathLst>
              <a:path extrusionOk="0" h="1227565" w="674045">
                <a:moveTo>
                  <a:pt x="0" y="0"/>
                </a:moveTo>
                <a:lnTo>
                  <a:pt x="674045" y="0"/>
                </a:lnTo>
                <a:lnTo>
                  <a:pt x="674045" y="1227565"/>
                </a:lnTo>
                <a:lnTo>
                  <a:pt x="0" y="1227565"/>
                </a:lnTo>
                <a:lnTo>
                  <a:pt x="0" y="0"/>
                </a:lnTo>
                <a:close/>
              </a:path>
            </a:pathLst>
          </a:custGeom>
          <a:blipFill rotWithShape="1">
            <a:blip r:embed="rId11">
              <a:alphaModFix/>
            </a:blip>
            <a:stretch>
              <a:fillRect b="0" l="0" r="0" t="0"/>
            </a:stretch>
          </a:blipFill>
          <a:ln>
            <a:noFill/>
          </a:ln>
        </p:spPr>
      </p:sp>
      <p:sp>
        <p:nvSpPr>
          <p:cNvPr id="644" name="Google Shape;644;p30"/>
          <p:cNvSpPr/>
          <p:nvPr/>
        </p:nvSpPr>
        <p:spPr>
          <a:xfrm>
            <a:off x="12761879" y="7560185"/>
            <a:ext cx="1376745" cy="1101396"/>
          </a:xfrm>
          <a:custGeom>
            <a:rect b="b" l="l" r="r" t="t"/>
            <a:pathLst>
              <a:path extrusionOk="0" h="1101396" w="1376745">
                <a:moveTo>
                  <a:pt x="0" y="0"/>
                </a:moveTo>
                <a:lnTo>
                  <a:pt x="1376744" y="0"/>
                </a:lnTo>
                <a:lnTo>
                  <a:pt x="1376744" y="1101396"/>
                </a:lnTo>
                <a:lnTo>
                  <a:pt x="0" y="1101396"/>
                </a:lnTo>
                <a:lnTo>
                  <a:pt x="0" y="0"/>
                </a:lnTo>
                <a:close/>
              </a:path>
            </a:pathLst>
          </a:custGeom>
          <a:blipFill rotWithShape="1">
            <a:blip r:embed="rId12">
              <a:alphaModFix/>
            </a:blip>
            <a:stretch>
              <a:fillRect b="0" l="0" r="0" t="0"/>
            </a:stretch>
          </a:blipFill>
          <a:ln>
            <a:noFill/>
          </a:ln>
        </p:spPr>
      </p:sp>
      <p:sp>
        <p:nvSpPr>
          <p:cNvPr id="645" name="Google Shape;645;p30"/>
          <p:cNvSpPr/>
          <p:nvPr/>
        </p:nvSpPr>
        <p:spPr>
          <a:xfrm>
            <a:off x="11003189" y="7528085"/>
            <a:ext cx="1463861" cy="1165600"/>
          </a:xfrm>
          <a:custGeom>
            <a:rect b="b" l="l" r="r" t="t"/>
            <a:pathLst>
              <a:path extrusionOk="0" h="1165600" w="1463861">
                <a:moveTo>
                  <a:pt x="0" y="0"/>
                </a:moveTo>
                <a:lnTo>
                  <a:pt x="1463861" y="0"/>
                </a:lnTo>
                <a:lnTo>
                  <a:pt x="1463861" y="1165600"/>
                </a:lnTo>
                <a:lnTo>
                  <a:pt x="0" y="1165600"/>
                </a:lnTo>
                <a:lnTo>
                  <a:pt x="0" y="0"/>
                </a:lnTo>
                <a:close/>
              </a:path>
            </a:pathLst>
          </a:custGeom>
          <a:blipFill rotWithShape="1">
            <a:blip r:embed="rId13">
              <a:alphaModFix/>
            </a:blip>
            <a:stretch>
              <a:fillRect b="0" l="0" r="0" t="0"/>
            </a:stretch>
          </a:blipFill>
          <a:ln>
            <a:noFill/>
          </a:ln>
        </p:spPr>
      </p:sp>
      <p:sp>
        <p:nvSpPr>
          <p:cNvPr id="646" name="Google Shape;646;p30"/>
          <p:cNvSpPr/>
          <p:nvPr/>
        </p:nvSpPr>
        <p:spPr>
          <a:xfrm>
            <a:off x="12762400" y="1971207"/>
            <a:ext cx="1278076" cy="1164211"/>
          </a:xfrm>
          <a:custGeom>
            <a:rect b="b" l="l" r="r" t="t"/>
            <a:pathLst>
              <a:path extrusionOk="0" h="1164211" w="1278076">
                <a:moveTo>
                  <a:pt x="0" y="0"/>
                </a:moveTo>
                <a:lnTo>
                  <a:pt x="1278076" y="0"/>
                </a:lnTo>
                <a:lnTo>
                  <a:pt x="1278076" y="1164211"/>
                </a:lnTo>
                <a:lnTo>
                  <a:pt x="0" y="1164211"/>
                </a:lnTo>
                <a:lnTo>
                  <a:pt x="0" y="0"/>
                </a:lnTo>
                <a:close/>
              </a:path>
            </a:pathLst>
          </a:custGeom>
          <a:blipFill rotWithShape="1">
            <a:blip r:embed="rId14">
              <a:alphaModFix/>
            </a:blip>
            <a:stretch>
              <a:fillRect b="0" l="0" r="0" t="0"/>
            </a:stretch>
          </a:blipFill>
          <a:ln>
            <a:noFill/>
          </a:ln>
        </p:spPr>
      </p:sp>
      <p:sp>
        <p:nvSpPr>
          <p:cNvPr id="647" name="Google Shape;647;p30"/>
          <p:cNvSpPr/>
          <p:nvPr/>
        </p:nvSpPr>
        <p:spPr>
          <a:xfrm>
            <a:off x="14727458" y="1729032"/>
            <a:ext cx="1006105" cy="1490526"/>
          </a:xfrm>
          <a:custGeom>
            <a:rect b="b" l="l" r="r" t="t"/>
            <a:pathLst>
              <a:path extrusionOk="0" h="1490526" w="1006105">
                <a:moveTo>
                  <a:pt x="0" y="0"/>
                </a:moveTo>
                <a:lnTo>
                  <a:pt x="1006105" y="0"/>
                </a:lnTo>
                <a:lnTo>
                  <a:pt x="1006105" y="1490526"/>
                </a:lnTo>
                <a:lnTo>
                  <a:pt x="0" y="1490526"/>
                </a:lnTo>
                <a:lnTo>
                  <a:pt x="0" y="0"/>
                </a:lnTo>
                <a:close/>
              </a:path>
            </a:pathLst>
          </a:custGeom>
          <a:blipFill rotWithShape="1">
            <a:blip r:embed="rId15">
              <a:alphaModFix/>
            </a:blip>
            <a:stretch>
              <a:fillRect b="0" l="0" r="0" t="0"/>
            </a:stretch>
          </a:blipFill>
          <a:ln>
            <a:noFill/>
          </a:ln>
        </p:spPr>
      </p:sp>
      <p:sp>
        <p:nvSpPr>
          <p:cNvPr id="648" name="Google Shape;648;p30"/>
          <p:cNvSpPr/>
          <p:nvPr/>
        </p:nvSpPr>
        <p:spPr>
          <a:xfrm>
            <a:off x="11282314" y="2123732"/>
            <a:ext cx="793104" cy="1095825"/>
          </a:xfrm>
          <a:custGeom>
            <a:rect b="b" l="l" r="r" t="t"/>
            <a:pathLst>
              <a:path extrusionOk="0" h="1095825" w="793104">
                <a:moveTo>
                  <a:pt x="0" y="0"/>
                </a:moveTo>
                <a:lnTo>
                  <a:pt x="793104" y="0"/>
                </a:lnTo>
                <a:lnTo>
                  <a:pt x="793104" y="1095826"/>
                </a:lnTo>
                <a:lnTo>
                  <a:pt x="0" y="1095826"/>
                </a:lnTo>
                <a:lnTo>
                  <a:pt x="0" y="0"/>
                </a:lnTo>
                <a:close/>
              </a:path>
            </a:pathLst>
          </a:custGeom>
          <a:blipFill rotWithShape="1">
            <a:blip r:embed="rId16">
              <a:alphaModFix/>
            </a:blip>
            <a:stretch>
              <a:fillRect b="0" l="0" r="0" t="0"/>
            </a:stretch>
          </a:blipFill>
          <a:ln>
            <a:noFill/>
          </a:ln>
        </p:spPr>
      </p:sp>
      <p:sp>
        <p:nvSpPr>
          <p:cNvPr id="649" name="Google Shape;649;p30"/>
          <p:cNvSpPr/>
          <p:nvPr/>
        </p:nvSpPr>
        <p:spPr>
          <a:xfrm>
            <a:off x="9661657" y="1985494"/>
            <a:ext cx="996521" cy="1135636"/>
          </a:xfrm>
          <a:custGeom>
            <a:rect b="b" l="l" r="r" t="t"/>
            <a:pathLst>
              <a:path extrusionOk="0" h="1135636" w="996521">
                <a:moveTo>
                  <a:pt x="0" y="0"/>
                </a:moveTo>
                <a:lnTo>
                  <a:pt x="996521" y="0"/>
                </a:lnTo>
                <a:lnTo>
                  <a:pt x="996521" y="1135637"/>
                </a:lnTo>
                <a:lnTo>
                  <a:pt x="0" y="1135637"/>
                </a:lnTo>
                <a:lnTo>
                  <a:pt x="0" y="0"/>
                </a:lnTo>
                <a:close/>
              </a:path>
            </a:pathLst>
          </a:custGeom>
          <a:blipFill rotWithShape="1">
            <a:blip r:embed="rId17">
              <a:alphaModFix/>
            </a:blip>
            <a:stretch>
              <a:fillRect b="0" l="0" r="0" t="0"/>
            </a:stretch>
          </a:blipFill>
          <a:ln>
            <a:noFill/>
          </a:ln>
        </p:spPr>
      </p:sp>
      <p:sp>
        <p:nvSpPr>
          <p:cNvPr id="650" name="Google Shape;650;p30"/>
          <p:cNvSpPr/>
          <p:nvPr/>
        </p:nvSpPr>
        <p:spPr>
          <a:xfrm>
            <a:off x="9408502" y="7089277"/>
            <a:ext cx="1039420" cy="1488753"/>
          </a:xfrm>
          <a:custGeom>
            <a:rect b="b" l="l" r="r" t="t"/>
            <a:pathLst>
              <a:path extrusionOk="0" h="1488753" w="1039420">
                <a:moveTo>
                  <a:pt x="0" y="0"/>
                </a:moveTo>
                <a:lnTo>
                  <a:pt x="1039420" y="0"/>
                </a:lnTo>
                <a:lnTo>
                  <a:pt x="1039420" y="1488752"/>
                </a:lnTo>
                <a:lnTo>
                  <a:pt x="0" y="1488752"/>
                </a:lnTo>
                <a:lnTo>
                  <a:pt x="0" y="0"/>
                </a:lnTo>
                <a:close/>
              </a:path>
            </a:pathLst>
          </a:custGeom>
          <a:blipFill rotWithShape="1">
            <a:blip r:embed="rId18">
              <a:alphaModFix/>
            </a:blip>
            <a:stretch>
              <a:fillRect b="0" l="0" r="0" t="0"/>
            </a:stretch>
          </a:blipFill>
          <a:ln>
            <a:noFill/>
          </a:ln>
        </p:spPr>
      </p:sp>
      <p:cxnSp>
        <p:nvCxnSpPr>
          <p:cNvPr id="651" name="Google Shape;651;p30"/>
          <p:cNvCxnSpPr/>
          <p:nvPr/>
        </p:nvCxnSpPr>
        <p:spPr>
          <a:xfrm rot="10800000">
            <a:off x="3024963" y="9429750"/>
            <a:ext cx="12008328" cy="0"/>
          </a:xfrm>
          <a:prstGeom prst="straightConnector1">
            <a:avLst/>
          </a:prstGeom>
          <a:noFill/>
          <a:ln cap="flat" cmpd="sng" w="38100">
            <a:solidFill>
              <a:srgbClr val="540795"/>
            </a:solidFill>
            <a:prstDash val="solid"/>
            <a:round/>
            <a:headEnd len="sm" w="sm" type="none"/>
            <a:tailEnd len="sm" w="sm" type="none"/>
          </a:ln>
        </p:spPr>
      </p:cxnSp>
      <p:pic>
        <p:nvPicPr>
          <p:cNvPr id="652" name="Google Shape;652;p30"/>
          <p:cNvPicPr preferRelativeResize="0"/>
          <p:nvPr/>
        </p:nvPicPr>
        <p:blipFill>
          <a:blip r:embed="rId19">
            <a:alphaModFix/>
          </a:blip>
          <a:stretch>
            <a:fillRect/>
          </a:stretch>
        </p:blipFill>
        <p:spPr>
          <a:xfrm>
            <a:off x="14579752" y="7383601"/>
            <a:ext cx="1463849" cy="1454542"/>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656" name="Shape 656"/>
        <p:cNvGrpSpPr/>
        <p:nvPr/>
      </p:nvGrpSpPr>
      <p:grpSpPr>
        <a:xfrm>
          <a:off x="0" y="0"/>
          <a:ext cx="0" cy="0"/>
          <a:chOff x="0" y="0"/>
          <a:chExt cx="0" cy="0"/>
        </a:xfrm>
      </p:grpSpPr>
      <p:grpSp>
        <p:nvGrpSpPr>
          <p:cNvPr id="657" name="Google Shape;657;p31"/>
          <p:cNvGrpSpPr/>
          <p:nvPr/>
        </p:nvGrpSpPr>
        <p:grpSpPr>
          <a:xfrm>
            <a:off x="0" y="-112722"/>
            <a:ext cx="18150740" cy="10382251"/>
            <a:chOff x="0" y="0"/>
            <a:chExt cx="24200987" cy="13843002"/>
          </a:xfrm>
        </p:grpSpPr>
        <p:cxnSp>
          <p:nvCxnSpPr>
            <p:cNvPr id="658" name="Google Shape;658;p31"/>
            <p:cNvCxnSpPr/>
            <p:nvPr/>
          </p:nvCxnSpPr>
          <p:spPr>
            <a:xfrm>
              <a:off x="1346200" y="3669691"/>
              <a:ext cx="0" cy="6560851"/>
            </a:xfrm>
            <a:prstGeom prst="straightConnector1">
              <a:avLst/>
            </a:prstGeom>
            <a:noFill/>
            <a:ln cap="flat" cmpd="sng" w="50800">
              <a:solidFill>
                <a:srgbClr val="FFFFFF"/>
              </a:solidFill>
              <a:prstDash val="solid"/>
              <a:round/>
              <a:headEnd len="sm" w="sm" type="none"/>
              <a:tailEnd len="sm" w="sm" type="none"/>
            </a:ln>
          </p:spPr>
        </p:cxnSp>
        <p:sp>
          <p:nvSpPr>
            <p:cNvPr id="659" name="Google Shape;659;p31"/>
            <p:cNvSpPr/>
            <p:nvPr/>
          </p:nvSpPr>
          <p:spPr>
            <a:xfrm rot="7772039">
              <a:off x="607192" y="745259"/>
              <a:ext cx="2935642" cy="2128374"/>
            </a:xfrm>
            <a:custGeom>
              <a:rect b="b" l="l" r="r" t="t"/>
              <a:pathLst>
                <a:path extrusionOk="0" h="2128374" w="2935642">
                  <a:moveTo>
                    <a:pt x="0" y="0"/>
                  </a:moveTo>
                  <a:lnTo>
                    <a:pt x="2935641" y="0"/>
                  </a:lnTo>
                  <a:lnTo>
                    <a:pt x="2935641" y="2128373"/>
                  </a:lnTo>
                  <a:lnTo>
                    <a:pt x="0" y="2128373"/>
                  </a:lnTo>
                  <a:lnTo>
                    <a:pt x="0" y="0"/>
                  </a:lnTo>
                  <a:close/>
                </a:path>
              </a:pathLst>
            </a:custGeom>
            <a:blipFill rotWithShape="1">
              <a:blip r:embed="rId3">
                <a:alphaModFix/>
              </a:blip>
              <a:stretch>
                <a:fillRect b="0" l="0" r="0" t="0"/>
              </a:stretch>
            </a:blipFill>
            <a:ln>
              <a:noFill/>
            </a:ln>
          </p:spPr>
        </p:sp>
        <p:sp>
          <p:nvSpPr>
            <p:cNvPr id="660" name="Google Shape;660;p31"/>
            <p:cNvSpPr/>
            <p:nvPr/>
          </p:nvSpPr>
          <p:spPr>
            <a:xfrm rot="2946122">
              <a:off x="297576" y="10972585"/>
              <a:ext cx="2935642" cy="2128374"/>
            </a:xfrm>
            <a:custGeom>
              <a:rect b="b" l="l" r="r" t="t"/>
              <a:pathLst>
                <a:path extrusionOk="0" h="2128374" w="2935642">
                  <a:moveTo>
                    <a:pt x="0" y="0"/>
                  </a:moveTo>
                  <a:lnTo>
                    <a:pt x="2935642" y="0"/>
                  </a:lnTo>
                  <a:lnTo>
                    <a:pt x="2935642" y="2128374"/>
                  </a:lnTo>
                  <a:lnTo>
                    <a:pt x="0" y="2128374"/>
                  </a:lnTo>
                  <a:lnTo>
                    <a:pt x="0" y="0"/>
                  </a:lnTo>
                  <a:close/>
                </a:path>
              </a:pathLst>
            </a:custGeom>
            <a:blipFill rotWithShape="1">
              <a:blip r:embed="rId3">
                <a:alphaModFix/>
              </a:blip>
              <a:stretch>
                <a:fillRect b="0" l="0" r="0" t="0"/>
              </a:stretch>
            </a:blipFill>
            <a:ln>
              <a:noFill/>
            </a:ln>
          </p:spPr>
        </p:sp>
        <p:sp>
          <p:nvSpPr>
            <p:cNvPr id="661" name="Google Shape;661;p31"/>
            <p:cNvSpPr/>
            <p:nvPr/>
          </p:nvSpPr>
          <p:spPr>
            <a:xfrm rot="-8100000">
              <a:off x="20925770" y="726213"/>
              <a:ext cx="2935642" cy="2128374"/>
            </a:xfrm>
            <a:custGeom>
              <a:rect b="b" l="l" r="r" t="t"/>
              <a:pathLst>
                <a:path extrusionOk="0" h="2128374" w="2935642">
                  <a:moveTo>
                    <a:pt x="0" y="0"/>
                  </a:moveTo>
                  <a:lnTo>
                    <a:pt x="2935642" y="0"/>
                  </a:lnTo>
                  <a:lnTo>
                    <a:pt x="2935642" y="2128374"/>
                  </a:lnTo>
                  <a:lnTo>
                    <a:pt x="0" y="2128374"/>
                  </a:lnTo>
                  <a:lnTo>
                    <a:pt x="0" y="0"/>
                  </a:lnTo>
                  <a:close/>
                </a:path>
              </a:pathLst>
            </a:custGeom>
            <a:blipFill rotWithShape="1">
              <a:blip r:embed="rId3">
                <a:alphaModFix/>
              </a:blip>
              <a:stretch>
                <a:fillRect b="0" l="0" r="0" t="0"/>
              </a:stretch>
            </a:blipFill>
            <a:ln>
              <a:noFill/>
            </a:ln>
          </p:spPr>
        </p:sp>
        <p:sp>
          <p:nvSpPr>
            <p:cNvPr id="662" name="Google Shape;662;p31"/>
            <p:cNvSpPr/>
            <p:nvPr/>
          </p:nvSpPr>
          <p:spPr>
            <a:xfrm rot="-2585704">
              <a:off x="20934268" y="10946279"/>
              <a:ext cx="2935642" cy="2128374"/>
            </a:xfrm>
            <a:custGeom>
              <a:rect b="b" l="l" r="r" t="t"/>
              <a:pathLst>
                <a:path extrusionOk="0" h="2128374" w="2935642">
                  <a:moveTo>
                    <a:pt x="0" y="0"/>
                  </a:moveTo>
                  <a:lnTo>
                    <a:pt x="2935642" y="0"/>
                  </a:lnTo>
                  <a:lnTo>
                    <a:pt x="2935642" y="2128373"/>
                  </a:lnTo>
                  <a:lnTo>
                    <a:pt x="0" y="2128373"/>
                  </a:lnTo>
                  <a:lnTo>
                    <a:pt x="0" y="0"/>
                  </a:lnTo>
                  <a:close/>
                </a:path>
              </a:pathLst>
            </a:custGeom>
            <a:blipFill rotWithShape="1">
              <a:blip r:embed="rId3">
                <a:alphaModFix/>
              </a:blip>
              <a:stretch>
                <a:fillRect b="0" l="0" r="0" t="0"/>
              </a:stretch>
            </a:blipFill>
            <a:ln>
              <a:noFill/>
            </a:ln>
          </p:spPr>
        </p:sp>
        <p:cxnSp>
          <p:nvCxnSpPr>
            <p:cNvPr id="663" name="Google Shape;663;p31"/>
            <p:cNvCxnSpPr/>
            <p:nvPr/>
          </p:nvCxnSpPr>
          <p:spPr>
            <a:xfrm>
              <a:off x="23037800" y="3669691"/>
              <a:ext cx="0" cy="6560851"/>
            </a:xfrm>
            <a:prstGeom prst="straightConnector1">
              <a:avLst/>
            </a:prstGeom>
            <a:noFill/>
            <a:ln cap="flat" cmpd="sng" w="50800">
              <a:solidFill>
                <a:srgbClr val="FFFFFF"/>
              </a:solidFill>
              <a:prstDash val="solid"/>
              <a:round/>
              <a:headEnd len="sm" w="sm" type="none"/>
              <a:tailEnd len="sm" w="sm" type="none"/>
            </a:ln>
          </p:spPr>
        </p:cxnSp>
        <p:cxnSp>
          <p:nvCxnSpPr>
            <p:cNvPr id="664" name="Google Shape;664;p31"/>
            <p:cNvCxnSpPr/>
            <p:nvPr/>
          </p:nvCxnSpPr>
          <p:spPr>
            <a:xfrm rot="10800000">
              <a:off x="4211086" y="1074670"/>
              <a:ext cx="16011103" cy="0"/>
            </a:xfrm>
            <a:prstGeom prst="straightConnector1">
              <a:avLst/>
            </a:prstGeom>
            <a:noFill/>
            <a:ln cap="flat" cmpd="sng" w="50800">
              <a:solidFill>
                <a:srgbClr val="FFFFFF"/>
              </a:solidFill>
              <a:prstDash val="solid"/>
              <a:round/>
              <a:headEnd len="sm" w="sm" type="none"/>
              <a:tailEnd len="sm" w="sm" type="none"/>
            </a:ln>
          </p:spPr>
        </p:cxnSp>
        <p:cxnSp>
          <p:nvCxnSpPr>
            <p:cNvPr id="665" name="Google Shape;665;p31"/>
            <p:cNvCxnSpPr/>
            <p:nvPr/>
          </p:nvCxnSpPr>
          <p:spPr>
            <a:xfrm rot="10800000">
              <a:off x="3830084" y="12520096"/>
              <a:ext cx="16011103" cy="0"/>
            </a:xfrm>
            <a:prstGeom prst="straightConnector1">
              <a:avLst/>
            </a:prstGeom>
            <a:noFill/>
            <a:ln cap="flat" cmpd="sng" w="50800">
              <a:solidFill>
                <a:srgbClr val="FFFFFF"/>
              </a:solidFill>
              <a:prstDash val="solid"/>
              <a:round/>
              <a:headEnd len="sm" w="sm" type="none"/>
              <a:tailEnd len="sm" w="sm" type="none"/>
            </a:ln>
          </p:spPr>
        </p:cxnSp>
      </p:grpSp>
      <p:sp>
        <p:nvSpPr>
          <p:cNvPr id="666" name="Google Shape;666;p31"/>
          <p:cNvSpPr txBox="1"/>
          <p:nvPr/>
        </p:nvSpPr>
        <p:spPr>
          <a:xfrm>
            <a:off x="5280936" y="1195181"/>
            <a:ext cx="7726128" cy="1029112"/>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6690" u="none" cap="none" strike="noStrike">
                <a:solidFill>
                  <a:srgbClr val="FFFFFF"/>
                </a:solidFill>
                <a:latin typeface="Arial"/>
                <a:ea typeface="Arial"/>
                <a:cs typeface="Arial"/>
                <a:sym typeface="Arial"/>
              </a:rPr>
              <a:t>Credits</a:t>
            </a:r>
            <a:endParaRPr/>
          </a:p>
        </p:txBody>
      </p:sp>
      <p:sp>
        <p:nvSpPr>
          <p:cNvPr id="667" name="Google Shape;667;p31"/>
          <p:cNvSpPr txBox="1"/>
          <p:nvPr/>
        </p:nvSpPr>
        <p:spPr>
          <a:xfrm>
            <a:off x="3170180" y="4886656"/>
            <a:ext cx="11810379" cy="1380490"/>
          </a:xfrm>
          <a:prstGeom prst="rect">
            <a:avLst/>
          </a:prstGeom>
          <a:noFill/>
          <a:ln>
            <a:noFill/>
          </a:ln>
        </p:spPr>
        <p:txBody>
          <a:bodyPr anchorCtr="0" anchor="t" bIns="0" lIns="0" spcFirstLastPara="1" rIns="0" wrap="square" tIns="0">
            <a:spAutoFit/>
          </a:bodyPr>
          <a:lstStyle/>
          <a:p>
            <a:pPr indent="0" lvl="0" marL="0" marR="0" rtl="0" algn="ctr">
              <a:lnSpc>
                <a:spcPct val="130006"/>
              </a:lnSpc>
              <a:spcBef>
                <a:spcPts val="0"/>
              </a:spcBef>
              <a:spcAft>
                <a:spcPts val="0"/>
              </a:spcAft>
              <a:buNone/>
            </a:pPr>
            <a:r>
              <a:rPr b="0" i="0" lang="en-US" sz="4299" u="none" cap="none" strike="noStrike">
                <a:solidFill>
                  <a:srgbClr val="FFFFFF"/>
                </a:solidFill>
                <a:latin typeface="Arial"/>
                <a:ea typeface="Arial"/>
                <a:cs typeface="Arial"/>
                <a:sym typeface="Arial"/>
              </a:rPr>
              <a:t>This presentation template is free for everyone to use thanks to the following:</a:t>
            </a:r>
            <a:endParaRPr/>
          </a:p>
        </p:txBody>
      </p:sp>
      <p:sp>
        <p:nvSpPr>
          <p:cNvPr id="668" name="Google Shape;668;p31"/>
          <p:cNvSpPr txBox="1"/>
          <p:nvPr/>
        </p:nvSpPr>
        <p:spPr>
          <a:xfrm>
            <a:off x="2818025" y="6708077"/>
            <a:ext cx="12651949" cy="847725"/>
          </a:xfrm>
          <a:prstGeom prst="rect">
            <a:avLst/>
          </a:prstGeom>
          <a:noFill/>
          <a:ln>
            <a:noFill/>
          </a:ln>
        </p:spPr>
        <p:txBody>
          <a:bodyPr anchorCtr="0" anchor="t" bIns="0" lIns="0" spcFirstLastPara="1" rIns="0" wrap="square" tIns="0">
            <a:spAutoFit/>
          </a:bodyPr>
          <a:lstStyle/>
          <a:p>
            <a:pPr indent="0" lvl="0" marL="0" marR="0" rtl="0" algn="ctr">
              <a:lnSpc>
                <a:spcPct val="140016"/>
              </a:lnSpc>
              <a:spcBef>
                <a:spcPts val="0"/>
              </a:spcBef>
              <a:spcAft>
                <a:spcPts val="0"/>
              </a:spcAft>
              <a:buNone/>
            </a:pPr>
            <a:r>
              <a:rPr b="0" i="0" lang="en-US" sz="2499" u="none" cap="none" strike="noStrike">
                <a:solidFill>
                  <a:srgbClr val="FFFFFF"/>
                </a:solidFill>
                <a:latin typeface="Arial"/>
                <a:ea typeface="Arial"/>
                <a:cs typeface="Arial"/>
                <a:sym typeface="Arial"/>
              </a:rPr>
              <a:t>SlidesCarnival for the presentation template</a:t>
            </a:r>
            <a:endParaRPr/>
          </a:p>
          <a:p>
            <a:pPr indent="0" lvl="0" marL="0" marR="0" rtl="0" algn="ctr">
              <a:lnSpc>
                <a:spcPct val="140000"/>
              </a:lnSpc>
              <a:spcBef>
                <a:spcPts val="0"/>
              </a:spcBef>
              <a:spcAft>
                <a:spcPts val="0"/>
              </a:spcAft>
              <a:buNone/>
            </a:pPr>
            <a:r>
              <a:rPr b="0" i="0" lang="en-US" sz="2500" u="none" cap="none" strike="noStrike">
                <a:solidFill>
                  <a:srgbClr val="FFFFFF"/>
                </a:solidFill>
                <a:latin typeface="Arial"/>
                <a:ea typeface="Arial"/>
                <a:cs typeface="Arial"/>
                <a:sym typeface="Arial"/>
              </a:rPr>
              <a:t>Pexels for the photos</a:t>
            </a:r>
            <a:endParaRPr/>
          </a:p>
        </p:txBody>
      </p:sp>
      <p:sp>
        <p:nvSpPr>
          <p:cNvPr id="669" name="Google Shape;669;p31"/>
          <p:cNvSpPr txBox="1"/>
          <p:nvPr/>
        </p:nvSpPr>
        <p:spPr>
          <a:xfrm>
            <a:off x="2818025" y="8135218"/>
            <a:ext cx="12651949" cy="555625"/>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Arial"/>
                <a:ea typeface="Arial"/>
                <a:cs typeface="Arial"/>
                <a:sym typeface="Arial"/>
              </a:rPr>
              <a:t>Happy designing! </a:t>
            </a:r>
            <a:endParaRPr/>
          </a:p>
        </p:txBody>
      </p:sp>
      <p:pic>
        <p:nvPicPr>
          <p:cNvPr id="670" name="Google Shape;670;p31"/>
          <p:cNvPicPr preferRelativeResize="0"/>
          <p:nvPr/>
        </p:nvPicPr>
        <p:blipFill rotWithShape="1">
          <a:blip r:embed="rId4">
            <a:alphaModFix/>
          </a:blip>
          <a:srcRect b="0" l="0" r="0" t="0"/>
          <a:stretch/>
        </p:blipFill>
        <p:spPr>
          <a:xfrm>
            <a:off x="6580673" y="3171056"/>
            <a:ext cx="4777463" cy="119436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159" name="Shape 159"/>
        <p:cNvGrpSpPr/>
        <p:nvPr/>
      </p:nvGrpSpPr>
      <p:grpSpPr>
        <a:xfrm>
          <a:off x="0" y="0"/>
          <a:ext cx="0" cy="0"/>
          <a:chOff x="0" y="0"/>
          <a:chExt cx="0" cy="0"/>
        </a:xfrm>
      </p:grpSpPr>
      <p:grpSp>
        <p:nvGrpSpPr>
          <p:cNvPr id="160" name="Google Shape;160;p12"/>
          <p:cNvGrpSpPr/>
          <p:nvPr/>
        </p:nvGrpSpPr>
        <p:grpSpPr>
          <a:xfrm>
            <a:off x="304923" y="30214"/>
            <a:ext cx="17643470" cy="10015888"/>
            <a:chOff x="0" y="-57150"/>
            <a:chExt cx="4646840" cy="2637929"/>
          </a:xfrm>
        </p:grpSpPr>
        <p:sp>
          <p:nvSpPr>
            <p:cNvPr id="161" name="Google Shape;161;p12"/>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162" name="Google Shape;162;p1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163" name="Google Shape;163;p12"/>
          <p:cNvGrpSpPr/>
          <p:nvPr/>
        </p:nvGrpSpPr>
        <p:grpSpPr>
          <a:xfrm>
            <a:off x="9612634" y="5037952"/>
            <a:ext cx="4484518" cy="3303087"/>
            <a:chOff x="0" y="-166570"/>
            <a:chExt cx="5979357" cy="4404117"/>
          </a:xfrm>
        </p:grpSpPr>
        <p:sp>
          <p:nvSpPr>
            <p:cNvPr id="164" name="Google Shape;164;p12"/>
            <p:cNvSpPr txBox="1"/>
            <p:nvPr/>
          </p:nvSpPr>
          <p:spPr>
            <a:xfrm>
              <a:off x="1571259" y="-9525"/>
              <a:ext cx="4408098"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About Us</a:t>
              </a:r>
              <a:endParaRPr/>
            </a:p>
          </p:txBody>
        </p:sp>
        <p:sp>
          <p:nvSpPr>
            <p:cNvPr id="165" name="Google Shape;165;p12"/>
            <p:cNvSpPr txBox="1"/>
            <p:nvPr/>
          </p:nvSpPr>
          <p:spPr>
            <a:xfrm>
              <a:off x="1571259" y="755487"/>
              <a:ext cx="4408098"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you want to discuss. </a:t>
              </a:r>
              <a:endParaRPr/>
            </a:p>
          </p:txBody>
        </p:sp>
        <p:grpSp>
          <p:nvGrpSpPr>
            <p:cNvPr id="166" name="Google Shape;166;p12"/>
            <p:cNvGrpSpPr/>
            <p:nvPr/>
          </p:nvGrpSpPr>
          <p:grpSpPr>
            <a:xfrm>
              <a:off x="0" y="-166570"/>
              <a:ext cx="4114803" cy="4404117"/>
              <a:chOff x="0" y="-57150"/>
              <a:chExt cx="812800" cy="869950"/>
            </a:xfrm>
          </p:grpSpPr>
          <p:sp>
            <p:nvSpPr>
              <p:cNvPr id="167" name="Google Shape;167;p12"/>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168" name="Google Shape;168;p1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9" name="Google Shape;169;p12"/>
            <p:cNvSpPr txBox="1"/>
            <p:nvPr/>
          </p:nvSpPr>
          <p:spPr>
            <a:xfrm>
              <a:off x="279670" y="-39173"/>
              <a:ext cx="598646" cy="1876177"/>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540795"/>
                  </a:solidFill>
                  <a:latin typeface="Play"/>
                  <a:ea typeface="Play"/>
                  <a:cs typeface="Play"/>
                  <a:sym typeface="Play"/>
                </a:rPr>
                <a:t>2</a:t>
              </a:r>
              <a:endParaRPr/>
            </a:p>
          </p:txBody>
        </p:sp>
      </p:grpSp>
      <p:grpSp>
        <p:nvGrpSpPr>
          <p:cNvPr id="170" name="Google Shape;170;p12"/>
          <p:cNvGrpSpPr/>
          <p:nvPr/>
        </p:nvGrpSpPr>
        <p:grpSpPr>
          <a:xfrm>
            <a:off x="9612634" y="2996426"/>
            <a:ext cx="4484518" cy="3303088"/>
            <a:chOff x="0" y="-124222"/>
            <a:chExt cx="5979357" cy="4404117"/>
          </a:xfrm>
        </p:grpSpPr>
        <p:sp>
          <p:nvSpPr>
            <p:cNvPr id="171" name="Google Shape;171;p12"/>
            <p:cNvSpPr txBox="1"/>
            <p:nvPr/>
          </p:nvSpPr>
          <p:spPr>
            <a:xfrm>
              <a:off x="1571259" y="-9525"/>
              <a:ext cx="4408098"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Introduction</a:t>
              </a:r>
              <a:endParaRPr/>
            </a:p>
          </p:txBody>
        </p:sp>
        <p:sp>
          <p:nvSpPr>
            <p:cNvPr id="172" name="Google Shape;172;p12"/>
            <p:cNvSpPr txBox="1"/>
            <p:nvPr/>
          </p:nvSpPr>
          <p:spPr>
            <a:xfrm>
              <a:off x="1571259" y="866628"/>
              <a:ext cx="4408098"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you want to discuss. </a:t>
              </a:r>
              <a:endParaRPr/>
            </a:p>
          </p:txBody>
        </p:sp>
        <p:grpSp>
          <p:nvGrpSpPr>
            <p:cNvPr id="173" name="Google Shape;173;p12"/>
            <p:cNvGrpSpPr/>
            <p:nvPr/>
          </p:nvGrpSpPr>
          <p:grpSpPr>
            <a:xfrm>
              <a:off x="0" y="-124222"/>
              <a:ext cx="4114803" cy="4404117"/>
              <a:chOff x="0" y="-57150"/>
              <a:chExt cx="812800" cy="869950"/>
            </a:xfrm>
          </p:grpSpPr>
          <p:sp>
            <p:nvSpPr>
              <p:cNvPr id="174" name="Google Shape;174;p12"/>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175" name="Google Shape;175;p1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6" name="Google Shape;176;p12"/>
            <p:cNvSpPr txBox="1"/>
            <p:nvPr/>
          </p:nvSpPr>
          <p:spPr>
            <a:xfrm>
              <a:off x="279670" y="3175"/>
              <a:ext cx="598646" cy="1876177"/>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540795"/>
                  </a:solidFill>
                  <a:latin typeface="Play"/>
                  <a:ea typeface="Play"/>
                  <a:cs typeface="Play"/>
                  <a:sym typeface="Play"/>
                </a:rPr>
                <a:t>1</a:t>
              </a:r>
              <a:endParaRPr/>
            </a:p>
          </p:txBody>
        </p:sp>
      </p:grpSp>
      <p:grpSp>
        <p:nvGrpSpPr>
          <p:cNvPr id="177" name="Google Shape;177;p12"/>
          <p:cNvGrpSpPr/>
          <p:nvPr/>
        </p:nvGrpSpPr>
        <p:grpSpPr>
          <a:xfrm>
            <a:off x="9612634" y="6971340"/>
            <a:ext cx="4972922" cy="3303089"/>
            <a:chOff x="0" y="-289322"/>
            <a:chExt cx="6630563" cy="4404117"/>
          </a:xfrm>
        </p:grpSpPr>
        <p:sp>
          <p:nvSpPr>
            <p:cNvPr id="178" name="Google Shape;178;p12"/>
            <p:cNvSpPr txBox="1"/>
            <p:nvPr/>
          </p:nvSpPr>
          <p:spPr>
            <a:xfrm>
              <a:off x="1571259" y="-9525"/>
              <a:ext cx="5059304"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000000"/>
                  </a:solidFill>
                  <a:latin typeface="Podkova SemiBold"/>
                  <a:ea typeface="Podkova SemiBold"/>
                  <a:cs typeface="Podkova SemiBold"/>
                  <a:sym typeface="Podkova SemiBold"/>
                </a:rPr>
                <a:t>Our Projects</a:t>
              </a:r>
              <a:endParaRPr/>
            </a:p>
          </p:txBody>
        </p:sp>
        <p:sp>
          <p:nvSpPr>
            <p:cNvPr id="179" name="Google Shape;179;p12"/>
            <p:cNvSpPr txBox="1"/>
            <p:nvPr/>
          </p:nvSpPr>
          <p:spPr>
            <a:xfrm>
              <a:off x="1571259" y="759385"/>
              <a:ext cx="4408098" cy="1081517"/>
            </a:xfrm>
            <a:prstGeom prst="rect">
              <a:avLst/>
            </a:prstGeom>
            <a:noFill/>
            <a:ln>
              <a:noFill/>
            </a:ln>
          </p:spPr>
          <p:txBody>
            <a:bodyPr anchorCtr="0" anchor="t" bIns="0" lIns="0" spcFirstLastPara="1" rIns="0" wrap="square" tIns="0">
              <a:spAutoFit/>
            </a:bodyPr>
            <a:lstStyle/>
            <a:p>
              <a:pPr indent="0" lvl="0" marL="0" marR="0" rtl="0" algn="l">
                <a:lnSpc>
                  <a:spcPct val="139958"/>
                </a:lnSpc>
                <a:spcBef>
                  <a:spcPts val="0"/>
                </a:spcBef>
                <a:spcAft>
                  <a:spcPts val="0"/>
                </a:spcAft>
                <a:buNone/>
              </a:pPr>
              <a:r>
                <a:rPr b="0" i="0" lang="en-US" sz="2400" u="none" cap="none" strike="noStrike">
                  <a:solidFill>
                    <a:srgbClr val="000000"/>
                  </a:solidFill>
                  <a:latin typeface="Arial"/>
                  <a:ea typeface="Arial"/>
                  <a:cs typeface="Arial"/>
                  <a:sym typeface="Arial"/>
                </a:rPr>
                <a:t>Elaborate on what you want to discuss. </a:t>
              </a:r>
              <a:endParaRPr/>
            </a:p>
          </p:txBody>
        </p:sp>
        <p:grpSp>
          <p:nvGrpSpPr>
            <p:cNvPr id="180" name="Google Shape;180;p12"/>
            <p:cNvGrpSpPr/>
            <p:nvPr/>
          </p:nvGrpSpPr>
          <p:grpSpPr>
            <a:xfrm>
              <a:off x="0" y="-289322"/>
              <a:ext cx="4114803" cy="4404117"/>
              <a:chOff x="0" y="-57150"/>
              <a:chExt cx="812800" cy="869950"/>
            </a:xfrm>
          </p:grpSpPr>
          <p:sp>
            <p:nvSpPr>
              <p:cNvPr id="181" name="Google Shape;181;p12"/>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182" name="Google Shape;182;p12"/>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3" name="Google Shape;183;p12"/>
            <p:cNvSpPr txBox="1"/>
            <p:nvPr/>
          </p:nvSpPr>
          <p:spPr>
            <a:xfrm>
              <a:off x="279670" y="-161925"/>
              <a:ext cx="598646" cy="1876177"/>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8499" u="none" cap="none" strike="noStrike">
                  <a:solidFill>
                    <a:srgbClr val="540795"/>
                  </a:solidFill>
                  <a:latin typeface="Play"/>
                  <a:ea typeface="Play"/>
                  <a:cs typeface="Play"/>
                  <a:sym typeface="Play"/>
                </a:rPr>
                <a:t>3</a:t>
              </a:r>
              <a:endParaRPr/>
            </a:p>
          </p:txBody>
        </p:sp>
      </p:grpSp>
      <p:sp>
        <p:nvSpPr>
          <p:cNvPr id="184" name="Google Shape;184;p12"/>
          <p:cNvSpPr txBox="1"/>
          <p:nvPr/>
        </p:nvSpPr>
        <p:spPr>
          <a:xfrm>
            <a:off x="890224" y="1028700"/>
            <a:ext cx="16507551"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Table Of Contents</a:t>
            </a:r>
            <a:endParaRPr/>
          </a:p>
        </p:txBody>
      </p:sp>
      <p:cxnSp>
        <p:nvCxnSpPr>
          <p:cNvPr id="185" name="Google Shape;185;p12"/>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186" name="Google Shape;186;p12"/>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87" name="Google Shape;187;p12"/>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188" name="Google Shape;188;p12"/>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189" name="Google Shape;189;p12"/>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190" name="Google Shape;190;p12"/>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191" name="Google Shape;191;p12"/>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192" name="Google Shape;192;p12"/>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sp>
        <p:nvSpPr>
          <p:cNvPr id="193" name="Google Shape;193;p12"/>
          <p:cNvSpPr/>
          <p:nvPr/>
        </p:nvSpPr>
        <p:spPr>
          <a:xfrm>
            <a:off x="2748166" y="2710473"/>
            <a:ext cx="5726088" cy="5994378"/>
          </a:xfrm>
          <a:custGeom>
            <a:rect b="b" l="l" r="r" t="t"/>
            <a:pathLst>
              <a:path extrusionOk="0" h="5994378" w="5726088">
                <a:moveTo>
                  <a:pt x="0" y="0"/>
                </a:moveTo>
                <a:lnTo>
                  <a:pt x="5726088" y="0"/>
                </a:lnTo>
                <a:lnTo>
                  <a:pt x="5726088" y="5994378"/>
                </a:lnTo>
                <a:lnTo>
                  <a:pt x="0" y="5994378"/>
                </a:lnTo>
                <a:lnTo>
                  <a:pt x="0" y="0"/>
                </a:lnTo>
                <a:close/>
              </a:path>
            </a:pathLst>
          </a:custGeom>
          <a:blipFill rotWithShape="1">
            <a:blip r:embed="rId4">
              <a:alphaModFix/>
            </a:blip>
            <a:stretch>
              <a:fillRect b="-10263"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197" name="Shape 197"/>
        <p:cNvGrpSpPr/>
        <p:nvPr/>
      </p:nvGrpSpPr>
      <p:grpSpPr>
        <a:xfrm>
          <a:off x="0" y="0"/>
          <a:ext cx="0" cy="0"/>
          <a:chOff x="0" y="0"/>
          <a:chExt cx="0" cy="0"/>
        </a:xfrm>
      </p:grpSpPr>
      <p:sp>
        <p:nvSpPr>
          <p:cNvPr id="198" name="Google Shape;198;p13"/>
          <p:cNvSpPr txBox="1"/>
          <p:nvPr/>
        </p:nvSpPr>
        <p:spPr>
          <a:xfrm>
            <a:off x="2983341" y="3760788"/>
            <a:ext cx="7378075"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9000" u="none" cap="none" strike="noStrike">
                <a:solidFill>
                  <a:srgbClr val="FFFFFF"/>
                </a:solidFill>
                <a:latin typeface="Play"/>
                <a:ea typeface="Play"/>
                <a:cs typeface="Play"/>
                <a:sym typeface="Play"/>
              </a:rPr>
              <a:t>Introduction</a:t>
            </a:r>
            <a:endParaRPr/>
          </a:p>
        </p:txBody>
      </p:sp>
      <p:sp>
        <p:nvSpPr>
          <p:cNvPr id="199" name="Google Shape;199;p13"/>
          <p:cNvSpPr txBox="1"/>
          <p:nvPr/>
        </p:nvSpPr>
        <p:spPr>
          <a:xfrm>
            <a:off x="3354590" y="5105400"/>
            <a:ext cx="5320741"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Podkova"/>
                <a:ea typeface="Podkova"/>
                <a:cs typeface="Podkova"/>
                <a:sym typeface="Podkova"/>
              </a:rPr>
              <a:t>Elaborate on what you want to discuss. </a:t>
            </a:r>
            <a:endParaRPr/>
          </a:p>
        </p:txBody>
      </p:sp>
      <p:sp>
        <p:nvSpPr>
          <p:cNvPr id="200" name="Google Shape;200;p13"/>
          <p:cNvSpPr/>
          <p:nvPr/>
        </p:nvSpPr>
        <p:spPr>
          <a:xfrm>
            <a:off x="8876727" y="1992877"/>
            <a:ext cx="7481096" cy="5984877"/>
          </a:xfrm>
          <a:custGeom>
            <a:rect b="b" l="l" r="r" t="t"/>
            <a:pathLst>
              <a:path extrusionOk="0" h="5984877" w="7481096">
                <a:moveTo>
                  <a:pt x="0" y="0"/>
                </a:moveTo>
                <a:lnTo>
                  <a:pt x="7481096" y="0"/>
                </a:lnTo>
                <a:lnTo>
                  <a:pt x="7481096" y="5984877"/>
                </a:lnTo>
                <a:lnTo>
                  <a:pt x="0" y="5984877"/>
                </a:lnTo>
                <a:lnTo>
                  <a:pt x="0" y="0"/>
                </a:lnTo>
                <a:close/>
              </a:path>
            </a:pathLst>
          </a:custGeom>
          <a:blipFill rotWithShape="1">
            <a:blip r:embed="rId3">
              <a:alphaModFix/>
            </a:blip>
            <a:stretch>
              <a:fillRect b="0" l="0" r="0" t="0"/>
            </a:stretch>
          </a:blipFill>
          <a:ln>
            <a:noFill/>
          </a:ln>
        </p:spPr>
      </p:sp>
      <p:cxnSp>
        <p:nvCxnSpPr>
          <p:cNvPr id="201" name="Google Shape;201;p13"/>
          <p:cNvCxnSpPr/>
          <p:nvPr/>
        </p:nvCxnSpPr>
        <p:spPr>
          <a:xfrm>
            <a:off x="1009650" y="2639547"/>
            <a:ext cx="0" cy="4920638"/>
          </a:xfrm>
          <a:prstGeom prst="straightConnector1">
            <a:avLst/>
          </a:prstGeom>
          <a:noFill/>
          <a:ln cap="flat" cmpd="sng" w="38100">
            <a:solidFill>
              <a:srgbClr val="FFFFFF"/>
            </a:solidFill>
            <a:prstDash val="solid"/>
            <a:round/>
            <a:headEnd len="sm" w="sm" type="none"/>
            <a:tailEnd len="sm" w="sm" type="none"/>
          </a:ln>
        </p:spPr>
      </p:cxnSp>
      <p:sp>
        <p:nvSpPr>
          <p:cNvPr id="202" name="Google Shape;202;p13"/>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03" name="Google Shape;203;p13"/>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04" name="Google Shape;204;p13"/>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205" name="Google Shape;205;p13"/>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206" name="Google Shape;206;p13"/>
          <p:cNvCxnSpPr/>
          <p:nvPr/>
        </p:nvCxnSpPr>
        <p:spPr>
          <a:xfrm>
            <a:off x="17278350" y="26395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207" name="Google Shape;207;p13"/>
          <p:cNvCxnSpPr/>
          <p:nvPr/>
        </p:nvCxnSpPr>
        <p:spPr>
          <a:xfrm rot="10800000">
            <a:off x="3158314" y="6932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208" name="Google Shape;208;p13"/>
          <p:cNvCxnSpPr/>
          <p:nvPr/>
        </p:nvCxnSpPr>
        <p:spPr>
          <a:xfrm rot="10800000">
            <a:off x="2872563" y="9277350"/>
            <a:ext cx="12008328" cy="0"/>
          </a:xfrm>
          <a:prstGeom prst="straightConnector1">
            <a:avLst/>
          </a:prstGeom>
          <a:noFill/>
          <a:ln cap="flat" cmpd="sng" w="38100">
            <a:solidFill>
              <a:srgbClr val="FFFFFF"/>
            </a:solidFill>
            <a:prstDash val="solid"/>
            <a:round/>
            <a:headEnd len="sm" w="sm" type="none"/>
            <a:tailEnd len="sm" w="sm" type="none"/>
          </a:ln>
        </p:spPr>
      </p:cxnSp>
      <p:grpSp>
        <p:nvGrpSpPr>
          <p:cNvPr id="209" name="Google Shape;209;p13"/>
          <p:cNvGrpSpPr/>
          <p:nvPr/>
        </p:nvGrpSpPr>
        <p:grpSpPr>
          <a:xfrm>
            <a:off x="1779605" y="3490118"/>
            <a:ext cx="3086101" cy="3345654"/>
            <a:chOff x="0" y="-180975"/>
            <a:chExt cx="4114803" cy="4460870"/>
          </a:xfrm>
        </p:grpSpPr>
        <p:grpSp>
          <p:nvGrpSpPr>
            <p:cNvPr id="210" name="Google Shape;210;p13"/>
            <p:cNvGrpSpPr/>
            <p:nvPr/>
          </p:nvGrpSpPr>
          <p:grpSpPr>
            <a:xfrm>
              <a:off x="0" y="-124222"/>
              <a:ext cx="4114803" cy="4404117"/>
              <a:chOff x="0" y="-57150"/>
              <a:chExt cx="812800" cy="869950"/>
            </a:xfrm>
          </p:grpSpPr>
          <p:sp>
            <p:nvSpPr>
              <p:cNvPr id="211" name="Google Shape;211;p13"/>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212" name="Google Shape;212;p13"/>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3" name="Google Shape;213;p13"/>
            <p:cNvSpPr txBox="1"/>
            <p:nvPr/>
          </p:nvSpPr>
          <p:spPr>
            <a:xfrm>
              <a:off x="56850" y="-180975"/>
              <a:ext cx="598500" cy="2052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540795"/>
                  </a:solidFill>
                  <a:latin typeface="Play"/>
                  <a:ea typeface="Play"/>
                  <a:cs typeface="Play"/>
                  <a:sym typeface="Play"/>
                </a:rPr>
                <a:t>1</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217" name="Shape 217"/>
        <p:cNvGrpSpPr/>
        <p:nvPr/>
      </p:nvGrpSpPr>
      <p:grpSpPr>
        <a:xfrm>
          <a:off x="0" y="0"/>
          <a:ext cx="0" cy="0"/>
          <a:chOff x="0" y="0"/>
          <a:chExt cx="0" cy="0"/>
        </a:xfrm>
      </p:grpSpPr>
      <p:grpSp>
        <p:nvGrpSpPr>
          <p:cNvPr id="218" name="Google Shape;218;p14"/>
          <p:cNvGrpSpPr/>
          <p:nvPr/>
        </p:nvGrpSpPr>
        <p:grpSpPr>
          <a:xfrm>
            <a:off x="304923" y="30214"/>
            <a:ext cx="17643470" cy="10015888"/>
            <a:chOff x="0" y="-57150"/>
            <a:chExt cx="4646840" cy="2637929"/>
          </a:xfrm>
        </p:grpSpPr>
        <p:sp>
          <p:nvSpPr>
            <p:cNvPr id="219" name="Google Shape;219;p14"/>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220" name="Google Shape;220;p14"/>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1" name="Google Shape;221;p14"/>
          <p:cNvSpPr txBox="1"/>
          <p:nvPr/>
        </p:nvSpPr>
        <p:spPr>
          <a:xfrm>
            <a:off x="1324048" y="6075009"/>
            <a:ext cx="15557326" cy="121023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540795"/>
                </a:solidFill>
                <a:latin typeface="Play"/>
                <a:ea typeface="Play"/>
                <a:cs typeface="Play"/>
                <a:sym typeface="Play"/>
              </a:rPr>
              <a:t>Welcome To Presentation</a:t>
            </a:r>
            <a:endParaRPr/>
          </a:p>
        </p:txBody>
      </p:sp>
      <p:sp>
        <p:nvSpPr>
          <p:cNvPr id="222" name="Google Shape;222;p14"/>
          <p:cNvSpPr txBox="1"/>
          <p:nvPr/>
        </p:nvSpPr>
        <p:spPr>
          <a:xfrm>
            <a:off x="1324048" y="7312037"/>
            <a:ext cx="15557326" cy="877869"/>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2700" u="none" cap="none" strike="noStrike">
                <a:solidFill>
                  <a:srgbClr val="000000"/>
                </a:solidFill>
                <a:latin typeface="Podkova"/>
                <a:ea typeface="Podkova"/>
                <a:cs typeface="Podkova"/>
                <a:sym typeface="Podkova"/>
              </a:rPr>
              <a:t>I'm Rain, and I'll be sharing with you my beautiful ideas. </a:t>
            </a:r>
            <a:endParaRPr/>
          </a:p>
          <a:p>
            <a:pPr indent="0" lvl="0" marL="0" marR="0" rtl="0" algn="ctr">
              <a:lnSpc>
                <a:spcPct val="130000"/>
              </a:lnSpc>
              <a:spcBef>
                <a:spcPts val="0"/>
              </a:spcBef>
              <a:spcAft>
                <a:spcPts val="0"/>
              </a:spcAft>
              <a:buNone/>
            </a:pPr>
            <a:r>
              <a:rPr b="0" i="0" lang="en-US" sz="2700" u="none" cap="none" strike="noStrike">
                <a:solidFill>
                  <a:srgbClr val="000000"/>
                </a:solidFill>
                <a:latin typeface="Podkova"/>
                <a:ea typeface="Podkova"/>
                <a:cs typeface="Podkova"/>
                <a:sym typeface="Podkova"/>
              </a:rPr>
              <a:t>Follow me at @reallygreatsite to learn more. </a:t>
            </a:r>
            <a:endParaRPr/>
          </a:p>
        </p:txBody>
      </p:sp>
      <p:sp>
        <p:nvSpPr>
          <p:cNvPr id="223" name="Google Shape;223;p14"/>
          <p:cNvSpPr/>
          <p:nvPr/>
        </p:nvSpPr>
        <p:spPr>
          <a:xfrm>
            <a:off x="6033942" y="1567775"/>
            <a:ext cx="5276390" cy="4297397"/>
          </a:xfrm>
          <a:custGeom>
            <a:rect b="b" l="l" r="r" t="t"/>
            <a:pathLst>
              <a:path extrusionOk="0" h="4297397" w="5276390">
                <a:moveTo>
                  <a:pt x="0" y="0"/>
                </a:moveTo>
                <a:lnTo>
                  <a:pt x="5276389" y="0"/>
                </a:lnTo>
                <a:lnTo>
                  <a:pt x="5276389" y="4297397"/>
                </a:lnTo>
                <a:lnTo>
                  <a:pt x="0" y="4297397"/>
                </a:lnTo>
                <a:lnTo>
                  <a:pt x="0" y="0"/>
                </a:lnTo>
                <a:close/>
              </a:path>
            </a:pathLst>
          </a:custGeom>
          <a:blipFill rotWithShape="1">
            <a:blip r:embed="rId3">
              <a:alphaModFix/>
            </a:blip>
            <a:stretch>
              <a:fillRect b="0" l="0" r="0" t="0"/>
            </a:stretch>
          </a:blipFill>
          <a:ln>
            <a:noFill/>
          </a:ln>
        </p:spPr>
      </p:sp>
      <p:cxnSp>
        <p:nvCxnSpPr>
          <p:cNvPr id="224" name="Google Shape;224;p14"/>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225" name="Google Shape;225;p14"/>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26" name="Google Shape;226;p14"/>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27" name="Google Shape;227;p14"/>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228" name="Google Shape;228;p14"/>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229" name="Google Shape;229;p14"/>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30" name="Google Shape;230;p14"/>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31" name="Google Shape;231;p14"/>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235" name="Shape 235"/>
        <p:cNvGrpSpPr/>
        <p:nvPr/>
      </p:nvGrpSpPr>
      <p:grpSpPr>
        <a:xfrm>
          <a:off x="0" y="0"/>
          <a:ext cx="0" cy="0"/>
          <a:chOff x="0" y="0"/>
          <a:chExt cx="0" cy="0"/>
        </a:xfrm>
      </p:grpSpPr>
      <p:grpSp>
        <p:nvGrpSpPr>
          <p:cNvPr id="236" name="Google Shape;236;p15"/>
          <p:cNvGrpSpPr/>
          <p:nvPr/>
        </p:nvGrpSpPr>
        <p:grpSpPr>
          <a:xfrm>
            <a:off x="304923" y="30214"/>
            <a:ext cx="17643470" cy="10015888"/>
            <a:chOff x="0" y="-57150"/>
            <a:chExt cx="4646840" cy="2637929"/>
          </a:xfrm>
        </p:grpSpPr>
        <p:sp>
          <p:nvSpPr>
            <p:cNvPr id="237" name="Google Shape;237;p15"/>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238" name="Google Shape;238;p15"/>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9" name="Google Shape;239;p15"/>
          <p:cNvSpPr txBox="1"/>
          <p:nvPr/>
        </p:nvSpPr>
        <p:spPr>
          <a:xfrm>
            <a:off x="6775471" y="3145405"/>
            <a:ext cx="10829854" cy="13716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Thank you!</a:t>
            </a:r>
            <a:endParaRPr/>
          </a:p>
        </p:txBody>
      </p:sp>
      <p:sp>
        <p:nvSpPr>
          <p:cNvPr id="240" name="Google Shape;240;p15"/>
          <p:cNvSpPr txBox="1"/>
          <p:nvPr/>
        </p:nvSpPr>
        <p:spPr>
          <a:xfrm>
            <a:off x="8960052" y="4762823"/>
            <a:ext cx="6880363"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Write a closing statement </a:t>
            </a:r>
            <a:endParaRPr/>
          </a:p>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or call-to-action here.</a:t>
            </a:r>
            <a:endParaRPr/>
          </a:p>
        </p:txBody>
      </p:sp>
      <p:sp>
        <p:nvSpPr>
          <p:cNvPr id="241" name="Google Shape;241;p15"/>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sp>
        <p:nvSpPr>
          <p:cNvPr id="242" name="Google Shape;242;p15"/>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3">
              <a:alphaModFix/>
            </a:blip>
            <a:stretch>
              <a:fillRect b="0" l="0" r="0" t="0"/>
            </a:stretch>
          </a:blipFill>
          <a:ln>
            <a:noFill/>
          </a:ln>
        </p:spPr>
      </p:sp>
      <p:sp>
        <p:nvSpPr>
          <p:cNvPr id="243" name="Google Shape;243;p15"/>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cxnSp>
        <p:nvCxnSpPr>
          <p:cNvPr id="244" name="Google Shape;244;p15"/>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45" name="Google Shape;245;p15"/>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46" name="Google Shape;246;p15"/>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247" name="Google Shape;247;p15"/>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248" name="Google Shape;248;p15"/>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3">
              <a:alphaModFix/>
            </a:blip>
            <a:stretch>
              <a:fillRect b="0" l="0" r="0" t="0"/>
            </a:stretch>
          </a:blipFill>
          <a:ln>
            <a:noFill/>
          </a:ln>
        </p:spPr>
      </p:sp>
      <p:pic>
        <p:nvPicPr>
          <p:cNvPr id="249" name="Google Shape;249;p15"/>
          <p:cNvPicPr preferRelativeResize="0"/>
          <p:nvPr/>
        </p:nvPicPr>
        <p:blipFill>
          <a:blip r:embed="rId4">
            <a:alphaModFix/>
          </a:blip>
          <a:stretch>
            <a:fillRect/>
          </a:stretch>
        </p:blipFill>
        <p:spPr>
          <a:xfrm>
            <a:off x="1732698" y="1552763"/>
            <a:ext cx="7227351" cy="718147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253" name="Shape 253"/>
        <p:cNvGrpSpPr/>
        <p:nvPr/>
      </p:nvGrpSpPr>
      <p:grpSpPr>
        <a:xfrm>
          <a:off x="0" y="0"/>
          <a:ext cx="0" cy="0"/>
          <a:chOff x="0" y="0"/>
          <a:chExt cx="0" cy="0"/>
        </a:xfrm>
      </p:grpSpPr>
      <p:sp>
        <p:nvSpPr>
          <p:cNvPr id="254" name="Google Shape;254;p16"/>
          <p:cNvSpPr/>
          <p:nvPr/>
        </p:nvSpPr>
        <p:spPr>
          <a:xfrm>
            <a:off x="2956002" y="3890623"/>
            <a:ext cx="2256628" cy="2341784"/>
          </a:xfrm>
          <a:custGeom>
            <a:rect b="b" l="l" r="r" t="t"/>
            <a:pathLst>
              <a:path extrusionOk="0" h="2341784" w="2256628">
                <a:moveTo>
                  <a:pt x="0" y="0"/>
                </a:moveTo>
                <a:lnTo>
                  <a:pt x="2256628" y="0"/>
                </a:lnTo>
                <a:lnTo>
                  <a:pt x="2256628" y="2341784"/>
                </a:lnTo>
                <a:lnTo>
                  <a:pt x="0" y="2341784"/>
                </a:lnTo>
                <a:lnTo>
                  <a:pt x="0" y="0"/>
                </a:lnTo>
                <a:close/>
              </a:path>
            </a:pathLst>
          </a:custGeom>
          <a:blipFill rotWithShape="1">
            <a:blip r:embed="rId3">
              <a:alphaModFix/>
            </a:blip>
            <a:stretch>
              <a:fillRect b="0" l="0" r="0" t="0"/>
            </a:stretch>
          </a:blipFill>
          <a:ln>
            <a:noFill/>
          </a:ln>
        </p:spPr>
      </p:sp>
      <p:sp>
        <p:nvSpPr>
          <p:cNvPr id="255" name="Google Shape;255;p16"/>
          <p:cNvSpPr/>
          <p:nvPr/>
        </p:nvSpPr>
        <p:spPr>
          <a:xfrm>
            <a:off x="13021931" y="3868652"/>
            <a:ext cx="1858960" cy="2549695"/>
          </a:xfrm>
          <a:custGeom>
            <a:rect b="b" l="l" r="r" t="t"/>
            <a:pathLst>
              <a:path extrusionOk="0" h="2549695" w="1858960">
                <a:moveTo>
                  <a:pt x="0" y="0"/>
                </a:moveTo>
                <a:lnTo>
                  <a:pt x="1858960" y="0"/>
                </a:lnTo>
                <a:lnTo>
                  <a:pt x="1858960" y="2549696"/>
                </a:lnTo>
                <a:lnTo>
                  <a:pt x="0" y="2549696"/>
                </a:lnTo>
                <a:lnTo>
                  <a:pt x="0" y="0"/>
                </a:lnTo>
                <a:close/>
              </a:path>
            </a:pathLst>
          </a:custGeom>
          <a:blipFill rotWithShape="1">
            <a:blip r:embed="rId4">
              <a:alphaModFix/>
            </a:blip>
            <a:stretch>
              <a:fillRect b="0" l="0" r="0" t="0"/>
            </a:stretch>
          </a:blipFill>
          <a:ln>
            <a:noFill/>
          </a:ln>
        </p:spPr>
      </p:sp>
      <p:sp>
        <p:nvSpPr>
          <p:cNvPr id="256" name="Google Shape;256;p16"/>
          <p:cNvSpPr txBox="1"/>
          <p:nvPr/>
        </p:nvSpPr>
        <p:spPr>
          <a:xfrm>
            <a:off x="4717570" y="1430837"/>
            <a:ext cx="8230699" cy="1367118"/>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9000" u="none" cap="none" strike="noStrike">
                <a:solidFill>
                  <a:srgbClr val="FFFFFF"/>
                </a:solidFill>
                <a:latin typeface="Play"/>
                <a:ea typeface="Play"/>
                <a:cs typeface="Play"/>
                <a:sym typeface="Play"/>
              </a:rPr>
              <a:t>Write your topic</a:t>
            </a:r>
            <a:endParaRPr/>
          </a:p>
        </p:txBody>
      </p:sp>
      <p:grpSp>
        <p:nvGrpSpPr>
          <p:cNvPr id="257" name="Google Shape;257;p16"/>
          <p:cNvGrpSpPr/>
          <p:nvPr/>
        </p:nvGrpSpPr>
        <p:grpSpPr>
          <a:xfrm>
            <a:off x="2267813" y="6577159"/>
            <a:ext cx="3906191" cy="1305008"/>
            <a:chOff x="0" y="-9525"/>
            <a:chExt cx="5208255" cy="1740011"/>
          </a:xfrm>
        </p:grpSpPr>
        <p:sp>
          <p:nvSpPr>
            <p:cNvPr id="258" name="Google Shape;258;p16"/>
            <p:cNvSpPr txBox="1"/>
            <p:nvPr/>
          </p:nvSpPr>
          <p:spPr>
            <a:xfrm>
              <a:off x="0" y="-9525"/>
              <a:ext cx="5208255"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FFFFFF"/>
                  </a:solidFill>
                  <a:latin typeface="Podkova"/>
                  <a:ea typeface="Podkova"/>
                  <a:cs typeface="Podkova"/>
                  <a:sym typeface="Podkova"/>
                </a:rPr>
                <a:t>Add a main point</a:t>
              </a:r>
              <a:endParaRPr/>
            </a:p>
          </p:txBody>
        </p:sp>
        <p:sp>
          <p:nvSpPr>
            <p:cNvPr id="259" name="Google Shape;259;p16"/>
            <p:cNvSpPr txBox="1"/>
            <p:nvPr/>
          </p:nvSpPr>
          <p:spPr>
            <a:xfrm>
              <a:off x="108420" y="814717"/>
              <a:ext cx="4627169" cy="9157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Arial"/>
                  <a:ea typeface="Arial"/>
                  <a:cs typeface="Arial"/>
                  <a:sym typeface="Arial"/>
                </a:rPr>
                <a:t>Briefly elaborate on what you want to discuss. </a:t>
              </a:r>
              <a:endParaRPr/>
            </a:p>
          </p:txBody>
        </p:sp>
      </p:grpSp>
      <p:sp>
        <p:nvSpPr>
          <p:cNvPr id="260" name="Google Shape;260;p16"/>
          <p:cNvSpPr/>
          <p:nvPr/>
        </p:nvSpPr>
        <p:spPr>
          <a:xfrm>
            <a:off x="8469211" y="3558533"/>
            <a:ext cx="1487478" cy="2708984"/>
          </a:xfrm>
          <a:custGeom>
            <a:rect b="b" l="l" r="r" t="t"/>
            <a:pathLst>
              <a:path extrusionOk="0" h="2708984" w="1487478">
                <a:moveTo>
                  <a:pt x="0" y="0"/>
                </a:moveTo>
                <a:lnTo>
                  <a:pt x="1487478" y="0"/>
                </a:lnTo>
                <a:lnTo>
                  <a:pt x="1487478" y="2708984"/>
                </a:lnTo>
                <a:lnTo>
                  <a:pt x="0" y="2708984"/>
                </a:lnTo>
                <a:lnTo>
                  <a:pt x="0" y="0"/>
                </a:lnTo>
                <a:close/>
              </a:path>
            </a:pathLst>
          </a:custGeom>
          <a:blipFill rotWithShape="1">
            <a:blip r:embed="rId5">
              <a:alphaModFix/>
            </a:blip>
            <a:stretch>
              <a:fillRect b="0" l="0" r="0" t="0"/>
            </a:stretch>
          </a:blipFill>
          <a:ln>
            <a:noFill/>
          </a:ln>
        </p:spPr>
      </p:sp>
      <p:cxnSp>
        <p:nvCxnSpPr>
          <p:cNvPr id="261" name="Google Shape;261;p16"/>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262" name="Google Shape;262;p16"/>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6">
              <a:alphaModFix/>
            </a:blip>
            <a:stretch>
              <a:fillRect b="0" l="0" r="0" t="0"/>
            </a:stretch>
          </a:blipFill>
          <a:ln>
            <a:noFill/>
          </a:ln>
        </p:spPr>
      </p:sp>
      <p:sp>
        <p:nvSpPr>
          <p:cNvPr id="263" name="Google Shape;263;p16"/>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6">
              <a:alphaModFix/>
            </a:blip>
            <a:stretch>
              <a:fillRect b="0" l="0" r="0" t="0"/>
            </a:stretch>
          </a:blipFill>
          <a:ln>
            <a:noFill/>
          </a:ln>
        </p:spPr>
      </p:sp>
      <p:sp>
        <p:nvSpPr>
          <p:cNvPr id="264" name="Google Shape;264;p16"/>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6">
              <a:alphaModFix/>
            </a:blip>
            <a:stretch>
              <a:fillRect b="0" l="0" r="0" t="0"/>
            </a:stretch>
          </a:blipFill>
          <a:ln>
            <a:noFill/>
          </a:ln>
        </p:spPr>
      </p:sp>
      <p:cxnSp>
        <p:nvCxnSpPr>
          <p:cNvPr id="265" name="Google Shape;265;p16"/>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cxnSp>
        <p:nvCxnSpPr>
          <p:cNvPr id="266" name="Google Shape;266;p16"/>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67" name="Google Shape;267;p16"/>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68" name="Google Shape;268;p16"/>
          <p:cNvCxnSpPr/>
          <p:nvPr/>
        </p:nvCxnSpPr>
        <p:spPr>
          <a:xfrm>
            <a:off x="1162050" y="2791947"/>
            <a:ext cx="0" cy="4920638"/>
          </a:xfrm>
          <a:prstGeom prst="straightConnector1">
            <a:avLst/>
          </a:prstGeom>
          <a:noFill/>
          <a:ln cap="flat" cmpd="sng" w="38100">
            <a:solidFill>
              <a:srgbClr val="FFFFFF"/>
            </a:solidFill>
            <a:prstDash val="solid"/>
            <a:round/>
            <a:headEnd len="sm" w="sm" type="none"/>
            <a:tailEnd len="sm" w="sm" type="none"/>
          </a:ln>
        </p:spPr>
      </p:cxnSp>
      <p:sp>
        <p:nvSpPr>
          <p:cNvPr id="269" name="Google Shape;269;p16"/>
          <p:cNvSpPr/>
          <p:nvPr/>
        </p:nvSpPr>
        <p:spPr>
          <a:xfrm rot="7772039">
            <a:off x="607794" y="5986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sp>
        <p:nvSpPr>
          <p:cNvPr id="270" name="Google Shape;270;p16"/>
          <p:cNvSpPr/>
          <p:nvPr/>
        </p:nvSpPr>
        <p:spPr>
          <a:xfrm rot="2946122">
            <a:off x="375582" y="82691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sp>
        <p:nvSpPr>
          <p:cNvPr id="271" name="Google Shape;271;p16"/>
          <p:cNvSpPr/>
          <p:nvPr/>
        </p:nvSpPr>
        <p:spPr>
          <a:xfrm rot="-8100000">
            <a:off x="15846727" y="5843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7">
              <a:alphaModFix/>
            </a:blip>
            <a:stretch>
              <a:fillRect b="0" l="0" r="0" t="0"/>
            </a:stretch>
          </a:blipFill>
          <a:ln>
            <a:noFill/>
          </a:ln>
        </p:spPr>
      </p:sp>
      <p:sp>
        <p:nvSpPr>
          <p:cNvPr id="272" name="Google Shape;272;p16"/>
          <p:cNvSpPr/>
          <p:nvPr/>
        </p:nvSpPr>
        <p:spPr>
          <a:xfrm rot="-2585704">
            <a:off x="15853101" y="82493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7">
              <a:alphaModFix/>
            </a:blip>
            <a:stretch>
              <a:fillRect b="0" l="0" r="0" t="0"/>
            </a:stretch>
          </a:blipFill>
          <a:ln>
            <a:noFill/>
          </a:ln>
        </p:spPr>
      </p:sp>
      <p:cxnSp>
        <p:nvCxnSpPr>
          <p:cNvPr id="273" name="Google Shape;273;p16"/>
          <p:cNvCxnSpPr/>
          <p:nvPr/>
        </p:nvCxnSpPr>
        <p:spPr>
          <a:xfrm>
            <a:off x="17430750" y="27919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274" name="Google Shape;274;p16"/>
          <p:cNvCxnSpPr/>
          <p:nvPr/>
        </p:nvCxnSpPr>
        <p:spPr>
          <a:xfrm rot="10800000">
            <a:off x="3310714" y="8456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275" name="Google Shape;275;p16"/>
          <p:cNvCxnSpPr/>
          <p:nvPr/>
        </p:nvCxnSpPr>
        <p:spPr>
          <a:xfrm rot="10800000">
            <a:off x="3024963" y="9429750"/>
            <a:ext cx="12008328" cy="0"/>
          </a:xfrm>
          <a:prstGeom prst="straightConnector1">
            <a:avLst/>
          </a:prstGeom>
          <a:noFill/>
          <a:ln cap="flat" cmpd="sng" w="38100">
            <a:solidFill>
              <a:srgbClr val="FFFFFF"/>
            </a:solidFill>
            <a:prstDash val="solid"/>
            <a:round/>
            <a:headEnd len="sm" w="sm" type="none"/>
            <a:tailEnd len="sm" w="sm" type="none"/>
          </a:ln>
        </p:spPr>
      </p:cxnSp>
      <p:grpSp>
        <p:nvGrpSpPr>
          <p:cNvPr id="276" name="Google Shape;276;p16"/>
          <p:cNvGrpSpPr/>
          <p:nvPr/>
        </p:nvGrpSpPr>
        <p:grpSpPr>
          <a:xfrm>
            <a:off x="7259854" y="6577159"/>
            <a:ext cx="3906191" cy="1305008"/>
            <a:chOff x="0" y="-9525"/>
            <a:chExt cx="5208255" cy="1740011"/>
          </a:xfrm>
        </p:grpSpPr>
        <p:sp>
          <p:nvSpPr>
            <p:cNvPr id="277" name="Google Shape;277;p16"/>
            <p:cNvSpPr txBox="1"/>
            <p:nvPr/>
          </p:nvSpPr>
          <p:spPr>
            <a:xfrm>
              <a:off x="0" y="-9525"/>
              <a:ext cx="5208255"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FFFFFF"/>
                  </a:solidFill>
                  <a:latin typeface="Podkova"/>
                  <a:ea typeface="Podkova"/>
                  <a:cs typeface="Podkova"/>
                  <a:sym typeface="Podkova"/>
                </a:rPr>
                <a:t>Add a main point</a:t>
              </a:r>
              <a:endParaRPr/>
            </a:p>
          </p:txBody>
        </p:sp>
        <p:sp>
          <p:nvSpPr>
            <p:cNvPr id="278" name="Google Shape;278;p16"/>
            <p:cNvSpPr txBox="1"/>
            <p:nvPr/>
          </p:nvSpPr>
          <p:spPr>
            <a:xfrm>
              <a:off x="108420" y="814717"/>
              <a:ext cx="4627169" cy="9157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Arial"/>
                  <a:ea typeface="Arial"/>
                  <a:cs typeface="Arial"/>
                  <a:sym typeface="Arial"/>
                </a:rPr>
                <a:t>Briefly elaborate on what you want to discuss. </a:t>
              </a:r>
              <a:endParaRPr/>
            </a:p>
          </p:txBody>
        </p:sp>
      </p:grpSp>
      <p:grpSp>
        <p:nvGrpSpPr>
          <p:cNvPr id="279" name="Google Shape;279;p16"/>
          <p:cNvGrpSpPr/>
          <p:nvPr/>
        </p:nvGrpSpPr>
        <p:grpSpPr>
          <a:xfrm>
            <a:off x="11994616" y="6577159"/>
            <a:ext cx="3906191" cy="1305008"/>
            <a:chOff x="0" y="-9525"/>
            <a:chExt cx="5208255" cy="1740011"/>
          </a:xfrm>
        </p:grpSpPr>
        <p:sp>
          <p:nvSpPr>
            <p:cNvPr id="280" name="Google Shape;280;p16"/>
            <p:cNvSpPr txBox="1"/>
            <p:nvPr/>
          </p:nvSpPr>
          <p:spPr>
            <a:xfrm>
              <a:off x="0" y="-9525"/>
              <a:ext cx="5208255" cy="71176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1" i="0" lang="en-US" sz="3500" u="none" cap="none" strike="noStrike">
                  <a:solidFill>
                    <a:srgbClr val="FFFFFF"/>
                  </a:solidFill>
                  <a:latin typeface="Podkova"/>
                  <a:ea typeface="Podkova"/>
                  <a:cs typeface="Podkova"/>
                  <a:sym typeface="Podkova"/>
                </a:rPr>
                <a:t>Add a main point</a:t>
              </a:r>
              <a:endParaRPr/>
            </a:p>
          </p:txBody>
        </p:sp>
        <p:sp>
          <p:nvSpPr>
            <p:cNvPr id="281" name="Google Shape;281;p16"/>
            <p:cNvSpPr txBox="1"/>
            <p:nvPr/>
          </p:nvSpPr>
          <p:spPr>
            <a:xfrm>
              <a:off x="108420" y="814717"/>
              <a:ext cx="4627169" cy="915769"/>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2000" u="none" cap="none" strike="noStrike">
                  <a:solidFill>
                    <a:srgbClr val="FFFFFF"/>
                  </a:solidFill>
                  <a:latin typeface="Arial"/>
                  <a:ea typeface="Arial"/>
                  <a:cs typeface="Arial"/>
                  <a:sym typeface="Arial"/>
                </a:rPr>
                <a:t>Briefly elaborate on what you want to discuss. </a:t>
              </a: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285" name="Shape 285"/>
        <p:cNvGrpSpPr/>
        <p:nvPr/>
      </p:nvGrpSpPr>
      <p:grpSpPr>
        <a:xfrm>
          <a:off x="0" y="0"/>
          <a:ext cx="0" cy="0"/>
          <a:chOff x="0" y="0"/>
          <a:chExt cx="0" cy="0"/>
        </a:xfrm>
      </p:grpSpPr>
      <p:grpSp>
        <p:nvGrpSpPr>
          <p:cNvPr id="286" name="Google Shape;286;p17"/>
          <p:cNvGrpSpPr/>
          <p:nvPr/>
        </p:nvGrpSpPr>
        <p:grpSpPr>
          <a:xfrm>
            <a:off x="304923" y="30214"/>
            <a:ext cx="17643470" cy="10015888"/>
            <a:chOff x="0" y="-57150"/>
            <a:chExt cx="4646840" cy="2637929"/>
          </a:xfrm>
        </p:grpSpPr>
        <p:sp>
          <p:nvSpPr>
            <p:cNvPr id="287" name="Google Shape;287;p17"/>
            <p:cNvSpPr/>
            <p:nvPr/>
          </p:nvSpPr>
          <p:spPr>
            <a:xfrm>
              <a:off x="0" y="0"/>
              <a:ext cx="4646840" cy="2580779"/>
            </a:xfrm>
            <a:custGeom>
              <a:rect b="b" l="l" r="r" t="t"/>
              <a:pathLst>
                <a:path extrusionOk="0" h="2580779" w="4646840">
                  <a:moveTo>
                    <a:pt x="0" y="0"/>
                  </a:moveTo>
                  <a:lnTo>
                    <a:pt x="4646840" y="0"/>
                  </a:lnTo>
                  <a:lnTo>
                    <a:pt x="4646840" y="2580779"/>
                  </a:lnTo>
                  <a:lnTo>
                    <a:pt x="0" y="2580779"/>
                  </a:lnTo>
                  <a:lnTo>
                    <a:pt x="0" y="0"/>
                  </a:lnTo>
                </a:path>
              </a:pathLst>
            </a:custGeom>
            <a:solidFill>
              <a:srgbClr val="F1EAE2"/>
            </a:solidFill>
            <a:ln>
              <a:noFill/>
            </a:ln>
          </p:spPr>
        </p:sp>
        <p:sp>
          <p:nvSpPr>
            <p:cNvPr id="288" name="Google Shape;288;p17"/>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89" name="Google Shape;289;p17"/>
          <p:cNvSpPr txBox="1"/>
          <p:nvPr/>
        </p:nvSpPr>
        <p:spPr>
          <a:xfrm>
            <a:off x="1848710" y="2835544"/>
            <a:ext cx="7637836" cy="2743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9000" u="none" cap="none" strike="noStrike">
                <a:solidFill>
                  <a:srgbClr val="540795"/>
                </a:solidFill>
                <a:latin typeface="Play"/>
                <a:ea typeface="Play"/>
                <a:cs typeface="Play"/>
                <a:sym typeface="Play"/>
              </a:rPr>
              <a:t>Write Your Topic or Idea </a:t>
            </a:r>
            <a:endParaRPr/>
          </a:p>
        </p:txBody>
      </p:sp>
      <p:sp>
        <p:nvSpPr>
          <p:cNvPr id="290" name="Google Shape;290;p17"/>
          <p:cNvSpPr txBox="1"/>
          <p:nvPr/>
        </p:nvSpPr>
        <p:spPr>
          <a:xfrm>
            <a:off x="2088635" y="6170730"/>
            <a:ext cx="6744517"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Elaborate on what you want </a:t>
            </a:r>
            <a:endParaRPr/>
          </a:p>
          <a:p>
            <a:pPr indent="0" lvl="0" marL="0" marR="0" rtl="0" algn="ctr">
              <a:lnSpc>
                <a:spcPct val="130000"/>
              </a:lnSpc>
              <a:spcBef>
                <a:spcPts val="0"/>
              </a:spcBef>
              <a:spcAft>
                <a:spcPts val="0"/>
              </a:spcAft>
              <a:buNone/>
            </a:pPr>
            <a:r>
              <a:rPr b="0" i="0" lang="en-US" sz="3500" u="none" cap="none" strike="noStrike">
                <a:solidFill>
                  <a:srgbClr val="000000"/>
                </a:solidFill>
                <a:latin typeface="Podkova"/>
                <a:ea typeface="Podkova"/>
                <a:cs typeface="Podkova"/>
                <a:sym typeface="Podkova"/>
              </a:rPr>
              <a:t>to discuss.</a:t>
            </a:r>
            <a:endParaRPr/>
          </a:p>
        </p:txBody>
      </p:sp>
      <p:sp>
        <p:nvSpPr>
          <p:cNvPr id="291" name="Google Shape;291;p17"/>
          <p:cNvSpPr/>
          <p:nvPr/>
        </p:nvSpPr>
        <p:spPr>
          <a:xfrm>
            <a:off x="9991143" y="1278291"/>
            <a:ext cx="5401640" cy="7736724"/>
          </a:xfrm>
          <a:custGeom>
            <a:rect b="b" l="l" r="r" t="t"/>
            <a:pathLst>
              <a:path extrusionOk="0" h="7736724" w="5401640">
                <a:moveTo>
                  <a:pt x="0" y="0"/>
                </a:moveTo>
                <a:lnTo>
                  <a:pt x="5401640" y="0"/>
                </a:lnTo>
                <a:lnTo>
                  <a:pt x="5401640" y="7736725"/>
                </a:lnTo>
                <a:lnTo>
                  <a:pt x="0" y="7736725"/>
                </a:lnTo>
                <a:lnTo>
                  <a:pt x="0" y="0"/>
                </a:lnTo>
                <a:close/>
              </a:path>
            </a:pathLst>
          </a:custGeom>
          <a:blipFill rotWithShape="1">
            <a:blip r:embed="rId3">
              <a:alphaModFix/>
            </a:blip>
            <a:stretch>
              <a:fillRect b="0" l="0" r="0" t="0"/>
            </a:stretch>
          </a:blipFill>
          <a:ln>
            <a:noFill/>
          </a:ln>
        </p:spPr>
      </p:sp>
      <p:cxnSp>
        <p:nvCxnSpPr>
          <p:cNvPr id="292" name="Google Shape;292;p17"/>
          <p:cNvCxnSpPr/>
          <p:nvPr/>
        </p:nvCxnSpPr>
        <p:spPr>
          <a:xfrm>
            <a:off x="1009650" y="2639547"/>
            <a:ext cx="0" cy="4920638"/>
          </a:xfrm>
          <a:prstGeom prst="straightConnector1">
            <a:avLst/>
          </a:prstGeom>
          <a:noFill/>
          <a:ln cap="flat" cmpd="sng" w="38100">
            <a:solidFill>
              <a:srgbClr val="540795"/>
            </a:solidFill>
            <a:prstDash val="solid"/>
            <a:round/>
            <a:headEnd len="sm" w="sm" type="none"/>
            <a:tailEnd len="sm" w="sm" type="none"/>
          </a:ln>
        </p:spPr>
      </p:cxnSp>
      <p:sp>
        <p:nvSpPr>
          <p:cNvPr id="293" name="Google Shape;293;p17"/>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94" name="Google Shape;294;p17"/>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295" name="Google Shape;295;p17"/>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296" name="Google Shape;296;p17"/>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297" name="Google Shape;297;p17"/>
          <p:cNvCxnSpPr/>
          <p:nvPr/>
        </p:nvCxnSpPr>
        <p:spPr>
          <a:xfrm rot="10800000">
            <a:off x="3158314" y="693281"/>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98" name="Google Shape;298;p17"/>
          <p:cNvCxnSpPr/>
          <p:nvPr/>
        </p:nvCxnSpPr>
        <p:spPr>
          <a:xfrm rot="10800000">
            <a:off x="2872563" y="9277350"/>
            <a:ext cx="12008328" cy="0"/>
          </a:xfrm>
          <a:prstGeom prst="straightConnector1">
            <a:avLst/>
          </a:prstGeom>
          <a:noFill/>
          <a:ln cap="flat" cmpd="sng" w="38100">
            <a:solidFill>
              <a:srgbClr val="540795"/>
            </a:solidFill>
            <a:prstDash val="solid"/>
            <a:round/>
            <a:headEnd len="sm" w="sm" type="none"/>
            <a:tailEnd len="sm" w="sm" type="none"/>
          </a:ln>
        </p:spPr>
      </p:cxnSp>
      <p:cxnSp>
        <p:nvCxnSpPr>
          <p:cNvPr id="299" name="Google Shape;299;p17"/>
          <p:cNvCxnSpPr/>
          <p:nvPr/>
        </p:nvCxnSpPr>
        <p:spPr>
          <a:xfrm>
            <a:off x="17278350" y="2639547"/>
            <a:ext cx="0" cy="4920638"/>
          </a:xfrm>
          <a:prstGeom prst="straightConnector1">
            <a:avLst/>
          </a:prstGeom>
          <a:noFill/>
          <a:ln cap="flat" cmpd="sng" w="38100">
            <a:solidFill>
              <a:srgbClr val="540795"/>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40795"/>
        </a:solidFill>
      </p:bgPr>
    </p:bg>
    <p:spTree>
      <p:nvGrpSpPr>
        <p:cNvPr id="303" name="Shape 303"/>
        <p:cNvGrpSpPr/>
        <p:nvPr/>
      </p:nvGrpSpPr>
      <p:grpSpPr>
        <a:xfrm>
          <a:off x="0" y="0"/>
          <a:ext cx="0" cy="0"/>
          <a:chOff x="0" y="0"/>
          <a:chExt cx="0" cy="0"/>
        </a:xfrm>
      </p:grpSpPr>
      <p:sp>
        <p:nvSpPr>
          <p:cNvPr id="304" name="Google Shape;304;p18"/>
          <p:cNvSpPr txBox="1"/>
          <p:nvPr/>
        </p:nvSpPr>
        <p:spPr>
          <a:xfrm>
            <a:off x="3014061" y="3737791"/>
            <a:ext cx="7378075" cy="1371600"/>
          </a:xfrm>
          <a:prstGeom prst="rect">
            <a:avLst/>
          </a:prstGeom>
          <a:noFill/>
          <a:ln>
            <a:noFill/>
          </a:ln>
        </p:spPr>
        <p:txBody>
          <a:bodyPr anchorCtr="0" anchor="t" bIns="0" lIns="0" spcFirstLastPara="1" rIns="0" wrap="square" tIns="0">
            <a:spAutoFit/>
          </a:bodyPr>
          <a:lstStyle/>
          <a:p>
            <a:pPr indent="0" lvl="0" marL="0" marR="0" rtl="0" algn="just">
              <a:lnSpc>
                <a:spcPct val="120000"/>
              </a:lnSpc>
              <a:spcBef>
                <a:spcPts val="0"/>
              </a:spcBef>
              <a:spcAft>
                <a:spcPts val="0"/>
              </a:spcAft>
              <a:buNone/>
            </a:pPr>
            <a:r>
              <a:rPr b="0" i="0" lang="en-US" sz="9000" u="none" cap="none" strike="noStrike">
                <a:solidFill>
                  <a:srgbClr val="FFFFFF"/>
                </a:solidFill>
                <a:latin typeface="Play"/>
                <a:ea typeface="Play"/>
                <a:cs typeface="Play"/>
                <a:sym typeface="Play"/>
              </a:rPr>
              <a:t>About Us</a:t>
            </a:r>
            <a:endParaRPr/>
          </a:p>
        </p:txBody>
      </p:sp>
      <p:sp>
        <p:nvSpPr>
          <p:cNvPr id="305" name="Google Shape;305;p18"/>
          <p:cNvSpPr txBox="1"/>
          <p:nvPr/>
        </p:nvSpPr>
        <p:spPr>
          <a:xfrm>
            <a:off x="2648095" y="5225479"/>
            <a:ext cx="5320741" cy="1136650"/>
          </a:xfrm>
          <a:prstGeom prst="rect">
            <a:avLst/>
          </a:prstGeom>
          <a:noFill/>
          <a:ln>
            <a:noFill/>
          </a:ln>
        </p:spPr>
        <p:txBody>
          <a:bodyPr anchorCtr="0" anchor="t" bIns="0" lIns="0" spcFirstLastPara="1" rIns="0" wrap="square" tIns="0">
            <a:spAutoFit/>
          </a:bodyPr>
          <a:lstStyle/>
          <a:p>
            <a:pPr indent="0" lvl="0" marL="0" marR="0" rtl="0" algn="ctr">
              <a:lnSpc>
                <a:spcPct val="130000"/>
              </a:lnSpc>
              <a:spcBef>
                <a:spcPts val="0"/>
              </a:spcBef>
              <a:spcAft>
                <a:spcPts val="0"/>
              </a:spcAft>
              <a:buNone/>
            </a:pPr>
            <a:r>
              <a:rPr b="0" i="0" lang="en-US" sz="3500" u="none" cap="none" strike="noStrike">
                <a:solidFill>
                  <a:srgbClr val="FFFFFF"/>
                </a:solidFill>
                <a:latin typeface="Podkova"/>
                <a:ea typeface="Podkova"/>
                <a:cs typeface="Podkova"/>
                <a:sym typeface="Podkova"/>
              </a:rPr>
              <a:t>Elaborate on what you want to discuss. </a:t>
            </a:r>
            <a:endParaRPr/>
          </a:p>
        </p:txBody>
      </p:sp>
      <p:sp>
        <p:nvSpPr>
          <p:cNvPr id="306" name="Google Shape;306;p18"/>
          <p:cNvSpPr/>
          <p:nvPr/>
        </p:nvSpPr>
        <p:spPr>
          <a:xfrm>
            <a:off x="8678240" y="2033377"/>
            <a:ext cx="7414603" cy="5903878"/>
          </a:xfrm>
          <a:custGeom>
            <a:rect b="b" l="l" r="r" t="t"/>
            <a:pathLst>
              <a:path extrusionOk="0" h="5903878" w="7414603">
                <a:moveTo>
                  <a:pt x="0" y="0"/>
                </a:moveTo>
                <a:lnTo>
                  <a:pt x="7414603" y="0"/>
                </a:lnTo>
                <a:lnTo>
                  <a:pt x="7414603" y="5903877"/>
                </a:lnTo>
                <a:lnTo>
                  <a:pt x="0" y="5903877"/>
                </a:lnTo>
                <a:lnTo>
                  <a:pt x="0" y="0"/>
                </a:lnTo>
                <a:close/>
              </a:path>
            </a:pathLst>
          </a:custGeom>
          <a:blipFill rotWithShape="1">
            <a:blip r:embed="rId3">
              <a:alphaModFix/>
            </a:blip>
            <a:stretch>
              <a:fillRect b="0" l="0" r="0" t="0"/>
            </a:stretch>
          </a:blipFill>
          <a:ln>
            <a:noFill/>
          </a:ln>
        </p:spPr>
      </p:sp>
      <p:cxnSp>
        <p:nvCxnSpPr>
          <p:cNvPr id="307" name="Google Shape;307;p18"/>
          <p:cNvCxnSpPr/>
          <p:nvPr/>
        </p:nvCxnSpPr>
        <p:spPr>
          <a:xfrm>
            <a:off x="1009650" y="2639547"/>
            <a:ext cx="0" cy="4920638"/>
          </a:xfrm>
          <a:prstGeom prst="straightConnector1">
            <a:avLst/>
          </a:prstGeom>
          <a:noFill/>
          <a:ln cap="flat" cmpd="sng" w="38100">
            <a:solidFill>
              <a:srgbClr val="FFFFFF"/>
            </a:solidFill>
            <a:prstDash val="solid"/>
            <a:round/>
            <a:headEnd len="sm" w="sm" type="none"/>
            <a:tailEnd len="sm" w="sm" type="none"/>
          </a:ln>
        </p:spPr>
      </p:cxnSp>
      <p:sp>
        <p:nvSpPr>
          <p:cNvPr id="308" name="Google Shape;308;p18"/>
          <p:cNvSpPr/>
          <p:nvPr/>
        </p:nvSpPr>
        <p:spPr>
          <a:xfrm rot="7772039">
            <a:off x="455394" y="446222"/>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309" name="Google Shape;309;p18"/>
          <p:cNvSpPr/>
          <p:nvPr/>
        </p:nvSpPr>
        <p:spPr>
          <a:xfrm rot="2946122">
            <a:off x="223182" y="811671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sp>
        <p:nvSpPr>
          <p:cNvPr id="310" name="Google Shape;310;p18"/>
          <p:cNvSpPr/>
          <p:nvPr/>
        </p:nvSpPr>
        <p:spPr>
          <a:xfrm rot="-8100000">
            <a:off x="15694327" y="431938"/>
            <a:ext cx="2201731" cy="1596280"/>
          </a:xfrm>
          <a:custGeom>
            <a:rect b="b" l="l" r="r" t="t"/>
            <a:pathLst>
              <a:path extrusionOk="0" h="1596280" w="2201731">
                <a:moveTo>
                  <a:pt x="0" y="0"/>
                </a:moveTo>
                <a:lnTo>
                  <a:pt x="2201732" y="0"/>
                </a:lnTo>
                <a:lnTo>
                  <a:pt x="2201732" y="1596280"/>
                </a:lnTo>
                <a:lnTo>
                  <a:pt x="0" y="1596280"/>
                </a:lnTo>
                <a:lnTo>
                  <a:pt x="0" y="0"/>
                </a:lnTo>
                <a:close/>
              </a:path>
            </a:pathLst>
          </a:custGeom>
          <a:blipFill rotWithShape="1">
            <a:blip r:embed="rId4">
              <a:alphaModFix/>
            </a:blip>
            <a:stretch>
              <a:fillRect b="0" l="0" r="0" t="0"/>
            </a:stretch>
          </a:blipFill>
          <a:ln>
            <a:noFill/>
          </a:ln>
        </p:spPr>
      </p:sp>
      <p:sp>
        <p:nvSpPr>
          <p:cNvPr id="311" name="Google Shape;311;p18"/>
          <p:cNvSpPr/>
          <p:nvPr/>
        </p:nvSpPr>
        <p:spPr>
          <a:xfrm rot="-2585704">
            <a:off x="15700701" y="8096987"/>
            <a:ext cx="2201731" cy="1596280"/>
          </a:xfrm>
          <a:custGeom>
            <a:rect b="b" l="l" r="r" t="t"/>
            <a:pathLst>
              <a:path extrusionOk="0" h="1596280" w="2201731">
                <a:moveTo>
                  <a:pt x="0" y="0"/>
                </a:moveTo>
                <a:lnTo>
                  <a:pt x="2201731" y="0"/>
                </a:lnTo>
                <a:lnTo>
                  <a:pt x="2201731" y="1596280"/>
                </a:lnTo>
                <a:lnTo>
                  <a:pt x="0" y="1596280"/>
                </a:lnTo>
                <a:lnTo>
                  <a:pt x="0" y="0"/>
                </a:lnTo>
                <a:close/>
              </a:path>
            </a:pathLst>
          </a:custGeom>
          <a:blipFill rotWithShape="1">
            <a:blip r:embed="rId4">
              <a:alphaModFix/>
            </a:blip>
            <a:stretch>
              <a:fillRect b="0" l="0" r="0" t="0"/>
            </a:stretch>
          </a:blipFill>
          <a:ln>
            <a:noFill/>
          </a:ln>
        </p:spPr>
      </p:sp>
      <p:cxnSp>
        <p:nvCxnSpPr>
          <p:cNvPr id="312" name="Google Shape;312;p18"/>
          <p:cNvCxnSpPr/>
          <p:nvPr/>
        </p:nvCxnSpPr>
        <p:spPr>
          <a:xfrm>
            <a:off x="17278350" y="2639547"/>
            <a:ext cx="0" cy="4920638"/>
          </a:xfrm>
          <a:prstGeom prst="straightConnector1">
            <a:avLst/>
          </a:prstGeom>
          <a:noFill/>
          <a:ln cap="flat" cmpd="sng" w="38100">
            <a:solidFill>
              <a:srgbClr val="FFFFFF"/>
            </a:solidFill>
            <a:prstDash val="solid"/>
            <a:round/>
            <a:headEnd len="sm" w="sm" type="none"/>
            <a:tailEnd len="sm" w="sm" type="none"/>
          </a:ln>
        </p:spPr>
      </p:cxnSp>
      <p:cxnSp>
        <p:nvCxnSpPr>
          <p:cNvPr id="313" name="Google Shape;313;p18"/>
          <p:cNvCxnSpPr/>
          <p:nvPr/>
        </p:nvCxnSpPr>
        <p:spPr>
          <a:xfrm rot="10800000">
            <a:off x="3158314" y="693281"/>
            <a:ext cx="12008328" cy="0"/>
          </a:xfrm>
          <a:prstGeom prst="straightConnector1">
            <a:avLst/>
          </a:prstGeom>
          <a:noFill/>
          <a:ln cap="flat" cmpd="sng" w="38100">
            <a:solidFill>
              <a:srgbClr val="FFFFFF"/>
            </a:solidFill>
            <a:prstDash val="solid"/>
            <a:round/>
            <a:headEnd len="sm" w="sm" type="none"/>
            <a:tailEnd len="sm" w="sm" type="none"/>
          </a:ln>
        </p:spPr>
      </p:cxnSp>
      <p:cxnSp>
        <p:nvCxnSpPr>
          <p:cNvPr id="314" name="Google Shape;314;p18"/>
          <p:cNvCxnSpPr/>
          <p:nvPr/>
        </p:nvCxnSpPr>
        <p:spPr>
          <a:xfrm rot="10800000">
            <a:off x="2872563" y="9277350"/>
            <a:ext cx="12008328" cy="0"/>
          </a:xfrm>
          <a:prstGeom prst="straightConnector1">
            <a:avLst/>
          </a:prstGeom>
          <a:noFill/>
          <a:ln cap="flat" cmpd="sng" w="38100">
            <a:solidFill>
              <a:srgbClr val="FFFFFF"/>
            </a:solidFill>
            <a:prstDash val="solid"/>
            <a:round/>
            <a:headEnd len="sm" w="sm" type="none"/>
            <a:tailEnd len="sm" w="sm" type="none"/>
          </a:ln>
        </p:spPr>
      </p:cxnSp>
      <p:grpSp>
        <p:nvGrpSpPr>
          <p:cNvPr id="315" name="Google Shape;315;p18"/>
          <p:cNvGrpSpPr/>
          <p:nvPr/>
        </p:nvGrpSpPr>
        <p:grpSpPr>
          <a:xfrm>
            <a:off x="1779605" y="3489049"/>
            <a:ext cx="3086101" cy="3303087"/>
            <a:chOff x="0" y="-57150"/>
            <a:chExt cx="812800" cy="869950"/>
          </a:xfrm>
        </p:grpSpPr>
        <p:sp>
          <p:nvSpPr>
            <p:cNvPr id="316" name="Google Shape;316;p18"/>
            <p:cNvSpPr/>
            <p:nvPr/>
          </p:nvSpPr>
          <p:spPr>
            <a:xfrm>
              <a:off x="0" y="0"/>
              <a:ext cx="228738" cy="299725"/>
            </a:xfrm>
            <a:custGeom>
              <a:rect b="b" l="l" r="r" t="t"/>
              <a:pathLst>
                <a:path extrusionOk="0" h="299725" w="228738">
                  <a:moveTo>
                    <a:pt x="0" y="0"/>
                  </a:moveTo>
                  <a:lnTo>
                    <a:pt x="228738" y="0"/>
                  </a:lnTo>
                  <a:lnTo>
                    <a:pt x="228738" y="299725"/>
                  </a:lnTo>
                  <a:lnTo>
                    <a:pt x="0" y="299725"/>
                  </a:lnTo>
                  <a:lnTo>
                    <a:pt x="0" y="0"/>
                  </a:lnTo>
                </a:path>
              </a:pathLst>
            </a:custGeom>
            <a:solidFill>
              <a:srgbClr val="FFCF00"/>
            </a:solidFill>
            <a:ln>
              <a:noFill/>
            </a:ln>
          </p:spPr>
        </p:sp>
        <p:sp>
          <p:nvSpPr>
            <p:cNvPr id="317" name="Google Shape;317;p18"/>
            <p:cNvSpPr txBox="1"/>
            <p:nvPr/>
          </p:nvSpPr>
          <p:spPr>
            <a:xfrm>
              <a:off x="0" y="-57150"/>
              <a:ext cx="812800" cy="869950"/>
            </a:xfrm>
            <a:prstGeom prst="rect">
              <a:avLst/>
            </a:prstGeom>
            <a:noFill/>
            <a:ln>
              <a:noFill/>
            </a:ln>
          </p:spPr>
          <p:txBody>
            <a:bodyPr anchorCtr="0" anchor="ctr" bIns="50800" lIns="50800" spcFirstLastPara="1" rIns="50800" wrap="square" tIns="50800">
              <a:noAutofit/>
            </a:bodyPr>
            <a:lstStyle/>
            <a:p>
              <a:pPr indent="0" lvl="0" marL="0" marR="0" rtl="0" algn="ctr">
                <a:lnSpc>
                  <a:spcPct val="1866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8" name="Google Shape;318;p18"/>
          <p:cNvSpPr txBox="1"/>
          <p:nvPr/>
        </p:nvSpPr>
        <p:spPr>
          <a:xfrm>
            <a:off x="1907968" y="3439340"/>
            <a:ext cx="448985" cy="1698626"/>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540795"/>
                </a:solidFill>
                <a:latin typeface="Play"/>
                <a:ea typeface="Play"/>
                <a:cs typeface="Play"/>
                <a:sym typeface="Play"/>
              </a:rPr>
              <a:t>2</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olet and Beige Spanish Holy Week Presentation">
  <a:themeElements>
    <a:clrScheme name="Office">
      <a:dk1>
        <a:srgbClr val="000000"/>
      </a:dk1>
      <a:lt1>
        <a:srgbClr val="FFFFFF"/>
      </a:lt1>
      <a:dk2>
        <a:srgbClr val="540795"/>
      </a:dk2>
      <a:lt2>
        <a:srgbClr val="F1EAE2"/>
      </a:lt2>
      <a:accent1>
        <a:srgbClr val="FFDB15"/>
      </a:accent1>
      <a:accent2>
        <a:srgbClr val="540795"/>
      </a:accent2>
      <a:accent3>
        <a:srgbClr val="FFCF00"/>
      </a:accent3>
      <a:accent4>
        <a:srgbClr val="F1EAE2"/>
      </a:accent4>
      <a:accent5>
        <a:srgbClr val="888888"/>
      </a:accent5>
      <a:accent6>
        <a:srgbClr val="FFFFFF"/>
      </a:accent6>
      <a:hlink>
        <a:srgbClr val="FFFF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