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Sarabun ExtraBold"/>
      <p:bold r:id="rId29"/>
      <p:boldItalic r:id="rId30"/>
    </p:embeddedFont>
    <p:embeddedFont>
      <p:font typeface="Sarabun"/>
      <p:regular r:id="rId31"/>
      <p:bold r:id="rId32"/>
      <p:italic r:id="rId33"/>
      <p:boldItalic r:id="rId34"/>
    </p:embeddedFont>
    <p:embeddedFont>
      <p:font typeface="Assistant SemiBold"/>
      <p:regular r:id="rId35"/>
      <p:bold r:id="rId36"/>
    </p:embeddedFont>
    <p:embeddedFont>
      <p:font typeface="Assistant"/>
      <p:regular r:id="rId37"/>
      <p:bold r:id="rId38"/>
    </p:embeddedFont>
    <p:embeddedFont>
      <p:font typeface="Sarabun Thin"/>
      <p:regular r:id="rId39"/>
      <p:bold r:id="rId40"/>
      <p:italic r:id="rId41"/>
      <p:boldItalic r:id="rId42"/>
    </p:embeddedFont>
    <p:embeddedFont>
      <p:font typeface="Assistant ExtraBold"/>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04E8BC-2637-4940-8292-5D69E3939C04}">
  <a:tblStyle styleId="{F604E8BC-2637-4940-8292-5D69E3939C0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arabunThin-bold.fntdata"/><Relationship Id="rId20" Type="http://schemas.openxmlformats.org/officeDocument/2006/relationships/slide" Target="slides/slide14.xml"/><Relationship Id="rId42" Type="http://schemas.openxmlformats.org/officeDocument/2006/relationships/font" Target="fonts/SarabunThin-boldItalic.fntdata"/><Relationship Id="rId41" Type="http://schemas.openxmlformats.org/officeDocument/2006/relationships/font" Target="fonts/SarabunThin-italic.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AssistantExtraBold-bold.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arabunExtra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arabun-regular.fntdata"/><Relationship Id="rId30" Type="http://schemas.openxmlformats.org/officeDocument/2006/relationships/font" Target="fonts/SarabunExtraBold-boldItalic.fntdata"/><Relationship Id="rId11" Type="http://schemas.openxmlformats.org/officeDocument/2006/relationships/slide" Target="slides/slide5.xml"/><Relationship Id="rId33" Type="http://schemas.openxmlformats.org/officeDocument/2006/relationships/font" Target="fonts/Sarabun-italic.fntdata"/><Relationship Id="rId10" Type="http://schemas.openxmlformats.org/officeDocument/2006/relationships/slide" Target="slides/slide4.xml"/><Relationship Id="rId32" Type="http://schemas.openxmlformats.org/officeDocument/2006/relationships/font" Target="fonts/Sarabun-bold.fntdata"/><Relationship Id="rId13" Type="http://schemas.openxmlformats.org/officeDocument/2006/relationships/slide" Target="slides/slide7.xml"/><Relationship Id="rId35" Type="http://schemas.openxmlformats.org/officeDocument/2006/relationships/font" Target="fonts/AssistantSemiBold-regular.fntdata"/><Relationship Id="rId12" Type="http://schemas.openxmlformats.org/officeDocument/2006/relationships/slide" Target="slides/slide6.xml"/><Relationship Id="rId34" Type="http://schemas.openxmlformats.org/officeDocument/2006/relationships/font" Target="fonts/Sarabun-boldItalic.fntdata"/><Relationship Id="rId15" Type="http://schemas.openxmlformats.org/officeDocument/2006/relationships/slide" Target="slides/slide9.xml"/><Relationship Id="rId37" Type="http://schemas.openxmlformats.org/officeDocument/2006/relationships/font" Target="fonts/Assistant-regular.fntdata"/><Relationship Id="rId14" Type="http://schemas.openxmlformats.org/officeDocument/2006/relationships/slide" Target="slides/slide8.xml"/><Relationship Id="rId36" Type="http://schemas.openxmlformats.org/officeDocument/2006/relationships/font" Target="fonts/AssistantSemiBold-bold.fntdata"/><Relationship Id="rId17" Type="http://schemas.openxmlformats.org/officeDocument/2006/relationships/slide" Target="slides/slide11.xml"/><Relationship Id="rId39" Type="http://schemas.openxmlformats.org/officeDocument/2006/relationships/font" Target="fonts/SarabunThin-regular.fntdata"/><Relationship Id="rId16" Type="http://schemas.openxmlformats.org/officeDocument/2006/relationships/slide" Target="slides/slide10.xml"/><Relationship Id="rId38" Type="http://schemas.openxmlformats.org/officeDocument/2006/relationships/font" Target="fonts/Assistant-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11.png"/><Relationship Id="rId6" Type="http://schemas.openxmlformats.org/officeDocument/2006/relationships/image" Target="../media/image22.png"/><Relationship Id="rId7"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4.png"/><Relationship Id="rId4" Type="http://schemas.openxmlformats.org/officeDocument/2006/relationships/image" Target="../media/image44.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878EDD"/>
        </a:solidFill>
      </p:bgPr>
    </p:bg>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30656" l="9209" r="9217" t="0"/>
          <a:stretch/>
        </p:blipFill>
        <p:spPr>
          <a:xfrm>
            <a:off x="0" y="7121500"/>
            <a:ext cx="18288000" cy="3165500"/>
          </a:xfrm>
          <a:prstGeom prst="rect">
            <a:avLst/>
          </a:prstGeom>
          <a:noFill/>
          <a:ln>
            <a:noFill/>
          </a:ln>
        </p:spPr>
      </p:pic>
      <p:grpSp>
        <p:nvGrpSpPr>
          <p:cNvPr id="11" name="Google Shape;11;p3"/>
          <p:cNvGrpSpPr/>
          <p:nvPr/>
        </p:nvGrpSpPr>
        <p:grpSpPr>
          <a:xfrm>
            <a:off x="2747791" y="2281182"/>
            <a:ext cx="12792974" cy="6430343"/>
            <a:chOff x="0" y="-38100"/>
            <a:chExt cx="2853600" cy="1434352"/>
          </a:xfrm>
        </p:grpSpPr>
        <p:sp>
          <p:nvSpPr>
            <p:cNvPr id="12" name="Google Shape;12;p3"/>
            <p:cNvSpPr/>
            <p:nvPr/>
          </p:nvSpPr>
          <p:spPr>
            <a:xfrm>
              <a:off x="0" y="0"/>
              <a:ext cx="2853498" cy="1396252"/>
            </a:xfrm>
            <a:custGeom>
              <a:rect b="b" l="l" r="r" t="t"/>
              <a:pathLst>
                <a:path extrusionOk="0" h="1396252" w="2853498">
                  <a:moveTo>
                    <a:pt x="15735" y="0"/>
                  </a:moveTo>
                  <a:lnTo>
                    <a:pt x="2837763" y="0"/>
                  </a:lnTo>
                  <a:cubicBezTo>
                    <a:pt x="2841936" y="0"/>
                    <a:pt x="2845938" y="1658"/>
                    <a:pt x="2848889" y="4609"/>
                  </a:cubicBezTo>
                  <a:cubicBezTo>
                    <a:pt x="2851840" y="7560"/>
                    <a:pt x="2853498" y="11562"/>
                    <a:pt x="2853498" y="15735"/>
                  </a:cubicBezTo>
                  <a:lnTo>
                    <a:pt x="2853498" y="1380517"/>
                  </a:lnTo>
                  <a:cubicBezTo>
                    <a:pt x="2853498" y="1389207"/>
                    <a:pt x="2846453" y="1396252"/>
                    <a:pt x="2837763" y="1396252"/>
                  </a:cubicBezTo>
                  <a:lnTo>
                    <a:pt x="15735" y="1396252"/>
                  </a:lnTo>
                  <a:cubicBezTo>
                    <a:pt x="7045" y="1396252"/>
                    <a:pt x="0" y="1389207"/>
                    <a:pt x="0" y="1380517"/>
                  </a:cubicBezTo>
                  <a:lnTo>
                    <a:pt x="0" y="15735"/>
                  </a:lnTo>
                  <a:cubicBezTo>
                    <a:pt x="0" y="7045"/>
                    <a:pt x="7045" y="0"/>
                    <a:pt x="15735" y="0"/>
                  </a:cubicBezTo>
                  <a:close/>
                </a:path>
              </a:pathLst>
            </a:custGeom>
            <a:solidFill>
              <a:srgbClr val="E8E9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txBox="1"/>
            <p:nvPr/>
          </p:nvSpPr>
          <p:spPr>
            <a:xfrm>
              <a:off x="0" y="-38100"/>
              <a:ext cx="2853600" cy="1434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 name="Google Shape;14;p3"/>
          <p:cNvGrpSpPr/>
          <p:nvPr/>
        </p:nvGrpSpPr>
        <p:grpSpPr>
          <a:xfrm>
            <a:off x="2544347" y="2077260"/>
            <a:ext cx="13199408" cy="6855247"/>
            <a:chOff x="0" y="-38100"/>
            <a:chExt cx="2944259" cy="1529131"/>
          </a:xfrm>
        </p:grpSpPr>
        <p:sp>
          <p:nvSpPr>
            <p:cNvPr id="15" name="Google Shape;15;p3"/>
            <p:cNvSpPr/>
            <p:nvPr/>
          </p:nvSpPr>
          <p:spPr>
            <a:xfrm>
              <a:off x="0" y="0"/>
              <a:ext cx="2944259" cy="1491031"/>
            </a:xfrm>
            <a:custGeom>
              <a:rect b="b" l="l" r="r" t="t"/>
              <a:pathLst>
                <a:path extrusionOk="0" h="1491031" w="2944259">
                  <a:moveTo>
                    <a:pt x="15250" y="0"/>
                  </a:moveTo>
                  <a:lnTo>
                    <a:pt x="2929009" y="0"/>
                  </a:lnTo>
                  <a:cubicBezTo>
                    <a:pt x="2933054" y="0"/>
                    <a:pt x="2936933" y="1607"/>
                    <a:pt x="2939793" y="4467"/>
                  </a:cubicBezTo>
                  <a:cubicBezTo>
                    <a:pt x="2942653" y="7327"/>
                    <a:pt x="2944259" y="11205"/>
                    <a:pt x="2944259" y="15250"/>
                  </a:cubicBezTo>
                  <a:lnTo>
                    <a:pt x="2944259" y="1475781"/>
                  </a:lnTo>
                  <a:cubicBezTo>
                    <a:pt x="2944259" y="1479826"/>
                    <a:pt x="2942653" y="1483705"/>
                    <a:pt x="2939793" y="1486565"/>
                  </a:cubicBezTo>
                  <a:cubicBezTo>
                    <a:pt x="2936933" y="1489424"/>
                    <a:pt x="2933054" y="1491031"/>
                    <a:pt x="2929009" y="1491031"/>
                  </a:cubicBezTo>
                  <a:lnTo>
                    <a:pt x="15250" y="1491031"/>
                  </a:lnTo>
                  <a:cubicBezTo>
                    <a:pt x="11205" y="1491031"/>
                    <a:pt x="7327" y="1489424"/>
                    <a:pt x="4467" y="1486565"/>
                  </a:cubicBezTo>
                  <a:cubicBezTo>
                    <a:pt x="1607" y="1483705"/>
                    <a:pt x="0" y="1479826"/>
                    <a:pt x="0" y="1475781"/>
                  </a:cubicBezTo>
                  <a:lnTo>
                    <a:pt x="0" y="15250"/>
                  </a:lnTo>
                  <a:cubicBezTo>
                    <a:pt x="0" y="11205"/>
                    <a:pt x="1607" y="7327"/>
                    <a:pt x="4467" y="4467"/>
                  </a:cubicBezTo>
                  <a:cubicBezTo>
                    <a:pt x="7327" y="1607"/>
                    <a:pt x="11205" y="0"/>
                    <a:pt x="15250" y="0"/>
                  </a:cubicBezTo>
                  <a:close/>
                </a:path>
              </a:pathLst>
            </a:custGeom>
            <a:solidFill>
              <a:srgbClr val="E8E9EA">
                <a:alpha val="42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nvSpPr>
          <p:spPr>
            <a:xfrm>
              <a:off x="0" y="-38100"/>
              <a:ext cx="2944200" cy="1529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 name="Google Shape;17;p3"/>
          <p:cNvSpPr/>
          <p:nvPr/>
        </p:nvSpPr>
        <p:spPr>
          <a:xfrm>
            <a:off x="3147214" y="8069244"/>
            <a:ext cx="2639258" cy="159604"/>
          </a:xfrm>
          <a:custGeom>
            <a:rect b="b" l="l" r="r" t="t"/>
            <a:pathLst>
              <a:path extrusionOk="0" h="159604" w="2639258">
                <a:moveTo>
                  <a:pt x="0" y="0"/>
                </a:moveTo>
                <a:lnTo>
                  <a:pt x="2639258" y="0"/>
                </a:lnTo>
                <a:lnTo>
                  <a:pt x="2639258" y="159604"/>
                </a:lnTo>
                <a:lnTo>
                  <a:pt x="0" y="159604"/>
                </a:lnTo>
                <a:lnTo>
                  <a:pt x="0" y="0"/>
                </a:lnTo>
                <a:close/>
              </a:path>
            </a:pathLst>
          </a:custGeom>
          <a:blipFill rotWithShape="1">
            <a:blip r:embed="rId3">
              <a:alphaModFix/>
            </a:blip>
            <a:stretch>
              <a:fillRect b="0" l="-161034" r="-16119" t="0"/>
            </a:stretch>
          </a:blipFill>
          <a:ln>
            <a:noFill/>
          </a:ln>
        </p:spPr>
      </p:sp>
      <p:sp>
        <p:nvSpPr>
          <p:cNvPr id="18" name="Google Shape;18;p3"/>
          <p:cNvSpPr/>
          <p:nvPr/>
        </p:nvSpPr>
        <p:spPr>
          <a:xfrm>
            <a:off x="3147214" y="7701872"/>
            <a:ext cx="2164016" cy="159604"/>
          </a:xfrm>
          <a:custGeom>
            <a:rect b="b" l="l" r="r" t="t"/>
            <a:pathLst>
              <a:path extrusionOk="0" h="159604" w="2164016">
                <a:moveTo>
                  <a:pt x="0" y="0"/>
                </a:moveTo>
                <a:lnTo>
                  <a:pt x="2164017" y="0"/>
                </a:lnTo>
                <a:lnTo>
                  <a:pt x="2164017" y="159604"/>
                </a:lnTo>
                <a:lnTo>
                  <a:pt x="0" y="159604"/>
                </a:lnTo>
                <a:lnTo>
                  <a:pt x="0" y="0"/>
                </a:lnTo>
                <a:close/>
              </a:path>
            </a:pathLst>
          </a:custGeom>
          <a:blipFill rotWithShape="1">
            <a:blip r:embed="rId3">
              <a:alphaModFix/>
            </a:blip>
            <a:stretch>
              <a:fillRect b="0" l="-196393" r="-41615" t="0"/>
            </a:stretch>
          </a:blipFill>
          <a:ln>
            <a:noFill/>
          </a:ln>
        </p:spPr>
      </p:sp>
      <p:sp>
        <p:nvSpPr>
          <p:cNvPr id="19" name="Google Shape;19;p3"/>
          <p:cNvSpPr/>
          <p:nvPr/>
        </p:nvSpPr>
        <p:spPr>
          <a:xfrm>
            <a:off x="3147214" y="7369086"/>
            <a:ext cx="3064738" cy="159604"/>
          </a:xfrm>
          <a:custGeom>
            <a:rect b="b" l="l" r="r" t="t"/>
            <a:pathLst>
              <a:path extrusionOk="0" h="159604" w="3064738">
                <a:moveTo>
                  <a:pt x="0" y="0"/>
                </a:moveTo>
                <a:lnTo>
                  <a:pt x="3064739" y="0"/>
                </a:lnTo>
                <a:lnTo>
                  <a:pt x="3064739" y="159605"/>
                </a:lnTo>
                <a:lnTo>
                  <a:pt x="0" y="159605"/>
                </a:lnTo>
                <a:lnTo>
                  <a:pt x="0" y="0"/>
                </a:lnTo>
                <a:close/>
              </a:path>
            </a:pathLst>
          </a:custGeom>
          <a:blipFill rotWithShape="1">
            <a:blip r:embed="rId3">
              <a:alphaModFix/>
            </a:blip>
            <a:stretch>
              <a:fillRect b="0" l="-138686" r="0" t="0"/>
            </a:stretch>
          </a:blipFill>
          <a:ln>
            <a:noFill/>
          </a:ln>
        </p:spPr>
      </p:sp>
      <p:sp>
        <p:nvSpPr>
          <p:cNvPr id="20" name="Google Shape;20;p3"/>
          <p:cNvSpPr/>
          <p:nvPr/>
        </p:nvSpPr>
        <p:spPr>
          <a:xfrm>
            <a:off x="8176165" y="2700285"/>
            <a:ext cx="2043946" cy="2062698"/>
          </a:xfrm>
          <a:custGeom>
            <a:rect b="b" l="l" r="r" t="t"/>
            <a:pathLst>
              <a:path extrusionOk="0" h="2062698" w="2043946">
                <a:moveTo>
                  <a:pt x="0" y="0"/>
                </a:moveTo>
                <a:lnTo>
                  <a:pt x="2043947" y="0"/>
                </a:lnTo>
                <a:lnTo>
                  <a:pt x="2043947" y="2062698"/>
                </a:lnTo>
                <a:lnTo>
                  <a:pt x="0" y="2062698"/>
                </a:lnTo>
                <a:lnTo>
                  <a:pt x="0" y="0"/>
                </a:lnTo>
                <a:close/>
              </a:path>
            </a:pathLst>
          </a:custGeom>
          <a:blipFill rotWithShape="1">
            <a:blip r:embed="rId4">
              <a:alphaModFix/>
            </a:blip>
            <a:stretch>
              <a:fillRect b="0" l="0" r="0" t="0"/>
            </a:stretch>
          </a:blipFill>
          <a:ln>
            <a:noFill/>
          </a:ln>
        </p:spPr>
      </p:sp>
      <p:sp>
        <p:nvSpPr>
          <p:cNvPr id="21" name="Google Shape;21;p3"/>
          <p:cNvSpPr/>
          <p:nvPr/>
        </p:nvSpPr>
        <p:spPr>
          <a:xfrm>
            <a:off x="8176165" y="6417539"/>
            <a:ext cx="2043946" cy="2062698"/>
          </a:xfrm>
          <a:custGeom>
            <a:rect b="b" l="l" r="r" t="t"/>
            <a:pathLst>
              <a:path extrusionOk="0" h="2062698" w="2043946">
                <a:moveTo>
                  <a:pt x="0" y="0"/>
                </a:moveTo>
                <a:lnTo>
                  <a:pt x="2043947" y="0"/>
                </a:lnTo>
                <a:lnTo>
                  <a:pt x="2043947" y="2062699"/>
                </a:lnTo>
                <a:lnTo>
                  <a:pt x="0" y="2062699"/>
                </a:lnTo>
                <a:lnTo>
                  <a:pt x="0" y="0"/>
                </a:lnTo>
                <a:close/>
              </a:path>
            </a:pathLst>
          </a:custGeom>
          <a:blipFill rotWithShape="1">
            <a:blip r:embed="rId4">
              <a:alphaModFix/>
            </a:blip>
            <a:stretch>
              <a:fillRect b="0" l="0" r="0" t="0"/>
            </a:stretch>
          </a:blipFill>
          <a:ln>
            <a:noFill/>
          </a:ln>
        </p:spPr>
      </p:sp>
      <p:sp>
        <p:nvSpPr>
          <p:cNvPr id="22" name="Google Shape;22;p3"/>
          <p:cNvSpPr/>
          <p:nvPr/>
        </p:nvSpPr>
        <p:spPr>
          <a:xfrm>
            <a:off x="5782841" y="4558912"/>
            <a:ext cx="2043946" cy="2062698"/>
          </a:xfrm>
          <a:custGeom>
            <a:rect b="b" l="l" r="r" t="t"/>
            <a:pathLst>
              <a:path extrusionOk="0" h="2062698" w="2043946">
                <a:moveTo>
                  <a:pt x="0" y="0"/>
                </a:moveTo>
                <a:lnTo>
                  <a:pt x="2043947" y="0"/>
                </a:lnTo>
                <a:lnTo>
                  <a:pt x="2043947" y="2062698"/>
                </a:lnTo>
                <a:lnTo>
                  <a:pt x="0" y="2062698"/>
                </a:lnTo>
                <a:lnTo>
                  <a:pt x="0" y="0"/>
                </a:lnTo>
                <a:close/>
              </a:path>
            </a:pathLst>
          </a:custGeom>
          <a:blipFill rotWithShape="1">
            <a:blip r:embed="rId4">
              <a:alphaModFix/>
            </a:blip>
            <a:stretch>
              <a:fillRect b="0" l="0" r="0" t="0"/>
            </a:stretch>
          </a:blipFill>
          <a:ln>
            <a:noFill/>
          </a:ln>
        </p:spPr>
      </p:sp>
      <p:sp>
        <p:nvSpPr>
          <p:cNvPr id="23" name="Google Shape;23;p3"/>
          <p:cNvSpPr/>
          <p:nvPr/>
        </p:nvSpPr>
        <p:spPr>
          <a:xfrm>
            <a:off x="10569490" y="4558912"/>
            <a:ext cx="2043946" cy="2062698"/>
          </a:xfrm>
          <a:custGeom>
            <a:rect b="b" l="l" r="r" t="t"/>
            <a:pathLst>
              <a:path extrusionOk="0" h="2062698" w="2043946">
                <a:moveTo>
                  <a:pt x="0" y="0"/>
                </a:moveTo>
                <a:lnTo>
                  <a:pt x="2043946" y="0"/>
                </a:lnTo>
                <a:lnTo>
                  <a:pt x="2043946" y="2062698"/>
                </a:lnTo>
                <a:lnTo>
                  <a:pt x="0" y="2062698"/>
                </a:lnTo>
                <a:lnTo>
                  <a:pt x="0" y="0"/>
                </a:lnTo>
                <a:close/>
              </a:path>
            </a:pathLst>
          </a:custGeom>
          <a:blipFill rotWithShape="1">
            <a:blip r:embed="rId4">
              <a:alphaModFix/>
            </a:blip>
            <a:stretch>
              <a:fillRect b="0" l="0" r="0" t="0"/>
            </a:stretch>
          </a:blipFill>
          <a:ln>
            <a:noFill/>
          </a:ln>
        </p:spPr>
      </p:sp>
      <p:sp>
        <p:nvSpPr>
          <p:cNvPr id="24" name="Google Shape;24;p3"/>
          <p:cNvSpPr/>
          <p:nvPr/>
        </p:nvSpPr>
        <p:spPr>
          <a:xfrm rot="10800000">
            <a:off x="6969163" y="3638637"/>
            <a:ext cx="1064464" cy="727707"/>
          </a:xfrm>
          <a:custGeom>
            <a:rect b="b" l="l" r="r" t="t"/>
            <a:pathLst>
              <a:path extrusionOk="0" h="727707" w="1064464">
                <a:moveTo>
                  <a:pt x="0" y="0"/>
                </a:moveTo>
                <a:lnTo>
                  <a:pt x="1064464" y="0"/>
                </a:lnTo>
                <a:lnTo>
                  <a:pt x="1064464" y="727706"/>
                </a:lnTo>
                <a:lnTo>
                  <a:pt x="0" y="727706"/>
                </a:lnTo>
                <a:lnTo>
                  <a:pt x="0" y="0"/>
                </a:lnTo>
                <a:close/>
              </a:path>
            </a:pathLst>
          </a:custGeom>
          <a:blipFill rotWithShape="1">
            <a:blip r:embed="rId5">
              <a:alphaModFix/>
            </a:blip>
            <a:stretch>
              <a:fillRect b="0" l="0" r="0" t="0"/>
            </a:stretch>
          </a:blipFill>
          <a:ln>
            <a:noFill/>
          </a:ln>
        </p:spPr>
      </p:sp>
      <p:sp>
        <p:nvSpPr>
          <p:cNvPr id="25" name="Google Shape;25;p3"/>
          <p:cNvSpPr/>
          <p:nvPr/>
        </p:nvSpPr>
        <p:spPr>
          <a:xfrm>
            <a:off x="10493259" y="6794203"/>
            <a:ext cx="1064464" cy="727707"/>
          </a:xfrm>
          <a:custGeom>
            <a:rect b="b" l="l" r="r" t="t"/>
            <a:pathLst>
              <a:path extrusionOk="0" h="727707" w="1064464">
                <a:moveTo>
                  <a:pt x="0" y="0"/>
                </a:moveTo>
                <a:lnTo>
                  <a:pt x="1064465" y="0"/>
                </a:lnTo>
                <a:lnTo>
                  <a:pt x="1064465" y="727707"/>
                </a:lnTo>
                <a:lnTo>
                  <a:pt x="0" y="727707"/>
                </a:lnTo>
                <a:lnTo>
                  <a:pt x="0" y="0"/>
                </a:lnTo>
                <a:close/>
              </a:path>
            </a:pathLst>
          </a:custGeom>
          <a:blipFill rotWithShape="1">
            <a:blip r:embed="rId5">
              <a:alphaModFix/>
            </a:blip>
            <a:stretch>
              <a:fillRect b="0" l="0" r="0" t="0"/>
            </a:stretch>
          </a:blipFill>
          <a:ln>
            <a:noFill/>
          </a:ln>
        </p:spPr>
      </p:sp>
      <p:sp>
        <p:nvSpPr>
          <p:cNvPr id="26" name="Google Shape;26;p3"/>
          <p:cNvSpPr/>
          <p:nvPr/>
        </p:nvSpPr>
        <p:spPr>
          <a:xfrm rot="-6620284">
            <a:off x="10499543" y="3627644"/>
            <a:ext cx="1064284" cy="727584"/>
          </a:xfrm>
          <a:custGeom>
            <a:rect b="b" l="l" r="r" t="t"/>
            <a:pathLst>
              <a:path extrusionOk="0" h="727707" w="1064464">
                <a:moveTo>
                  <a:pt x="0" y="0"/>
                </a:moveTo>
                <a:lnTo>
                  <a:pt x="1064464" y="0"/>
                </a:lnTo>
                <a:lnTo>
                  <a:pt x="1064464" y="727706"/>
                </a:lnTo>
                <a:lnTo>
                  <a:pt x="0" y="727706"/>
                </a:lnTo>
                <a:lnTo>
                  <a:pt x="0" y="0"/>
                </a:lnTo>
                <a:close/>
              </a:path>
            </a:pathLst>
          </a:custGeom>
          <a:blipFill rotWithShape="1">
            <a:blip r:embed="rId5">
              <a:alphaModFix/>
            </a:blip>
            <a:stretch>
              <a:fillRect b="0" l="0" r="0" t="0"/>
            </a:stretch>
          </a:blipFill>
          <a:ln>
            <a:noFill/>
          </a:ln>
        </p:spPr>
      </p:sp>
      <p:sp>
        <p:nvSpPr>
          <p:cNvPr id="27" name="Google Shape;27;p3"/>
          <p:cNvSpPr/>
          <p:nvPr/>
        </p:nvSpPr>
        <p:spPr>
          <a:xfrm rot="4179716">
            <a:off x="6963058" y="6668824"/>
            <a:ext cx="1064284" cy="727584"/>
          </a:xfrm>
          <a:custGeom>
            <a:rect b="b" l="l" r="r" t="t"/>
            <a:pathLst>
              <a:path extrusionOk="0" h="727707" w="1064464">
                <a:moveTo>
                  <a:pt x="0" y="0"/>
                </a:moveTo>
                <a:lnTo>
                  <a:pt x="1064465" y="0"/>
                </a:lnTo>
                <a:lnTo>
                  <a:pt x="1064465" y="727706"/>
                </a:lnTo>
                <a:lnTo>
                  <a:pt x="0" y="727706"/>
                </a:lnTo>
                <a:lnTo>
                  <a:pt x="0" y="0"/>
                </a:lnTo>
                <a:close/>
              </a:path>
            </a:pathLst>
          </a:custGeom>
          <a:blipFill rotWithShape="1">
            <a:blip r:embed="rId5">
              <a:alphaModFix/>
            </a:blip>
            <a:stretch>
              <a:fillRect b="0" l="0" r="0" t="0"/>
            </a:stretch>
          </a:blipFill>
          <a:ln>
            <a:noFill/>
          </a:ln>
        </p:spPr>
      </p:sp>
      <p:sp>
        <p:nvSpPr>
          <p:cNvPr id="28" name="Google Shape;28;p3"/>
          <p:cNvSpPr/>
          <p:nvPr/>
        </p:nvSpPr>
        <p:spPr>
          <a:xfrm>
            <a:off x="3147214" y="3136623"/>
            <a:ext cx="4091461" cy="159604"/>
          </a:xfrm>
          <a:custGeom>
            <a:rect b="b" l="l" r="r" t="t"/>
            <a:pathLst>
              <a:path extrusionOk="0" h="159604" w="4091461">
                <a:moveTo>
                  <a:pt x="0" y="0"/>
                </a:moveTo>
                <a:lnTo>
                  <a:pt x="4091461" y="0"/>
                </a:lnTo>
                <a:lnTo>
                  <a:pt x="4091461" y="159605"/>
                </a:lnTo>
                <a:lnTo>
                  <a:pt x="0" y="159605"/>
                </a:lnTo>
                <a:lnTo>
                  <a:pt x="0" y="0"/>
                </a:lnTo>
                <a:close/>
              </a:path>
            </a:pathLst>
          </a:custGeom>
          <a:blipFill rotWithShape="1">
            <a:blip r:embed="rId3">
              <a:alphaModFix/>
            </a:blip>
            <a:stretch>
              <a:fillRect b="0" l="0" r="-78788" t="0"/>
            </a:stretch>
          </a:blipFill>
          <a:ln>
            <a:noFill/>
          </a:ln>
        </p:spPr>
      </p:sp>
      <p:sp>
        <p:nvSpPr>
          <p:cNvPr id="29" name="Google Shape;29;p3"/>
          <p:cNvSpPr/>
          <p:nvPr/>
        </p:nvSpPr>
        <p:spPr>
          <a:xfrm>
            <a:off x="3147214" y="3782570"/>
            <a:ext cx="3064738" cy="159604"/>
          </a:xfrm>
          <a:custGeom>
            <a:rect b="b" l="l" r="r" t="t"/>
            <a:pathLst>
              <a:path extrusionOk="0" h="159604" w="3064738">
                <a:moveTo>
                  <a:pt x="0" y="0"/>
                </a:moveTo>
                <a:lnTo>
                  <a:pt x="3064739" y="0"/>
                </a:lnTo>
                <a:lnTo>
                  <a:pt x="3064739" y="159605"/>
                </a:lnTo>
                <a:lnTo>
                  <a:pt x="0" y="159605"/>
                </a:lnTo>
                <a:lnTo>
                  <a:pt x="0" y="0"/>
                </a:lnTo>
                <a:close/>
              </a:path>
            </a:pathLst>
          </a:custGeom>
          <a:blipFill rotWithShape="1">
            <a:blip r:embed="rId3">
              <a:alphaModFix/>
            </a:blip>
            <a:stretch>
              <a:fillRect b="0" l="-138686" r="0" t="0"/>
            </a:stretch>
          </a:blipFill>
          <a:ln>
            <a:noFill/>
          </a:ln>
        </p:spPr>
      </p:sp>
      <p:sp>
        <p:nvSpPr>
          <p:cNvPr id="30" name="Google Shape;30;p3"/>
          <p:cNvSpPr/>
          <p:nvPr/>
        </p:nvSpPr>
        <p:spPr>
          <a:xfrm>
            <a:off x="3147214" y="3459597"/>
            <a:ext cx="2639258" cy="159604"/>
          </a:xfrm>
          <a:custGeom>
            <a:rect b="b" l="l" r="r" t="t"/>
            <a:pathLst>
              <a:path extrusionOk="0" h="159604" w="2639258">
                <a:moveTo>
                  <a:pt x="0" y="0"/>
                </a:moveTo>
                <a:lnTo>
                  <a:pt x="2639258" y="0"/>
                </a:lnTo>
                <a:lnTo>
                  <a:pt x="2639258" y="159604"/>
                </a:lnTo>
                <a:lnTo>
                  <a:pt x="0" y="159604"/>
                </a:lnTo>
                <a:lnTo>
                  <a:pt x="0" y="0"/>
                </a:lnTo>
                <a:close/>
              </a:path>
            </a:pathLst>
          </a:custGeom>
          <a:blipFill rotWithShape="1">
            <a:blip r:embed="rId3">
              <a:alphaModFix/>
            </a:blip>
            <a:stretch>
              <a:fillRect b="0" l="-161034" r="-16119" t="0"/>
            </a:stretch>
          </a:blipFill>
          <a:ln>
            <a:noFill/>
          </a:ln>
        </p:spPr>
      </p:sp>
      <p:sp>
        <p:nvSpPr>
          <p:cNvPr id="31" name="Google Shape;31;p3"/>
          <p:cNvSpPr/>
          <p:nvPr/>
        </p:nvSpPr>
        <p:spPr>
          <a:xfrm>
            <a:off x="3147214" y="4105544"/>
            <a:ext cx="1837771" cy="159604"/>
          </a:xfrm>
          <a:custGeom>
            <a:rect b="b" l="l" r="r" t="t"/>
            <a:pathLst>
              <a:path extrusionOk="0" h="159604" w="1837771">
                <a:moveTo>
                  <a:pt x="0" y="0"/>
                </a:moveTo>
                <a:lnTo>
                  <a:pt x="1837771" y="0"/>
                </a:lnTo>
                <a:lnTo>
                  <a:pt x="1837771" y="159604"/>
                </a:lnTo>
                <a:lnTo>
                  <a:pt x="0" y="159604"/>
                </a:lnTo>
                <a:lnTo>
                  <a:pt x="0" y="0"/>
                </a:lnTo>
                <a:close/>
              </a:path>
            </a:pathLst>
          </a:custGeom>
          <a:blipFill rotWithShape="1">
            <a:blip r:embed="rId3">
              <a:alphaModFix/>
            </a:blip>
            <a:stretch>
              <a:fillRect b="0" l="-231255" r="-66754" t="0"/>
            </a:stretch>
          </a:blipFill>
          <a:ln>
            <a:noFill/>
          </a:ln>
        </p:spPr>
      </p:sp>
      <p:sp>
        <p:nvSpPr>
          <p:cNvPr id="32" name="Google Shape;32;p3"/>
          <p:cNvSpPr/>
          <p:nvPr/>
        </p:nvSpPr>
        <p:spPr>
          <a:xfrm>
            <a:off x="11991081" y="4105544"/>
            <a:ext cx="3138045" cy="132465"/>
          </a:xfrm>
          <a:custGeom>
            <a:rect b="b" l="l" r="r" t="t"/>
            <a:pathLst>
              <a:path extrusionOk="0" h="132465" w="3138045">
                <a:moveTo>
                  <a:pt x="0" y="0"/>
                </a:moveTo>
                <a:lnTo>
                  <a:pt x="3138045" y="0"/>
                </a:lnTo>
                <a:lnTo>
                  <a:pt x="3138045" y="132465"/>
                </a:lnTo>
                <a:lnTo>
                  <a:pt x="0" y="132465"/>
                </a:lnTo>
                <a:lnTo>
                  <a:pt x="0" y="0"/>
                </a:lnTo>
                <a:close/>
              </a:path>
            </a:pathLst>
          </a:custGeom>
          <a:blipFill rotWithShape="1">
            <a:blip r:embed="rId3">
              <a:alphaModFix/>
            </a:blip>
            <a:stretch>
              <a:fillRect b="0" l="-93468" r="0" t="0"/>
            </a:stretch>
          </a:blipFill>
          <a:ln>
            <a:noFill/>
          </a:ln>
        </p:spPr>
      </p:sp>
      <p:sp>
        <p:nvSpPr>
          <p:cNvPr id="33" name="Google Shape;33;p3"/>
          <p:cNvSpPr/>
          <p:nvPr/>
        </p:nvSpPr>
        <p:spPr>
          <a:xfrm>
            <a:off x="13002702" y="4484377"/>
            <a:ext cx="2126424" cy="132465"/>
          </a:xfrm>
          <a:custGeom>
            <a:rect b="b" l="l" r="r" t="t"/>
            <a:pathLst>
              <a:path extrusionOk="0" h="132465" w="2126424">
                <a:moveTo>
                  <a:pt x="0" y="0"/>
                </a:moveTo>
                <a:lnTo>
                  <a:pt x="2126424" y="0"/>
                </a:lnTo>
                <a:lnTo>
                  <a:pt x="2126424" y="132465"/>
                </a:lnTo>
                <a:lnTo>
                  <a:pt x="0" y="132465"/>
                </a:lnTo>
                <a:lnTo>
                  <a:pt x="0" y="0"/>
                </a:lnTo>
                <a:close/>
              </a:path>
            </a:pathLst>
          </a:custGeom>
          <a:blipFill rotWithShape="1">
            <a:blip r:embed="rId3">
              <a:alphaModFix/>
            </a:blip>
            <a:stretch>
              <a:fillRect b="0" l="-185502" r="0" t="0"/>
            </a:stretch>
          </a:blipFill>
          <a:ln>
            <a:noFill/>
          </a:ln>
        </p:spPr>
      </p:sp>
      <p:sp>
        <p:nvSpPr>
          <p:cNvPr id="34" name="Google Shape;34;p3"/>
          <p:cNvSpPr/>
          <p:nvPr/>
        </p:nvSpPr>
        <p:spPr>
          <a:xfrm>
            <a:off x="13636651" y="4891463"/>
            <a:ext cx="1492475" cy="132465"/>
          </a:xfrm>
          <a:custGeom>
            <a:rect b="b" l="l" r="r" t="t"/>
            <a:pathLst>
              <a:path extrusionOk="0" h="132465" w="1492475">
                <a:moveTo>
                  <a:pt x="0" y="0"/>
                </a:moveTo>
                <a:lnTo>
                  <a:pt x="1492475" y="0"/>
                </a:lnTo>
                <a:lnTo>
                  <a:pt x="1492475" y="132466"/>
                </a:lnTo>
                <a:lnTo>
                  <a:pt x="0" y="132466"/>
                </a:lnTo>
                <a:lnTo>
                  <a:pt x="0" y="0"/>
                </a:lnTo>
                <a:close/>
              </a:path>
            </a:pathLst>
          </a:custGeom>
          <a:blipFill rotWithShape="1">
            <a:blip r:embed="rId3">
              <a:alphaModFix/>
            </a:blip>
            <a:stretch>
              <a:fillRect b="0" l="-306785" r="0" t="0"/>
            </a:stretch>
          </a:blipFill>
          <a:ln>
            <a:noFill/>
          </a:ln>
        </p:spPr>
      </p:sp>
      <p:sp>
        <p:nvSpPr>
          <p:cNvPr id="35" name="Google Shape;35;p3"/>
          <p:cNvSpPr txBox="1"/>
          <p:nvPr/>
        </p:nvSpPr>
        <p:spPr>
          <a:xfrm>
            <a:off x="8378002" y="3385653"/>
            <a:ext cx="1532100" cy="514500"/>
          </a:xfrm>
          <a:prstGeom prst="rect">
            <a:avLst/>
          </a:prstGeom>
          <a:noFill/>
          <a:ln>
            <a:noFill/>
          </a:ln>
        </p:spPr>
        <p:txBody>
          <a:bodyPr anchorCtr="0" anchor="t" bIns="0" lIns="0" spcFirstLastPara="1" rIns="0" wrap="square" tIns="0">
            <a:spAutoFit/>
          </a:bodyPr>
          <a:lstStyle/>
          <a:p>
            <a:pPr indent="0" lvl="0" marL="0" marR="0" rtl="0" algn="ctr">
              <a:lnSpc>
                <a:spcPct val="118048"/>
              </a:lnSpc>
              <a:spcBef>
                <a:spcPts val="0"/>
              </a:spcBef>
              <a:spcAft>
                <a:spcPts val="0"/>
              </a:spcAft>
              <a:buNone/>
            </a:pPr>
            <a:r>
              <a:rPr b="1" i="0" lang="en-US" sz="3341" u="none" cap="none" strike="noStrike">
                <a:solidFill>
                  <a:srgbClr val="E8E9EA"/>
                </a:solidFill>
                <a:latin typeface="Sarabun ExtraBold"/>
                <a:ea typeface="Sarabun ExtraBold"/>
                <a:cs typeface="Sarabun ExtraBold"/>
                <a:sym typeface="Sarabun ExtraBold"/>
              </a:rPr>
              <a:t>ACT</a:t>
            </a:r>
            <a:endParaRPr/>
          </a:p>
        </p:txBody>
      </p:sp>
      <p:sp>
        <p:nvSpPr>
          <p:cNvPr id="36" name="Google Shape;36;p3"/>
          <p:cNvSpPr txBox="1"/>
          <p:nvPr/>
        </p:nvSpPr>
        <p:spPr>
          <a:xfrm>
            <a:off x="8378002" y="7195905"/>
            <a:ext cx="1532100" cy="514500"/>
          </a:xfrm>
          <a:prstGeom prst="rect">
            <a:avLst/>
          </a:prstGeom>
          <a:noFill/>
          <a:ln>
            <a:noFill/>
          </a:ln>
        </p:spPr>
        <p:txBody>
          <a:bodyPr anchorCtr="0" anchor="t" bIns="0" lIns="0" spcFirstLastPara="1" rIns="0" wrap="square" tIns="0">
            <a:spAutoFit/>
          </a:bodyPr>
          <a:lstStyle/>
          <a:p>
            <a:pPr indent="0" lvl="0" marL="0" marR="0" rtl="0" algn="ctr">
              <a:lnSpc>
                <a:spcPct val="118048"/>
              </a:lnSpc>
              <a:spcBef>
                <a:spcPts val="0"/>
              </a:spcBef>
              <a:spcAft>
                <a:spcPts val="0"/>
              </a:spcAft>
              <a:buNone/>
            </a:pPr>
            <a:r>
              <a:rPr b="1" i="0" lang="en-US" sz="3341" u="none" cap="none" strike="noStrike">
                <a:solidFill>
                  <a:srgbClr val="E8E9EA"/>
                </a:solidFill>
                <a:latin typeface="Sarabun ExtraBold"/>
                <a:ea typeface="Sarabun ExtraBold"/>
                <a:cs typeface="Sarabun ExtraBold"/>
                <a:sym typeface="Sarabun ExtraBold"/>
              </a:rPr>
              <a:t>DO</a:t>
            </a:r>
            <a:endParaRPr/>
          </a:p>
        </p:txBody>
      </p:sp>
      <p:sp>
        <p:nvSpPr>
          <p:cNvPr id="37" name="Google Shape;37;p3"/>
          <p:cNvSpPr txBox="1"/>
          <p:nvPr/>
        </p:nvSpPr>
        <p:spPr>
          <a:xfrm>
            <a:off x="10825465" y="5255938"/>
            <a:ext cx="1532100" cy="514500"/>
          </a:xfrm>
          <a:prstGeom prst="rect">
            <a:avLst/>
          </a:prstGeom>
          <a:noFill/>
          <a:ln>
            <a:noFill/>
          </a:ln>
        </p:spPr>
        <p:txBody>
          <a:bodyPr anchorCtr="0" anchor="t" bIns="0" lIns="0" spcFirstLastPara="1" rIns="0" wrap="square" tIns="0">
            <a:spAutoFit/>
          </a:bodyPr>
          <a:lstStyle/>
          <a:p>
            <a:pPr indent="0" lvl="0" marL="0" marR="0" rtl="0" algn="ctr">
              <a:lnSpc>
                <a:spcPct val="118048"/>
              </a:lnSpc>
              <a:spcBef>
                <a:spcPts val="0"/>
              </a:spcBef>
              <a:spcAft>
                <a:spcPts val="0"/>
              </a:spcAft>
              <a:buNone/>
            </a:pPr>
            <a:r>
              <a:rPr b="1" i="0" lang="en-US" sz="3341" u="none" cap="none" strike="noStrike">
                <a:solidFill>
                  <a:srgbClr val="E8E9EA"/>
                </a:solidFill>
                <a:latin typeface="Sarabun ExtraBold"/>
                <a:ea typeface="Sarabun ExtraBold"/>
                <a:cs typeface="Sarabun ExtraBold"/>
                <a:sym typeface="Sarabun ExtraBold"/>
              </a:rPr>
              <a:t>PLAN</a:t>
            </a:r>
            <a:endParaRPr/>
          </a:p>
        </p:txBody>
      </p:sp>
      <p:sp>
        <p:nvSpPr>
          <p:cNvPr id="38" name="Google Shape;38;p3"/>
          <p:cNvSpPr txBox="1"/>
          <p:nvPr/>
        </p:nvSpPr>
        <p:spPr>
          <a:xfrm>
            <a:off x="5963524" y="5255938"/>
            <a:ext cx="1532100" cy="514500"/>
          </a:xfrm>
          <a:prstGeom prst="rect">
            <a:avLst/>
          </a:prstGeom>
          <a:noFill/>
          <a:ln>
            <a:noFill/>
          </a:ln>
        </p:spPr>
        <p:txBody>
          <a:bodyPr anchorCtr="0" anchor="t" bIns="0" lIns="0" spcFirstLastPara="1" rIns="0" wrap="square" tIns="0">
            <a:spAutoFit/>
          </a:bodyPr>
          <a:lstStyle/>
          <a:p>
            <a:pPr indent="0" lvl="0" marL="0" marR="0" rtl="0" algn="ctr">
              <a:lnSpc>
                <a:spcPct val="118048"/>
              </a:lnSpc>
              <a:spcBef>
                <a:spcPts val="0"/>
              </a:spcBef>
              <a:spcAft>
                <a:spcPts val="0"/>
              </a:spcAft>
              <a:buNone/>
            </a:pPr>
            <a:r>
              <a:rPr b="1" i="0" lang="en-US" sz="3341" u="none" cap="none" strike="noStrike">
                <a:solidFill>
                  <a:srgbClr val="E8E9EA"/>
                </a:solidFill>
                <a:latin typeface="Sarabun ExtraBold"/>
                <a:ea typeface="Sarabun ExtraBold"/>
                <a:cs typeface="Sarabun ExtraBold"/>
                <a:sym typeface="Sarabun ExtraBold"/>
              </a:rPr>
              <a:t>STUDY</a:t>
            </a:r>
            <a:endParaRPr/>
          </a:p>
        </p:txBody>
      </p:sp>
      <p:pic>
        <p:nvPicPr>
          <p:cNvPr id="39" name="Google Shape;39;p3"/>
          <p:cNvPicPr preferRelativeResize="0"/>
          <p:nvPr/>
        </p:nvPicPr>
        <p:blipFill rotWithShape="1">
          <a:blip r:embed="rId6">
            <a:alphaModFix/>
          </a:blip>
          <a:srcRect b="28612" l="0" r="0" t="0"/>
          <a:stretch/>
        </p:blipFill>
        <p:spPr>
          <a:xfrm>
            <a:off x="12725500" y="4534322"/>
            <a:ext cx="4834850" cy="5752675"/>
          </a:xfrm>
          <a:prstGeom prst="rect">
            <a:avLst/>
          </a:prstGeom>
          <a:noFill/>
          <a:ln>
            <a:noFill/>
          </a:ln>
        </p:spPr>
      </p:pic>
      <p:pic>
        <p:nvPicPr>
          <p:cNvPr id="40" name="Google Shape;40;p3"/>
          <p:cNvPicPr preferRelativeResize="0"/>
          <p:nvPr/>
        </p:nvPicPr>
        <p:blipFill rotWithShape="1">
          <a:blip r:embed="rId7">
            <a:alphaModFix/>
          </a:blip>
          <a:srcRect b="31368" l="0" r="0" t="-1875"/>
          <a:stretch/>
        </p:blipFill>
        <p:spPr>
          <a:xfrm>
            <a:off x="790575" y="4776199"/>
            <a:ext cx="3914424" cy="5510800"/>
          </a:xfrm>
          <a:prstGeom prst="rect">
            <a:avLst/>
          </a:prstGeom>
          <a:noFill/>
          <a:ln>
            <a:noFill/>
          </a:ln>
        </p:spPr>
      </p:pic>
      <p:sp>
        <p:nvSpPr>
          <p:cNvPr id="41" name="Google Shape;41;p3"/>
          <p:cNvSpPr txBox="1"/>
          <p:nvPr>
            <p:ph type="title"/>
          </p:nvPr>
        </p:nvSpPr>
        <p:spPr>
          <a:xfrm>
            <a:off x="-762000" y="513650"/>
            <a:ext cx="19812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E8E9EA"/>
              </a:buClr>
              <a:buSzPts val="10500"/>
              <a:buFont typeface="Sarabun ExtraBold"/>
              <a:buNone/>
              <a:defRPr i="0" sz="10500" u="none" cap="none" strike="noStrike">
                <a:solidFill>
                  <a:srgbClr val="E8E9EA"/>
                </a:solidFill>
                <a:latin typeface="Sarabun ExtraBold"/>
                <a:ea typeface="Sarabun ExtraBold"/>
                <a:cs typeface="Sarabun ExtraBold"/>
                <a:sym typeface="Sarabun ExtraBold"/>
              </a:defRPr>
            </a:lvl1pPr>
            <a:lvl2pPr lvl="1" rtl="0">
              <a:spcBef>
                <a:spcPts val="0"/>
              </a:spcBef>
              <a:spcAft>
                <a:spcPts val="0"/>
              </a:spcAft>
              <a:buClr>
                <a:srgbClr val="E8E9EA"/>
              </a:buClr>
              <a:buSzPts val="10500"/>
              <a:buNone/>
              <a:defRPr sz="10500">
                <a:solidFill>
                  <a:srgbClr val="E8E9EA"/>
                </a:solidFill>
              </a:defRPr>
            </a:lvl2pPr>
            <a:lvl3pPr lvl="2" rtl="0">
              <a:spcBef>
                <a:spcPts val="0"/>
              </a:spcBef>
              <a:spcAft>
                <a:spcPts val="0"/>
              </a:spcAft>
              <a:buClr>
                <a:srgbClr val="E8E9EA"/>
              </a:buClr>
              <a:buSzPts val="10500"/>
              <a:buNone/>
              <a:defRPr sz="10500">
                <a:solidFill>
                  <a:srgbClr val="E8E9EA"/>
                </a:solidFill>
              </a:defRPr>
            </a:lvl3pPr>
            <a:lvl4pPr lvl="3" rtl="0">
              <a:spcBef>
                <a:spcPts val="0"/>
              </a:spcBef>
              <a:spcAft>
                <a:spcPts val="0"/>
              </a:spcAft>
              <a:buClr>
                <a:srgbClr val="E8E9EA"/>
              </a:buClr>
              <a:buSzPts val="10500"/>
              <a:buNone/>
              <a:defRPr sz="10500">
                <a:solidFill>
                  <a:srgbClr val="E8E9EA"/>
                </a:solidFill>
              </a:defRPr>
            </a:lvl4pPr>
            <a:lvl5pPr lvl="4" rtl="0">
              <a:spcBef>
                <a:spcPts val="0"/>
              </a:spcBef>
              <a:spcAft>
                <a:spcPts val="0"/>
              </a:spcAft>
              <a:buClr>
                <a:srgbClr val="E8E9EA"/>
              </a:buClr>
              <a:buSzPts val="10500"/>
              <a:buNone/>
              <a:defRPr sz="10500">
                <a:solidFill>
                  <a:srgbClr val="E8E9EA"/>
                </a:solidFill>
              </a:defRPr>
            </a:lvl5pPr>
            <a:lvl6pPr lvl="5" rtl="0">
              <a:spcBef>
                <a:spcPts val="0"/>
              </a:spcBef>
              <a:spcAft>
                <a:spcPts val="0"/>
              </a:spcAft>
              <a:buClr>
                <a:srgbClr val="E8E9EA"/>
              </a:buClr>
              <a:buSzPts val="10500"/>
              <a:buNone/>
              <a:defRPr sz="10500">
                <a:solidFill>
                  <a:srgbClr val="E8E9EA"/>
                </a:solidFill>
              </a:defRPr>
            </a:lvl6pPr>
            <a:lvl7pPr lvl="6" rtl="0">
              <a:spcBef>
                <a:spcPts val="0"/>
              </a:spcBef>
              <a:spcAft>
                <a:spcPts val="0"/>
              </a:spcAft>
              <a:buClr>
                <a:srgbClr val="E8E9EA"/>
              </a:buClr>
              <a:buSzPts val="10500"/>
              <a:buNone/>
              <a:defRPr sz="10500">
                <a:solidFill>
                  <a:srgbClr val="E8E9EA"/>
                </a:solidFill>
              </a:defRPr>
            </a:lvl7pPr>
            <a:lvl8pPr lvl="7" rtl="0">
              <a:spcBef>
                <a:spcPts val="0"/>
              </a:spcBef>
              <a:spcAft>
                <a:spcPts val="0"/>
              </a:spcAft>
              <a:buClr>
                <a:srgbClr val="E8E9EA"/>
              </a:buClr>
              <a:buSzPts val="10500"/>
              <a:buNone/>
              <a:defRPr sz="10500">
                <a:solidFill>
                  <a:srgbClr val="E8E9EA"/>
                </a:solidFill>
              </a:defRPr>
            </a:lvl8pPr>
            <a:lvl9pPr lvl="8" rtl="0">
              <a:spcBef>
                <a:spcPts val="0"/>
              </a:spcBef>
              <a:spcAft>
                <a:spcPts val="0"/>
              </a:spcAft>
              <a:buClr>
                <a:srgbClr val="E8E9EA"/>
              </a:buClr>
              <a:buSzPts val="10500"/>
              <a:buNone/>
              <a:defRPr sz="10500">
                <a:solidFill>
                  <a:srgbClr val="E8E9EA"/>
                </a:solidFill>
              </a:defRPr>
            </a:lvl9pPr>
          </a:lstStyle>
          <a:p/>
        </p:txBody>
      </p:sp>
      <p:sp>
        <p:nvSpPr>
          <p:cNvPr id="42" name="Google Shape;42;p3"/>
          <p:cNvSpPr txBox="1"/>
          <p:nvPr>
            <p:ph idx="1" type="subTitle"/>
          </p:nvPr>
        </p:nvSpPr>
        <p:spPr>
          <a:xfrm>
            <a:off x="4768200" y="9335218"/>
            <a:ext cx="8751600" cy="727800"/>
          </a:xfrm>
          <a:prstGeom prst="rect">
            <a:avLst/>
          </a:prstGeom>
        </p:spPr>
        <p:txBody>
          <a:bodyPr anchorCtr="0" anchor="t" bIns="45700" lIns="91425" spcFirstLastPara="1" rIns="91425" wrap="square" tIns="45700">
            <a:noAutofit/>
          </a:bodyPr>
          <a:lstStyle>
            <a:lvl1pPr lvl="0">
              <a:spcBef>
                <a:spcPts val="640"/>
              </a:spcBef>
              <a:spcAft>
                <a:spcPts val="0"/>
              </a:spcAft>
              <a:buClr>
                <a:srgbClr val="E8E9EA"/>
              </a:buClr>
              <a:buSzPts val="3000"/>
              <a:buNone/>
              <a:defRPr sz="3000">
                <a:solidFill>
                  <a:srgbClr val="E8E9EA"/>
                </a:solidFill>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43" name="Shape 43"/>
        <p:cNvGrpSpPr/>
        <p:nvPr/>
      </p:nvGrpSpPr>
      <p:grpSpPr>
        <a:xfrm>
          <a:off x="0" y="0"/>
          <a:ext cx="0" cy="0"/>
          <a:chOff x="0" y="0"/>
          <a:chExt cx="0" cy="0"/>
        </a:xfrm>
      </p:grpSpPr>
      <p:sp>
        <p:nvSpPr>
          <p:cNvPr id="44" name="Google Shape;44;p4"/>
          <p:cNvSpPr txBox="1"/>
          <p:nvPr>
            <p:ph type="title"/>
          </p:nvPr>
        </p:nvSpPr>
        <p:spPr>
          <a:xfrm>
            <a:off x="2468225" y="718250"/>
            <a:ext cx="13351500" cy="1602000"/>
          </a:xfrm>
          <a:prstGeom prst="rect">
            <a:avLst/>
          </a:prstGeom>
        </p:spPr>
        <p:txBody>
          <a:bodyPr anchorCtr="0" anchor="t" bIns="45700" lIns="91425" spcFirstLastPara="1" rIns="91425" wrap="square" tIns="45700">
            <a:noAutofit/>
          </a:bodyPr>
          <a:lstStyle>
            <a:lvl1pPr lvl="0">
              <a:spcBef>
                <a:spcPts val="0"/>
              </a:spcBef>
              <a:spcAft>
                <a:spcPts val="0"/>
              </a:spcAft>
              <a:buSzPts val="10400"/>
              <a:buNone/>
              <a:defRPr sz="10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5" name="Google Shape;45;p4"/>
          <p:cNvGrpSpPr/>
          <p:nvPr/>
        </p:nvGrpSpPr>
        <p:grpSpPr>
          <a:xfrm>
            <a:off x="0" y="3581774"/>
            <a:ext cx="18288118" cy="1688102"/>
            <a:chOff x="0" y="-38100"/>
            <a:chExt cx="4816592" cy="444600"/>
          </a:xfrm>
        </p:grpSpPr>
        <p:sp>
          <p:nvSpPr>
            <p:cNvPr id="46" name="Google Shape;46;p4"/>
            <p:cNvSpPr/>
            <p:nvPr/>
          </p:nvSpPr>
          <p:spPr>
            <a:xfrm>
              <a:off x="0" y="0"/>
              <a:ext cx="4816592" cy="406400"/>
            </a:xfrm>
            <a:custGeom>
              <a:rect b="b" l="l" r="r" t="t"/>
              <a:pathLst>
                <a:path extrusionOk="0" h="406400" w="4816592">
                  <a:moveTo>
                    <a:pt x="0" y="0"/>
                  </a:moveTo>
                  <a:lnTo>
                    <a:pt x="4816592" y="0"/>
                  </a:lnTo>
                  <a:lnTo>
                    <a:pt x="4816592" y="406400"/>
                  </a:lnTo>
                  <a:lnTo>
                    <a:pt x="0" y="406400"/>
                  </a:lnTo>
                  <a:close/>
                </a:path>
              </a:pathLst>
            </a:custGeom>
            <a:solidFill>
              <a:srgbClr val="878EDD">
                <a:alpha val="21960"/>
              </a:srgbClr>
            </a:solidFill>
            <a:ln>
              <a:noFill/>
            </a:ln>
          </p:spPr>
        </p:sp>
        <p:sp>
          <p:nvSpPr>
            <p:cNvPr id="47" name="Google Shape;47;p4"/>
            <p:cNvSpPr txBox="1"/>
            <p:nvPr/>
          </p:nvSpPr>
          <p:spPr>
            <a:xfrm>
              <a:off x="0" y="-38100"/>
              <a:ext cx="48165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 name="Google Shape;48;p4"/>
          <p:cNvGrpSpPr/>
          <p:nvPr/>
        </p:nvGrpSpPr>
        <p:grpSpPr>
          <a:xfrm>
            <a:off x="0" y="7049652"/>
            <a:ext cx="18288118" cy="1688102"/>
            <a:chOff x="0" y="-38100"/>
            <a:chExt cx="4816592" cy="444600"/>
          </a:xfrm>
        </p:grpSpPr>
        <p:sp>
          <p:nvSpPr>
            <p:cNvPr id="49" name="Google Shape;49;p4"/>
            <p:cNvSpPr/>
            <p:nvPr/>
          </p:nvSpPr>
          <p:spPr>
            <a:xfrm>
              <a:off x="0" y="0"/>
              <a:ext cx="4816592" cy="406400"/>
            </a:xfrm>
            <a:custGeom>
              <a:rect b="b" l="l" r="r" t="t"/>
              <a:pathLst>
                <a:path extrusionOk="0" h="406400" w="4816592">
                  <a:moveTo>
                    <a:pt x="0" y="0"/>
                  </a:moveTo>
                  <a:lnTo>
                    <a:pt x="4816592" y="0"/>
                  </a:lnTo>
                  <a:lnTo>
                    <a:pt x="4816592" y="406400"/>
                  </a:lnTo>
                  <a:lnTo>
                    <a:pt x="0" y="406400"/>
                  </a:lnTo>
                  <a:close/>
                </a:path>
              </a:pathLst>
            </a:custGeom>
            <a:solidFill>
              <a:srgbClr val="878EDD">
                <a:alpha val="21960"/>
              </a:srgbClr>
            </a:solidFill>
            <a:ln>
              <a:noFill/>
            </a:ln>
          </p:spPr>
        </p:sp>
        <p:sp>
          <p:nvSpPr>
            <p:cNvPr id="50" name="Google Shape;50;p4"/>
            <p:cNvSpPr txBox="1"/>
            <p:nvPr/>
          </p:nvSpPr>
          <p:spPr>
            <a:xfrm>
              <a:off x="0" y="-38100"/>
              <a:ext cx="48165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 name="Google Shape;51;p4"/>
          <p:cNvGrpSpPr/>
          <p:nvPr/>
        </p:nvGrpSpPr>
        <p:grpSpPr>
          <a:xfrm>
            <a:off x="805846" y="3035847"/>
            <a:ext cx="7668791" cy="2753439"/>
            <a:chOff x="0" y="-38100"/>
            <a:chExt cx="1710600" cy="614182"/>
          </a:xfrm>
        </p:grpSpPr>
        <p:sp>
          <p:nvSpPr>
            <p:cNvPr id="52" name="Google Shape;52;p4"/>
            <p:cNvSpPr/>
            <p:nvPr/>
          </p:nvSpPr>
          <p:spPr>
            <a:xfrm>
              <a:off x="0" y="0"/>
              <a:ext cx="1710510" cy="576082"/>
            </a:xfrm>
            <a:custGeom>
              <a:rect b="b" l="l" r="r" t="t"/>
              <a:pathLst>
                <a:path extrusionOk="0" h="576082" w="1710510">
                  <a:moveTo>
                    <a:pt x="26250" y="0"/>
                  </a:moveTo>
                  <a:lnTo>
                    <a:pt x="1684260" y="0"/>
                  </a:lnTo>
                  <a:cubicBezTo>
                    <a:pt x="1698757" y="0"/>
                    <a:pt x="1710510" y="11752"/>
                    <a:pt x="1710510" y="26250"/>
                  </a:cubicBezTo>
                  <a:lnTo>
                    <a:pt x="1710510" y="549833"/>
                  </a:lnTo>
                  <a:cubicBezTo>
                    <a:pt x="1710510" y="556795"/>
                    <a:pt x="1707744" y="563471"/>
                    <a:pt x="1702821" y="568394"/>
                  </a:cubicBezTo>
                  <a:cubicBezTo>
                    <a:pt x="1697899" y="573317"/>
                    <a:pt x="1691222" y="576082"/>
                    <a:pt x="1684260" y="576082"/>
                  </a:cubicBezTo>
                  <a:lnTo>
                    <a:pt x="26250" y="576082"/>
                  </a:lnTo>
                  <a:cubicBezTo>
                    <a:pt x="19288" y="576082"/>
                    <a:pt x="12611" y="573317"/>
                    <a:pt x="7688" y="568394"/>
                  </a:cubicBezTo>
                  <a:cubicBezTo>
                    <a:pt x="2766" y="563471"/>
                    <a:pt x="0" y="556795"/>
                    <a:pt x="0" y="549833"/>
                  </a:cubicBezTo>
                  <a:lnTo>
                    <a:pt x="0" y="26250"/>
                  </a:lnTo>
                  <a:cubicBezTo>
                    <a:pt x="0" y="11752"/>
                    <a:pt x="11752" y="0"/>
                    <a:pt x="26250" y="0"/>
                  </a:cubicBezTo>
                  <a:close/>
                </a:path>
              </a:pathLst>
            </a:custGeom>
            <a:solidFill>
              <a:srgbClr val="000000">
                <a:alpha val="0"/>
              </a:srgbClr>
            </a:solidFill>
            <a:ln cap="rnd" cmpd="sng" w="47625">
              <a:solidFill>
                <a:srgbClr val="878E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nvSpPr>
          <p:spPr>
            <a:xfrm>
              <a:off x="0" y="-38100"/>
              <a:ext cx="1710600" cy="614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 name="Google Shape;54;p4"/>
          <p:cNvGrpSpPr/>
          <p:nvPr/>
        </p:nvGrpSpPr>
        <p:grpSpPr>
          <a:xfrm>
            <a:off x="9590973" y="3035847"/>
            <a:ext cx="7668791" cy="2753439"/>
            <a:chOff x="0" y="-38100"/>
            <a:chExt cx="1710600" cy="614182"/>
          </a:xfrm>
        </p:grpSpPr>
        <p:sp>
          <p:nvSpPr>
            <p:cNvPr id="55" name="Google Shape;55;p4"/>
            <p:cNvSpPr/>
            <p:nvPr/>
          </p:nvSpPr>
          <p:spPr>
            <a:xfrm>
              <a:off x="0" y="0"/>
              <a:ext cx="1710510" cy="576082"/>
            </a:xfrm>
            <a:custGeom>
              <a:rect b="b" l="l" r="r" t="t"/>
              <a:pathLst>
                <a:path extrusionOk="0" h="576082" w="1710510">
                  <a:moveTo>
                    <a:pt x="26250" y="0"/>
                  </a:moveTo>
                  <a:lnTo>
                    <a:pt x="1684260" y="0"/>
                  </a:lnTo>
                  <a:cubicBezTo>
                    <a:pt x="1698757" y="0"/>
                    <a:pt x="1710510" y="11752"/>
                    <a:pt x="1710510" y="26250"/>
                  </a:cubicBezTo>
                  <a:lnTo>
                    <a:pt x="1710510" y="549833"/>
                  </a:lnTo>
                  <a:cubicBezTo>
                    <a:pt x="1710510" y="556795"/>
                    <a:pt x="1707744" y="563471"/>
                    <a:pt x="1702821" y="568394"/>
                  </a:cubicBezTo>
                  <a:cubicBezTo>
                    <a:pt x="1697899" y="573317"/>
                    <a:pt x="1691222" y="576082"/>
                    <a:pt x="1684260" y="576082"/>
                  </a:cubicBezTo>
                  <a:lnTo>
                    <a:pt x="26250" y="576082"/>
                  </a:lnTo>
                  <a:cubicBezTo>
                    <a:pt x="19288" y="576082"/>
                    <a:pt x="12611" y="573317"/>
                    <a:pt x="7688" y="568394"/>
                  </a:cubicBezTo>
                  <a:cubicBezTo>
                    <a:pt x="2766" y="563471"/>
                    <a:pt x="0" y="556795"/>
                    <a:pt x="0" y="549833"/>
                  </a:cubicBezTo>
                  <a:lnTo>
                    <a:pt x="0" y="26250"/>
                  </a:lnTo>
                  <a:cubicBezTo>
                    <a:pt x="0" y="11752"/>
                    <a:pt x="11752" y="0"/>
                    <a:pt x="26250" y="0"/>
                  </a:cubicBezTo>
                  <a:close/>
                </a:path>
              </a:pathLst>
            </a:custGeom>
            <a:solidFill>
              <a:srgbClr val="000000">
                <a:alpha val="0"/>
              </a:srgbClr>
            </a:solidFill>
            <a:ln cap="rnd" cmpd="sng" w="47625">
              <a:solidFill>
                <a:srgbClr val="878E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txBox="1"/>
            <p:nvPr/>
          </p:nvSpPr>
          <p:spPr>
            <a:xfrm>
              <a:off x="0" y="-38100"/>
              <a:ext cx="1710600" cy="614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 name="Google Shape;57;p4"/>
          <p:cNvGrpSpPr/>
          <p:nvPr/>
        </p:nvGrpSpPr>
        <p:grpSpPr>
          <a:xfrm>
            <a:off x="805846" y="6504879"/>
            <a:ext cx="7668791" cy="2753439"/>
            <a:chOff x="0" y="-38100"/>
            <a:chExt cx="1710600" cy="614182"/>
          </a:xfrm>
        </p:grpSpPr>
        <p:sp>
          <p:nvSpPr>
            <p:cNvPr id="58" name="Google Shape;58;p4"/>
            <p:cNvSpPr/>
            <p:nvPr/>
          </p:nvSpPr>
          <p:spPr>
            <a:xfrm>
              <a:off x="0" y="0"/>
              <a:ext cx="1710510" cy="576082"/>
            </a:xfrm>
            <a:custGeom>
              <a:rect b="b" l="l" r="r" t="t"/>
              <a:pathLst>
                <a:path extrusionOk="0" h="576082" w="1710510">
                  <a:moveTo>
                    <a:pt x="26250" y="0"/>
                  </a:moveTo>
                  <a:lnTo>
                    <a:pt x="1684260" y="0"/>
                  </a:lnTo>
                  <a:cubicBezTo>
                    <a:pt x="1698757" y="0"/>
                    <a:pt x="1710510" y="11752"/>
                    <a:pt x="1710510" y="26250"/>
                  </a:cubicBezTo>
                  <a:lnTo>
                    <a:pt x="1710510" y="549833"/>
                  </a:lnTo>
                  <a:cubicBezTo>
                    <a:pt x="1710510" y="556795"/>
                    <a:pt x="1707744" y="563471"/>
                    <a:pt x="1702821" y="568394"/>
                  </a:cubicBezTo>
                  <a:cubicBezTo>
                    <a:pt x="1697899" y="573317"/>
                    <a:pt x="1691222" y="576082"/>
                    <a:pt x="1684260" y="576082"/>
                  </a:cubicBezTo>
                  <a:lnTo>
                    <a:pt x="26250" y="576082"/>
                  </a:lnTo>
                  <a:cubicBezTo>
                    <a:pt x="19288" y="576082"/>
                    <a:pt x="12611" y="573317"/>
                    <a:pt x="7688" y="568394"/>
                  </a:cubicBezTo>
                  <a:cubicBezTo>
                    <a:pt x="2766" y="563471"/>
                    <a:pt x="0" y="556795"/>
                    <a:pt x="0" y="549833"/>
                  </a:cubicBezTo>
                  <a:lnTo>
                    <a:pt x="0" y="26250"/>
                  </a:lnTo>
                  <a:cubicBezTo>
                    <a:pt x="0" y="11752"/>
                    <a:pt x="11752" y="0"/>
                    <a:pt x="26250" y="0"/>
                  </a:cubicBezTo>
                  <a:close/>
                </a:path>
              </a:pathLst>
            </a:custGeom>
            <a:solidFill>
              <a:srgbClr val="000000">
                <a:alpha val="0"/>
              </a:srgbClr>
            </a:solidFill>
            <a:ln cap="rnd" cmpd="sng" w="47625">
              <a:solidFill>
                <a:srgbClr val="878E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txBox="1"/>
            <p:nvPr/>
          </p:nvSpPr>
          <p:spPr>
            <a:xfrm>
              <a:off x="0" y="-38100"/>
              <a:ext cx="1710600" cy="614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 name="Google Shape;60;p4"/>
          <p:cNvGrpSpPr/>
          <p:nvPr/>
        </p:nvGrpSpPr>
        <p:grpSpPr>
          <a:xfrm>
            <a:off x="9590973" y="6504879"/>
            <a:ext cx="7668791" cy="2753439"/>
            <a:chOff x="0" y="-38100"/>
            <a:chExt cx="1710600" cy="614182"/>
          </a:xfrm>
        </p:grpSpPr>
        <p:sp>
          <p:nvSpPr>
            <p:cNvPr id="61" name="Google Shape;61;p4"/>
            <p:cNvSpPr/>
            <p:nvPr/>
          </p:nvSpPr>
          <p:spPr>
            <a:xfrm>
              <a:off x="0" y="0"/>
              <a:ext cx="1710510" cy="576082"/>
            </a:xfrm>
            <a:custGeom>
              <a:rect b="b" l="l" r="r" t="t"/>
              <a:pathLst>
                <a:path extrusionOk="0" h="576082" w="1710510">
                  <a:moveTo>
                    <a:pt x="26250" y="0"/>
                  </a:moveTo>
                  <a:lnTo>
                    <a:pt x="1684260" y="0"/>
                  </a:lnTo>
                  <a:cubicBezTo>
                    <a:pt x="1698757" y="0"/>
                    <a:pt x="1710510" y="11752"/>
                    <a:pt x="1710510" y="26250"/>
                  </a:cubicBezTo>
                  <a:lnTo>
                    <a:pt x="1710510" y="549833"/>
                  </a:lnTo>
                  <a:cubicBezTo>
                    <a:pt x="1710510" y="556795"/>
                    <a:pt x="1707744" y="563471"/>
                    <a:pt x="1702821" y="568394"/>
                  </a:cubicBezTo>
                  <a:cubicBezTo>
                    <a:pt x="1697899" y="573317"/>
                    <a:pt x="1691222" y="576082"/>
                    <a:pt x="1684260" y="576082"/>
                  </a:cubicBezTo>
                  <a:lnTo>
                    <a:pt x="26250" y="576082"/>
                  </a:lnTo>
                  <a:cubicBezTo>
                    <a:pt x="19288" y="576082"/>
                    <a:pt x="12611" y="573317"/>
                    <a:pt x="7688" y="568394"/>
                  </a:cubicBezTo>
                  <a:cubicBezTo>
                    <a:pt x="2766" y="563471"/>
                    <a:pt x="0" y="556795"/>
                    <a:pt x="0" y="549833"/>
                  </a:cubicBezTo>
                  <a:lnTo>
                    <a:pt x="0" y="26250"/>
                  </a:lnTo>
                  <a:cubicBezTo>
                    <a:pt x="0" y="11752"/>
                    <a:pt x="11752" y="0"/>
                    <a:pt x="26250" y="0"/>
                  </a:cubicBezTo>
                  <a:close/>
                </a:path>
              </a:pathLst>
            </a:custGeom>
            <a:solidFill>
              <a:srgbClr val="000000">
                <a:alpha val="0"/>
              </a:srgbClr>
            </a:solidFill>
            <a:ln cap="rnd" cmpd="sng" w="47625">
              <a:solidFill>
                <a:srgbClr val="878E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txBox="1"/>
            <p:nvPr/>
          </p:nvSpPr>
          <p:spPr>
            <a:xfrm>
              <a:off x="0" y="-38100"/>
              <a:ext cx="1710600" cy="614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 name="Google Shape;63;p4"/>
          <p:cNvSpPr txBox="1"/>
          <p:nvPr/>
        </p:nvSpPr>
        <p:spPr>
          <a:xfrm>
            <a:off x="1926871" y="3634137"/>
            <a:ext cx="1701000" cy="1602000"/>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01</a:t>
            </a:r>
            <a:endParaRPr/>
          </a:p>
        </p:txBody>
      </p:sp>
      <p:sp>
        <p:nvSpPr>
          <p:cNvPr id="64" name="Google Shape;64;p4"/>
          <p:cNvSpPr txBox="1"/>
          <p:nvPr/>
        </p:nvSpPr>
        <p:spPr>
          <a:xfrm>
            <a:off x="1926871" y="7092035"/>
            <a:ext cx="1701000" cy="1602000"/>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03</a:t>
            </a:r>
            <a:endParaRPr/>
          </a:p>
        </p:txBody>
      </p:sp>
      <p:sp>
        <p:nvSpPr>
          <p:cNvPr id="65" name="Google Shape;65;p4"/>
          <p:cNvSpPr txBox="1"/>
          <p:nvPr/>
        </p:nvSpPr>
        <p:spPr>
          <a:xfrm>
            <a:off x="10709819" y="3634137"/>
            <a:ext cx="1701000" cy="1602000"/>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02</a:t>
            </a:r>
            <a:endParaRPr/>
          </a:p>
        </p:txBody>
      </p:sp>
      <p:sp>
        <p:nvSpPr>
          <p:cNvPr id="66" name="Google Shape;66;p4"/>
          <p:cNvSpPr txBox="1"/>
          <p:nvPr/>
        </p:nvSpPr>
        <p:spPr>
          <a:xfrm>
            <a:off x="10709819" y="7092035"/>
            <a:ext cx="1701000" cy="1602000"/>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04</a:t>
            </a:r>
            <a:endParaRPr/>
          </a:p>
        </p:txBody>
      </p:sp>
      <p:sp>
        <p:nvSpPr>
          <p:cNvPr id="67" name="Google Shape;67;p4"/>
          <p:cNvSpPr txBox="1"/>
          <p:nvPr>
            <p:ph idx="1" type="subTitle"/>
          </p:nvPr>
        </p:nvSpPr>
        <p:spPr>
          <a:xfrm>
            <a:off x="12779625" y="4057669"/>
            <a:ext cx="3789300" cy="1056000"/>
          </a:xfrm>
          <a:prstGeom prst="rect">
            <a:avLst/>
          </a:prstGeom>
        </p:spPr>
        <p:txBody>
          <a:bodyPr anchorCtr="0" anchor="t" bIns="45700" lIns="91425" spcFirstLastPara="1" rIns="91425" wrap="square" tIns="45700">
            <a:noAutofit/>
          </a:bodyPr>
          <a:lstStyle>
            <a:lvl1pPr lvl="0" algn="l">
              <a:spcBef>
                <a:spcPts val="640"/>
              </a:spcBef>
              <a:spcAft>
                <a:spcPts val="0"/>
              </a:spcAft>
              <a:buSzPts val="4500"/>
              <a:buNone/>
              <a:defRPr b="1" sz="45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68" name="Google Shape;68;p4"/>
          <p:cNvSpPr txBox="1"/>
          <p:nvPr>
            <p:ph idx="2" type="subTitle"/>
          </p:nvPr>
        </p:nvSpPr>
        <p:spPr>
          <a:xfrm>
            <a:off x="3730875" y="4057669"/>
            <a:ext cx="3789300" cy="10560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4500"/>
              <a:buNone/>
              <a:defRPr b="1" sz="45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69" name="Google Shape;69;p4"/>
          <p:cNvSpPr txBox="1"/>
          <p:nvPr>
            <p:ph idx="3" type="subTitle"/>
          </p:nvPr>
        </p:nvSpPr>
        <p:spPr>
          <a:xfrm>
            <a:off x="12779625" y="7504014"/>
            <a:ext cx="3789300" cy="10560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4500"/>
              <a:buNone/>
              <a:defRPr b="1" sz="45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0" name="Google Shape;70;p4"/>
          <p:cNvSpPr txBox="1"/>
          <p:nvPr>
            <p:ph idx="4" type="subTitle"/>
          </p:nvPr>
        </p:nvSpPr>
        <p:spPr>
          <a:xfrm>
            <a:off x="3730875" y="7504014"/>
            <a:ext cx="3789300" cy="10560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4500"/>
              <a:buNone/>
              <a:defRPr b="1" sz="45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878EDD"/>
        </a:solidFill>
      </p:bgPr>
    </p:bg>
    <p:spTree>
      <p:nvGrpSpPr>
        <p:cNvPr id="71" name="Shape 71"/>
        <p:cNvGrpSpPr/>
        <p:nvPr/>
      </p:nvGrpSpPr>
      <p:grpSpPr>
        <a:xfrm>
          <a:off x="0" y="0"/>
          <a:ext cx="0" cy="0"/>
          <a:chOff x="0" y="0"/>
          <a:chExt cx="0" cy="0"/>
        </a:xfrm>
      </p:grpSpPr>
      <p:pic>
        <p:nvPicPr>
          <p:cNvPr id="72" name="Google Shape;72;p5"/>
          <p:cNvPicPr preferRelativeResize="0"/>
          <p:nvPr/>
        </p:nvPicPr>
        <p:blipFill>
          <a:blip r:embed="rId2">
            <a:alphaModFix/>
          </a:blip>
          <a:stretch>
            <a:fillRect/>
          </a:stretch>
        </p:blipFill>
        <p:spPr>
          <a:xfrm>
            <a:off x="4227444" y="0"/>
            <a:ext cx="14082739" cy="10287001"/>
          </a:xfrm>
          <a:prstGeom prst="rect">
            <a:avLst/>
          </a:prstGeom>
          <a:noFill/>
          <a:ln>
            <a:noFill/>
          </a:ln>
        </p:spPr>
      </p:pic>
      <p:grpSp>
        <p:nvGrpSpPr>
          <p:cNvPr id="73" name="Google Shape;73;p5"/>
          <p:cNvGrpSpPr/>
          <p:nvPr/>
        </p:nvGrpSpPr>
        <p:grpSpPr>
          <a:xfrm>
            <a:off x="1028700" y="6681545"/>
            <a:ext cx="14003727" cy="2233716"/>
            <a:chOff x="0" y="-38100"/>
            <a:chExt cx="3688200" cy="588300"/>
          </a:xfrm>
        </p:grpSpPr>
        <p:sp>
          <p:nvSpPr>
            <p:cNvPr id="74" name="Google Shape;74;p5"/>
            <p:cNvSpPr/>
            <p:nvPr/>
          </p:nvSpPr>
          <p:spPr>
            <a:xfrm>
              <a:off x="0" y="0"/>
              <a:ext cx="3688097" cy="550166"/>
            </a:xfrm>
            <a:custGeom>
              <a:rect b="b" l="l" r="r" t="t"/>
              <a:pathLst>
                <a:path extrusionOk="0" h="550166" w="3688097">
                  <a:moveTo>
                    <a:pt x="0" y="0"/>
                  </a:moveTo>
                  <a:lnTo>
                    <a:pt x="3688097" y="0"/>
                  </a:lnTo>
                  <a:lnTo>
                    <a:pt x="3688097" y="550166"/>
                  </a:lnTo>
                  <a:lnTo>
                    <a:pt x="0" y="550166"/>
                  </a:lnTo>
                  <a:close/>
                </a:path>
              </a:pathLst>
            </a:custGeom>
            <a:solidFill>
              <a:srgbClr val="E8E9EA"/>
            </a:solidFill>
            <a:ln cap="sq" cmpd="sng" w="47625">
              <a:solidFill>
                <a:srgbClr val="000000"/>
              </a:solidFill>
              <a:prstDash val="solid"/>
              <a:miter lim="8000"/>
              <a:headEnd len="sm" w="sm" type="none"/>
              <a:tailEnd len="sm" w="sm" type="none"/>
            </a:ln>
          </p:spPr>
        </p:sp>
        <p:sp>
          <p:nvSpPr>
            <p:cNvPr id="75" name="Google Shape;75;p5"/>
            <p:cNvSpPr txBox="1"/>
            <p:nvPr/>
          </p:nvSpPr>
          <p:spPr>
            <a:xfrm>
              <a:off x="0" y="-38100"/>
              <a:ext cx="3688200" cy="58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 name="Google Shape;76;p5"/>
          <p:cNvSpPr txBox="1"/>
          <p:nvPr/>
        </p:nvSpPr>
        <p:spPr>
          <a:xfrm>
            <a:off x="351387" y="518919"/>
            <a:ext cx="5772300" cy="5436000"/>
          </a:xfrm>
          <a:prstGeom prst="rect">
            <a:avLst/>
          </a:prstGeom>
          <a:noFill/>
          <a:ln>
            <a:noFill/>
          </a:ln>
        </p:spPr>
        <p:txBody>
          <a:bodyPr anchorCtr="0" anchor="t" bIns="0" lIns="0" spcFirstLastPara="1" rIns="0" wrap="square" tIns="0">
            <a:spAutoFit/>
          </a:bodyPr>
          <a:lstStyle/>
          <a:p>
            <a:pPr indent="0" lvl="0" marL="0" marR="0" rtl="0" algn="ctr">
              <a:lnSpc>
                <a:spcPct val="118003"/>
              </a:lnSpc>
              <a:spcBef>
                <a:spcPts val="0"/>
              </a:spcBef>
              <a:spcAft>
                <a:spcPts val="0"/>
              </a:spcAft>
              <a:buNone/>
            </a:pPr>
            <a:r>
              <a:rPr b="0" i="0" lang="en-US" sz="35316" u="none" cap="none" strike="noStrike">
                <a:solidFill>
                  <a:srgbClr val="E8E9EA"/>
                </a:solidFill>
                <a:latin typeface="Sarabun Thin"/>
                <a:ea typeface="Sarabun Thin"/>
                <a:cs typeface="Sarabun Thin"/>
                <a:sym typeface="Sarabun Thin"/>
              </a:rPr>
              <a:t>01</a:t>
            </a:r>
            <a:endParaRPr/>
          </a:p>
        </p:txBody>
      </p:sp>
      <p:pic>
        <p:nvPicPr>
          <p:cNvPr id="77" name="Google Shape;77;p5"/>
          <p:cNvPicPr preferRelativeResize="0"/>
          <p:nvPr/>
        </p:nvPicPr>
        <p:blipFill rotWithShape="1">
          <a:blip r:embed="rId3">
            <a:alphaModFix/>
          </a:blip>
          <a:srcRect b="35275" l="0" r="9371" t="0"/>
          <a:stretch/>
        </p:blipFill>
        <p:spPr>
          <a:xfrm>
            <a:off x="7971099" y="1501827"/>
            <a:ext cx="10316899" cy="8788449"/>
          </a:xfrm>
          <a:prstGeom prst="rect">
            <a:avLst/>
          </a:prstGeom>
          <a:noFill/>
          <a:ln>
            <a:noFill/>
          </a:ln>
        </p:spPr>
      </p:pic>
      <p:sp>
        <p:nvSpPr>
          <p:cNvPr id="78" name="Google Shape;78;p5"/>
          <p:cNvSpPr txBox="1"/>
          <p:nvPr>
            <p:ph idx="1" type="subTitle"/>
          </p:nvPr>
        </p:nvSpPr>
        <p:spPr>
          <a:xfrm>
            <a:off x="1801475" y="7012875"/>
            <a:ext cx="10317000" cy="1449600"/>
          </a:xfrm>
          <a:prstGeom prst="rect">
            <a:avLst/>
          </a:prstGeom>
        </p:spPr>
        <p:txBody>
          <a:bodyPr anchorCtr="0" anchor="t" bIns="45700" lIns="91425" spcFirstLastPara="1" rIns="91425" wrap="square" tIns="45700">
            <a:noAutofit/>
          </a:bodyPr>
          <a:lstStyle>
            <a:lvl1pPr lvl="0" algn="l">
              <a:spcBef>
                <a:spcPts val="640"/>
              </a:spcBef>
              <a:spcAft>
                <a:spcPts val="0"/>
              </a:spcAft>
              <a:buSzPts val="10750"/>
              <a:buNone/>
              <a:defRPr b="1" sz="107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79" name="Shape 79"/>
        <p:cNvGrpSpPr/>
        <p:nvPr/>
      </p:nvGrpSpPr>
      <p:grpSpPr>
        <a:xfrm>
          <a:off x="0" y="0"/>
          <a:ext cx="0" cy="0"/>
          <a:chOff x="0" y="0"/>
          <a:chExt cx="0" cy="0"/>
        </a:xfrm>
      </p:grpSpPr>
      <p:sp>
        <p:nvSpPr>
          <p:cNvPr id="80" name="Google Shape;80;p6"/>
          <p:cNvSpPr txBox="1"/>
          <p:nvPr>
            <p:ph type="title"/>
          </p:nvPr>
        </p:nvSpPr>
        <p:spPr>
          <a:xfrm>
            <a:off x="1398475" y="2518025"/>
            <a:ext cx="7892400" cy="2830200"/>
          </a:xfrm>
          <a:prstGeom prst="rect">
            <a:avLst/>
          </a:prstGeom>
        </p:spPr>
        <p:txBody>
          <a:bodyPr anchorCtr="0" anchor="t" bIns="45700" lIns="91425" spcFirstLastPara="1" rIns="91425" wrap="square" tIns="45700">
            <a:noAutofit/>
          </a:bodyPr>
          <a:lstStyle>
            <a:lvl1pPr lvl="0" algn="l">
              <a:lnSpc>
                <a:spcPct val="90000"/>
              </a:lnSpc>
              <a:spcBef>
                <a:spcPts val="0"/>
              </a:spcBef>
              <a:spcAft>
                <a:spcPts val="0"/>
              </a:spcAft>
              <a:buSzPts val="10400"/>
              <a:buNone/>
              <a:defRPr sz="10400"/>
            </a:lvl1pPr>
            <a:lvl2pPr lvl="1">
              <a:lnSpc>
                <a:spcPct val="90000"/>
              </a:lnSpc>
              <a:spcBef>
                <a:spcPts val="0"/>
              </a:spcBef>
              <a:spcAft>
                <a:spcPts val="0"/>
              </a:spcAft>
              <a:buSzPts val="10400"/>
              <a:buNone/>
              <a:defRPr sz="10400"/>
            </a:lvl2pPr>
            <a:lvl3pPr lvl="2">
              <a:lnSpc>
                <a:spcPct val="90000"/>
              </a:lnSpc>
              <a:spcBef>
                <a:spcPts val="0"/>
              </a:spcBef>
              <a:spcAft>
                <a:spcPts val="0"/>
              </a:spcAft>
              <a:buSzPts val="10400"/>
              <a:buNone/>
              <a:defRPr sz="10400"/>
            </a:lvl3pPr>
            <a:lvl4pPr lvl="3">
              <a:lnSpc>
                <a:spcPct val="90000"/>
              </a:lnSpc>
              <a:spcBef>
                <a:spcPts val="0"/>
              </a:spcBef>
              <a:spcAft>
                <a:spcPts val="0"/>
              </a:spcAft>
              <a:buSzPts val="10400"/>
              <a:buNone/>
              <a:defRPr sz="10400"/>
            </a:lvl4pPr>
            <a:lvl5pPr lvl="4">
              <a:lnSpc>
                <a:spcPct val="90000"/>
              </a:lnSpc>
              <a:spcBef>
                <a:spcPts val="0"/>
              </a:spcBef>
              <a:spcAft>
                <a:spcPts val="0"/>
              </a:spcAft>
              <a:buSzPts val="10400"/>
              <a:buNone/>
              <a:defRPr sz="10400"/>
            </a:lvl5pPr>
            <a:lvl6pPr lvl="5">
              <a:lnSpc>
                <a:spcPct val="90000"/>
              </a:lnSpc>
              <a:spcBef>
                <a:spcPts val="0"/>
              </a:spcBef>
              <a:spcAft>
                <a:spcPts val="0"/>
              </a:spcAft>
              <a:buSzPts val="10400"/>
              <a:buNone/>
              <a:defRPr sz="10400"/>
            </a:lvl6pPr>
            <a:lvl7pPr lvl="6">
              <a:lnSpc>
                <a:spcPct val="90000"/>
              </a:lnSpc>
              <a:spcBef>
                <a:spcPts val="0"/>
              </a:spcBef>
              <a:spcAft>
                <a:spcPts val="0"/>
              </a:spcAft>
              <a:buSzPts val="10400"/>
              <a:buNone/>
              <a:defRPr sz="10400"/>
            </a:lvl7pPr>
            <a:lvl8pPr lvl="7">
              <a:lnSpc>
                <a:spcPct val="90000"/>
              </a:lnSpc>
              <a:spcBef>
                <a:spcPts val="0"/>
              </a:spcBef>
              <a:spcAft>
                <a:spcPts val="0"/>
              </a:spcAft>
              <a:buSzPts val="10400"/>
              <a:buNone/>
              <a:defRPr sz="10400"/>
            </a:lvl8pPr>
            <a:lvl9pPr lvl="8">
              <a:lnSpc>
                <a:spcPct val="90000"/>
              </a:lnSpc>
              <a:spcBef>
                <a:spcPts val="0"/>
              </a:spcBef>
              <a:spcAft>
                <a:spcPts val="0"/>
              </a:spcAft>
              <a:buSzPts val="10400"/>
              <a:buNone/>
              <a:defRPr sz="10400"/>
            </a:lvl9pPr>
          </a:lstStyle>
          <a:p/>
        </p:txBody>
      </p:sp>
      <p:grpSp>
        <p:nvGrpSpPr>
          <p:cNvPr id="81" name="Google Shape;81;p6"/>
          <p:cNvGrpSpPr/>
          <p:nvPr/>
        </p:nvGrpSpPr>
        <p:grpSpPr>
          <a:xfrm>
            <a:off x="11999011" y="-144662"/>
            <a:ext cx="6289029" cy="10431728"/>
            <a:chOff x="0" y="-38100"/>
            <a:chExt cx="1656359" cy="2747433"/>
          </a:xfrm>
        </p:grpSpPr>
        <p:sp>
          <p:nvSpPr>
            <p:cNvPr id="82" name="Google Shape;82;p6"/>
            <p:cNvSpPr/>
            <p:nvPr/>
          </p:nvSpPr>
          <p:spPr>
            <a:xfrm>
              <a:off x="0" y="0"/>
              <a:ext cx="1656359" cy="2709333"/>
            </a:xfrm>
            <a:custGeom>
              <a:rect b="b" l="l" r="r" t="t"/>
              <a:pathLst>
                <a:path extrusionOk="0" h="2709333" w="1656359">
                  <a:moveTo>
                    <a:pt x="0" y="0"/>
                  </a:moveTo>
                  <a:lnTo>
                    <a:pt x="1656359" y="0"/>
                  </a:lnTo>
                  <a:lnTo>
                    <a:pt x="1656359" y="2709333"/>
                  </a:lnTo>
                  <a:lnTo>
                    <a:pt x="0" y="2709333"/>
                  </a:lnTo>
                  <a:close/>
                </a:path>
              </a:pathLst>
            </a:custGeom>
            <a:solidFill>
              <a:srgbClr val="878EDD"/>
            </a:solidFill>
            <a:ln>
              <a:noFill/>
            </a:ln>
          </p:spPr>
        </p:sp>
        <p:sp>
          <p:nvSpPr>
            <p:cNvPr id="83" name="Google Shape;83;p6"/>
            <p:cNvSpPr txBox="1"/>
            <p:nvPr/>
          </p:nvSpPr>
          <p:spPr>
            <a:xfrm>
              <a:off x="0" y="-38100"/>
              <a:ext cx="16563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6"/>
          <p:cNvGrpSpPr/>
          <p:nvPr/>
        </p:nvGrpSpPr>
        <p:grpSpPr>
          <a:xfrm>
            <a:off x="11999011" y="6810717"/>
            <a:ext cx="5260324" cy="2447861"/>
            <a:chOff x="0" y="-38100"/>
            <a:chExt cx="1385426" cy="644700"/>
          </a:xfrm>
        </p:grpSpPr>
        <p:sp>
          <p:nvSpPr>
            <p:cNvPr id="85" name="Google Shape;85;p6"/>
            <p:cNvSpPr/>
            <p:nvPr/>
          </p:nvSpPr>
          <p:spPr>
            <a:xfrm>
              <a:off x="0" y="0"/>
              <a:ext cx="1385426" cy="606531"/>
            </a:xfrm>
            <a:custGeom>
              <a:rect b="b" l="l" r="r" t="t"/>
              <a:pathLst>
                <a:path extrusionOk="0" h="606531" w="1385426">
                  <a:moveTo>
                    <a:pt x="0" y="0"/>
                  </a:moveTo>
                  <a:lnTo>
                    <a:pt x="1385426" y="0"/>
                  </a:lnTo>
                  <a:lnTo>
                    <a:pt x="1385426" y="606531"/>
                  </a:lnTo>
                  <a:lnTo>
                    <a:pt x="0" y="606531"/>
                  </a:lnTo>
                  <a:close/>
                </a:path>
              </a:pathLst>
            </a:custGeom>
            <a:solidFill>
              <a:srgbClr val="B7BCE3">
                <a:alpha val="61960"/>
              </a:srgbClr>
            </a:solidFill>
            <a:ln>
              <a:noFill/>
            </a:ln>
          </p:spPr>
        </p:sp>
        <p:sp>
          <p:nvSpPr>
            <p:cNvPr id="86" name="Google Shape;86;p6"/>
            <p:cNvSpPr txBox="1"/>
            <p:nvPr/>
          </p:nvSpPr>
          <p:spPr>
            <a:xfrm>
              <a:off x="0" y="-38100"/>
              <a:ext cx="1385400" cy="644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6"/>
          <p:cNvGrpSpPr/>
          <p:nvPr/>
        </p:nvGrpSpPr>
        <p:grpSpPr>
          <a:xfrm>
            <a:off x="9705484" y="6810717"/>
            <a:ext cx="2294087" cy="2447861"/>
            <a:chOff x="0" y="-38100"/>
            <a:chExt cx="604200" cy="644700"/>
          </a:xfrm>
        </p:grpSpPr>
        <p:sp>
          <p:nvSpPr>
            <p:cNvPr id="88" name="Google Shape;88;p6"/>
            <p:cNvSpPr/>
            <p:nvPr/>
          </p:nvSpPr>
          <p:spPr>
            <a:xfrm>
              <a:off x="0" y="0"/>
              <a:ext cx="604057" cy="606531"/>
            </a:xfrm>
            <a:custGeom>
              <a:rect b="b" l="l" r="r" t="t"/>
              <a:pathLst>
                <a:path extrusionOk="0" h="606531" w="604057">
                  <a:moveTo>
                    <a:pt x="0" y="0"/>
                  </a:moveTo>
                  <a:lnTo>
                    <a:pt x="604057" y="0"/>
                  </a:lnTo>
                  <a:lnTo>
                    <a:pt x="604057" y="606531"/>
                  </a:lnTo>
                  <a:lnTo>
                    <a:pt x="0" y="606531"/>
                  </a:lnTo>
                  <a:close/>
                </a:path>
              </a:pathLst>
            </a:custGeom>
            <a:solidFill>
              <a:srgbClr val="878EDD">
                <a:alpha val="28240"/>
              </a:srgbClr>
            </a:solidFill>
            <a:ln>
              <a:noFill/>
            </a:ln>
          </p:spPr>
        </p:sp>
        <p:sp>
          <p:nvSpPr>
            <p:cNvPr id="89" name="Google Shape;89;p6"/>
            <p:cNvSpPr txBox="1"/>
            <p:nvPr/>
          </p:nvSpPr>
          <p:spPr>
            <a:xfrm>
              <a:off x="0" y="-38100"/>
              <a:ext cx="604200" cy="644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6"/>
          <p:cNvGrpSpPr/>
          <p:nvPr/>
        </p:nvGrpSpPr>
        <p:grpSpPr>
          <a:xfrm>
            <a:off x="11999011" y="3847378"/>
            <a:ext cx="5260324" cy="2447861"/>
            <a:chOff x="0" y="-38100"/>
            <a:chExt cx="1385426" cy="644700"/>
          </a:xfrm>
        </p:grpSpPr>
        <p:sp>
          <p:nvSpPr>
            <p:cNvPr id="91" name="Google Shape;91;p6"/>
            <p:cNvSpPr/>
            <p:nvPr/>
          </p:nvSpPr>
          <p:spPr>
            <a:xfrm>
              <a:off x="0" y="0"/>
              <a:ext cx="1385426" cy="606531"/>
            </a:xfrm>
            <a:custGeom>
              <a:rect b="b" l="l" r="r" t="t"/>
              <a:pathLst>
                <a:path extrusionOk="0" h="606531" w="1385426">
                  <a:moveTo>
                    <a:pt x="0" y="0"/>
                  </a:moveTo>
                  <a:lnTo>
                    <a:pt x="1385426" y="0"/>
                  </a:lnTo>
                  <a:lnTo>
                    <a:pt x="1385426" y="606531"/>
                  </a:lnTo>
                  <a:lnTo>
                    <a:pt x="0" y="606531"/>
                  </a:lnTo>
                  <a:close/>
                </a:path>
              </a:pathLst>
            </a:custGeom>
            <a:solidFill>
              <a:srgbClr val="B7BCE3">
                <a:alpha val="61960"/>
              </a:srgbClr>
            </a:solidFill>
            <a:ln>
              <a:noFill/>
            </a:ln>
          </p:spPr>
        </p:sp>
        <p:sp>
          <p:nvSpPr>
            <p:cNvPr id="92" name="Google Shape;92;p6"/>
            <p:cNvSpPr txBox="1"/>
            <p:nvPr/>
          </p:nvSpPr>
          <p:spPr>
            <a:xfrm>
              <a:off x="0" y="-38100"/>
              <a:ext cx="1385400" cy="644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6"/>
          <p:cNvGrpSpPr/>
          <p:nvPr/>
        </p:nvGrpSpPr>
        <p:grpSpPr>
          <a:xfrm>
            <a:off x="9705484" y="3847378"/>
            <a:ext cx="2294087" cy="2447861"/>
            <a:chOff x="0" y="-38100"/>
            <a:chExt cx="604200" cy="644700"/>
          </a:xfrm>
        </p:grpSpPr>
        <p:sp>
          <p:nvSpPr>
            <p:cNvPr id="94" name="Google Shape;94;p6"/>
            <p:cNvSpPr/>
            <p:nvPr/>
          </p:nvSpPr>
          <p:spPr>
            <a:xfrm>
              <a:off x="0" y="0"/>
              <a:ext cx="604057" cy="606531"/>
            </a:xfrm>
            <a:custGeom>
              <a:rect b="b" l="l" r="r" t="t"/>
              <a:pathLst>
                <a:path extrusionOk="0" h="606531" w="604057">
                  <a:moveTo>
                    <a:pt x="0" y="0"/>
                  </a:moveTo>
                  <a:lnTo>
                    <a:pt x="604057" y="0"/>
                  </a:lnTo>
                  <a:lnTo>
                    <a:pt x="604057" y="606531"/>
                  </a:lnTo>
                  <a:lnTo>
                    <a:pt x="0" y="606531"/>
                  </a:lnTo>
                  <a:close/>
                </a:path>
              </a:pathLst>
            </a:custGeom>
            <a:solidFill>
              <a:srgbClr val="878EDD">
                <a:alpha val="28240"/>
              </a:srgbClr>
            </a:solidFill>
            <a:ln>
              <a:noFill/>
            </a:ln>
          </p:spPr>
        </p:sp>
        <p:sp>
          <p:nvSpPr>
            <p:cNvPr id="95" name="Google Shape;95;p6"/>
            <p:cNvSpPr txBox="1"/>
            <p:nvPr/>
          </p:nvSpPr>
          <p:spPr>
            <a:xfrm>
              <a:off x="0" y="-38100"/>
              <a:ext cx="604200" cy="644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6"/>
          <p:cNvGrpSpPr/>
          <p:nvPr/>
        </p:nvGrpSpPr>
        <p:grpSpPr>
          <a:xfrm>
            <a:off x="11999011" y="884038"/>
            <a:ext cx="5260324" cy="2447861"/>
            <a:chOff x="0" y="-38100"/>
            <a:chExt cx="1385426" cy="644700"/>
          </a:xfrm>
        </p:grpSpPr>
        <p:sp>
          <p:nvSpPr>
            <p:cNvPr id="97" name="Google Shape;97;p6"/>
            <p:cNvSpPr/>
            <p:nvPr/>
          </p:nvSpPr>
          <p:spPr>
            <a:xfrm>
              <a:off x="0" y="0"/>
              <a:ext cx="1385426" cy="606531"/>
            </a:xfrm>
            <a:custGeom>
              <a:rect b="b" l="l" r="r" t="t"/>
              <a:pathLst>
                <a:path extrusionOk="0" h="606531" w="1385426">
                  <a:moveTo>
                    <a:pt x="0" y="0"/>
                  </a:moveTo>
                  <a:lnTo>
                    <a:pt x="1385426" y="0"/>
                  </a:lnTo>
                  <a:lnTo>
                    <a:pt x="1385426" y="606531"/>
                  </a:lnTo>
                  <a:lnTo>
                    <a:pt x="0" y="606531"/>
                  </a:lnTo>
                  <a:close/>
                </a:path>
              </a:pathLst>
            </a:custGeom>
            <a:solidFill>
              <a:srgbClr val="B7BCE3">
                <a:alpha val="61960"/>
              </a:srgbClr>
            </a:solidFill>
            <a:ln>
              <a:noFill/>
            </a:ln>
          </p:spPr>
        </p:sp>
        <p:sp>
          <p:nvSpPr>
            <p:cNvPr id="98" name="Google Shape;98;p6"/>
            <p:cNvSpPr txBox="1"/>
            <p:nvPr/>
          </p:nvSpPr>
          <p:spPr>
            <a:xfrm>
              <a:off x="0" y="-38100"/>
              <a:ext cx="1385400" cy="644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6"/>
          <p:cNvGrpSpPr/>
          <p:nvPr/>
        </p:nvGrpSpPr>
        <p:grpSpPr>
          <a:xfrm>
            <a:off x="9705484" y="884038"/>
            <a:ext cx="2294087" cy="2447861"/>
            <a:chOff x="0" y="-38100"/>
            <a:chExt cx="604200" cy="644700"/>
          </a:xfrm>
        </p:grpSpPr>
        <p:sp>
          <p:nvSpPr>
            <p:cNvPr id="100" name="Google Shape;100;p6"/>
            <p:cNvSpPr/>
            <p:nvPr/>
          </p:nvSpPr>
          <p:spPr>
            <a:xfrm>
              <a:off x="0" y="0"/>
              <a:ext cx="604057" cy="606531"/>
            </a:xfrm>
            <a:custGeom>
              <a:rect b="b" l="l" r="r" t="t"/>
              <a:pathLst>
                <a:path extrusionOk="0" h="606531" w="604057">
                  <a:moveTo>
                    <a:pt x="0" y="0"/>
                  </a:moveTo>
                  <a:lnTo>
                    <a:pt x="604057" y="0"/>
                  </a:lnTo>
                  <a:lnTo>
                    <a:pt x="604057" y="606531"/>
                  </a:lnTo>
                  <a:lnTo>
                    <a:pt x="0" y="606531"/>
                  </a:lnTo>
                  <a:close/>
                </a:path>
              </a:pathLst>
            </a:custGeom>
            <a:solidFill>
              <a:srgbClr val="878EDD">
                <a:alpha val="28240"/>
              </a:srgbClr>
            </a:solidFill>
            <a:ln>
              <a:noFill/>
            </a:ln>
          </p:spPr>
        </p:sp>
        <p:sp>
          <p:nvSpPr>
            <p:cNvPr id="101" name="Google Shape;101;p6"/>
            <p:cNvSpPr txBox="1"/>
            <p:nvPr/>
          </p:nvSpPr>
          <p:spPr>
            <a:xfrm>
              <a:off x="0" y="-38100"/>
              <a:ext cx="604200" cy="644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2" name="Google Shape;102;p6"/>
          <p:cNvSpPr txBox="1"/>
          <p:nvPr/>
        </p:nvSpPr>
        <p:spPr>
          <a:xfrm>
            <a:off x="10208140" y="1311952"/>
            <a:ext cx="1288200" cy="1602000"/>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0" i="0" lang="en-US" sz="10407" u="none" cap="none" strike="noStrike">
                <a:solidFill>
                  <a:srgbClr val="878EDD"/>
                </a:solidFill>
                <a:latin typeface="Sarabun"/>
                <a:ea typeface="Sarabun"/>
                <a:cs typeface="Sarabun"/>
                <a:sym typeface="Sarabun"/>
              </a:rPr>
              <a:t>1</a:t>
            </a:r>
            <a:endParaRPr/>
          </a:p>
        </p:txBody>
      </p:sp>
      <p:sp>
        <p:nvSpPr>
          <p:cNvPr id="103" name="Google Shape;103;p6"/>
          <p:cNvSpPr txBox="1"/>
          <p:nvPr/>
        </p:nvSpPr>
        <p:spPr>
          <a:xfrm>
            <a:off x="10208140" y="4318374"/>
            <a:ext cx="1288200" cy="1602000"/>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0" i="0" lang="en-US" sz="10407" u="none" cap="none" strike="noStrike">
                <a:solidFill>
                  <a:srgbClr val="878EDD"/>
                </a:solidFill>
                <a:latin typeface="Sarabun"/>
                <a:ea typeface="Sarabun"/>
                <a:cs typeface="Sarabun"/>
                <a:sym typeface="Sarabun"/>
              </a:rPr>
              <a:t>2</a:t>
            </a:r>
            <a:endParaRPr/>
          </a:p>
        </p:txBody>
      </p:sp>
      <p:sp>
        <p:nvSpPr>
          <p:cNvPr id="104" name="Google Shape;104;p6"/>
          <p:cNvSpPr txBox="1"/>
          <p:nvPr/>
        </p:nvSpPr>
        <p:spPr>
          <a:xfrm>
            <a:off x="10208140" y="7285560"/>
            <a:ext cx="1288200" cy="1602000"/>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0" i="0" lang="en-US" sz="10407" u="none" cap="none" strike="noStrike">
                <a:solidFill>
                  <a:srgbClr val="878EDD"/>
                </a:solidFill>
                <a:latin typeface="Sarabun"/>
                <a:ea typeface="Sarabun"/>
                <a:cs typeface="Sarabun"/>
                <a:sym typeface="Sarabun"/>
              </a:rPr>
              <a:t>3</a:t>
            </a:r>
            <a:endParaRPr/>
          </a:p>
        </p:txBody>
      </p:sp>
      <p:cxnSp>
        <p:nvCxnSpPr>
          <p:cNvPr id="105" name="Google Shape;105;p6"/>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106" name="Google Shape;106;p6"/>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
        <p:nvSpPr>
          <p:cNvPr id="107" name="Google Shape;107;p6"/>
          <p:cNvSpPr txBox="1"/>
          <p:nvPr>
            <p:ph idx="1" type="body"/>
          </p:nvPr>
        </p:nvSpPr>
        <p:spPr>
          <a:xfrm>
            <a:off x="1398475" y="5652850"/>
            <a:ext cx="6398400" cy="3437400"/>
          </a:xfrm>
          <a:prstGeom prst="rect">
            <a:avLst/>
          </a:prstGeom>
        </p:spPr>
        <p:txBody>
          <a:bodyPr anchorCtr="0" anchor="t" bIns="45700" lIns="91425" spcFirstLastPara="1" rIns="91425" wrap="square" tIns="45700">
            <a:noAutofit/>
          </a:bodyPr>
          <a:lstStyle>
            <a:lvl1pPr indent="-365125" lvl="0" marL="457200" algn="l">
              <a:spcBef>
                <a:spcPts val="640"/>
              </a:spcBef>
              <a:spcAft>
                <a:spcPts val="0"/>
              </a:spcAft>
              <a:buSzPts val="2150"/>
              <a:buChar char="•"/>
              <a:defRPr sz="2150"/>
            </a:lvl1pPr>
            <a:lvl2pPr indent="-365125" lvl="1" marL="914400" algn="l">
              <a:spcBef>
                <a:spcPts val="560"/>
              </a:spcBef>
              <a:spcAft>
                <a:spcPts val="0"/>
              </a:spcAft>
              <a:buSzPts val="2150"/>
              <a:buChar char="–"/>
              <a:defRPr sz="2150"/>
            </a:lvl2pPr>
            <a:lvl3pPr indent="-365125" lvl="2" marL="1371600" algn="l">
              <a:spcBef>
                <a:spcPts val="480"/>
              </a:spcBef>
              <a:spcAft>
                <a:spcPts val="0"/>
              </a:spcAft>
              <a:buSzPts val="2150"/>
              <a:buChar char="•"/>
              <a:defRPr sz="2150"/>
            </a:lvl3pPr>
            <a:lvl4pPr indent="-365125" lvl="3" marL="1828800" algn="l">
              <a:spcBef>
                <a:spcPts val="400"/>
              </a:spcBef>
              <a:spcAft>
                <a:spcPts val="0"/>
              </a:spcAft>
              <a:buSzPts val="2150"/>
              <a:buChar char="–"/>
              <a:defRPr sz="2150"/>
            </a:lvl4pPr>
            <a:lvl5pPr indent="-365125" lvl="4" marL="2286000" algn="l">
              <a:spcBef>
                <a:spcPts val="400"/>
              </a:spcBef>
              <a:spcAft>
                <a:spcPts val="0"/>
              </a:spcAft>
              <a:buSzPts val="2150"/>
              <a:buChar char="»"/>
              <a:defRPr sz="2150"/>
            </a:lvl5pPr>
            <a:lvl6pPr indent="-365125" lvl="5" marL="2743200" algn="l">
              <a:spcBef>
                <a:spcPts val="400"/>
              </a:spcBef>
              <a:spcAft>
                <a:spcPts val="0"/>
              </a:spcAft>
              <a:buSzPts val="2150"/>
              <a:buChar char="•"/>
              <a:defRPr sz="2150"/>
            </a:lvl6pPr>
            <a:lvl7pPr indent="-365125" lvl="6" marL="3200400" algn="l">
              <a:spcBef>
                <a:spcPts val="400"/>
              </a:spcBef>
              <a:spcAft>
                <a:spcPts val="0"/>
              </a:spcAft>
              <a:buSzPts val="2150"/>
              <a:buChar char="•"/>
              <a:defRPr sz="2150"/>
            </a:lvl7pPr>
            <a:lvl8pPr indent="-365125" lvl="7" marL="3657600" algn="l">
              <a:spcBef>
                <a:spcPts val="400"/>
              </a:spcBef>
              <a:spcAft>
                <a:spcPts val="0"/>
              </a:spcAft>
              <a:buSzPts val="2150"/>
              <a:buChar char="•"/>
              <a:defRPr sz="2150"/>
            </a:lvl8pPr>
            <a:lvl9pPr indent="-365125" lvl="8" marL="4114800" algn="l">
              <a:spcBef>
                <a:spcPts val="400"/>
              </a:spcBef>
              <a:spcAft>
                <a:spcPts val="0"/>
              </a:spcAft>
              <a:buSzPts val="2150"/>
              <a:buChar char="•"/>
              <a:defRPr sz="2150"/>
            </a:lvl9pPr>
          </a:lstStyle>
          <a:p/>
        </p:txBody>
      </p:sp>
      <p:sp>
        <p:nvSpPr>
          <p:cNvPr id="108" name="Google Shape;108;p6"/>
          <p:cNvSpPr txBox="1"/>
          <p:nvPr>
            <p:ph idx="2" type="body"/>
          </p:nvPr>
        </p:nvSpPr>
        <p:spPr>
          <a:xfrm>
            <a:off x="12310800" y="1311950"/>
            <a:ext cx="4648200" cy="1752600"/>
          </a:xfrm>
          <a:prstGeom prst="rect">
            <a:avLst/>
          </a:prstGeom>
        </p:spPr>
        <p:txBody>
          <a:bodyPr anchorCtr="0" anchor="ctr"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
        <p:nvSpPr>
          <p:cNvPr id="109" name="Google Shape;109;p6"/>
          <p:cNvSpPr txBox="1"/>
          <p:nvPr>
            <p:ph idx="3" type="body"/>
          </p:nvPr>
        </p:nvSpPr>
        <p:spPr>
          <a:xfrm>
            <a:off x="12310800" y="4195013"/>
            <a:ext cx="4648200" cy="1752600"/>
          </a:xfrm>
          <a:prstGeom prst="rect">
            <a:avLst/>
          </a:prstGeom>
        </p:spPr>
        <p:txBody>
          <a:bodyPr anchorCtr="0" anchor="ctr"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
        <p:nvSpPr>
          <p:cNvPr id="110" name="Google Shape;110;p6"/>
          <p:cNvSpPr txBox="1"/>
          <p:nvPr>
            <p:ph idx="4" type="body"/>
          </p:nvPr>
        </p:nvSpPr>
        <p:spPr>
          <a:xfrm>
            <a:off x="12310800" y="7239375"/>
            <a:ext cx="4648200" cy="1752600"/>
          </a:xfrm>
          <a:prstGeom prst="rect">
            <a:avLst/>
          </a:prstGeom>
        </p:spPr>
        <p:txBody>
          <a:bodyPr anchorCtr="0" anchor="ctr"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111" name="Shape 111"/>
        <p:cNvGrpSpPr/>
        <p:nvPr/>
      </p:nvGrpSpPr>
      <p:grpSpPr>
        <a:xfrm>
          <a:off x="0" y="0"/>
          <a:ext cx="0" cy="0"/>
          <a:chOff x="0" y="0"/>
          <a:chExt cx="0" cy="0"/>
        </a:xfrm>
      </p:grpSpPr>
      <p:sp>
        <p:nvSpPr>
          <p:cNvPr id="112" name="Google Shape;112;p7"/>
          <p:cNvSpPr txBox="1"/>
          <p:nvPr>
            <p:ph type="title"/>
          </p:nvPr>
        </p:nvSpPr>
        <p:spPr>
          <a:xfrm>
            <a:off x="375600" y="1023525"/>
            <a:ext cx="17536800" cy="1143000"/>
          </a:xfrm>
          <a:prstGeom prst="rect">
            <a:avLst/>
          </a:prstGeom>
        </p:spPr>
        <p:txBody>
          <a:bodyPr anchorCtr="0" anchor="t" bIns="45700" lIns="91425" spcFirstLastPara="1" rIns="91425" wrap="square" tIns="45700">
            <a:noAutofit/>
          </a:bodyPr>
          <a:lstStyle>
            <a:lvl1pPr lvl="0">
              <a:spcBef>
                <a:spcPts val="0"/>
              </a:spcBef>
              <a:spcAft>
                <a:spcPts val="0"/>
              </a:spcAft>
              <a:buSzPts val="9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7"/>
          <p:cNvSpPr/>
          <p:nvPr/>
        </p:nvSpPr>
        <p:spPr>
          <a:xfrm>
            <a:off x="858251" y="3485669"/>
            <a:ext cx="4502626" cy="2222205"/>
          </a:xfrm>
          <a:custGeom>
            <a:rect b="b" l="l" r="r" t="t"/>
            <a:pathLst>
              <a:path extrusionOk="0" h="2222205" w="4502626">
                <a:moveTo>
                  <a:pt x="0" y="0"/>
                </a:moveTo>
                <a:lnTo>
                  <a:pt x="4502626" y="0"/>
                </a:lnTo>
                <a:lnTo>
                  <a:pt x="4502626" y="2222205"/>
                </a:lnTo>
                <a:lnTo>
                  <a:pt x="0" y="2222205"/>
                </a:lnTo>
                <a:lnTo>
                  <a:pt x="0" y="0"/>
                </a:lnTo>
                <a:close/>
              </a:path>
            </a:pathLst>
          </a:custGeom>
          <a:blipFill rotWithShape="1">
            <a:blip r:embed="rId2">
              <a:alphaModFix/>
            </a:blip>
            <a:stretch>
              <a:fillRect b="-102617" l="0" r="0" t="0"/>
            </a:stretch>
          </a:blipFill>
          <a:ln>
            <a:noFill/>
          </a:ln>
        </p:spPr>
      </p:sp>
      <p:sp>
        <p:nvSpPr>
          <p:cNvPr id="114" name="Google Shape;114;p7"/>
          <p:cNvSpPr/>
          <p:nvPr/>
        </p:nvSpPr>
        <p:spPr>
          <a:xfrm>
            <a:off x="9166995" y="3485669"/>
            <a:ext cx="4502626" cy="2222205"/>
          </a:xfrm>
          <a:custGeom>
            <a:rect b="b" l="l" r="r" t="t"/>
            <a:pathLst>
              <a:path extrusionOk="0" h="2222205" w="4502626">
                <a:moveTo>
                  <a:pt x="0" y="0"/>
                </a:moveTo>
                <a:lnTo>
                  <a:pt x="4502626" y="0"/>
                </a:lnTo>
                <a:lnTo>
                  <a:pt x="4502626" y="2222205"/>
                </a:lnTo>
                <a:lnTo>
                  <a:pt x="0" y="2222205"/>
                </a:lnTo>
                <a:lnTo>
                  <a:pt x="0" y="0"/>
                </a:lnTo>
                <a:close/>
              </a:path>
            </a:pathLst>
          </a:custGeom>
          <a:blipFill rotWithShape="1">
            <a:blip r:embed="rId2">
              <a:alphaModFix/>
            </a:blip>
            <a:stretch>
              <a:fillRect b="-102617" l="0" r="0" t="0"/>
            </a:stretch>
          </a:blipFill>
          <a:ln>
            <a:noFill/>
          </a:ln>
        </p:spPr>
      </p:sp>
      <p:sp>
        <p:nvSpPr>
          <p:cNvPr id="115" name="Google Shape;115;p7"/>
          <p:cNvSpPr/>
          <p:nvPr/>
        </p:nvSpPr>
        <p:spPr>
          <a:xfrm>
            <a:off x="5015102" y="5697451"/>
            <a:ext cx="4502626" cy="2222205"/>
          </a:xfrm>
          <a:custGeom>
            <a:rect b="b" l="l" r="r" t="t"/>
            <a:pathLst>
              <a:path extrusionOk="0" h="2222205" w="4502626">
                <a:moveTo>
                  <a:pt x="0" y="0"/>
                </a:moveTo>
                <a:lnTo>
                  <a:pt x="4502626" y="0"/>
                </a:lnTo>
                <a:lnTo>
                  <a:pt x="4502626" y="2222205"/>
                </a:lnTo>
                <a:lnTo>
                  <a:pt x="0" y="2222205"/>
                </a:lnTo>
                <a:lnTo>
                  <a:pt x="0" y="0"/>
                </a:lnTo>
                <a:close/>
              </a:path>
            </a:pathLst>
          </a:custGeom>
          <a:blipFill rotWithShape="1">
            <a:blip r:embed="rId3">
              <a:alphaModFix/>
            </a:blip>
            <a:stretch>
              <a:fillRect b="0" l="0" r="0" t="-102617"/>
            </a:stretch>
          </a:blipFill>
          <a:ln>
            <a:noFill/>
          </a:ln>
        </p:spPr>
      </p:sp>
      <p:sp>
        <p:nvSpPr>
          <p:cNvPr id="116" name="Google Shape;116;p7"/>
          <p:cNvSpPr/>
          <p:nvPr/>
        </p:nvSpPr>
        <p:spPr>
          <a:xfrm>
            <a:off x="13323846" y="5697451"/>
            <a:ext cx="4502626" cy="2222205"/>
          </a:xfrm>
          <a:custGeom>
            <a:rect b="b" l="l" r="r" t="t"/>
            <a:pathLst>
              <a:path extrusionOk="0" h="2222205" w="4502626">
                <a:moveTo>
                  <a:pt x="0" y="0"/>
                </a:moveTo>
                <a:lnTo>
                  <a:pt x="4502627" y="0"/>
                </a:lnTo>
                <a:lnTo>
                  <a:pt x="4502627" y="2222205"/>
                </a:lnTo>
                <a:lnTo>
                  <a:pt x="0" y="2222205"/>
                </a:lnTo>
                <a:lnTo>
                  <a:pt x="0" y="0"/>
                </a:lnTo>
                <a:close/>
              </a:path>
            </a:pathLst>
          </a:custGeom>
          <a:blipFill rotWithShape="1">
            <a:blip r:embed="rId3">
              <a:alphaModFix/>
            </a:blip>
            <a:stretch>
              <a:fillRect b="0" l="0" r="0" t="-102617"/>
            </a:stretch>
          </a:blipFill>
          <a:ln>
            <a:noFill/>
          </a:ln>
        </p:spPr>
      </p:sp>
      <p:cxnSp>
        <p:nvCxnSpPr>
          <p:cNvPr id="117" name="Google Shape;117;p7"/>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118" name="Google Shape;118;p7"/>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pic>
        <p:nvPicPr>
          <p:cNvPr id="119" name="Google Shape;119;p7"/>
          <p:cNvPicPr preferRelativeResize="0"/>
          <p:nvPr/>
        </p:nvPicPr>
        <p:blipFill>
          <a:blip r:embed="rId4">
            <a:alphaModFix/>
          </a:blip>
          <a:stretch>
            <a:fillRect/>
          </a:stretch>
        </p:blipFill>
        <p:spPr>
          <a:xfrm>
            <a:off x="2396683" y="4450800"/>
            <a:ext cx="1425758" cy="1385400"/>
          </a:xfrm>
          <a:prstGeom prst="rect">
            <a:avLst/>
          </a:prstGeom>
          <a:noFill/>
          <a:ln>
            <a:noFill/>
          </a:ln>
        </p:spPr>
      </p:pic>
      <p:pic>
        <p:nvPicPr>
          <p:cNvPr id="120" name="Google Shape;120;p7"/>
          <p:cNvPicPr preferRelativeResize="0"/>
          <p:nvPr/>
        </p:nvPicPr>
        <p:blipFill>
          <a:blip r:embed="rId5">
            <a:alphaModFix/>
          </a:blip>
          <a:stretch>
            <a:fillRect/>
          </a:stretch>
        </p:blipFill>
        <p:spPr>
          <a:xfrm>
            <a:off x="6494562" y="5556327"/>
            <a:ext cx="1538775" cy="1567797"/>
          </a:xfrm>
          <a:prstGeom prst="rect">
            <a:avLst/>
          </a:prstGeom>
          <a:noFill/>
          <a:ln>
            <a:noFill/>
          </a:ln>
        </p:spPr>
      </p:pic>
      <p:pic>
        <p:nvPicPr>
          <p:cNvPr id="121" name="Google Shape;121;p7"/>
          <p:cNvPicPr preferRelativeResize="0"/>
          <p:nvPr/>
        </p:nvPicPr>
        <p:blipFill>
          <a:blip r:embed="rId6">
            <a:alphaModFix/>
          </a:blip>
          <a:stretch>
            <a:fillRect/>
          </a:stretch>
        </p:blipFill>
        <p:spPr>
          <a:xfrm>
            <a:off x="10651400" y="4543806"/>
            <a:ext cx="1538775" cy="1522888"/>
          </a:xfrm>
          <a:prstGeom prst="rect">
            <a:avLst/>
          </a:prstGeom>
          <a:noFill/>
          <a:ln>
            <a:noFill/>
          </a:ln>
        </p:spPr>
      </p:pic>
      <p:pic>
        <p:nvPicPr>
          <p:cNvPr id="122" name="Google Shape;122;p7"/>
          <p:cNvPicPr preferRelativeResize="0"/>
          <p:nvPr/>
        </p:nvPicPr>
        <p:blipFill>
          <a:blip r:embed="rId7">
            <a:alphaModFix/>
          </a:blip>
          <a:stretch>
            <a:fillRect/>
          </a:stretch>
        </p:blipFill>
        <p:spPr>
          <a:xfrm>
            <a:off x="14717900" y="5405176"/>
            <a:ext cx="1714525" cy="1698650"/>
          </a:xfrm>
          <a:prstGeom prst="rect">
            <a:avLst/>
          </a:prstGeom>
          <a:noFill/>
          <a:ln>
            <a:noFill/>
          </a:ln>
        </p:spPr>
      </p:pic>
      <p:sp>
        <p:nvSpPr>
          <p:cNvPr id="123" name="Google Shape;123;p7"/>
          <p:cNvSpPr txBox="1"/>
          <p:nvPr>
            <p:ph idx="1" type="subTitle"/>
          </p:nvPr>
        </p:nvSpPr>
        <p:spPr>
          <a:xfrm>
            <a:off x="1419963" y="6546300"/>
            <a:ext cx="3379200" cy="559200"/>
          </a:xfrm>
          <a:prstGeom prst="rect">
            <a:avLst/>
          </a:prstGeom>
        </p:spPr>
        <p:txBody>
          <a:bodyPr anchorCtr="0" anchor="t" bIns="45700" lIns="91425" spcFirstLastPara="1" rIns="91425" wrap="square" tIns="45700">
            <a:noAutofit/>
          </a:bodyPr>
          <a:lstStyle>
            <a:lvl1pPr lvl="0">
              <a:spcBef>
                <a:spcPts val="640"/>
              </a:spcBef>
              <a:spcAft>
                <a:spcPts val="0"/>
              </a:spcAft>
              <a:buSzPts val="2350"/>
              <a:buNone/>
              <a:defRPr b="1" sz="2350"/>
            </a:lvl1pPr>
            <a:lvl2pPr lvl="1">
              <a:spcBef>
                <a:spcPts val="560"/>
              </a:spcBef>
              <a:spcAft>
                <a:spcPts val="0"/>
              </a:spcAft>
              <a:buSzPts val="2350"/>
              <a:buNone/>
              <a:defRPr sz="2350"/>
            </a:lvl2pPr>
            <a:lvl3pPr lvl="2">
              <a:spcBef>
                <a:spcPts val="480"/>
              </a:spcBef>
              <a:spcAft>
                <a:spcPts val="0"/>
              </a:spcAft>
              <a:buSzPts val="2350"/>
              <a:buNone/>
              <a:defRPr sz="2350"/>
            </a:lvl3pPr>
            <a:lvl4pPr lvl="3">
              <a:spcBef>
                <a:spcPts val="400"/>
              </a:spcBef>
              <a:spcAft>
                <a:spcPts val="0"/>
              </a:spcAft>
              <a:buSzPts val="2350"/>
              <a:buNone/>
              <a:defRPr sz="2350"/>
            </a:lvl4pPr>
            <a:lvl5pPr lvl="4">
              <a:spcBef>
                <a:spcPts val="400"/>
              </a:spcBef>
              <a:spcAft>
                <a:spcPts val="0"/>
              </a:spcAft>
              <a:buSzPts val="2350"/>
              <a:buNone/>
              <a:defRPr sz="2350"/>
            </a:lvl5pPr>
            <a:lvl6pPr lvl="5">
              <a:spcBef>
                <a:spcPts val="400"/>
              </a:spcBef>
              <a:spcAft>
                <a:spcPts val="0"/>
              </a:spcAft>
              <a:buSzPts val="2350"/>
              <a:buNone/>
              <a:defRPr sz="2350"/>
            </a:lvl6pPr>
            <a:lvl7pPr lvl="6">
              <a:spcBef>
                <a:spcPts val="400"/>
              </a:spcBef>
              <a:spcAft>
                <a:spcPts val="0"/>
              </a:spcAft>
              <a:buSzPts val="2350"/>
              <a:buNone/>
              <a:defRPr sz="2350"/>
            </a:lvl7pPr>
            <a:lvl8pPr lvl="7">
              <a:spcBef>
                <a:spcPts val="400"/>
              </a:spcBef>
              <a:spcAft>
                <a:spcPts val="0"/>
              </a:spcAft>
              <a:buSzPts val="2350"/>
              <a:buNone/>
              <a:defRPr sz="2350"/>
            </a:lvl8pPr>
            <a:lvl9pPr lvl="8">
              <a:spcBef>
                <a:spcPts val="400"/>
              </a:spcBef>
              <a:spcAft>
                <a:spcPts val="0"/>
              </a:spcAft>
              <a:buSzPts val="2350"/>
              <a:buNone/>
              <a:defRPr sz="2350"/>
            </a:lvl9pPr>
          </a:lstStyle>
          <a:p/>
        </p:txBody>
      </p:sp>
      <p:sp>
        <p:nvSpPr>
          <p:cNvPr id="124" name="Google Shape;124;p7"/>
          <p:cNvSpPr txBox="1"/>
          <p:nvPr>
            <p:ph idx="2" type="body"/>
          </p:nvPr>
        </p:nvSpPr>
        <p:spPr>
          <a:xfrm>
            <a:off x="1204050" y="7391350"/>
            <a:ext cx="3811200" cy="11430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sz="2150"/>
            </a:lvl1pPr>
            <a:lvl2pPr indent="-365125" lvl="1" marL="914400" rtl="0">
              <a:spcBef>
                <a:spcPts val="560"/>
              </a:spcBef>
              <a:spcAft>
                <a:spcPts val="0"/>
              </a:spcAft>
              <a:buSzPts val="2150"/>
              <a:buChar char="–"/>
              <a:defRPr sz="2150"/>
            </a:lvl2pPr>
            <a:lvl3pPr indent="-365125" lvl="2" marL="1371600" rtl="0">
              <a:spcBef>
                <a:spcPts val="480"/>
              </a:spcBef>
              <a:spcAft>
                <a:spcPts val="0"/>
              </a:spcAft>
              <a:buSzPts val="2150"/>
              <a:buChar char="•"/>
              <a:defRPr sz="2150"/>
            </a:lvl3pPr>
            <a:lvl4pPr indent="-365125" lvl="3" marL="1828800" rtl="0">
              <a:spcBef>
                <a:spcPts val="400"/>
              </a:spcBef>
              <a:spcAft>
                <a:spcPts val="0"/>
              </a:spcAft>
              <a:buSzPts val="2150"/>
              <a:buChar char="–"/>
              <a:defRPr sz="2150"/>
            </a:lvl4pPr>
            <a:lvl5pPr indent="-365125" lvl="4" marL="2286000" rtl="0">
              <a:spcBef>
                <a:spcPts val="400"/>
              </a:spcBef>
              <a:spcAft>
                <a:spcPts val="0"/>
              </a:spcAft>
              <a:buSzPts val="2150"/>
              <a:buChar char="»"/>
              <a:defRPr sz="2150"/>
            </a:lvl5pPr>
            <a:lvl6pPr indent="-365125" lvl="5" marL="2743200" rtl="0">
              <a:spcBef>
                <a:spcPts val="400"/>
              </a:spcBef>
              <a:spcAft>
                <a:spcPts val="0"/>
              </a:spcAft>
              <a:buSzPts val="2150"/>
              <a:buChar char="•"/>
              <a:defRPr sz="2150"/>
            </a:lvl6pPr>
            <a:lvl7pPr indent="-365125" lvl="6" marL="3200400" rtl="0">
              <a:spcBef>
                <a:spcPts val="400"/>
              </a:spcBef>
              <a:spcAft>
                <a:spcPts val="0"/>
              </a:spcAft>
              <a:buSzPts val="2150"/>
              <a:buChar char="•"/>
              <a:defRPr sz="2150"/>
            </a:lvl7pPr>
            <a:lvl8pPr indent="-365125" lvl="7" marL="3657600" rtl="0">
              <a:spcBef>
                <a:spcPts val="400"/>
              </a:spcBef>
              <a:spcAft>
                <a:spcPts val="0"/>
              </a:spcAft>
              <a:buSzPts val="2150"/>
              <a:buChar char="•"/>
              <a:defRPr sz="2150"/>
            </a:lvl8pPr>
            <a:lvl9pPr indent="-365125" lvl="8" marL="4114800" rtl="0">
              <a:spcBef>
                <a:spcPts val="400"/>
              </a:spcBef>
              <a:spcAft>
                <a:spcPts val="0"/>
              </a:spcAft>
              <a:buSzPts val="2150"/>
              <a:buChar char="•"/>
              <a:defRPr sz="2150"/>
            </a:lvl9pPr>
          </a:lstStyle>
          <a:p/>
        </p:txBody>
      </p:sp>
      <p:sp>
        <p:nvSpPr>
          <p:cNvPr id="125" name="Google Shape;125;p7"/>
          <p:cNvSpPr txBox="1"/>
          <p:nvPr>
            <p:ph idx="3" type="subTitle"/>
          </p:nvPr>
        </p:nvSpPr>
        <p:spPr>
          <a:xfrm>
            <a:off x="9685925" y="6546300"/>
            <a:ext cx="3379200" cy="559200"/>
          </a:xfrm>
          <a:prstGeom prst="rect">
            <a:avLst/>
          </a:prstGeom>
        </p:spPr>
        <p:txBody>
          <a:bodyPr anchorCtr="0" anchor="t" bIns="45700" lIns="91425" spcFirstLastPara="1" rIns="91425" wrap="square" tIns="45700">
            <a:noAutofit/>
          </a:bodyPr>
          <a:lstStyle>
            <a:lvl1pPr lvl="0" rtl="0">
              <a:spcBef>
                <a:spcPts val="640"/>
              </a:spcBef>
              <a:spcAft>
                <a:spcPts val="0"/>
              </a:spcAft>
              <a:buSzPts val="2350"/>
              <a:buNone/>
              <a:defRPr b="1" sz="2350"/>
            </a:lvl1pPr>
            <a:lvl2pPr lvl="1" rtl="0">
              <a:spcBef>
                <a:spcPts val="560"/>
              </a:spcBef>
              <a:spcAft>
                <a:spcPts val="0"/>
              </a:spcAft>
              <a:buSzPts val="2350"/>
              <a:buNone/>
              <a:defRPr sz="2350"/>
            </a:lvl2pPr>
            <a:lvl3pPr lvl="2" rtl="0">
              <a:spcBef>
                <a:spcPts val="480"/>
              </a:spcBef>
              <a:spcAft>
                <a:spcPts val="0"/>
              </a:spcAft>
              <a:buSzPts val="2350"/>
              <a:buNone/>
              <a:defRPr sz="2350"/>
            </a:lvl3pPr>
            <a:lvl4pPr lvl="3" rtl="0">
              <a:spcBef>
                <a:spcPts val="400"/>
              </a:spcBef>
              <a:spcAft>
                <a:spcPts val="0"/>
              </a:spcAft>
              <a:buSzPts val="2350"/>
              <a:buNone/>
              <a:defRPr sz="2350"/>
            </a:lvl4pPr>
            <a:lvl5pPr lvl="4" rtl="0">
              <a:spcBef>
                <a:spcPts val="400"/>
              </a:spcBef>
              <a:spcAft>
                <a:spcPts val="0"/>
              </a:spcAft>
              <a:buSzPts val="2350"/>
              <a:buNone/>
              <a:defRPr sz="2350"/>
            </a:lvl5pPr>
            <a:lvl6pPr lvl="5" rtl="0">
              <a:spcBef>
                <a:spcPts val="400"/>
              </a:spcBef>
              <a:spcAft>
                <a:spcPts val="0"/>
              </a:spcAft>
              <a:buSzPts val="2350"/>
              <a:buNone/>
              <a:defRPr sz="2350"/>
            </a:lvl6pPr>
            <a:lvl7pPr lvl="6" rtl="0">
              <a:spcBef>
                <a:spcPts val="400"/>
              </a:spcBef>
              <a:spcAft>
                <a:spcPts val="0"/>
              </a:spcAft>
              <a:buSzPts val="2350"/>
              <a:buNone/>
              <a:defRPr sz="2350"/>
            </a:lvl7pPr>
            <a:lvl8pPr lvl="7" rtl="0">
              <a:spcBef>
                <a:spcPts val="400"/>
              </a:spcBef>
              <a:spcAft>
                <a:spcPts val="0"/>
              </a:spcAft>
              <a:buSzPts val="2350"/>
              <a:buNone/>
              <a:defRPr sz="2350"/>
            </a:lvl8pPr>
            <a:lvl9pPr lvl="8" rtl="0">
              <a:spcBef>
                <a:spcPts val="400"/>
              </a:spcBef>
              <a:spcAft>
                <a:spcPts val="0"/>
              </a:spcAft>
              <a:buSzPts val="2350"/>
              <a:buNone/>
              <a:defRPr sz="2350"/>
            </a:lvl9pPr>
          </a:lstStyle>
          <a:p/>
        </p:txBody>
      </p:sp>
      <p:sp>
        <p:nvSpPr>
          <p:cNvPr id="126" name="Google Shape;126;p7"/>
          <p:cNvSpPr txBox="1"/>
          <p:nvPr>
            <p:ph idx="4" type="body"/>
          </p:nvPr>
        </p:nvSpPr>
        <p:spPr>
          <a:xfrm>
            <a:off x="9470013" y="7391350"/>
            <a:ext cx="3811200" cy="11430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sz="2150"/>
            </a:lvl1pPr>
            <a:lvl2pPr indent="-365125" lvl="1" marL="914400" rtl="0">
              <a:spcBef>
                <a:spcPts val="560"/>
              </a:spcBef>
              <a:spcAft>
                <a:spcPts val="0"/>
              </a:spcAft>
              <a:buSzPts val="2150"/>
              <a:buChar char="–"/>
              <a:defRPr sz="2150"/>
            </a:lvl2pPr>
            <a:lvl3pPr indent="-365125" lvl="2" marL="1371600" rtl="0">
              <a:spcBef>
                <a:spcPts val="480"/>
              </a:spcBef>
              <a:spcAft>
                <a:spcPts val="0"/>
              </a:spcAft>
              <a:buSzPts val="2150"/>
              <a:buChar char="•"/>
              <a:defRPr sz="2150"/>
            </a:lvl3pPr>
            <a:lvl4pPr indent="-365125" lvl="3" marL="1828800" rtl="0">
              <a:spcBef>
                <a:spcPts val="400"/>
              </a:spcBef>
              <a:spcAft>
                <a:spcPts val="0"/>
              </a:spcAft>
              <a:buSzPts val="2150"/>
              <a:buChar char="–"/>
              <a:defRPr sz="2150"/>
            </a:lvl4pPr>
            <a:lvl5pPr indent="-365125" lvl="4" marL="2286000" rtl="0">
              <a:spcBef>
                <a:spcPts val="400"/>
              </a:spcBef>
              <a:spcAft>
                <a:spcPts val="0"/>
              </a:spcAft>
              <a:buSzPts val="2150"/>
              <a:buChar char="»"/>
              <a:defRPr sz="2150"/>
            </a:lvl5pPr>
            <a:lvl6pPr indent="-365125" lvl="5" marL="2743200" rtl="0">
              <a:spcBef>
                <a:spcPts val="400"/>
              </a:spcBef>
              <a:spcAft>
                <a:spcPts val="0"/>
              </a:spcAft>
              <a:buSzPts val="2150"/>
              <a:buChar char="•"/>
              <a:defRPr sz="2150"/>
            </a:lvl6pPr>
            <a:lvl7pPr indent="-365125" lvl="6" marL="3200400" rtl="0">
              <a:spcBef>
                <a:spcPts val="400"/>
              </a:spcBef>
              <a:spcAft>
                <a:spcPts val="0"/>
              </a:spcAft>
              <a:buSzPts val="2150"/>
              <a:buChar char="•"/>
              <a:defRPr sz="2150"/>
            </a:lvl7pPr>
            <a:lvl8pPr indent="-365125" lvl="7" marL="3657600" rtl="0">
              <a:spcBef>
                <a:spcPts val="400"/>
              </a:spcBef>
              <a:spcAft>
                <a:spcPts val="0"/>
              </a:spcAft>
              <a:buSzPts val="2150"/>
              <a:buChar char="•"/>
              <a:defRPr sz="2150"/>
            </a:lvl8pPr>
            <a:lvl9pPr indent="-365125" lvl="8" marL="4114800" rtl="0">
              <a:spcBef>
                <a:spcPts val="400"/>
              </a:spcBef>
              <a:spcAft>
                <a:spcPts val="0"/>
              </a:spcAft>
              <a:buSzPts val="2150"/>
              <a:buChar char="•"/>
              <a:defRPr sz="2150"/>
            </a:lvl9pPr>
          </a:lstStyle>
          <a:p/>
        </p:txBody>
      </p:sp>
      <p:sp>
        <p:nvSpPr>
          <p:cNvPr id="127" name="Google Shape;127;p7"/>
          <p:cNvSpPr txBox="1"/>
          <p:nvPr>
            <p:ph idx="5" type="subTitle"/>
          </p:nvPr>
        </p:nvSpPr>
        <p:spPr>
          <a:xfrm>
            <a:off x="5576713" y="3417125"/>
            <a:ext cx="3379200" cy="559200"/>
          </a:xfrm>
          <a:prstGeom prst="rect">
            <a:avLst/>
          </a:prstGeom>
        </p:spPr>
        <p:txBody>
          <a:bodyPr anchorCtr="0" anchor="t" bIns="45700" lIns="91425" spcFirstLastPara="1" rIns="91425" wrap="square" tIns="45700">
            <a:noAutofit/>
          </a:bodyPr>
          <a:lstStyle>
            <a:lvl1pPr lvl="0" rtl="0">
              <a:spcBef>
                <a:spcPts val="640"/>
              </a:spcBef>
              <a:spcAft>
                <a:spcPts val="0"/>
              </a:spcAft>
              <a:buSzPts val="2350"/>
              <a:buNone/>
              <a:defRPr b="1" sz="2350"/>
            </a:lvl1pPr>
            <a:lvl2pPr lvl="1" rtl="0">
              <a:spcBef>
                <a:spcPts val="560"/>
              </a:spcBef>
              <a:spcAft>
                <a:spcPts val="0"/>
              </a:spcAft>
              <a:buSzPts val="2350"/>
              <a:buNone/>
              <a:defRPr sz="2350"/>
            </a:lvl2pPr>
            <a:lvl3pPr lvl="2" rtl="0">
              <a:spcBef>
                <a:spcPts val="480"/>
              </a:spcBef>
              <a:spcAft>
                <a:spcPts val="0"/>
              </a:spcAft>
              <a:buSzPts val="2350"/>
              <a:buNone/>
              <a:defRPr sz="2350"/>
            </a:lvl3pPr>
            <a:lvl4pPr lvl="3" rtl="0">
              <a:spcBef>
                <a:spcPts val="400"/>
              </a:spcBef>
              <a:spcAft>
                <a:spcPts val="0"/>
              </a:spcAft>
              <a:buSzPts val="2350"/>
              <a:buNone/>
              <a:defRPr sz="2350"/>
            </a:lvl4pPr>
            <a:lvl5pPr lvl="4" rtl="0">
              <a:spcBef>
                <a:spcPts val="400"/>
              </a:spcBef>
              <a:spcAft>
                <a:spcPts val="0"/>
              </a:spcAft>
              <a:buSzPts val="2350"/>
              <a:buNone/>
              <a:defRPr sz="2350"/>
            </a:lvl5pPr>
            <a:lvl6pPr lvl="5" rtl="0">
              <a:spcBef>
                <a:spcPts val="400"/>
              </a:spcBef>
              <a:spcAft>
                <a:spcPts val="0"/>
              </a:spcAft>
              <a:buSzPts val="2350"/>
              <a:buNone/>
              <a:defRPr sz="2350"/>
            </a:lvl6pPr>
            <a:lvl7pPr lvl="6" rtl="0">
              <a:spcBef>
                <a:spcPts val="400"/>
              </a:spcBef>
              <a:spcAft>
                <a:spcPts val="0"/>
              </a:spcAft>
              <a:buSzPts val="2350"/>
              <a:buNone/>
              <a:defRPr sz="2350"/>
            </a:lvl7pPr>
            <a:lvl8pPr lvl="7" rtl="0">
              <a:spcBef>
                <a:spcPts val="400"/>
              </a:spcBef>
              <a:spcAft>
                <a:spcPts val="0"/>
              </a:spcAft>
              <a:buSzPts val="2350"/>
              <a:buNone/>
              <a:defRPr sz="2350"/>
            </a:lvl8pPr>
            <a:lvl9pPr lvl="8" rtl="0">
              <a:spcBef>
                <a:spcPts val="400"/>
              </a:spcBef>
              <a:spcAft>
                <a:spcPts val="0"/>
              </a:spcAft>
              <a:buSzPts val="2350"/>
              <a:buNone/>
              <a:defRPr sz="2350"/>
            </a:lvl9pPr>
          </a:lstStyle>
          <a:p/>
        </p:txBody>
      </p:sp>
      <p:sp>
        <p:nvSpPr>
          <p:cNvPr id="128" name="Google Shape;128;p7"/>
          <p:cNvSpPr txBox="1"/>
          <p:nvPr>
            <p:ph idx="6" type="body"/>
          </p:nvPr>
        </p:nvSpPr>
        <p:spPr>
          <a:xfrm>
            <a:off x="5360800" y="4262175"/>
            <a:ext cx="3811200" cy="11430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sz="2150"/>
            </a:lvl1pPr>
            <a:lvl2pPr indent="-365125" lvl="1" marL="914400" rtl="0">
              <a:spcBef>
                <a:spcPts val="560"/>
              </a:spcBef>
              <a:spcAft>
                <a:spcPts val="0"/>
              </a:spcAft>
              <a:buSzPts val="2150"/>
              <a:buChar char="–"/>
              <a:defRPr sz="2150"/>
            </a:lvl2pPr>
            <a:lvl3pPr indent="-365125" lvl="2" marL="1371600" rtl="0">
              <a:spcBef>
                <a:spcPts val="480"/>
              </a:spcBef>
              <a:spcAft>
                <a:spcPts val="0"/>
              </a:spcAft>
              <a:buSzPts val="2150"/>
              <a:buChar char="•"/>
              <a:defRPr sz="2150"/>
            </a:lvl3pPr>
            <a:lvl4pPr indent="-365125" lvl="3" marL="1828800" rtl="0">
              <a:spcBef>
                <a:spcPts val="400"/>
              </a:spcBef>
              <a:spcAft>
                <a:spcPts val="0"/>
              </a:spcAft>
              <a:buSzPts val="2150"/>
              <a:buChar char="–"/>
              <a:defRPr sz="2150"/>
            </a:lvl4pPr>
            <a:lvl5pPr indent="-365125" lvl="4" marL="2286000" rtl="0">
              <a:spcBef>
                <a:spcPts val="400"/>
              </a:spcBef>
              <a:spcAft>
                <a:spcPts val="0"/>
              </a:spcAft>
              <a:buSzPts val="2150"/>
              <a:buChar char="»"/>
              <a:defRPr sz="2150"/>
            </a:lvl5pPr>
            <a:lvl6pPr indent="-365125" lvl="5" marL="2743200" rtl="0">
              <a:spcBef>
                <a:spcPts val="400"/>
              </a:spcBef>
              <a:spcAft>
                <a:spcPts val="0"/>
              </a:spcAft>
              <a:buSzPts val="2150"/>
              <a:buChar char="•"/>
              <a:defRPr sz="2150"/>
            </a:lvl6pPr>
            <a:lvl7pPr indent="-365125" lvl="6" marL="3200400" rtl="0">
              <a:spcBef>
                <a:spcPts val="400"/>
              </a:spcBef>
              <a:spcAft>
                <a:spcPts val="0"/>
              </a:spcAft>
              <a:buSzPts val="2150"/>
              <a:buChar char="•"/>
              <a:defRPr sz="2150"/>
            </a:lvl7pPr>
            <a:lvl8pPr indent="-365125" lvl="7" marL="3657600" rtl="0">
              <a:spcBef>
                <a:spcPts val="400"/>
              </a:spcBef>
              <a:spcAft>
                <a:spcPts val="0"/>
              </a:spcAft>
              <a:buSzPts val="2150"/>
              <a:buChar char="•"/>
              <a:defRPr sz="2150"/>
            </a:lvl8pPr>
            <a:lvl9pPr indent="-365125" lvl="8" marL="4114800" rtl="0">
              <a:spcBef>
                <a:spcPts val="400"/>
              </a:spcBef>
              <a:spcAft>
                <a:spcPts val="0"/>
              </a:spcAft>
              <a:buSzPts val="2150"/>
              <a:buChar char="•"/>
              <a:defRPr sz="2150"/>
            </a:lvl9pPr>
          </a:lstStyle>
          <a:p/>
        </p:txBody>
      </p:sp>
      <p:sp>
        <p:nvSpPr>
          <p:cNvPr id="129" name="Google Shape;129;p7"/>
          <p:cNvSpPr txBox="1"/>
          <p:nvPr>
            <p:ph idx="7" type="subTitle"/>
          </p:nvPr>
        </p:nvSpPr>
        <p:spPr>
          <a:xfrm>
            <a:off x="13885488" y="3417125"/>
            <a:ext cx="3379200" cy="559200"/>
          </a:xfrm>
          <a:prstGeom prst="rect">
            <a:avLst/>
          </a:prstGeom>
        </p:spPr>
        <p:txBody>
          <a:bodyPr anchorCtr="0" anchor="t" bIns="45700" lIns="91425" spcFirstLastPara="1" rIns="91425" wrap="square" tIns="45700">
            <a:noAutofit/>
          </a:bodyPr>
          <a:lstStyle>
            <a:lvl1pPr lvl="0" rtl="0">
              <a:spcBef>
                <a:spcPts val="640"/>
              </a:spcBef>
              <a:spcAft>
                <a:spcPts val="0"/>
              </a:spcAft>
              <a:buSzPts val="2350"/>
              <a:buNone/>
              <a:defRPr b="1" sz="2350"/>
            </a:lvl1pPr>
            <a:lvl2pPr lvl="1" rtl="0">
              <a:spcBef>
                <a:spcPts val="560"/>
              </a:spcBef>
              <a:spcAft>
                <a:spcPts val="0"/>
              </a:spcAft>
              <a:buSzPts val="2350"/>
              <a:buNone/>
              <a:defRPr sz="2350"/>
            </a:lvl2pPr>
            <a:lvl3pPr lvl="2" rtl="0">
              <a:spcBef>
                <a:spcPts val="480"/>
              </a:spcBef>
              <a:spcAft>
                <a:spcPts val="0"/>
              </a:spcAft>
              <a:buSzPts val="2350"/>
              <a:buNone/>
              <a:defRPr sz="2350"/>
            </a:lvl3pPr>
            <a:lvl4pPr lvl="3" rtl="0">
              <a:spcBef>
                <a:spcPts val="400"/>
              </a:spcBef>
              <a:spcAft>
                <a:spcPts val="0"/>
              </a:spcAft>
              <a:buSzPts val="2350"/>
              <a:buNone/>
              <a:defRPr sz="2350"/>
            </a:lvl4pPr>
            <a:lvl5pPr lvl="4" rtl="0">
              <a:spcBef>
                <a:spcPts val="400"/>
              </a:spcBef>
              <a:spcAft>
                <a:spcPts val="0"/>
              </a:spcAft>
              <a:buSzPts val="2350"/>
              <a:buNone/>
              <a:defRPr sz="2350"/>
            </a:lvl5pPr>
            <a:lvl6pPr lvl="5" rtl="0">
              <a:spcBef>
                <a:spcPts val="400"/>
              </a:spcBef>
              <a:spcAft>
                <a:spcPts val="0"/>
              </a:spcAft>
              <a:buSzPts val="2350"/>
              <a:buNone/>
              <a:defRPr sz="2350"/>
            </a:lvl6pPr>
            <a:lvl7pPr lvl="6" rtl="0">
              <a:spcBef>
                <a:spcPts val="400"/>
              </a:spcBef>
              <a:spcAft>
                <a:spcPts val="0"/>
              </a:spcAft>
              <a:buSzPts val="2350"/>
              <a:buNone/>
              <a:defRPr sz="2350"/>
            </a:lvl7pPr>
            <a:lvl8pPr lvl="7" rtl="0">
              <a:spcBef>
                <a:spcPts val="400"/>
              </a:spcBef>
              <a:spcAft>
                <a:spcPts val="0"/>
              </a:spcAft>
              <a:buSzPts val="2350"/>
              <a:buNone/>
              <a:defRPr sz="2350"/>
            </a:lvl8pPr>
            <a:lvl9pPr lvl="8" rtl="0">
              <a:spcBef>
                <a:spcPts val="400"/>
              </a:spcBef>
              <a:spcAft>
                <a:spcPts val="0"/>
              </a:spcAft>
              <a:buSzPts val="2350"/>
              <a:buNone/>
              <a:defRPr sz="2350"/>
            </a:lvl9pPr>
          </a:lstStyle>
          <a:p/>
        </p:txBody>
      </p:sp>
      <p:sp>
        <p:nvSpPr>
          <p:cNvPr id="130" name="Google Shape;130;p7"/>
          <p:cNvSpPr txBox="1"/>
          <p:nvPr>
            <p:ph idx="8" type="body"/>
          </p:nvPr>
        </p:nvSpPr>
        <p:spPr>
          <a:xfrm>
            <a:off x="13669575" y="4262175"/>
            <a:ext cx="3811200" cy="11430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sz="2150"/>
            </a:lvl1pPr>
            <a:lvl2pPr indent="-365125" lvl="1" marL="914400" rtl="0">
              <a:spcBef>
                <a:spcPts val="560"/>
              </a:spcBef>
              <a:spcAft>
                <a:spcPts val="0"/>
              </a:spcAft>
              <a:buSzPts val="2150"/>
              <a:buChar char="–"/>
              <a:defRPr sz="2150"/>
            </a:lvl2pPr>
            <a:lvl3pPr indent="-365125" lvl="2" marL="1371600" rtl="0">
              <a:spcBef>
                <a:spcPts val="480"/>
              </a:spcBef>
              <a:spcAft>
                <a:spcPts val="0"/>
              </a:spcAft>
              <a:buSzPts val="2150"/>
              <a:buChar char="•"/>
              <a:defRPr sz="2150"/>
            </a:lvl3pPr>
            <a:lvl4pPr indent="-365125" lvl="3" marL="1828800" rtl="0">
              <a:spcBef>
                <a:spcPts val="400"/>
              </a:spcBef>
              <a:spcAft>
                <a:spcPts val="0"/>
              </a:spcAft>
              <a:buSzPts val="2150"/>
              <a:buChar char="–"/>
              <a:defRPr sz="2150"/>
            </a:lvl4pPr>
            <a:lvl5pPr indent="-365125" lvl="4" marL="2286000" rtl="0">
              <a:spcBef>
                <a:spcPts val="400"/>
              </a:spcBef>
              <a:spcAft>
                <a:spcPts val="0"/>
              </a:spcAft>
              <a:buSzPts val="2150"/>
              <a:buChar char="»"/>
              <a:defRPr sz="2150"/>
            </a:lvl5pPr>
            <a:lvl6pPr indent="-365125" lvl="5" marL="2743200" rtl="0">
              <a:spcBef>
                <a:spcPts val="400"/>
              </a:spcBef>
              <a:spcAft>
                <a:spcPts val="0"/>
              </a:spcAft>
              <a:buSzPts val="2150"/>
              <a:buChar char="•"/>
              <a:defRPr sz="2150"/>
            </a:lvl6pPr>
            <a:lvl7pPr indent="-365125" lvl="6" marL="3200400" rtl="0">
              <a:spcBef>
                <a:spcPts val="400"/>
              </a:spcBef>
              <a:spcAft>
                <a:spcPts val="0"/>
              </a:spcAft>
              <a:buSzPts val="2150"/>
              <a:buChar char="•"/>
              <a:defRPr sz="2150"/>
            </a:lvl7pPr>
            <a:lvl8pPr indent="-365125" lvl="7" marL="3657600" rtl="0">
              <a:spcBef>
                <a:spcPts val="400"/>
              </a:spcBef>
              <a:spcAft>
                <a:spcPts val="0"/>
              </a:spcAft>
              <a:buSzPts val="2150"/>
              <a:buChar char="•"/>
              <a:defRPr sz="2150"/>
            </a:lvl8pPr>
            <a:lvl9pPr indent="-365125" lvl="8" marL="4114800" rtl="0">
              <a:spcBef>
                <a:spcPts val="400"/>
              </a:spcBef>
              <a:spcAft>
                <a:spcPts val="0"/>
              </a:spcAft>
              <a:buSzPts val="2150"/>
              <a:buChar char="•"/>
              <a:defRPr sz="215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31" name="Shape 131"/>
        <p:cNvGrpSpPr/>
        <p:nvPr/>
      </p:nvGrpSpPr>
      <p:grpSpPr>
        <a:xfrm>
          <a:off x="0" y="0"/>
          <a:ext cx="0" cy="0"/>
          <a:chOff x="0" y="0"/>
          <a:chExt cx="0" cy="0"/>
        </a:xfrm>
      </p:grpSpPr>
      <p:grpSp>
        <p:nvGrpSpPr>
          <p:cNvPr id="132" name="Google Shape;132;p8"/>
          <p:cNvGrpSpPr/>
          <p:nvPr/>
        </p:nvGrpSpPr>
        <p:grpSpPr>
          <a:xfrm>
            <a:off x="0" y="-144662"/>
            <a:ext cx="9144454" cy="5288702"/>
            <a:chOff x="0" y="-38100"/>
            <a:chExt cx="2408400" cy="1392900"/>
          </a:xfrm>
        </p:grpSpPr>
        <p:sp>
          <p:nvSpPr>
            <p:cNvPr id="133" name="Google Shape;133;p8"/>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A6ABEC"/>
            </a:solidFill>
            <a:ln>
              <a:noFill/>
            </a:ln>
          </p:spPr>
        </p:sp>
        <p:sp>
          <p:nvSpPr>
            <p:cNvPr id="134" name="Google Shape;134;p8"/>
            <p:cNvSpPr txBox="1"/>
            <p:nvPr/>
          </p:nvSpPr>
          <p:spPr>
            <a:xfrm>
              <a:off x="0" y="-38100"/>
              <a:ext cx="24084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8"/>
          <p:cNvGrpSpPr/>
          <p:nvPr/>
        </p:nvGrpSpPr>
        <p:grpSpPr>
          <a:xfrm>
            <a:off x="0" y="4998838"/>
            <a:ext cx="9144454" cy="5288702"/>
            <a:chOff x="0" y="-38100"/>
            <a:chExt cx="2408400" cy="1392900"/>
          </a:xfrm>
        </p:grpSpPr>
        <p:sp>
          <p:nvSpPr>
            <p:cNvPr id="136" name="Google Shape;136;p8"/>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D3D5E7"/>
            </a:solidFill>
            <a:ln>
              <a:noFill/>
            </a:ln>
          </p:spPr>
        </p:sp>
        <p:sp>
          <p:nvSpPr>
            <p:cNvPr id="137" name="Google Shape;137;p8"/>
            <p:cNvSpPr txBox="1"/>
            <p:nvPr/>
          </p:nvSpPr>
          <p:spPr>
            <a:xfrm>
              <a:off x="0" y="-38100"/>
              <a:ext cx="24084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8"/>
          <p:cNvGrpSpPr/>
          <p:nvPr/>
        </p:nvGrpSpPr>
        <p:grpSpPr>
          <a:xfrm>
            <a:off x="9144000" y="-144662"/>
            <a:ext cx="9144454" cy="5288702"/>
            <a:chOff x="0" y="-38100"/>
            <a:chExt cx="2408400" cy="1392900"/>
          </a:xfrm>
        </p:grpSpPr>
        <p:sp>
          <p:nvSpPr>
            <p:cNvPr id="139" name="Google Shape;139;p8"/>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C6CAF7"/>
            </a:solidFill>
            <a:ln>
              <a:noFill/>
            </a:ln>
          </p:spPr>
        </p:sp>
        <p:sp>
          <p:nvSpPr>
            <p:cNvPr id="140" name="Google Shape;140;p8"/>
            <p:cNvSpPr txBox="1"/>
            <p:nvPr/>
          </p:nvSpPr>
          <p:spPr>
            <a:xfrm>
              <a:off x="0" y="-38100"/>
              <a:ext cx="24084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8"/>
          <p:cNvGrpSpPr/>
          <p:nvPr/>
        </p:nvGrpSpPr>
        <p:grpSpPr>
          <a:xfrm>
            <a:off x="9144000" y="4998838"/>
            <a:ext cx="9144454" cy="5288702"/>
            <a:chOff x="0" y="-38100"/>
            <a:chExt cx="2408400" cy="1392900"/>
          </a:xfrm>
        </p:grpSpPr>
        <p:sp>
          <p:nvSpPr>
            <p:cNvPr id="142" name="Google Shape;142;p8"/>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878EDD"/>
            </a:solidFill>
            <a:ln>
              <a:noFill/>
            </a:ln>
          </p:spPr>
        </p:sp>
        <p:sp>
          <p:nvSpPr>
            <p:cNvPr id="143" name="Google Shape;143;p8"/>
            <p:cNvSpPr txBox="1"/>
            <p:nvPr/>
          </p:nvSpPr>
          <p:spPr>
            <a:xfrm>
              <a:off x="0" y="-38100"/>
              <a:ext cx="24084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8"/>
          <p:cNvGrpSpPr/>
          <p:nvPr/>
        </p:nvGrpSpPr>
        <p:grpSpPr>
          <a:xfrm>
            <a:off x="7089880" y="2944718"/>
            <a:ext cx="4108625" cy="4253287"/>
            <a:chOff x="0" y="-38100"/>
            <a:chExt cx="1082100" cy="1120200"/>
          </a:xfrm>
        </p:grpSpPr>
        <p:sp>
          <p:nvSpPr>
            <p:cNvPr id="145" name="Google Shape;145;p8"/>
            <p:cNvSpPr/>
            <p:nvPr/>
          </p:nvSpPr>
          <p:spPr>
            <a:xfrm>
              <a:off x="0" y="0"/>
              <a:ext cx="1082006" cy="1082006"/>
            </a:xfrm>
            <a:custGeom>
              <a:rect b="b" l="l" r="r" t="t"/>
              <a:pathLst>
                <a:path extrusionOk="0" h="1082006" w="1082006">
                  <a:moveTo>
                    <a:pt x="0" y="0"/>
                  </a:moveTo>
                  <a:lnTo>
                    <a:pt x="1082006" y="0"/>
                  </a:lnTo>
                  <a:lnTo>
                    <a:pt x="1082006" y="1082006"/>
                  </a:lnTo>
                  <a:lnTo>
                    <a:pt x="0" y="1082006"/>
                  </a:lnTo>
                  <a:close/>
                </a:path>
              </a:pathLst>
            </a:custGeom>
            <a:solidFill>
              <a:srgbClr val="FFFFFF">
                <a:alpha val="27450"/>
              </a:srgbClr>
            </a:solidFill>
            <a:ln>
              <a:noFill/>
            </a:ln>
          </p:spPr>
        </p:sp>
        <p:sp>
          <p:nvSpPr>
            <p:cNvPr id="146" name="Google Shape;146;p8"/>
            <p:cNvSpPr txBox="1"/>
            <p:nvPr/>
          </p:nvSpPr>
          <p:spPr>
            <a:xfrm>
              <a:off x="0" y="-38100"/>
              <a:ext cx="1082100" cy="1120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8"/>
          <p:cNvSpPr/>
          <p:nvPr/>
        </p:nvSpPr>
        <p:spPr>
          <a:xfrm>
            <a:off x="7621114" y="3563662"/>
            <a:ext cx="1112462" cy="1112462"/>
          </a:xfrm>
          <a:custGeom>
            <a:rect b="b" l="l" r="r" t="t"/>
            <a:pathLst>
              <a:path extrusionOk="0" h="1112462" w="1112462">
                <a:moveTo>
                  <a:pt x="0" y="0"/>
                </a:moveTo>
                <a:lnTo>
                  <a:pt x="1112463" y="0"/>
                </a:lnTo>
                <a:lnTo>
                  <a:pt x="1112463" y="1112462"/>
                </a:lnTo>
                <a:lnTo>
                  <a:pt x="0" y="1112462"/>
                </a:lnTo>
                <a:lnTo>
                  <a:pt x="0" y="0"/>
                </a:lnTo>
                <a:close/>
              </a:path>
            </a:pathLst>
          </a:custGeom>
          <a:blipFill rotWithShape="1">
            <a:blip r:embed="rId2">
              <a:alphaModFix/>
            </a:blip>
            <a:stretch>
              <a:fillRect b="0" l="0" r="0" t="0"/>
            </a:stretch>
          </a:blipFill>
          <a:ln>
            <a:noFill/>
          </a:ln>
        </p:spPr>
      </p:sp>
      <p:sp>
        <p:nvSpPr>
          <p:cNvPr id="148" name="Google Shape;148;p8"/>
          <p:cNvSpPr/>
          <p:nvPr/>
        </p:nvSpPr>
        <p:spPr>
          <a:xfrm>
            <a:off x="9722983" y="3544708"/>
            <a:ext cx="1117016" cy="1131416"/>
          </a:xfrm>
          <a:custGeom>
            <a:rect b="b" l="l" r="r" t="t"/>
            <a:pathLst>
              <a:path extrusionOk="0" h="1131416" w="1117016">
                <a:moveTo>
                  <a:pt x="0" y="0"/>
                </a:moveTo>
                <a:lnTo>
                  <a:pt x="1117016" y="0"/>
                </a:lnTo>
                <a:lnTo>
                  <a:pt x="1117016" y="1131416"/>
                </a:lnTo>
                <a:lnTo>
                  <a:pt x="0" y="1131416"/>
                </a:lnTo>
                <a:lnTo>
                  <a:pt x="0" y="0"/>
                </a:lnTo>
                <a:close/>
              </a:path>
            </a:pathLst>
          </a:custGeom>
          <a:blipFill rotWithShape="1">
            <a:blip r:embed="rId3">
              <a:alphaModFix/>
            </a:blip>
            <a:stretch>
              <a:fillRect b="0" l="0" r="0" t="0"/>
            </a:stretch>
          </a:blipFill>
          <a:ln>
            <a:noFill/>
          </a:ln>
        </p:spPr>
      </p:sp>
      <p:sp>
        <p:nvSpPr>
          <p:cNvPr id="149" name="Google Shape;149;p8"/>
          <p:cNvSpPr/>
          <p:nvPr/>
        </p:nvSpPr>
        <p:spPr>
          <a:xfrm>
            <a:off x="9722983" y="5623618"/>
            <a:ext cx="1117016" cy="1161359"/>
          </a:xfrm>
          <a:custGeom>
            <a:rect b="b" l="l" r="r" t="t"/>
            <a:pathLst>
              <a:path extrusionOk="0" h="1161359" w="1117016">
                <a:moveTo>
                  <a:pt x="0" y="0"/>
                </a:moveTo>
                <a:lnTo>
                  <a:pt x="1117016" y="0"/>
                </a:lnTo>
                <a:lnTo>
                  <a:pt x="1117016" y="1161359"/>
                </a:lnTo>
                <a:lnTo>
                  <a:pt x="0" y="1161359"/>
                </a:lnTo>
                <a:lnTo>
                  <a:pt x="0" y="0"/>
                </a:lnTo>
                <a:close/>
              </a:path>
            </a:pathLst>
          </a:custGeom>
          <a:blipFill rotWithShape="1">
            <a:blip r:embed="rId4">
              <a:alphaModFix/>
            </a:blip>
            <a:stretch>
              <a:fillRect b="0" l="0" r="0" t="0"/>
            </a:stretch>
          </a:blipFill>
          <a:ln>
            <a:noFill/>
          </a:ln>
        </p:spPr>
      </p:sp>
      <p:sp>
        <p:nvSpPr>
          <p:cNvPr id="150" name="Google Shape;150;p8"/>
          <p:cNvSpPr/>
          <p:nvPr/>
        </p:nvSpPr>
        <p:spPr>
          <a:xfrm>
            <a:off x="7701024" y="5492567"/>
            <a:ext cx="895288" cy="1292410"/>
          </a:xfrm>
          <a:custGeom>
            <a:rect b="b" l="l" r="r" t="t"/>
            <a:pathLst>
              <a:path extrusionOk="0" h="1292410" w="895288">
                <a:moveTo>
                  <a:pt x="0" y="0"/>
                </a:moveTo>
                <a:lnTo>
                  <a:pt x="895287" y="0"/>
                </a:lnTo>
                <a:lnTo>
                  <a:pt x="895287" y="1292410"/>
                </a:lnTo>
                <a:lnTo>
                  <a:pt x="0" y="1292410"/>
                </a:lnTo>
                <a:lnTo>
                  <a:pt x="0" y="0"/>
                </a:lnTo>
                <a:close/>
              </a:path>
            </a:pathLst>
          </a:custGeom>
          <a:blipFill rotWithShape="1">
            <a:blip r:embed="rId5">
              <a:alphaModFix/>
            </a:blip>
            <a:stretch>
              <a:fillRect b="0" l="0" r="0" t="0"/>
            </a:stretch>
          </a:blipFill>
          <a:ln>
            <a:noFill/>
          </a:ln>
        </p:spPr>
      </p:sp>
      <p:cxnSp>
        <p:nvCxnSpPr>
          <p:cNvPr id="151" name="Google Shape;151;p8"/>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152" name="Google Shape;152;p8"/>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
        <p:nvSpPr>
          <p:cNvPr id="153" name="Google Shape;153;p8"/>
          <p:cNvSpPr txBox="1"/>
          <p:nvPr>
            <p:ph type="title"/>
          </p:nvPr>
        </p:nvSpPr>
        <p:spPr>
          <a:xfrm>
            <a:off x="1146575" y="883925"/>
            <a:ext cx="6554400" cy="1143000"/>
          </a:xfrm>
          <a:prstGeom prst="rect">
            <a:avLst/>
          </a:prstGeom>
        </p:spPr>
        <p:txBody>
          <a:bodyPr anchorCtr="0" anchor="t" bIns="45700" lIns="91425" spcFirstLastPara="1" rIns="91425" wrap="square" tIns="45700">
            <a:noAutofit/>
          </a:bodyPr>
          <a:lstStyle>
            <a:lvl1pPr lvl="0" algn="l">
              <a:spcBef>
                <a:spcPts val="0"/>
              </a:spcBef>
              <a:spcAft>
                <a:spcPts val="0"/>
              </a:spcAft>
              <a:buClr>
                <a:srgbClr val="E8E9EA"/>
              </a:buClr>
              <a:buSzPts val="9000"/>
              <a:buNone/>
              <a:defRPr>
                <a:solidFill>
                  <a:srgbClr val="E8E9EA"/>
                </a:solidFill>
              </a:defRPr>
            </a:lvl1pPr>
            <a:lvl2pPr lvl="1">
              <a:spcBef>
                <a:spcPts val="0"/>
              </a:spcBef>
              <a:spcAft>
                <a:spcPts val="0"/>
              </a:spcAft>
              <a:buClr>
                <a:srgbClr val="E8E9EA"/>
              </a:buClr>
              <a:buSzPts val="1400"/>
              <a:buNone/>
              <a:defRPr>
                <a:solidFill>
                  <a:srgbClr val="E8E9EA"/>
                </a:solidFill>
              </a:defRPr>
            </a:lvl2pPr>
            <a:lvl3pPr lvl="2">
              <a:spcBef>
                <a:spcPts val="0"/>
              </a:spcBef>
              <a:spcAft>
                <a:spcPts val="0"/>
              </a:spcAft>
              <a:buClr>
                <a:srgbClr val="E8E9EA"/>
              </a:buClr>
              <a:buSzPts val="1400"/>
              <a:buNone/>
              <a:defRPr>
                <a:solidFill>
                  <a:srgbClr val="E8E9EA"/>
                </a:solidFill>
              </a:defRPr>
            </a:lvl3pPr>
            <a:lvl4pPr lvl="3">
              <a:spcBef>
                <a:spcPts val="0"/>
              </a:spcBef>
              <a:spcAft>
                <a:spcPts val="0"/>
              </a:spcAft>
              <a:buClr>
                <a:srgbClr val="E8E9EA"/>
              </a:buClr>
              <a:buSzPts val="1400"/>
              <a:buNone/>
              <a:defRPr>
                <a:solidFill>
                  <a:srgbClr val="E8E9EA"/>
                </a:solidFill>
              </a:defRPr>
            </a:lvl4pPr>
            <a:lvl5pPr lvl="4">
              <a:spcBef>
                <a:spcPts val="0"/>
              </a:spcBef>
              <a:spcAft>
                <a:spcPts val="0"/>
              </a:spcAft>
              <a:buClr>
                <a:srgbClr val="E8E9EA"/>
              </a:buClr>
              <a:buSzPts val="1400"/>
              <a:buNone/>
              <a:defRPr>
                <a:solidFill>
                  <a:srgbClr val="E8E9EA"/>
                </a:solidFill>
              </a:defRPr>
            </a:lvl5pPr>
            <a:lvl6pPr lvl="5">
              <a:spcBef>
                <a:spcPts val="0"/>
              </a:spcBef>
              <a:spcAft>
                <a:spcPts val="0"/>
              </a:spcAft>
              <a:buClr>
                <a:srgbClr val="E8E9EA"/>
              </a:buClr>
              <a:buSzPts val="1400"/>
              <a:buNone/>
              <a:defRPr>
                <a:solidFill>
                  <a:srgbClr val="E8E9EA"/>
                </a:solidFill>
              </a:defRPr>
            </a:lvl6pPr>
            <a:lvl7pPr lvl="6">
              <a:spcBef>
                <a:spcPts val="0"/>
              </a:spcBef>
              <a:spcAft>
                <a:spcPts val="0"/>
              </a:spcAft>
              <a:buClr>
                <a:srgbClr val="E8E9EA"/>
              </a:buClr>
              <a:buSzPts val="1400"/>
              <a:buNone/>
              <a:defRPr>
                <a:solidFill>
                  <a:srgbClr val="E8E9EA"/>
                </a:solidFill>
              </a:defRPr>
            </a:lvl7pPr>
            <a:lvl8pPr lvl="7">
              <a:spcBef>
                <a:spcPts val="0"/>
              </a:spcBef>
              <a:spcAft>
                <a:spcPts val="0"/>
              </a:spcAft>
              <a:buClr>
                <a:srgbClr val="E8E9EA"/>
              </a:buClr>
              <a:buSzPts val="1400"/>
              <a:buNone/>
              <a:defRPr>
                <a:solidFill>
                  <a:srgbClr val="E8E9EA"/>
                </a:solidFill>
              </a:defRPr>
            </a:lvl8pPr>
            <a:lvl9pPr lvl="8">
              <a:spcBef>
                <a:spcPts val="0"/>
              </a:spcBef>
              <a:spcAft>
                <a:spcPts val="0"/>
              </a:spcAft>
              <a:buClr>
                <a:srgbClr val="E8E9EA"/>
              </a:buClr>
              <a:buSzPts val="1400"/>
              <a:buNone/>
              <a:defRPr>
                <a:solidFill>
                  <a:srgbClr val="E8E9EA"/>
                </a:solidFill>
              </a:defRPr>
            </a:lvl9pPr>
          </a:lstStyle>
          <a:p/>
        </p:txBody>
      </p:sp>
      <p:sp>
        <p:nvSpPr>
          <p:cNvPr id="154" name="Google Shape;154;p8"/>
          <p:cNvSpPr txBox="1"/>
          <p:nvPr>
            <p:ph idx="1" type="body"/>
          </p:nvPr>
        </p:nvSpPr>
        <p:spPr>
          <a:xfrm>
            <a:off x="1146575" y="2771125"/>
            <a:ext cx="4968300" cy="1905000"/>
          </a:xfrm>
          <a:prstGeom prst="rect">
            <a:avLst/>
          </a:prstGeom>
        </p:spPr>
        <p:txBody>
          <a:bodyPr anchorCtr="0" anchor="t" bIns="45700" lIns="91425" spcFirstLastPara="1" rIns="91425" wrap="square" tIns="45700">
            <a:noAutofit/>
          </a:bodyPr>
          <a:lstStyle>
            <a:lvl1pPr indent="-355600" lvl="0" marL="457200" algn="l">
              <a:spcBef>
                <a:spcPts val="640"/>
              </a:spcBef>
              <a:spcAft>
                <a:spcPts val="0"/>
              </a:spcAft>
              <a:buSzPts val="2000"/>
              <a:buChar char="•"/>
              <a:defRPr/>
            </a:lvl1pPr>
            <a:lvl2pPr indent="-355600" lvl="1" marL="914400" algn="l">
              <a:spcBef>
                <a:spcPts val="560"/>
              </a:spcBef>
              <a:spcAft>
                <a:spcPts val="0"/>
              </a:spcAft>
              <a:buSzPts val="2000"/>
              <a:buChar char="–"/>
              <a:defRPr/>
            </a:lvl2pPr>
            <a:lvl3pPr indent="-355600" lvl="2" marL="1371600" algn="l">
              <a:spcBef>
                <a:spcPts val="480"/>
              </a:spcBef>
              <a:spcAft>
                <a:spcPts val="0"/>
              </a:spcAft>
              <a:buSzPts val="2000"/>
              <a:buChar char="•"/>
              <a:defRPr/>
            </a:lvl3pPr>
            <a:lvl4pPr indent="-355600" lvl="3" marL="1828800" algn="l">
              <a:spcBef>
                <a:spcPts val="400"/>
              </a:spcBef>
              <a:spcAft>
                <a:spcPts val="0"/>
              </a:spcAft>
              <a:buSzPts val="2000"/>
              <a:buChar char="–"/>
              <a:defRPr/>
            </a:lvl4pPr>
            <a:lvl5pPr indent="-355600" lvl="4" marL="2286000" algn="l">
              <a:spcBef>
                <a:spcPts val="400"/>
              </a:spcBef>
              <a:spcAft>
                <a:spcPts val="0"/>
              </a:spcAft>
              <a:buSzPts val="2000"/>
              <a:buChar char="»"/>
              <a:defRPr/>
            </a:lvl5pPr>
            <a:lvl6pPr indent="-355600" lvl="5" marL="2743200" algn="l">
              <a:spcBef>
                <a:spcPts val="400"/>
              </a:spcBef>
              <a:spcAft>
                <a:spcPts val="0"/>
              </a:spcAft>
              <a:buSzPts val="2000"/>
              <a:buChar char="•"/>
              <a:defRPr/>
            </a:lvl6pPr>
            <a:lvl7pPr indent="-355600" lvl="6" marL="3200400" algn="l">
              <a:spcBef>
                <a:spcPts val="400"/>
              </a:spcBef>
              <a:spcAft>
                <a:spcPts val="0"/>
              </a:spcAft>
              <a:buSzPts val="2000"/>
              <a:buChar char="•"/>
              <a:defRPr/>
            </a:lvl7pPr>
            <a:lvl8pPr indent="-355600" lvl="7" marL="3657600" algn="l">
              <a:spcBef>
                <a:spcPts val="400"/>
              </a:spcBef>
              <a:spcAft>
                <a:spcPts val="0"/>
              </a:spcAft>
              <a:buSzPts val="2000"/>
              <a:buChar char="•"/>
              <a:defRPr/>
            </a:lvl8pPr>
            <a:lvl9pPr indent="-355600" lvl="8" marL="4114800" algn="l">
              <a:spcBef>
                <a:spcPts val="400"/>
              </a:spcBef>
              <a:spcAft>
                <a:spcPts val="0"/>
              </a:spcAft>
              <a:buSzPts val="2000"/>
              <a:buChar char="•"/>
              <a:defRPr/>
            </a:lvl9pPr>
          </a:lstStyle>
          <a:p/>
        </p:txBody>
      </p:sp>
      <p:sp>
        <p:nvSpPr>
          <p:cNvPr id="155" name="Google Shape;155;p8"/>
          <p:cNvSpPr txBox="1"/>
          <p:nvPr>
            <p:ph idx="2" type="title"/>
          </p:nvPr>
        </p:nvSpPr>
        <p:spPr>
          <a:xfrm>
            <a:off x="10489250" y="883925"/>
            <a:ext cx="6554400" cy="1143000"/>
          </a:xfrm>
          <a:prstGeom prst="rect">
            <a:avLst/>
          </a:prstGeom>
        </p:spPr>
        <p:txBody>
          <a:bodyPr anchorCtr="0" anchor="t" bIns="45700" lIns="91425" spcFirstLastPara="1" rIns="91425" wrap="square" tIns="45700">
            <a:noAutofit/>
          </a:bodyPr>
          <a:lstStyle>
            <a:lvl1pPr lvl="0" rtl="0" algn="r">
              <a:spcBef>
                <a:spcPts val="0"/>
              </a:spcBef>
              <a:spcAft>
                <a:spcPts val="0"/>
              </a:spcAft>
              <a:buSzPts val="9000"/>
              <a:buNone/>
              <a:defRPr/>
            </a:lvl1pPr>
            <a:lvl2pPr lvl="1" rtl="0" algn="r">
              <a:spcBef>
                <a:spcPts val="0"/>
              </a:spcBef>
              <a:spcAft>
                <a:spcPts val="0"/>
              </a:spcAft>
              <a:buClr>
                <a:srgbClr val="E8E9EA"/>
              </a:buClr>
              <a:buSzPts val="1400"/>
              <a:buNone/>
              <a:defRPr>
                <a:solidFill>
                  <a:srgbClr val="E8E9EA"/>
                </a:solidFill>
              </a:defRPr>
            </a:lvl2pPr>
            <a:lvl3pPr lvl="2" rtl="0" algn="r">
              <a:spcBef>
                <a:spcPts val="0"/>
              </a:spcBef>
              <a:spcAft>
                <a:spcPts val="0"/>
              </a:spcAft>
              <a:buClr>
                <a:srgbClr val="E8E9EA"/>
              </a:buClr>
              <a:buSzPts val="1400"/>
              <a:buNone/>
              <a:defRPr>
                <a:solidFill>
                  <a:srgbClr val="E8E9EA"/>
                </a:solidFill>
              </a:defRPr>
            </a:lvl3pPr>
            <a:lvl4pPr lvl="3" rtl="0" algn="r">
              <a:spcBef>
                <a:spcPts val="0"/>
              </a:spcBef>
              <a:spcAft>
                <a:spcPts val="0"/>
              </a:spcAft>
              <a:buClr>
                <a:srgbClr val="E8E9EA"/>
              </a:buClr>
              <a:buSzPts val="1400"/>
              <a:buNone/>
              <a:defRPr>
                <a:solidFill>
                  <a:srgbClr val="E8E9EA"/>
                </a:solidFill>
              </a:defRPr>
            </a:lvl4pPr>
            <a:lvl5pPr lvl="4" rtl="0" algn="r">
              <a:spcBef>
                <a:spcPts val="0"/>
              </a:spcBef>
              <a:spcAft>
                <a:spcPts val="0"/>
              </a:spcAft>
              <a:buClr>
                <a:srgbClr val="E8E9EA"/>
              </a:buClr>
              <a:buSzPts val="1400"/>
              <a:buNone/>
              <a:defRPr>
                <a:solidFill>
                  <a:srgbClr val="E8E9EA"/>
                </a:solidFill>
              </a:defRPr>
            </a:lvl5pPr>
            <a:lvl6pPr lvl="5" rtl="0" algn="r">
              <a:spcBef>
                <a:spcPts val="0"/>
              </a:spcBef>
              <a:spcAft>
                <a:spcPts val="0"/>
              </a:spcAft>
              <a:buClr>
                <a:srgbClr val="E8E9EA"/>
              </a:buClr>
              <a:buSzPts val="1400"/>
              <a:buNone/>
              <a:defRPr>
                <a:solidFill>
                  <a:srgbClr val="E8E9EA"/>
                </a:solidFill>
              </a:defRPr>
            </a:lvl6pPr>
            <a:lvl7pPr lvl="6" rtl="0" algn="r">
              <a:spcBef>
                <a:spcPts val="0"/>
              </a:spcBef>
              <a:spcAft>
                <a:spcPts val="0"/>
              </a:spcAft>
              <a:buClr>
                <a:srgbClr val="E8E9EA"/>
              </a:buClr>
              <a:buSzPts val="1400"/>
              <a:buNone/>
              <a:defRPr>
                <a:solidFill>
                  <a:srgbClr val="E8E9EA"/>
                </a:solidFill>
              </a:defRPr>
            </a:lvl7pPr>
            <a:lvl8pPr lvl="7" rtl="0" algn="r">
              <a:spcBef>
                <a:spcPts val="0"/>
              </a:spcBef>
              <a:spcAft>
                <a:spcPts val="0"/>
              </a:spcAft>
              <a:buClr>
                <a:srgbClr val="E8E9EA"/>
              </a:buClr>
              <a:buSzPts val="1400"/>
              <a:buNone/>
              <a:defRPr>
                <a:solidFill>
                  <a:srgbClr val="E8E9EA"/>
                </a:solidFill>
              </a:defRPr>
            </a:lvl8pPr>
            <a:lvl9pPr lvl="8" rtl="0" algn="r">
              <a:spcBef>
                <a:spcPts val="0"/>
              </a:spcBef>
              <a:spcAft>
                <a:spcPts val="0"/>
              </a:spcAft>
              <a:buClr>
                <a:srgbClr val="E8E9EA"/>
              </a:buClr>
              <a:buSzPts val="1400"/>
              <a:buNone/>
              <a:defRPr>
                <a:solidFill>
                  <a:srgbClr val="E8E9EA"/>
                </a:solidFill>
              </a:defRPr>
            </a:lvl9pPr>
          </a:lstStyle>
          <a:p/>
        </p:txBody>
      </p:sp>
      <p:sp>
        <p:nvSpPr>
          <p:cNvPr id="156" name="Google Shape;156;p8"/>
          <p:cNvSpPr txBox="1"/>
          <p:nvPr>
            <p:ph idx="3" type="body"/>
          </p:nvPr>
        </p:nvSpPr>
        <p:spPr>
          <a:xfrm>
            <a:off x="12075350" y="2771125"/>
            <a:ext cx="4968300" cy="1905000"/>
          </a:xfrm>
          <a:prstGeom prst="rect">
            <a:avLst/>
          </a:prstGeom>
        </p:spPr>
        <p:txBody>
          <a:bodyPr anchorCtr="0" anchor="t" bIns="45700" lIns="91425" spcFirstLastPara="1" rIns="91425" wrap="square" tIns="45700">
            <a:noAutofit/>
          </a:bodyPr>
          <a:lstStyle>
            <a:lvl1pPr indent="-355600" lvl="0" marL="457200" rtl="0" algn="r">
              <a:spcBef>
                <a:spcPts val="640"/>
              </a:spcBef>
              <a:spcAft>
                <a:spcPts val="0"/>
              </a:spcAft>
              <a:buSzPts val="2000"/>
              <a:buChar char="•"/>
              <a:defRPr/>
            </a:lvl1pPr>
            <a:lvl2pPr indent="-355600" lvl="1" marL="914400" rtl="0" algn="r">
              <a:spcBef>
                <a:spcPts val="560"/>
              </a:spcBef>
              <a:spcAft>
                <a:spcPts val="0"/>
              </a:spcAft>
              <a:buSzPts val="2000"/>
              <a:buChar char="–"/>
              <a:defRPr/>
            </a:lvl2pPr>
            <a:lvl3pPr indent="-355600" lvl="2" marL="1371600" rtl="0" algn="r">
              <a:spcBef>
                <a:spcPts val="480"/>
              </a:spcBef>
              <a:spcAft>
                <a:spcPts val="0"/>
              </a:spcAft>
              <a:buSzPts val="2000"/>
              <a:buChar char="•"/>
              <a:defRPr/>
            </a:lvl3pPr>
            <a:lvl4pPr indent="-355600" lvl="3" marL="1828800" rtl="0" algn="r">
              <a:spcBef>
                <a:spcPts val="400"/>
              </a:spcBef>
              <a:spcAft>
                <a:spcPts val="0"/>
              </a:spcAft>
              <a:buSzPts val="2000"/>
              <a:buChar char="–"/>
              <a:defRPr/>
            </a:lvl4pPr>
            <a:lvl5pPr indent="-355600" lvl="4" marL="2286000" rtl="0" algn="r">
              <a:spcBef>
                <a:spcPts val="400"/>
              </a:spcBef>
              <a:spcAft>
                <a:spcPts val="0"/>
              </a:spcAft>
              <a:buSzPts val="2000"/>
              <a:buChar char="»"/>
              <a:defRPr/>
            </a:lvl5pPr>
            <a:lvl6pPr indent="-355600" lvl="5" marL="2743200" rtl="0" algn="r">
              <a:spcBef>
                <a:spcPts val="400"/>
              </a:spcBef>
              <a:spcAft>
                <a:spcPts val="0"/>
              </a:spcAft>
              <a:buSzPts val="2000"/>
              <a:buChar char="•"/>
              <a:defRPr/>
            </a:lvl6pPr>
            <a:lvl7pPr indent="-355600" lvl="6" marL="3200400" rtl="0" algn="r">
              <a:spcBef>
                <a:spcPts val="400"/>
              </a:spcBef>
              <a:spcAft>
                <a:spcPts val="0"/>
              </a:spcAft>
              <a:buSzPts val="2000"/>
              <a:buChar char="•"/>
              <a:defRPr/>
            </a:lvl7pPr>
            <a:lvl8pPr indent="-355600" lvl="7" marL="3657600" rtl="0" algn="r">
              <a:spcBef>
                <a:spcPts val="400"/>
              </a:spcBef>
              <a:spcAft>
                <a:spcPts val="0"/>
              </a:spcAft>
              <a:buSzPts val="2000"/>
              <a:buChar char="•"/>
              <a:defRPr/>
            </a:lvl8pPr>
            <a:lvl9pPr indent="-355600" lvl="8" marL="4114800" rtl="0" algn="r">
              <a:spcBef>
                <a:spcPts val="400"/>
              </a:spcBef>
              <a:spcAft>
                <a:spcPts val="0"/>
              </a:spcAft>
              <a:buSzPts val="2000"/>
              <a:buChar char="•"/>
              <a:defRPr/>
            </a:lvl9pPr>
          </a:lstStyle>
          <a:p/>
        </p:txBody>
      </p:sp>
      <p:sp>
        <p:nvSpPr>
          <p:cNvPr id="157" name="Google Shape;157;p8"/>
          <p:cNvSpPr txBox="1"/>
          <p:nvPr>
            <p:ph idx="4" type="title"/>
          </p:nvPr>
        </p:nvSpPr>
        <p:spPr>
          <a:xfrm>
            <a:off x="10940750" y="5906350"/>
            <a:ext cx="6554400" cy="1143000"/>
          </a:xfrm>
          <a:prstGeom prst="rect">
            <a:avLst/>
          </a:prstGeom>
        </p:spPr>
        <p:txBody>
          <a:bodyPr anchorCtr="0" anchor="t" bIns="45700" lIns="91425" spcFirstLastPara="1" rIns="91425" wrap="square" tIns="45700">
            <a:noAutofit/>
          </a:bodyPr>
          <a:lstStyle>
            <a:lvl1pPr lvl="0" rtl="0" algn="r">
              <a:spcBef>
                <a:spcPts val="0"/>
              </a:spcBef>
              <a:spcAft>
                <a:spcPts val="0"/>
              </a:spcAft>
              <a:buClr>
                <a:srgbClr val="E8E9EA"/>
              </a:buClr>
              <a:buSzPts val="9000"/>
              <a:buNone/>
              <a:defRPr>
                <a:solidFill>
                  <a:srgbClr val="E8E9EA"/>
                </a:solidFill>
              </a:defRPr>
            </a:lvl1pPr>
            <a:lvl2pPr lvl="1" rtl="0" algn="r">
              <a:spcBef>
                <a:spcPts val="0"/>
              </a:spcBef>
              <a:spcAft>
                <a:spcPts val="0"/>
              </a:spcAft>
              <a:buClr>
                <a:srgbClr val="E8E9EA"/>
              </a:buClr>
              <a:buSzPts val="1400"/>
              <a:buNone/>
              <a:defRPr>
                <a:solidFill>
                  <a:srgbClr val="E8E9EA"/>
                </a:solidFill>
              </a:defRPr>
            </a:lvl2pPr>
            <a:lvl3pPr lvl="2" rtl="0" algn="r">
              <a:spcBef>
                <a:spcPts val="0"/>
              </a:spcBef>
              <a:spcAft>
                <a:spcPts val="0"/>
              </a:spcAft>
              <a:buClr>
                <a:srgbClr val="E8E9EA"/>
              </a:buClr>
              <a:buSzPts val="1400"/>
              <a:buNone/>
              <a:defRPr>
                <a:solidFill>
                  <a:srgbClr val="E8E9EA"/>
                </a:solidFill>
              </a:defRPr>
            </a:lvl3pPr>
            <a:lvl4pPr lvl="3" rtl="0" algn="r">
              <a:spcBef>
                <a:spcPts val="0"/>
              </a:spcBef>
              <a:spcAft>
                <a:spcPts val="0"/>
              </a:spcAft>
              <a:buClr>
                <a:srgbClr val="E8E9EA"/>
              </a:buClr>
              <a:buSzPts val="1400"/>
              <a:buNone/>
              <a:defRPr>
                <a:solidFill>
                  <a:srgbClr val="E8E9EA"/>
                </a:solidFill>
              </a:defRPr>
            </a:lvl4pPr>
            <a:lvl5pPr lvl="4" rtl="0" algn="r">
              <a:spcBef>
                <a:spcPts val="0"/>
              </a:spcBef>
              <a:spcAft>
                <a:spcPts val="0"/>
              </a:spcAft>
              <a:buClr>
                <a:srgbClr val="E8E9EA"/>
              </a:buClr>
              <a:buSzPts val="1400"/>
              <a:buNone/>
              <a:defRPr>
                <a:solidFill>
                  <a:srgbClr val="E8E9EA"/>
                </a:solidFill>
              </a:defRPr>
            </a:lvl5pPr>
            <a:lvl6pPr lvl="5" rtl="0" algn="r">
              <a:spcBef>
                <a:spcPts val="0"/>
              </a:spcBef>
              <a:spcAft>
                <a:spcPts val="0"/>
              </a:spcAft>
              <a:buClr>
                <a:srgbClr val="E8E9EA"/>
              </a:buClr>
              <a:buSzPts val="1400"/>
              <a:buNone/>
              <a:defRPr>
                <a:solidFill>
                  <a:srgbClr val="E8E9EA"/>
                </a:solidFill>
              </a:defRPr>
            </a:lvl6pPr>
            <a:lvl7pPr lvl="6" rtl="0" algn="r">
              <a:spcBef>
                <a:spcPts val="0"/>
              </a:spcBef>
              <a:spcAft>
                <a:spcPts val="0"/>
              </a:spcAft>
              <a:buClr>
                <a:srgbClr val="E8E9EA"/>
              </a:buClr>
              <a:buSzPts val="1400"/>
              <a:buNone/>
              <a:defRPr>
                <a:solidFill>
                  <a:srgbClr val="E8E9EA"/>
                </a:solidFill>
              </a:defRPr>
            </a:lvl7pPr>
            <a:lvl8pPr lvl="7" rtl="0" algn="r">
              <a:spcBef>
                <a:spcPts val="0"/>
              </a:spcBef>
              <a:spcAft>
                <a:spcPts val="0"/>
              </a:spcAft>
              <a:buClr>
                <a:srgbClr val="E8E9EA"/>
              </a:buClr>
              <a:buSzPts val="1400"/>
              <a:buNone/>
              <a:defRPr>
                <a:solidFill>
                  <a:srgbClr val="E8E9EA"/>
                </a:solidFill>
              </a:defRPr>
            </a:lvl8pPr>
            <a:lvl9pPr lvl="8" rtl="0" algn="r">
              <a:spcBef>
                <a:spcPts val="0"/>
              </a:spcBef>
              <a:spcAft>
                <a:spcPts val="0"/>
              </a:spcAft>
              <a:buClr>
                <a:srgbClr val="E8E9EA"/>
              </a:buClr>
              <a:buSzPts val="1400"/>
              <a:buNone/>
              <a:defRPr>
                <a:solidFill>
                  <a:srgbClr val="E8E9EA"/>
                </a:solidFill>
              </a:defRPr>
            </a:lvl9pPr>
          </a:lstStyle>
          <a:p/>
        </p:txBody>
      </p:sp>
      <p:sp>
        <p:nvSpPr>
          <p:cNvPr id="158" name="Google Shape;158;p8"/>
          <p:cNvSpPr txBox="1"/>
          <p:nvPr>
            <p:ph idx="5" type="body"/>
          </p:nvPr>
        </p:nvSpPr>
        <p:spPr>
          <a:xfrm>
            <a:off x="12526850" y="7793550"/>
            <a:ext cx="4968300" cy="1905000"/>
          </a:xfrm>
          <a:prstGeom prst="rect">
            <a:avLst/>
          </a:prstGeom>
        </p:spPr>
        <p:txBody>
          <a:bodyPr anchorCtr="0" anchor="t" bIns="45700" lIns="91425" spcFirstLastPara="1" rIns="91425" wrap="square" tIns="45700">
            <a:noAutofit/>
          </a:bodyPr>
          <a:lstStyle>
            <a:lvl1pPr indent="-355600" lvl="0" marL="457200" rtl="0" algn="r">
              <a:spcBef>
                <a:spcPts val="640"/>
              </a:spcBef>
              <a:spcAft>
                <a:spcPts val="0"/>
              </a:spcAft>
              <a:buSzPts val="2000"/>
              <a:buChar char="•"/>
              <a:defRPr/>
            </a:lvl1pPr>
            <a:lvl2pPr indent="-355600" lvl="1" marL="914400" rtl="0" algn="r">
              <a:spcBef>
                <a:spcPts val="560"/>
              </a:spcBef>
              <a:spcAft>
                <a:spcPts val="0"/>
              </a:spcAft>
              <a:buSzPts val="2000"/>
              <a:buChar char="–"/>
              <a:defRPr/>
            </a:lvl2pPr>
            <a:lvl3pPr indent="-355600" lvl="2" marL="1371600" rtl="0" algn="r">
              <a:spcBef>
                <a:spcPts val="480"/>
              </a:spcBef>
              <a:spcAft>
                <a:spcPts val="0"/>
              </a:spcAft>
              <a:buSzPts val="2000"/>
              <a:buChar char="•"/>
              <a:defRPr/>
            </a:lvl3pPr>
            <a:lvl4pPr indent="-355600" lvl="3" marL="1828800" rtl="0" algn="r">
              <a:spcBef>
                <a:spcPts val="400"/>
              </a:spcBef>
              <a:spcAft>
                <a:spcPts val="0"/>
              </a:spcAft>
              <a:buSzPts val="2000"/>
              <a:buChar char="–"/>
              <a:defRPr/>
            </a:lvl4pPr>
            <a:lvl5pPr indent="-355600" lvl="4" marL="2286000" rtl="0" algn="r">
              <a:spcBef>
                <a:spcPts val="400"/>
              </a:spcBef>
              <a:spcAft>
                <a:spcPts val="0"/>
              </a:spcAft>
              <a:buSzPts val="2000"/>
              <a:buChar char="»"/>
              <a:defRPr/>
            </a:lvl5pPr>
            <a:lvl6pPr indent="-355600" lvl="5" marL="2743200" rtl="0" algn="r">
              <a:spcBef>
                <a:spcPts val="400"/>
              </a:spcBef>
              <a:spcAft>
                <a:spcPts val="0"/>
              </a:spcAft>
              <a:buSzPts val="2000"/>
              <a:buChar char="•"/>
              <a:defRPr/>
            </a:lvl6pPr>
            <a:lvl7pPr indent="-355600" lvl="6" marL="3200400" rtl="0" algn="r">
              <a:spcBef>
                <a:spcPts val="400"/>
              </a:spcBef>
              <a:spcAft>
                <a:spcPts val="0"/>
              </a:spcAft>
              <a:buSzPts val="2000"/>
              <a:buChar char="•"/>
              <a:defRPr/>
            </a:lvl7pPr>
            <a:lvl8pPr indent="-355600" lvl="7" marL="3657600" rtl="0" algn="r">
              <a:spcBef>
                <a:spcPts val="400"/>
              </a:spcBef>
              <a:spcAft>
                <a:spcPts val="0"/>
              </a:spcAft>
              <a:buSzPts val="2000"/>
              <a:buChar char="•"/>
              <a:defRPr/>
            </a:lvl8pPr>
            <a:lvl9pPr indent="-355600" lvl="8" marL="4114800" rtl="0" algn="r">
              <a:spcBef>
                <a:spcPts val="400"/>
              </a:spcBef>
              <a:spcAft>
                <a:spcPts val="0"/>
              </a:spcAft>
              <a:buSzPts val="2000"/>
              <a:buChar char="•"/>
              <a:defRPr/>
            </a:lvl9pPr>
          </a:lstStyle>
          <a:p/>
        </p:txBody>
      </p:sp>
      <p:sp>
        <p:nvSpPr>
          <p:cNvPr id="159" name="Google Shape;159;p8"/>
          <p:cNvSpPr txBox="1"/>
          <p:nvPr>
            <p:ph idx="6" type="title"/>
          </p:nvPr>
        </p:nvSpPr>
        <p:spPr>
          <a:xfrm>
            <a:off x="1146563" y="5906357"/>
            <a:ext cx="6554400" cy="1143000"/>
          </a:xfrm>
          <a:prstGeom prst="rect">
            <a:avLst/>
          </a:prstGeom>
        </p:spPr>
        <p:txBody>
          <a:bodyPr anchorCtr="0" anchor="t" bIns="45700" lIns="91425" spcFirstLastPara="1" rIns="91425" wrap="square" tIns="45700">
            <a:noAutofit/>
          </a:bodyPr>
          <a:lstStyle>
            <a:lvl1pPr lvl="0" rtl="0" algn="l">
              <a:spcBef>
                <a:spcPts val="0"/>
              </a:spcBef>
              <a:spcAft>
                <a:spcPts val="0"/>
              </a:spcAft>
              <a:buSzPts val="9000"/>
              <a:buNone/>
              <a:defRPr/>
            </a:lvl1pPr>
            <a:lvl2pPr lvl="1" rtl="0">
              <a:spcBef>
                <a:spcPts val="0"/>
              </a:spcBef>
              <a:spcAft>
                <a:spcPts val="0"/>
              </a:spcAft>
              <a:buClr>
                <a:srgbClr val="E8E9EA"/>
              </a:buClr>
              <a:buSzPts val="1400"/>
              <a:buNone/>
              <a:defRPr>
                <a:solidFill>
                  <a:srgbClr val="E8E9EA"/>
                </a:solidFill>
              </a:defRPr>
            </a:lvl2pPr>
            <a:lvl3pPr lvl="2" rtl="0">
              <a:spcBef>
                <a:spcPts val="0"/>
              </a:spcBef>
              <a:spcAft>
                <a:spcPts val="0"/>
              </a:spcAft>
              <a:buClr>
                <a:srgbClr val="E8E9EA"/>
              </a:buClr>
              <a:buSzPts val="1400"/>
              <a:buNone/>
              <a:defRPr>
                <a:solidFill>
                  <a:srgbClr val="E8E9EA"/>
                </a:solidFill>
              </a:defRPr>
            </a:lvl3pPr>
            <a:lvl4pPr lvl="3" rtl="0">
              <a:spcBef>
                <a:spcPts val="0"/>
              </a:spcBef>
              <a:spcAft>
                <a:spcPts val="0"/>
              </a:spcAft>
              <a:buClr>
                <a:srgbClr val="E8E9EA"/>
              </a:buClr>
              <a:buSzPts val="1400"/>
              <a:buNone/>
              <a:defRPr>
                <a:solidFill>
                  <a:srgbClr val="E8E9EA"/>
                </a:solidFill>
              </a:defRPr>
            </a:lvl4pPr>
            <a:lvl5pPr lvl="4" rtl="0">
              <a:spcBef>
                <a:spcPts val="0"/>
              </a:spcBef>
              <a:spcAft>
                <a:spcPts val="0"/>
              </a:spcAft>
              <a:buClr>
                <a:srgbClr val="E8E9EA"/>
              </a:buClr>
              <a:buSzPts val="1400"/>
              <a:buNone/>
              <a:defRPr>
                <a:solidFill>
                  <a:srgbClr val="E8E9EA"/>
                </a:solidFill>
              </a:defRPr>
            </a:lvl5pPr>
            <a:lvl6pPr lvl="5" rtl="0">
              <a:spcBef>
                <a:spcPts val="0"/>
              </a:spcBef>
              <a:spcAft>
                <a:spcPts val="0"/>
              </a:spcAft>
              <a:buClr>
                <a:srgbClr val="E8E9EA"/>
              </a:buClr>
              <a:buSzPts val="1400"/>
              <a:buNone/>
              <a:defRPr>
                <a:solidFill>
                  <a:srgbClr val="E8E9EA"/>
                </a:solidFill>
              </a:defRPr>
            </a:lvl6pPr>
            <a:lvl7pPr lvl="6" rtl="0">
              <a:spcBef>
                <a:spcPts val="0"/>
              </a:spcBef>
              <a:spcAft>
                <a:spcPts val="0"/>
              </a:spcAft>
              <a:buClr>
                <a:srgbClr val="E8E9EA"/>
              </a:buClr>
              <a:buSzPts val="1400"/>
              <a:buNone/>
              <a:defRPr>
                <a:solidFill>
                  <a:srgbClr val="E8E9EA"/>
                </a:solidFill>
              </a:defRPr>
            </a:lvl7pPr>
            <a:lvl8pPr lvl="7" rtl="0">
              <a:spcBef>
                <a:spcPts val="0"/>
              </a:spcBef>
              <a:spcAft>
                <a:spcPts val="0"/>
              </a:spcAft>
              <a:buClr>
                <a:srgbClr val="E8E9EA"/>
              </a:buClr>
              <a:buSzPts val="1400"/>
              <a:buNone/>
              <a:defRPr>
                <a:solidFill>
                  <a:srgbClr val="E8E9EA"/>
                </a:solidFill>
              </a:defRPr>
            </a:lvl8pPr>
            <a:lvl9pPr lvl="8" rtl="0">
              <a:spcBef>
                <a:spcPts val="0"/>
              </a:spcBef>
              <a:spcAft>
                <a:spcPts val="0"/>
              </a:spcAft>
              <a:buClr>
                <a:srgbClr val="E8E9EA"/>
              </a:buClr>
              <a:buSzPts val="1400"/>
              <a:buNone/>
              <a:defRPr>
                <a:solidFill>
                  <a:srgbClr val="E8E9EA"/>
                </a:solidFill>
              </a:defRPr>
            </a:lvl9pPr>
          </a:lstStyle>
          <a:p/>
        </p:txBody>
      </p:sp>
      <p:sp>
        <p:nvSpPr>
          <p:cNvPr id="160" name="Google Shape;160;p8"/>
          <p:cNvSpPr txBox="1"/>
          <p:nvPr>
            <p:ph idx="7" type="body"/>
          </p:nvPr>
        </p:nvSpPr>
        <p:spPr>
          <a:xfrm>
            <a:off x="1146563" y="7793557"/>
            <a:ext cx="4968300" cy="1905000"/>
          </a:xfrm>
          <a:prstGeom prst="rect">
            <a:avLst/>
          </a:prstGeom>
        </p:spPr>
        <p:txBody>
          <a:bodyPr anchorCtr="0" anchor="t"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75600" y="295375"/>
            <a:ext cx="17536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78EDD"/>
              </a:buClr>
              <a:buSzPts val="9000"/>
              <a:buFont typeface="Sarabun ExtraBold"/>
              <a:buNone/>
              <a:defRPr i="0" sz="9000" u="none" cap="none" strike="noStrike">
                <a:solidFill>
                  <a:srgbClr val="878EDD"/>
                </a:solidFill>
                <a:latin typeface="Sarabun ExtraBold"/>
                <a:ea typeface="Sarabun ExtraBold"/>
                <a:cs typeface="Sarabun ExtraBold"/>
                <a:sym typeface="Sarabun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1993625"/>
            <a:ext cx="8229600" cy="4526100"/>
          </a:xfrm>
          <a:prstGeom prst="rect">
            <a:avLst/>
          </a:prstGeom>
          <a:noFill/>
          <a:ln>
            <a:noFill/>
          </a:ln>
        </p:spPr>
        <p:txBody>
          <a:bodyPr anchorCtr="0" anchor="t" bIns="45700" lIns="91425" spcFirstLastPara="1" rIns="91425" wrap="square" tIns="45700">
            <a:noAutofit/>
          </a:bodyPr>
          <a:lstStyle>
            <a:lvl1pPr indent="-355600" lvl="0" marL="457200" marR="0" rtl="0" algn="ctr">
              <a:spcBef>
                <a:spcPts val="64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1pPr>
            <a:lvl2pPr indent="-355600" lvl="1" marL="914400" marR="0" rtl="0" algn="ctr">
              <a:spcBef>
                <a:spcPts val="56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2pPr>
            <a:lvl3pPr indent="-355600" lvl="2" marL="1371600" marR="0" rtl="0" algn="ctr">
              <a:spcBef>
                <a:spcPts val="48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3pPr>
            <a:lvl4pPr indent="-355600" lvl="3" marL="18288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4pPr>
            <a:lvl5pPr indent="-355600" lvl="4" marL="22860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5pPr>
            <a:lvl6pPr indent="-355600" lvl="5" marL="27432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6pPr>
            <a:lvl7pPr indent="-355600" lvl="6" marL="32004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7pPr>
            <a:lvl8pPr indent="-355600" lvl="7" marL="36576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8pPr>
            <a:lvl9pPr indent="-355600" lvl="8" marL="41148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9.png"/><Relationship Id="rId6" Type="http://schemas.openxmlformats.org/officeDocument/2006/relationships/image" Target="../media/image11.png"/><Relationship Id="rId7" Type="http://schemas.openxmlformats.org/officeDocument/2006/relationships/image" Target="../media/image22.png"/><Relationship Id="rId8"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51.png"/><Relationship Id="rId5" Type="http://schemas.openxmlformats.org/officeDocument/2006/relationships/image" Target="../media/image32.png"/><Relationship Id="rId6" Type="http://schemas.openxmlformats.org/officeDocument/2006/relationships/image" Target="../media/image38.png"/><Relationship Id="rId7" Type="http://schemas.openxmlformats.org/officeDocument/2006/relationships/image" Target="../media/image33.png"/><Relationship Id="rId8"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7.png"/><Relationship Id="rId4" Type="http://schemas.openxmlformats.org/officeDocument/2006/relationships/image" Target="../media/image52.png"/><Relationship Id="rId5" Type="http://schemas.openxmlformats.org/officeDocument/2006/relationships/image" Target="../media/image50.png"/><Relationship Id="rId6"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1.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8.png"/><Relationship Id="rId4" Type="http://schemas.openxmlformats.org/officeDocument/2006/relationships/image" Target="../media/image74.png"/><Relationship Id="rId5"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9.jpg"/><Relationship Id="rId4" Type="http://schemas.openxmlformats.org/officeDocument/2006/relationships/image" Target="../media/image72.jpg"/><Relationship Id="rId5" Type="http://schemas.openxmlformats.org/officeDocument/2006/relationships/image" Target="../media/image54.jpg"/><Relationship Id="rId6" Type="http://schemas.openxmlformats.org/officeDocument/2006/relationships/image" Target="../media/image7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6.png"/><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20" Type="http://schemas.openxmlformats.org/officeDocument/2006/relationships/image" Target="../media/image78.png"/><Relationship Id="rId11" Type="http://schemas.openxmlformats.org/officeDocument/2006/relationships/image" Target="../media/image15.png"/><Relationship Id="rId22" Type="http://schemas.openxmlformats.org/officeDocument/2006/relationships/image" Target="../media/image46.png"/><Relationship Id="rId10" Type="http://schemas.openxmlformats.org/officeDocument/2006/relationships/image" Target="../media/image28.png"/><Relationship Id="rId21" Type="http://schemas.openxmlformats.org/officeDocument/2006/relationships/image" Target="../media/image11.png"/><Relationship Id="rId13" Type="http://schemas.openxmlformats.org/officeDocument/2006/relationships/image" Target="../media/image27.png"/><Relationship Id="rId12" Type="http://schemas.openxmlformats.org/officeDocument/2006/relationships/image" Target="../media/image70.png"/><Relationship Id="rId23"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0.png"/><Relationship Id="rId4" Type="http://schemas.openxmlformats.org/officeDocument/2006/relationships/image" Target="../media/image61.png"/><Relationship Id="rId9" Type="http://schemas.openxmlformats.org/officeDocument/2006/relationships/image" Target="../media/image67.png"/><Relationship Id="rId15" Type="http://schemas.openxmlformats.org/officeDocument/2006/relationships/image" Target="../media/image83.png"/><Relationship Id="rId14" Type="http://schemas.openxmlformats.org/officeDocument/2006/relationships/image" Target="../media/image21.png"/><Relationship Id="rId17" Type="http://schemas.openxmlformats.org/officeDocument/2006/relationships/image" Target="../media/image29.png"/><Relationship Id="rId16" Type="http://schemas.openxmlformats.org/officeDocument/2006/relationships/image" Target="../media/image71.png"/><Relationship Id="rId5" Type="http://schemas.openxmlformats.org/officeDocument/2006/relationships/image" Target="../media/image73.png"/><Relationship Id="rId19" Type="http://schemas.openxmlformats.org/officeDocument/2006/relationships/image" Target="../media/image12.png"/><Relationship Id="rId6" Type="http://schemas.openxmlformats.org/officeDocument/2006/relationships/image" Target="../media/image65.png"/><Relationship Id="rId18" Type="http://schemas.openxmlformats.org/officeDocument/2006/relationships/image" Target="../media/image85.png"/><Relationship Id="rId7" Type="http://schemas.openxmlformats.org/officeDocument/2006/relationships/image" Target="../media/image66.png"/><Relationship Id="rId8" Type="http://schemas.openxmlformats.org/officeDocument/2006/relationships/image" Target="../media/image6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44.png"/><Relationship Id="rId6" Type="http://schemas.openxmlformats.org/officeDocument/2006/relationships/image" Target="../media/image26.png"/><Relationship Id="rId7" Type="http://schemas.openxmlformats.org/officeDocument/2006/relationships/image" Target="../media/image25.png"/><Relationship Id="rId8"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2.png"/><Relationship Id="rId4" Type="http://schemas.openxmlformats.org/officeDocument/2006/relationships/image" Target="../media/image30.png"/><Relationship Id="rId5" Type="http://schemas.openxmlformats.org/officeDocument/2006/relationships/image" Target="../media/image37.png"/><Relationship Id="rId6" Type="http://schemas.openxmlformats.org/officeDocument/2006/relationships/image" Target="../media/image32.png"/><Relationship Id="rId7" Type="http://schemas.openxmlformats.org/officeDocument/2006/relationships/image" Target="../media/image38.png"/><Relationship Id="rId8"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8EDD"/>
        </a:solidFill>
      </p:bgPr>
    </p:bg>
    <p:spTree>
      <p:nvGrpSpPr>
        <p:cNvPr id="164" name="Shape 164"/>
        <p:cNvGrpSpPr/>
        <p:nvPr/>
      </p:nvGrpSpPr>
      <p:grpSpPr>
        <a:xfrm>
          <a:off x="0" y="0"/>
          <a:ext cx="0" cy="0"/>
          <a:chOff x="0" y="0"/>
          <a:chExt cx="0" cy="0"/>
        </a:xfrm>
      </p:grpSpPr>
      <p:pic>
        <p:nvPicPr>
          <p:cNvPr id="165" name="Google Shape;165;p9"/>
          <p:cNvPicPr preferRelativeResize="0"/>
          <p:nvPr/>
        </p:nvPicPr>
        <p:blipFill rotWithShape="1">
          <a:blip r:embed="rId3">
            <a:alphaModFix/>
          </a:blip>
          <a:srcRect b="30656" l="9209" r="9217" t="0"/>
          <a:stretch/>
        </p:blipFill>
        <p:spPr>
          <a:xfrm>
            <a:off x="0" y="7121500"/>
            <a:ext cx="18288000" cy="3165500"/>
          </a:xfrm>
          <a:prstGeom prst="rect">
            <a:avLst/>
          </a:prstGeom>
          <a:noFill/>
          <a:ln>
            <a:noFill/>
          </a:ln>
        </p:spPr>
      </p:pic>
      <p:grpSp>
        <p:nvGrpSpPr>
          <p:cNvPr id="166" name="Google Shape;166;p9"/>
          <p:cNvGrpSpPr/>
          <p:nvPr/>
        </p:nvGrpSpPr>
        <p:grpSpPr>
          <a:xfrm>
            <a:off x="2747791" y="2281183"/>
            <a:ext cx="12792418" cy="6430295"/>
            <a:chOff x="0" y="-38100"/>
            <a:chExt cx="2853498" cy="1434352"/>
          </a:xfrm>
        </p:grpSpPr>
        <p:sp>
          <p:nvSpPr>
            <p:cNvPr id="167" name="Google Shape;167;p9"/>
            <p:cNvSpPr/>
            <p:nvPr/>
          </p:nvSpPr>
          <p:spPr>
            <a:xfrm>
              <a:off x="0" y="0"/>
              <a:ext cx="2853498" cy="1396252"/>
            </a:xfrm>
            <a:custGeom>
              <a:rect b="b" l="l" r="r" t="t"/>
              <a:pathLst>
                <a:path extrusionOk="0" h="1396252" w="2853498">
                  <a:moveTo>
                    <a:pt x="15735" y="0"/>
                  </a:moveTo>
                  <a:lnTo>
                    <a:pt x="2837763" y="0"/>
                  </a:lnTo>
                  <a:cubicBezTo>
                    <a:pt x="2841936" y="0"/>
                    <a:pt x="2845938" y="1658"/>
                    <a:pt x="2848889" y="4609"/>
                  </a:cubicBezTo>
                  <a:cubicBezTo>
                    <a:pt x="2851840" y="7560"/>
                    <a:pt x="2853498" y="11562"/>
                    <a:pt x="2853498" y="15735"/>
                  </a:cubicBezTo>
                  <a:lnTo>
                    <a:pt x="2853498" y="1380517"/>
                  </a:lnTo>
                  <a:cubicBezTo>
                    <a:pt x="2853498" y="1389207"/>
                    <a:pt x="2846453" y="1396252"/>
                    <a:pt x="2837763" y="1396252"/>
                  </a:cubicBezTo>
                  <a:lnTo>
                    <a:pt x="15735" y="1396252"/>
                  </a:lnTo>
                  <a:cubicBezTo>
                    <a:pt x="7045" y="1396252"/>
                    <a:pt x="0" y="1389207"/>
                    <a:pt x="0" y="1380517"/>
                  </a:cubicBezTo>
                  <a:lnTo>
                    <a:pt x="0" y="15735"/>
                  </a:lnTo>
                  <a:cubicBezTo>
                    <a:pt x="0" y="7045"/>
                    <a:pt x="7045" y="0"/>
                    <a:pt x="15735" y="0"/>
                  </a:cubicBezTo>
                  <a:close/>
                </a:path>
              </a:pathLst>
            </a:custGeom>
            <a:solidFill>
              <a:srgbClr val="E8E9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9"/>
            <p:cNvSpPr txBox="1"/>
            <p:nvPr/>
          </p:nvSpPr>
          <p:spPr>
            <a:xfrm>
              <a:off x="0" y="-38100"/>
              <a:ext cx="2853498" cy="143435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 name="Google Shape;169;p9"/>
          <p:cNvGrpSpPr/>
          <p:nvPr/>
        </p:nvGrpSpPr>
        <p:grpSpPr>
          <a:xfrm>
            <a:off x="2544347" y="2077261"/>
            <a:ext cx="13199307" cy="6855195"/>
            <a:chOff x="0" y="-38100"/>
            <a:chExt cx="2944259" cy="1529131"/>
          </a:xfrm>
        </p:grpSpPr>
        <p:sp>
          <p:nvSpPr>
            <p:cNvPr id="170" name="Google Shape;170;p9"/>
            <p:cNvSpPr/>
            <p:nvPr/>
          </p:nvSpPr>
          <p:spPr>
            <a:xfrm>
              <a:off x="0" y="0"/>
              <a:ext cx="2944259" cy="1491031"/>
            </a:xfrm>
            <a:custGeom>
              <a:rect b="b" l="l" r="r" t="t"/>
              <a:pathLst>
                <a:path extrusionOk="0" h="1491031" w="2944259">
                  <a:moveTo>
                    <a:pt x="15250" y="0"/>
                  </a:moveTo>
                  <a:lnTo>
                    <a:pt x="2929009" y="0"/>
                  </a:lnTo>
                  <a:cubicBezTo>
                    <a:pt x="2933054" y="0"/>
                    <a:pt x="2936933" y="1607"/>
                    <a:pt x="2939793" y="4467"/>
                  </a:cubicBezTo>
                  <a:cubicBezTo>
                    <a:pt x="2942653" y="7327"/>
                    <a:pt x="2944259" y="11205"/>
                    <a:pt x="2944259" y="15250"/>
                  </a:cubicBezTo>
                  <a:lnTo>
                    <a:pt x="2944259" y="1475781"/>
                  </a:lnTo>
                  <a:cubicBezTo>
                    <a:pt x="2944259" y="1479826"/>
                    <a:pt x="2942653" y="1483705"/>
                    <a:pt x="2939793" y="1486565"/>
                  </a:cubicBezTo>
                  <a:cubicBezTo>
                    <a:pt x="2936933" y="1489424"/>
                    <a:pt x="2933054" y="1491031"/>
                    <a:pt x="2929009" y="1491031"/>
                  </a:cubicBezTo>
                  <a:lnTo>
                    <a:pt x="15250" y="1491031"/>
                  </a:lnTo>
                  <a:cubicBezTo>
                    <a:pt x="11205" y="1491031"/>
                    <a:pt x="7327" y="1489424"/>
                    <a:pt x="4467" y="1486565"/>
                  </a:cubicBezTo>
                  <a:cubicBezTo>
                    <a:pt x="1607" y="1483705"/>
                    <a:pt x="0" y="1479826"/>
                    <a:pt x="0" y="1475781"/>
                  </a:cubicBezTo>
                  <a:lnTo>
                    <a:pt x="0" y="15250"/>
                  </a:lnTo>
                  <a:cubicBezTo>
                    <a:pt x="0" y="11205"/>
                    <a:pt x="1607" y="7327"/>
                    <a:pt x="4467" y="4467"/>
                  </a:cubicBezTo>
                  <a:cubicBezTo>
                    <a:pt x="7327" y="1607"/>
                    <a:pt x="11205" y="0"/>
                    <a:pt x="15250" y="0"/>
                  </a:cubicBezTo>
                  <a:close/>
                </a:path>
              </a:pathLst>
            </a:custGeom>
            <a:solidFill>
              <a:srgbClr val="E8E9EA">
                <a:alpha val="4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txBox="1"/>
            <p:nvPr/>
          </p:nvSpPr>
          <p:spPr>
            <a:xfrm>
              <a:off x="0" y="-38100"/>
              <a:ext cx="2944259" cy="15291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9"/>
          <p:cNvSpPr/>
          <p:nvPr/>
        </p:nvSpPr>
        <p:spPr>
          <a:xfrm>
            <a:off x="3147214" y="8069244"/>
            <a:ext cx="2639258" cy="159604"/>
          </a:xfrm>
          <a:custGeom>
            <a:rect b="b" l="l" r="r" t="t"/>
            <a:pathLst>
              <a:path extrusionOk="0" h="159604" w="2639258">
                <a:moveTo>
                  <a:pt x="0" y="0"/>
                </a:moveTo>
                <a:lnTo>
                  <a:pt x="2639258" y="0"/>
                </a:lnTo>
                <a:lnTo>
                  <a:pt x="2639258" y="159604"/>
                </a:lnTo>
                <a:lnTo>
                  <a:pt x="0" y="159604"/>
                </a:lnTo>
                <a:lnTo>
                  <a:pt x="0" y="0"/>
                </a:lnTo>
                <a:close/>
              </a:path>
            </a:pathLst>
          </a:custGeom>
          <a:blipFill rotWithShape="1">
            <a:blip r:embed="rId4">
              <a:alphaModFix/>
            </a:blip>
            <a:stretch>
              <a:fillRect b="0" l="-161037" r="-16116" t="0"/>
            </a:stretch>
          </a:blipFill>
          <a:ln>
            <a:noFill/>
          </a:ln>
        </p:spPr>
      </p:sp>
      <p:sp>
        <p:nvSpPr>
          <p:cNvPr id="173" name="Google Shape;173;p9"/>
          <p:cNvSpPr/>
          <p:nvPr/>
        </p:nvSpPr>
        <p:spPr>
          <a:xfrm>
            <a:off x="3147214" y="7701872"/>
            <a:ext cx="2164016" cy="159604"/>
          </a:xfrm>
          <a:custGeom>
            <a:rect b="b" l="l" r="r" t="t"/>
            <a:pathLst>
              <a:path extrusionOk="0" h="159604" w="2164016">
                <a:moveTo>
                  <a:pt x="0" y="0"/>
                </a:moveTo>
                <a:lnTo>
                  <a:pt x="2164017" y="0"/>
                </a:lnTo>
                <a:lnTo>
                  <a:pt x="2164017" y="159604"/>
                </a:lnTo>
                <a:lnTo>
                  <a:pt x="0" y="159604"/>
                </a:lnTo>
                <a:lnTo>
                  <a:pt x="0" y="0"/>
                </a:lnTo>
                <a:close/>
              </a:path>
            </a:pathLst>
          </a:custGeom>
          <a:blipFill rotWithShape="1">
            <a:blip r:embed="rId4">
              <a:alphaModFix/>
            </a:blip>
            <a:stretch>
              <a:fillRect b="0" l="-196403" r="-41617" t="0"/>
            </a:stretch>
          </a:blipFill>
          <a:ln>
            <a:noFill/>
          </a:ln>
        </p:spPr>
      </p:sp>
      <p:sp>
        <p:nvSpPr>
          <p:cNvPr id="174" name="Google Shape;174;p9"/>
          <p:cNvSpPr/>
          <p:nvPr/>
        </p:nvSpPr>
        <p:spPr>
          <a:xfrm>
            <a:off x="3147214" y="7369086"/>
            <a:ext cx="3064738" cy="159604"/>
          </a:xfrm>
          <a:custGeom>
            <a:rect b="b" l="l" r="r" t="t"/>
            <a:pathLst>
              <a:path extrusionOk="0" h="159604" w="3064738">
                <a:moveTo>
                  <a:pt x="0" y="0"/>
                </a:moveTo>
                <a:lnTo>
                  <a:pt x="3064739" y="0"/>
                </a:lnTo>
                <a:lnTo>
                  <a:pt x="3064739" y="159605"/>
                </a:lnTo>
                <a:lnTo>
                  <a:pt x="0" y="159605"/>
                </a:lnTo>
                <a:lnTo>
                  <a:pt x="0" y="0"/>
                </a:lnTo>
                <a:close/>
              </a:path>
            </a:pathLst>
          </a:custGeom>
          <a:blipFill rotWithShape="1">
            <a:blip r:embed="rId4">
              <a:alphaModFix/>
            </a:blip>
            <a:stretch>
              <a:fillRect b="0" l="-138686" r="0" t="0"/>
            </a:stretch>
          </a:blipFill>
          <a:ln>
            <a:noFill/>
          </a:ln>
        </p:spPr>
      </p:sp>
      <p:sp>
        <p:nvSpPr>
          <p:cNvPr id="175" name="Google Shape;175;p9"/>
          <p:cNvSpPr/>
          <p:nvPr/>
        </p:nvSpPr>
        <p:spPr>
          <a:xfrm>
            <a:off x="8176165" y="2700285"/>
            <a:ext cx="2043946" cy="2062698"/>
          </a:xfrm>
          <a:custGeom>
            <a:rect b="b" l="l" r="r" t="t"/>
            <a:pathLst>
              <a:path extrusionOk="0" h="2062698" w="2043946">
                <a:moveTo>
                  <a:pt x="0" y="0"/>
                </a:moveTo>
                <a:lnTo>
                  <a:pt x="2043947" y="0"/>
                </a:lnTo>
                <a:lnTo>
                  <a:pt x="2043947" y="2062698"/>
                </a:lnTo>
                <a:lnTo>
                  <a:pt x="0" y="2062698"/>
                </a:lnTo>
                <a:lnTo>
                  <a:pt x="0" y="0"/>
                </a:lnTo>
                <a:close/>
              </a:path>
            </a:pathLst>
          </a:custGeom>
          <a:blipFill rotWithShape="1">
            <a:blip r:embed="rId5">
              <a:alphaModFix/>
            </a:blip>
            <a:stretch>
              <a:fillRect b="0" l="0" r="0" t="0"/>
            </a:stretch>
          </a:blipFill>
          <a:ln>
            <a:noFill/>
          </a:ln>
        </p:spPr>
      </p:sp>
      <p:sp>
        <p:nvSpPr>
          <p:cNvPr id="176" name="Google Shape;176;p9"/>
          <p:cNvSpPr/>
          <p:nvPr/>
        </p:nvSpPr>
        <p:spPr>
          <a:xfrm>
            <a:off x="8176165" y="6417539"/>
            <a:ext cx="2043946" cy="2062698"/>
          </a:xfrm>
          <a:custGeom>
            <a:rect b="b" l="l" r="r" t="t"/>
            <a:pathLst>
              <a:path extrusionOk="0" h="2062698" w="2043946">
                <a:moveTo>
                  <a:pt x="0" y="0"/>
                </a:moveTo>
                <a:lnTo>
                  <a:pt x="2043947" y="0"/>
                </a:lnTo>
                <a:lnTo>
                  <a:pt x="2043947" y="2062699"/>
                </a:lnTo>
                <a:lnTo>
                  <a:pt x="0" y="2062699"/>
                </a:lnTo>
                <a:lnTo>
                  <a:pt x="0" y="0"/>
                </a:lnTo>
                <a:close/>
              </a:path>
            </a:pathLst>
          </a:custGeom>
          <a:blipFill rotWithShape="1">
            <a:blip r:embed="rId5">
              <a:alphaModFix/>
            </a:blip>
            <a:stretch>
              <a:fillRect b="0" l="0" r="0" t="0"/>
            </a:stretch>
          </a:blipFill>
          <a:ln>
            <a:noFill/>
          </a:ln>
        </p:spPr>
      </p:sp>
      <p:sp>
        <p:nvSpPr>
          <p:cNvPr id="177" name="Google Shape;177;p9"/>
          <p:cNvSpPr/>
          <p:nvPr/>
        </p:nvSpPr>
        <p:spPr>
          <a:xfrm>
            <a:off x="5782841" y="4558912"/>
            <a:ext cx="2043946" cy="2062698"/>
          </a:xfrm>
          <a:custGeom>
            <a:rect b="b" l="l" r="r" t="t"/>
            <a:pathLst>
              <a:path extrusionOk="0" h="2062698" w="2043946">
                <a:moveTo>
                  <a:pt x="0" y="0"/>
                </a:moveTo>
                <a:lnTo>
                  <a:pt x="2043947" y="0"/>
                </a:lnTo>
                <a:lnTo>
                  <a:pt x="2043947" y="2062698"/>
                </a:lnTo>
                <a:lnTo>
                  <a:pt x="0" y="2062698"/>
                </a:lnTo>
                <a:lnTo>
                  <a:pt x="0" y="0"/>
                </a:lnTo>
                <a:close/>
              </a:path>
            </a:pathLst>
          </a:custGeom>
          <a:blipFill rotWithShape="1">
            <a:blip r:embed="rId5">
              <a:alphaModFix/>
            </a:blip>
            <a:stretch>
              <a:fillRect b="0" l="0" r="0" t="0"/>
            </a:stretch>
          </a:blipFill>
          <a:ln>
            <a:noFill/>
          </a:ln>
        </p:spPr>
      </p:sp>
      <p:sp>
        <p:nvSpPr>
          <p:cNvPr id="178" name="Google Shape;178;p9"/>
          <p:cNvSpPr/>
          <p:nvPr/>
        </p:nvSpPr>
        <p:spPr>
          <a:xfrm>
            <a:off x="10569490" y="4558912"/>
            <a:ext cx="2043946" cy="2062698"/>
          </a:xfrm>
          <a:custGeom>
            <a:rect b="b" l="l" r="r" t="t"/>
            <a:pathLst>
              <a:path extrusionOk="0" h="2062698" w="2043946">
                <a:moveTo>
                  <a:pt x="0" y="0"/>
                </a:moveTo>
                <a:lnTo>
                  <a:pt x="2043946" y="0"/>
                </a:lnTo>
                <a:lnTo>
                  <a:pt x="2043946" y="2062698"/>
                </a:lnTo>
                <a:lnTo>
                  <a:pt x="0" y="2062698"/>
                </a:lnTo>
                <a:lnTo>
                  <a:pt x="0" y="0"/>
                </a:lnTo>
                <a:close/>
              </a:path>
            </a:pathLst>
          </a:custGeom>
          <a:blipFill rotWithShape="1">
            <a:blip r:embed="rId5">
              <a:alphaModFix/>
            </a:blip>
            <a:stretch>
              <a:fillRect b="0" l="0" r="0" t="0"/>
            </a:stretch>
          </a:blipFill>
          <a:ln>
            <a:noFill/>
          </a:ln>
        </p:spPr>
      </p:sp>
      <p:sp>
        <p:nvSpPr>
          <p:cNvPr id="179" name="Google Shape;179;p9"/>
          <p:cNvSpPr/>
          <p:nvPr/>
        </p:nvSpPr>
        <p:spPr>
          <a:xfrm rot="10800000">
            <a:off x="6969163" y="3638637"/>
            <a:ext cx="1064464" cy="727707"/>
          </a:xfrm>
          <a:custGeom>
            <a:rect b="b" l="l" r="r" t="t"/>
            <a:pathLst>
              <a:path extrusionOk="0" h="727707" w="1064464">
                <a:moveTo>
                  <a:pt x="0" y="0"/>
                </a:moveTo>
                <a:lnTo>
                  <a:pt x="1064464" y="0"/>
                </a:lnTo>
                <a:lnTo>
                  <a:pt x="1064464" y="727706"/>
                </a:lnTo>
                <a:lnTo>
                  <a:pt x="0" y="727706"/>
                </a:lnTo>
                <a:lnTo>
                  <a:pt x="0" y="0"/>
                </a:lnTo>
                <a:close/>
              </a:path>
            </a:pathLst>
          </a:custGeom>
          <a:blipFill rotWithShape="1">
            <a:blip r:embed="rId6">
              <a:alphaModFix/>
            </a:blip>
            <a:stretch>
              <a:fillRect b="0" l="0" r="0" t="0"/>
            </a:stretch>
          </a:blipFill>
          <a:ln>
            <a:noFill/>
          </a:ln>
        </p:spPr>
      </p:sp>
      <p:sp>
        <p:nvSpPr>
          <p:cNvPr id="180" name="Google Shape;180;p9"/>
          <p:cNvSpPr/>
          <p:nvPr/>
        </p:nvSpPr>
        <p:spPr>
          <a:xfrm>
            <a:off x="10493259" y="6794203"/>
            <a:ext cx="1064464" cy="727707"/>
          </a:xfrm>
          <a:custGeom>
            <a:rect b="b" l="l" r="r" t="t"/>
            <a:pathLst>
              <a:path extrusionOk="0" h="727707" w="1064464">
                <a:moveTo>
                  <a:pt x="0" y="0"/>
                </a:moveTo>
                <a:lnTo>
                  <a:pt x="1064465" y="0"/>
                </a:lnTo>
                <a:lnTo>
                  <a:pt x="1064465" y="727707"/>
                </a:lnTo>
                <a:lnTo>
                  <a:pt x="0" y="727707"/>
                </a:lnTo>
                <a:lnTo>
                  <a:pt x="0" y="0"/>
                </a:lnTo>
                <a:close/>
              </a:path>
            </a:pathLst>
          </a:custGeom>
          <a:blipFill rotWithShape="1">
            <a:blip r:embed="rId6">
              <a:alphaModFix/>
            </a:blip>
            <a:stretch>
              <a:fillRect b="0" l="0" r="0" t="0"/>
            </a:stretch>
          </a:blipFill>
          <a:ln>
            <a:noFill/>
          </a:ln>
        </p:spPr>
      </p:sp>
      <p:sp>
        <p:nvSpPr>
          <p:cNvPr id="181" name="Google Shape;181;p9"/>
          <p:cNvSpPr/>
          <p:nvPr/>
        </p:nvSpPr>
        <p:spPr>
          <a:xfrm rot="-6622184">
            <a:off x="10499134" y="3627391"/>
            <a:ext cx="1064464" cy="727707"/>
          </a:xfrm>
          <a:custGeom>
            <a:rect b="b" l="l" r="r" t="t"/>
            <a:pathLst>
              <a:path extrusionOk="0" h="727707" w="1064464">
                <a:moveTo>
                  <a:pt x="0" y="0"/>
                </a:moveTo>
                <a:lnTo>
                  <a:pt x="1064464" y="0"/>
                </a:lnTo>
                <a:lnTo>
                  <a:pt x="1064464" y="727706"/>
                </a:lnTo>
                <a:lnTo>
                  <a:pt x="0" y="727706"/>
                </a:lnTo>
                <a:lnTo>
                  <a:pt x="0" y="0"/>
                </a:lnTo>
                <a:close/>
              </a:path>
            </a:pathLst>
          </a:custGeom>
          <a:blipFill rotWithShape="1">
            <a:blip r:embed="rId6">
              <a:alphaModFix/>
            </a:blip>
            <a:stretch>
              <a:fillRect b="0" l="0" r="0" t="0"/>
            </a:stretch>
          </a:blipFill>
          <a:ln>
            <a:noFill/>
          </a:ln>
        </p:spPr>
      </p:sp>
      <p:sp>
        <p:nvSpPr>
          <p:cNvPr id="182" name="Google Shape;182;p9"/>
          <p:cNvSpPr/>
          <p:nvPr/>
        </p:nvSpPr>
        <p:spPr>
          <a:xfrm rot="4177815">
            <a:off x="6963288" y="6668954"/>
            <a:ext cx="1064464" cy="727707"/>
          </a:xfrm>
          <a:custGeom>
            <a:rect b="b" l="l" r="r" t="t"/>
            <a:pathLst>
              <a:path extrusionOk="0" h="727707" w="1064464">
                <a:moveTo>
                  <a:pt x="0" y="0"/>
                </a:moveTo>
                <a:lnTo>
                  <a:pt x="1064465" y="0"/>
                </a:lnTo>
                <a:lnTo>
                  <a:pt x="1064465" y="727706"/>
                </a:lnTo>
                <a:lnTo>
                  <a:pt x="0" y="727706"/>
                </a:lnTo>
                <a:lnTo>
                  <a:pt x="0" y="0"/>
                </a:lnTo>
                <a:close/>
              </a:path>
            </a:pathLst>
          </a:custGeom>
          <a:blipFill rotWithShape="1">
            <a:blip r:embed="rId6">
              <a:alphaModFix/>
            </a:blip>
            <a:stretch>
              <a:fillRect b="0" l="0" r="0" t="0"/>
            </a:stretch>
          </a:blipFill>
          <a:ln>
            <a:noFill/>
          </a:ln>
        </p:spPr>
      </p:sp>
      <p:sp>
        <p:nvSpPr>
          <p:cNvPr id="183" name="Google Shape;183;p9"/>
          <p:cNvSpPr/>
          <p:nvPr/>
        </p:nvSpPr>
        <p:spPr>
          <a:xfrm>
            <a:off x="3147214" y="3136623"/>
            <a:ext cx="4091461" cy="159604"/>
          </a:xfrm>
          <a:custGeom>
            <a:rect b="b" l="l" r="r" t="t"/>
            <a:pathLst>
              <a:path extrusionOk="0" h="159604" w="4091461">
                <a:moveTo>
                  <a:pt x="0" y="0"/>
                </a:moveTo>
                <a:lnTo>
                  <a:pt x="4091461" y="0"/>
                </a:lnTo>
                <a:lnTo>
                  <a:pt x="4091461" y="159605"/>
                </a:lnTo>
                <a:lnTo>
                  <a:pt x="0" y="159605"/>
                </a:lnTo>
                <a:lnTo>
                  <a:pt x="0" y="0"/>
                </a:lnTo>
                <a:close/>
              </a:path>
            </a:pathLst>
          </a:custGeom>
          <a:blipFill rotWithShape="1">
            <a:blip r:embed="rId4">
              <a:alphaModFix/>
            </a:blip>
            <a:stretch>
              <a:fillRect b="0" l="0" r="-78788" t="0"/>
            </a:stretch>
          </a:blipFill>
          <a:ln>
            <a:noFill/>
          </a:ln>
        </p:spPr>
      </p:sp>
      <p:sp>
        <p:nvSpPr>
          <p:cNvPr id="184" name="Google Shape;184;p9"/>
          <p:cNvSpPr/>
          <p:nvPr/>
        </p:nvSpPr>
        <p:spPr>
          <a:xfrm>
            <a:off x="3147214" y="3782570"/>
            <a:ext cx="3064738" cy="159604"/>
          </a:xfrm>
          <a:custGeom>
            <a:rect b="b" l="l" r="r" t="t"/>
            <a:pathLst>
              <a:path extrusionOk="0" h="159604" w="3064738">
                <a:moveTo>
                  <a:pt x="0" y="0"/>
                </a:moveTo>
                <a:lnTo>
                  <a:pt x="3064739" y="0"/>
                </a:lnTo>
                <a:lnTo>
                  <a:pt x="3064739" y="159605"/>
                </a:lnTo>
                <a:lnTo>
                  <a:pt x="0" y="159605"/>
                </a:lnTo>
                <a:lnTo>
                  <a:pt x="0" y="0"/>
                </a:lnTo>
                <a:close/>
              </a:path>
            </a:pathLst>
          </a:custGeom>
          <a:blipFill rotWithShape="1">
            <a:blip r:embed="rId4">
              <a:alphaModFix/>
            </a:blip>
            <a:stretch>
              <a:fillRect b="0" l="-138686" r="0" t="0"/>
            </a:stretch>
          </a:blipFill>
          <a:ln>
            <a:noFill/>
          </a:ln>
        </p:spPr>
      </p:sp>
      <p:sp>
        <p:nvSpPr>
          <p:cNvPr id="185" name="Google Shape;185;p9"/>
          <p:cNvSpPr/>
          <p:nvPr/>
        </p:nvSpPr>
        <p:spPr>
          <a:xfrm>
            <a:off x="3147214" y="3459597"/>
            <a:ext cx="2639258" cy="159604"/>
          </a:xfrm>
          <a:custGeom>
            <a:rect b="b" l="l" r="r" t="t"/>
            <a:pathLst>
              <a:path extrusionOk="0" h="159604" w="2639258">
                <a:moveTo>
                  <a:pt x="0" y="0"/>
                </a:moveTo>
                <a:lnTo>
                  <a:pt x="2639258" y="0"/>
                </a:lnTo>
                <a:lnTo>
                  <a:pt x="2639258" y="159604"/>
                </a:lnTo>
                <a:lnTo>
                  <a:pt x="0" y="159604"/>
                </a:lnTo>
                <a:lnTo>
                  <a:pt x="0" y="0"/>
                </a:lnTo>
                <a:close/>
              </a:path>
            </a:pathLst>
          </a:custGeom>
          <a:blipFill rotWithShape="1">
            <a:blip r:embed="rId4">
              <a:alphaModFix/>
            </a:blip>
            <a:stretch>
              <a:fillRect b="0" l="-161037" r="-16116" t="0"/>
            </a:stretch>
          </a:blipFill>
          <a:ln>
            <a:noFill/>
          </a:ln>
        </p:spPr>
      </p:sp>
      <p:sp>
        <p:nvSpPr>
          <p:cNvPr id="186" name="Google Shape;186;p9"/>
          <p:cNvSpPr/>
          <p:nvPr/>
        </p:nvSpPr>
        <p:spPr>
          <a:xfrm>
            <a:off x="3147214" y="4105544"/>
            <a:ext cx="1837771" cy="159604"/>
          </a:xfrm>
          <a:custGeom>
            <a:rect b="b" l="l" r="r" t="t"/>
            <a:pathLst>
              <a:path extrusionOk="0" h="159604" w="1837771">
                <a:moveTo>
                  <a:pt x="0" y="0"/>
                </a:moveTo>
                <a:lnTo>
                  <a:pt x="1837771" y="0"/>
                </a:lnTo>
                <a:lnTo>
                  <a:pt x="1837771" y="159604"/>
                </a:lnTo>
                <a:lnTo>
                  <a:pt x="0" y="159604"/>
                </a:lnTo>
                <a:lnTo>
                  <a:pt x="0" y="0"/>
                </a:lnTo>
                <a:close/>
              </a:path>
            </a:pathLst>
          </a:custGeom>
          <a:blipFill rotWithShape="1">
            <a:blip r:embed="rId4">
              <a:alphaModFix/>
            </a:blip>
            <a:stretch>
              <a:fillRect b="0" l="-231259" r="-66750" t="0"/>
            </a:stretch>
          </a:blipFill>
          <a:ln>
            <a:noFill/>
          </a:ln>
        </p:spPr>
      </p:sp>
      <p:sp>
        <p:nvSpPr>
          <p:cNvPr id="187" name="Google Shape;187;p9"/>
          <p:cNvSpPr/>
          <p:nvPr/>
        </p:nvSpPr>
        <p:spPr>
          <a:xfrm>
            <a:off x="11991081" y="4105544"/>
            <a:ext cx="3138045" cy="132465"/>
          </a:xfrm>
          <a:custGeom>
            <a:rect b="b" l="l" r="r" t="t"/>
            <a:pathLst>
              <a:path extrusionOk="0" h="132465" w="3138045">
                <a:moveTo>
                  <a:pt x="0" y="0"/>
                </a:moveTo>
                <a:lnTo>
                  <a:pt x="3138045" y="0"/>
                </a:lnTo>
                <a:lnTo>
                  <a:pt x="3138045" y="132465"/>
                </a:lnTo>
                <a:lnTo>
                  <a:pt x="0" y="132465"/>
                </a:lnTo>
                <a:lnTo>
                  <a:pt x="0" y="0"/>
                </a:lnTo>
                <a:close/>
              </a:path>
            </a:pathLst>
          </a:custGeom>
          <a:blipFill rotWithShape="1">
            <a:blip r:embed="rId4">
              <a:alphaModFix/>
            </a:blip>
            <a:stretch>
              <a:fillRect b="0" l="-93468" r="0" t="0"/>
            </a:stretch>
          </a:blipFill>
          <a:ln>
            <a:noFill/>
          </a:ln>
        </p:spPr>
      </p:sp>
      <p:sp>
        <p:nvSpPr>
          <p:cNvPr id="188" name="Google Shape;188;p9"/>
          <p:cNvSpPr/>
          <p:nvPr/>
        </p:nvSpPr>
        <p:spPr>
          <a:xfrm>
            <a:off x="13002702" y="4484377"/>
            <a:ext cx="2126424" cy="132465"/>
          </a:xfrm>
          <a:custGeom>
            <a:rect b="b" l="l" r="r" t="t"/>
            <a:pathLst>
              <a:path extrusionOk="0" h="132465" w="2126424">
                <a:moveTo>
                  <a:pt x="0" y="0"/>
                </a:moveTo>
                <a:lnTo>
                  <a:pt x="2126424" y="0"/>
                </a:lnTo>
                <a:lnTo>
                  <a:pt x="2126424" y="132465"/>
                </a:lnTo>
                <a:lnTo>
                  <a:pt x="0" y="132465"/>
                </a:lnTo>
                <a:lnTo>
                  <a:pt x="0" y="0"/>
                </a:lnTo>
                <a:close/>
              </a:path>
            </a:pathLst>
          </a:custGeom>
          <a:blipFill rotWithShape="1">
            <a:blip r:embed="rId4">
              <a:alphaModFix/>
            </a:blip>
            <a:stretch>
              <a:fillRect b="0" l="-185510" r="0" t="0"/>
            </a:stretch>
          </a:blipFill>
          <a:ln>
            <a:noFill/>
          </a:ln>
        </p:spPr>
      </p:sp>
      <p:sp>
        <p:nvSpPr>
          <p:cNvPr id="189" name="Google Shape;189;p9"/>
          <p:cNvSpPr/>
          <p:nvPr/>
        </p:nvSpPr>
        <p:spPr>
          <a:xfrm>
            <a:off x="13636651" y="4891463"/>
            <a:ext cx="1492475" cy="132465"/>
          </a:xfrm>
          <a:custGeom>
            <a:rect b="b" l="l" r="r" t="t"/>
            <a:pathLst>
              <a:path extrusionOk="0" h="132465" w="1492475">
                <a:moveTo>
                  <a:pt x="0" y="0"/>
                </a:moveTo>
                <a:lnTo>
                  <a:pt x="1492475" y="0"/>
                </a:lnTo>
                <a:lnTo>
                  <a:pt x="1492475" y="132466"/>
                </a:lnTo>
                <a:lnTo>
                  <a:pt x="0" y="132466"/>
                </a:lnTo>
                <a:lnTo>
                  <a:pt x="0" y="0"/>
                </a:lnTo>
                <a:close/>
              </a:path>
            </a:pathLst>
          </a:custGeom>
          <a:blipFill rotWithShape="1">
            <a:blip r:embed="rId4">
              <a:alphaModFix/>
            </a:blip>
            <a:stretch>
              <a:fillRect b="0" l="-306785" r="0" t="0"/>
            </a:stretch>
          </a:blipFill>
          <a:ln>
            <a:noFill/>
          </a:ln>
        </p:spPr>
      </p:sp>
      <p:sp>
        <p:nvSpPr>
          <p:cNvPr id="190" name="Google Shape;190;p9"/>
          <p:cNvSpPr txBox="1"/>
          <p:nvPr/>
        </p:nvSpPr>
        <p:spPr>
          <a:xfrm>
            <a:off x="314493" y="325172"/>
            <a:ext cx="17659013" cy="1569723"/>
          </a:xfrm>
          <a:prstGeom prst="rect">
            <a:avLst/>
          </a:prstGeom>
          <a:noFill/>
          <a:ln>
            <a:noFill/>
          </a:ln>
        </p:spPr>
        <p:txBody>
          <a:bodyPr anchorCtr="0" anchor="t" bIns="0" lIns="0" spcFirstLastPara="1" rIns="0" wrap="square" tIns="0">
            <a:spAutoFit/>
          </a:bodyPr>
          <a:lstStyle/>
          <a:p>
            <a:pPr indent="0" lvl="0" marL="0" marR="0" rtl="0" algn="ctr">
              <a:lnSpc>
                <a:spcPct val="117998"/>
              </a:lnSpc>
              <a:spcBef>
                <a:spcPts val="0"/>
              </a:spcBef>
              <a:spcAft>
                <a:spcPts val="0"/>
              </a:spcAft>
              <a:buNone/>
            </a:pPr>
            <a:r>
              <a:rPr b="1" i="0" lang="en-US" sz="10501" u="none" cap="none" strike="noStrike">
                <a:solidFill>
                  <a:srgbClr val="E8E9EA"/>
                </a:solidFill>
                <a:latin typeface="Sarabun ExtraBold"/>
                <a:ea typeface="Sarabun ExtraBold"/>
                <a:cs typeface="Sarabun ExtraBold"/>
                <a:sym typeface="Sarabun ExtraBold"/>
              </a:rPr>
              <a:t>PDSA CYCLE INFOGRAPHIC</a:t>
            </a:r>
            <a:endParaRPr/>
          </a:p>
        </p:txBody>
      </p:sp>
      <p:sp>
        <p:nvSpPr>
          <p:cNvPr id="191" name="Google Shape;191;p9"/>
          <p:cNvSpPr txBox="1"/>
          <p:nvPr/>
        </p:nvSpPr>
        <p:spPr>
          <a:xfrm>
            <a:off x="8378002" y="3385653"/>
            <a:ext cx="1531996" cy="505967"/>
          </a:xfrm>
          <a:prstGeom prst="rect">
            <a:avLst/>
          </a:prstGeom>
          <a:noFill/>
          <a:ln>
            <a:noFill/>
          </a:ln>
        </p:spPr>
        <p:txBody>
          <a:bodyPr anchorCtr="0" anchor="t" bIns="0" lIns="0" spcFirstLastPara="1" rIns="0" wrap="square" tIns="0">
            <a:spAutoFit/>
          </a:bodyPr>
          <a:lstStyle/>
          <a:p>
            <a:pPr indent="0" lvl="0" marL="0" marR="0" rtl="0" algn="ctr">
              <a:lnSpc>
                <a:spcPct val="118048"/>
              </a:lnSpc>
              <a:spcBef>
                <a:spcPts val="0"/>
              </a:spcBef>
              <a:spcAft>
                <a:spcPts val="0"/>
              </a:spcAft>
              <a:buNone/>
            </a:pPr>
            <a:r>
              <a:rPr b="1" i="0" lang="en-US" sz="3341" u="none" cap="none" strike="noStrike">
                <a:solidFill>
                  <a:srgbClr val="E8E9EA"/>
                </a:solidFill>
                <a:latin typeface="Sarabun ExtraBold"/>
                <a:ea typeface="Sarabun ExtraBold"/>
                <a:cs typeface="Sarabun ExtraBold"/>
                <a:sym typeface="Sarabun ExtraBold"/>
              </a:rPr>
              <a:t>ACT</a:t>
            </a:r>
            <a:endParaRPr/>
          </a:p>
        </p:txBody>
      </p:sp>
      <p:sp>
        <p:nvSpPr>
          <p:cNvPr id="192" name="Google Shape;192;p9"/>
          <p:cNvSpPr txBox="1"/>
          <p:nvPr/>
        </p:nvSpPr>
        <p:spPr>
          <a:xfrm>
            <a:off x="8378002" y="7195905"/>
            <a:ext cx="1531996" cy="505967"/>
          </a:xfrm>
          <a:prstGeom prst="rect">
            <a:avLst/>
          </a:prstGeom>
          <a:noFill/>
          <a:ln>
            <a:noFill/>
          </a:ln>
        </p:spPr>
        <p:txBody>
          <a:bodyPr anchorCtr="0" anchor="t" bIns="0" lIns="0" spcFirstLastPara="1" rIns="0" wrap="square" tIns="0">
            <a:spAutoFit/>
          </a:bodyPr>
          <a:lstStyle/>
          <a:p>
            <a:pPr indent="0" lvl="0" marL="0" marR="0" rtl="0" algn="ctr">
              <a:lnSpc>
                <a:spcPct val="118048"/>
              </a:lnSpc>
              <a:spcBef>
                <a:spcPts val="0"/>
              </a:spcBef>
              <a:spcAft>
                <a:spcPts val="0"/>
              </a:spcAft>
              <a:buNone/>
            </a:pPr>
            <a:r>
              <a:rPr b="1" i="0" lang="en-US" sz="3341" u="none" cap="none" strike="noStrike">
                <a:solidFill>
                  <a:srgbClr val="E8E9EA"/>
                </a:solidFill>
                <a:latin typeface="Sarabun ExtraBold"/>
                <a:ea typeface="Sarabun ExtraBold"/>
                <a:cs typeface="Sarabun ExtraBold"/>
                <a:sym typeface="Sarabun ExtraBold"/>
              </a:rPr>
              <a:t>DO</a:t>
            </a:r>
            <a:endParaRPr/>
          </a:p>
        </p:txBody>
      </p:sp>
      <p:sp>
        <p:nvSpPr>
          <p:cNvPr id="193" name="Google Shape;193;p9"/>
          <p:cNvSpPr txBox="1"/>
          <p:nvPr/>
        </p:nvSpPr>
        <p:spPr>
          <a:xfrm>
            <a:off x="10825465" y="5255938"/>
            <a:ext cx="1531996" cy="505967"/>
          </a:xfrm>
          <a:prstGeom prst="rect">
            <a:avLst/>
          </a:prstGeom>
          <a:noFill/>
          <a:ln>
            <a:noFill/>
          </a:ln>
        </p:spPr>
        <p:txBody>
          <a:bodyPr anchorCtr="0" anchor="t" bIns="0" lIns="0" spcFirstLastPara="1" rIns="0" wrap="square" tIns="0">
            <a:spAutoFit/>
          </a:bodyPr>
          <a:lstStyle/>
          <a:p>
            <a:pPr indent="0" lvl="0" marL="0" marR="0" rtl="0" algn="ctr">
              <a:lnSpc>
                <a:spcPct val="118048"/>
              </a:lnSpc>
              <a:spcBef>
                <a:spcPts val="0"/>
              </a:spcBef>
              <a:spcAft>
                <a:spcPts val="0"/>
              </a:spcAft>
              <a:buNone/>
            </a:pPr>
            <a:r>
              <a:rPr b="1" i="0" lang="en-US" sz="3341" u="none" cap="none" strike="noStrike">
                <a:solidFill>
                  <a:srgbClr val="E8E9EA"/>
                </a:solidFill>
                <a:latin typeface="Sarabun ExtraBold"/>
                <a:ea typeface="Sarabun ExtraBold"/>
                <a:cs typeface="Sarabun ExtraBold"/>
                <a:sym typeface="Sarabun ExtraBold"/>
              </a:rPr>
              <a:t>PLAN</a:t>
            </a:r>
            <a:endParaRPr/>
          </a:p>
        </p:txBody>
      </p:sp>
      <p:sp>
        <p:nvSpPr>
          <p:cNvPr id="194" name="Google Shape;194;p9"/>
          <p:cNvSpPr txBox="1"/>
          <p:nvPr/>
        </p:nvSpPr>
        <p:spPr>
          <a:xfrm>
            <a:off x="5963524" y="5255938"/>
            <a:ext cx="1531996" cy="505967"/>
          </a:xfrm>
          <a:prstGeom prst="rect">
            <a:avLst/>
          </a:prstGeom>
          <a:noFill/>
          <a:ln>
            <a:noFill/>
          </a:ln>
        </p:spPr>
        <p:txBody>
          <a:bodyPr anchorCtr="0" anchor="t" bIns="0" lIns="0" spcFirstLastPara="1" rIns="0" wrap="square" tIns="0">
            <a:spAutoFit/>
          </a:bodyPr>
          <a:lstStyle/>
          <a:p>
            <a:pPr indent="0" lvl="0" marL="0" marR="0" rtl="0" algn="ctr">
              <a:lnSpc>
                <a:spcPct val="118048"/>
              </a:lnSpc>
              <a:spcBef>
                <a:spcPts val="0"/>
              </a:spcBef>
              <a:spcAft>
                <a:spcPts val="0"/>
              </a:spcAft>
              <a:buNone/>
            </a:pPr>
            <a:r>
              <a:rPr b="1" i="0" lang="en-US" sz="3341" u="none" cap="none" strike="noStrike">
                <a:solidFill>
                  <a:srgbClr val="E8E9EA"/>
                </a:solidFill>
                <a:latin typeface="Sarabun ExtraBold"/>
                <a:ea typeface="Sarabun ExtraBold"/>
                <a:cs typeface="Sarabun ExtraBold"/>
                <a:sym typeface="Sarabun ExtraBold"/>
              </a:rPr>
              <a:t>STUDY</a:t>
            </a:r>
            <a:endParaRPr/>
          </a:p>
        </p:txBody>
      </p:sp>
      <p:sp>
        <p:nvSpPr>
          <p:cNvPr id="195" name="Google Shape;195;p9"/>
          <p:cNvSpPr txBox="1"/>
          <p:nvPr/>
        </p:nvSpPr>
        <p:spPr>
          <a:xfrm>
            <a:off x="4954087" y="9210675"/>
            <a:ext cx="8379825"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FFFFFF"/>
                </a:solidFill>
                <a:latin typeface="Assistant"/>
                <a:ea typeface="Assistant"/>
                <a:cs typeface="Assistant"/>
                <a:sym typeface="Assistant"/>
              </a:rPr>
              <a:t>Write a subtitle of this presentation here</a:t>
            </a:r>
            <a:endParaRPr/>
          </a:p>
        </p:txBody>
      </p:sp>
      <p:pic>
        <p:nvPicPr>
          <p:cNvPr id="196" name="Google Shape;196;p9"/>
          <p:cNvPicPr preferRelativeResize="0"/>
          <p:nvPr/>
        </p:nvPicPr>
        <p:blipFill rotWithShape="1">
          <a:blip r:embed="rId7">
            <a:alphaModFix/>
          </a:blip>
          <a:srcRect b="28612" l="0" r="0" t="0"/>
          <a:stretch/>
        </p:blipFill>
        <p:spPr>
          <a:xfrm>
            <a:off x="12725500" y="4534322"/>
            <a:ext cx="4834850" cy="5752675"/>
          </a:xfrm>
          <a:prstGeom prst="rect">
            <a:avLst/>
          </a:prstGeom>
          <a:noFill/>
          <a:ln>
            <a:noFill/>
          </a:ln>
        </p:spPr>
      </p:pic>
      <p:pic>
        <p:nvPicPr>
          <p:cNvPr id="197" name="Google Shape;197;p9"/>
          <p:cNvPicPr preferRelativeResize="0"/>
          <p:nvPr/>
        </p:nvPicPr>
        <p:blipFill rotWithShape="1">
          <a:blip r:embed="rId8">
            <a:alphaModFix/>
          </a:blip>
          <a:srcRect b="31368" l="0" r="0" t="-1875"/>
          <a:stretch/>
        </p:blipFill>
        <p:spPr>
          <a:xfrm>
            <a:off x="790575" y="4776199"/>
            <a:ext cx="3914424" cy="551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427" name="Shape 427"/>
        <p:cNvGrpSpPr/>
        <p:nvPr/>
      </p:nvGrpSpPr>
      <p:grpSpPr>
        <a:xfrm>
          <a:off x="0" y="0"/>
          <a:ext cx="0" cy="0"/>
          <a:chOff x="0" y="0"/>
          <a:chExt cx="0" cy="0"/>
        </a:xfrm>
      </p:grpSpPr>
      <p:pic>
        <p:nvPicPr>
          <p:cNvPr id="428" name="Google Shape;428;p18"/>
          <p:cNvPicPr preferRelativeResize="0"/>
          <p:nvPr/>
        </p:nvPicPr>
        <p:blipFill>
          <a:blip r:embed="rId3">
            <a:alphaModFix/>
          </a:blip>
          <a:stretch>
            <a:fillRect/>
          </a:stretch>
        </p:blipFill>
        <p:spPr>
          <a:xfrm>
            <a:off x="-42" y="38"/>
            <a:ext cx="18288072" cy="10287000"/>
          </a:xfrm>
          <a:prstGeom prst="rect">
            <a:avLst/>
          </a:prstGeom>
          <a:noFill/>
          <a:ln>
            <a:noFill/>
          </a:ln>
        </p:spPr>
      </p:pic>
      <p:sp>
        <p:nvSpPr>
          <p:cNvPr id="429" name="Google Shape;429;p18"/>
          <p:cNvSpPr txBox="1"/>
          <p:nvPr/>
        </p:nvSpPr>
        <p:spPr>
          <a:xfrm>
            <a:off x="2180117" y="597356"/>
            <a:ext cx="13927766" cy="1346835"/>
          </a:xfrm>
          <a:prstGeom prst="rect">
            <a:avLst/>
          </a:prstGeom>
          <a:noFill/>
          <a:ln>
            <a:noFill/>
          </a:ln>
        </p:spPr>
        <p:txBody>
          <a:bodyPr anchorCtr="0" anchor="t" bIns="0" lIns="0" spcFirstLastPara="1" rIns="0" wrap="square" tIns="0">
            <a:spAutoFit/>
          </a:bodyPr>
          <a:lstStyle/>
          <a:p>
            <a:pPr indent="0" lvl="0" marL="0" marR="0" rtl="0" algn="ctr">
              <a:lnSpc>
                <a:spcPct val="117988"/>
              </a:lnSpc>
              <a:spcBef>
                <a:spcPts val="0"/>
              </a:spcBef>
              <a:spcAft>
                <a:spcPts val="0"/>
              </a:spcAft>
              <a:buNone/>
            </a:pPr>
            <a:r>
              <a:rPr b="1" i="0" lang="en-US" sz="9000" u="none" cap="none" strike="noStrike">
                <a:solidFill>
                  <a:srgbClr val="878EDD"/>
                </a:solidFill>
                <a:latin typeface="Sarabun ExtraBold"/>
                <a:ea typeface="Sarabun ExtraBold"/>
                <a:cs typeface="Sarabun ExtraBold"/>
                <a:sym typeface="Sarabun ExtraBold"/>
              </a:rPr>
              <a:t>Write a main title here</a:t>
            </a:r>
            <a:endParaRPr/>
          </a:p>
        </p:txBody>
      </p:sp>
      <p:sp>
        <p:nvSpPr>
          <p:cNvPr id="430" name="Google Shape;430;p18"/>
          <p:cNvSpPr txBox="1"/>
          <p:nvPr/>
        </p:nvSpPr>
        <p:spPr>
          <a:xfrm>
            <a:off x="559029" y="8494096"/>
            <a:ext cx="30354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431" name="Google Shape;431;p18"/>
          <p:cNvSpPr txBox="1"/>
          <p:nvPr/>
        </p:nvSpPr>
        <p:spPr>
          <a:xfrm>
            <a:off x="559029" y="8002606"/>
            <a:ext cx="3035400" cy="369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Write a main idea here</a:t>
            </a:r>
            <a:endParaRPr/>
          </a:p>
        </p:txBody>
      </p:sp>
      <p:sp>
        <p:nvSpPr>
          <p:cNvPr id="432" name="Google Shape;432;p18"/>
          <p:cNvSpPr txBox="1"/>
          <p:nvPr/>
        </p:nvSpPr>
        <p:spPr>
          <a:xfrm>
            <a:off x="7270071" y="8002606"/>
            <a:ext cx="3035400" cy="369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Write a main idea here</a:t>
            </a:r>
            <a:endParaRPr/>
          </a:p>
        </p:txBody>
      </p:sp>
      <p:sp>
        <p:nvSpPr>
          <p:cNvPr id="433" name="Google Shape;433;p18"/>
          <p:cNvSpPr txBox="1"/>
          <p:nvPr/>
        </p:nvSpPr>
        <p:spPr>
          <a:xfrm>
            <a:off x="13791192" y="8002606"/>
            <a:ext cx="3035400" cy="369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Write a main idea here</a:t>
            </a:r>
            <a:endParaRPr/>
          </a:p>
        </p:txBody>
      </p:sp>
      <p:sp>
        <p:nvSpPr>
          <p:cNvPr id="434" name="Google Shape;434;p18"/>
          <p:cNvSpPr txBox="1"/>
          <p:nvPr/>
        </p:nvSpPr>
        <p:spPr>
          <a:xfrm>
            <a:off x="7270071" y="8494096"/>
            <a:ext cx="30354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435" name="Google Shape;435;p18"/>
          <p:cNvSpPr txBox="1"/>
          <p:nvPr/>
        </p:nvSpPr>
        <p:spPr>
          <a:xfrm>
            <a:off x="13791192" y="8494096"/>
            <a:ext cx="30354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436" name="Google Shape;436;p18"/>
          <p:cNvSpPr txBox="1"/>
          <p:nvPr/>
        </p:nvSpPr>
        <p:spPr>
          <a:xfrm>
            <a:off x="748956" y="3697350"/>
            <a:ext cx="2655600" cy="2602800"/>
          </a:xfrm>
          <a:prstGeom prst="rect">
            <a:avLst/>
          </a:prstGeom>
          <a:noFill/>
          <a:ln>
            <a:noFill/>
          </a:ln>
        </p:spPr>
        <p:txBody>
          <a:bodyPr anchorCtr="0" anchor="t" bIns="0" lIns="0" spcFirstLastPara="1" rIns="0" wrap="square" tIns="0">
            <a:spAutoFit/>
          </a:bodyPr>
          <a:lstStyle/>
          <a:p>
            <a:pPr indent="0" lvl="0" marL="0" marR="0" rtl="0" algn="ctr">
              <a:lnSpc>
                <a:spcPct val="164997"/>
              </a:lnSpc>
              <a:spcBef>
                <a:spcPts val="0"/>
              </a:spcBef>
              <a:spcAft>
                <a:spcPts val="0"/>
              </a:spcAft>
              <a:buNone/>
            </a:pPr>
            <a:r>
              <a:rPr b="0" i="0" lang="en-US" sz="16910" u="none" cap="none" strike="noStrike">
                <a:solidFill>
                  <a:srgbClr val="878EDD"/>
                </a:solidFill>
                <a:latin typeface="Sarabun Thin"/>
                <a:ea typeface="Sarabun Thin"/>
                <a:cs typeface="Sarabun Thin"/>
                <a:sym typeface="Sarabun Thin"/>
              </a:rPr>
              <a:t>01</a:t>
            </a:r>
            <a:endParaRPr/>
          </a:p>
        </p:txBody>
      </p:sp>
      <p:sp>
        <p:nvSpPr>
          <p:cNvPr id="437" name="Google Shape;437;p18"/>
          <p:cNvSpPr txBox="1"/>
          <p:nvPr/>
        </p:nvSpPr>
        <p:spPr>
          <a:xfrm>
            <a:off x="7459948" y="3697350"/>
            <a:ext cx="2655600" cy="2602800"/>
          </a:xfrm>
          <a:prstGeom prst="rect">
            <a:avLst/>
          </a:prstGeom>
          <a:noFill/>
          <a:ln>
            <a:noFill/>
          </a:ln>
        </p:spPr>
        <p:txBody>
          <a:bodyPr anchorCtr="0" anchor="t" bIns="0" lIns="0" spcFirstLastPara="1" rIns="0" wrap="square" tIns="0">
            <a:spAutoFit/>
          </a:bodyPr>
          <a:lstStyle/>
          <a:p>
            <a:pPr indent="0" lvl="0" marL="0" marR="0" rtl="0" algn="ctr">
              <a:lnSpc>
                <a:spcPct val="164997"/>
              </a:lnSpc>
              <a:spcBef>
                <a:spcPts val="0"/>
              </a:spcBef>
              <a:spcAft>
                <a:spcPts val="0"/>
              </a:spcAft>
              <a:buNone/>
            </a:pPr>
            <a:r>
              <a:rPr b="0" i="0" lang="en-US" sz="16910" u="none" cap="none" strike="noStrike">
                <a:solidFill>
                  <a:srgbClr val="878EDD"/>
                </a:solidFill>
                <a:latin typeface="Sarabun Thin"/>
                <a:ea typeface="Sarabun Thin"/>
                <a:cs typeface="Sarabun Thin"/>
                <a:sym typeface="Sarabun Thin"/>
              </a:rPr>
              <a:t>02</a:t>
            </a:r>
            <a:endParaRPr/>
          </a:p>
        </p:txBody>
      </p:sp>
      <p:sp>
        <p:nvSpPr>
          <p:cNvPr id="438" name="Google Shape;438;p18"/>
          <p:cNvSpPr txBox="1"/>
          <p:nvPr/>
        </p:nvSpPr>
        <p:spPr>
          <a:xfrm>
            <a:off x="13981069" y="3697350"/>
            <a:ext cx="2655600" cy="2602800"/>
          </a:xfrm>
          <a:prstGeom prst="rect">
            <a:avLst/>
          </a:prstGeom>
          <a:noFill/>
          <a:ln>
            <a:noFill/>
          </a:ln>
        </p:spPr>
        <p:txBody>
          <a:bodyPr anchorCtr="0" anchor="t" bIns="0" lIns="0" spcFirstLastPara="1" rIns="0" wrap="square" tIns="0">
            <a:spAutoFit/>
          </a:bodyPr>
          <a:lstStyle/>
          <a:p>
            <a:pPr indent="0" lvl="0" marL="0" marR="0" rtl="0" algn="ctr">
              <a:lnSpc>
                <a:spcPct val="164997"/>
              </a:lnSpc>
              <a:spcBef>
                <a:spcPts val="0"/>
              </a:spcBef>
              <a:spcAft>
                <a:spcPts val="0"/>
              </a:spcAft>
              <a:buNone/>
            </a:pPr>
            <a:r>
              <a:rPr b="0" i="0" lang="en-US" sz="16910" u="none" cap="none" strike="noStrike">
                <a:solidFill>
                  <a:srgbClr val="878EDD"/>
                </a:solidFill>
                <a:latin typeface="Sarabun Thin"/>
                <a:ea typeface="Sarabun Thin"/>
                <a:cs typeface="Sarabun Thin"/>
                <a:sym typeface="Sarabun Thin"/>
              </a:rPr>
              <a:t>03</a:t>
            </a:r>
            <a:endParaRPr/>
          </a:p>
        </p:txBody>
      </p:sp>
      <p:cxnSp>
        <p:nvCxnSpPr>
          <p:cNvPr id="439" name="Google Shape;439;p18"/>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440" name="Google Shape;440;p18"/>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444" name="Shape 444"/>
        <p:cNvGrpSpPr/>
        <p:nvPr/>
      </p:nvGrpSpPr>
      <p:grpSpPr>
        <a:xfrm>
          <a:off x="0" y="0"/>
          <a:ext cx="0" cy="0"/>
          <a:chOff x="0" y="0"/>
          <a:chExt cx="0" cy="0"/>
        </a:xfrm>
      </p:grpSpPr>
      <p:grpSp>
        <p:nvGrpSpPr>
          <p:cNvPr id="445" name="Google Shape;445;p19"/>
          <p:cNvGrpSpPr/>
          <p:nvPr/>
        </p:nvGrpSpPr>
        <p:grpSpPr>
          <a:xfrm>
            <a:off x="7528369" y="2015619"/>
            <a:ext cx="3231262" cy="1723723"/>
            <a:chOff x="0" y="-38100"/>
            <a:chExt cx="1006138" cy="536726"/>
          </a:xfrm>
        </p:grpSpPr>
        <p:sp>
          <p:nvSpPr>
            <p:cNvPr id="446" name="Google Shape;446;p19"/>
            <p:cNvSpPr/>
            <p:nvPr/>
          </p:nvSpPr>
          <p:spPr>
            <a:xfrm>
              <a:off x="0" y="0"/>
              <a:ext cx="1006138" cy="498626"/>
            </a:xfrm>
            <a:custGeom>
              <a:rect b="b" l="l" r="r" t="t"/>
              <a:pathLst>
                <a:path extrusionOk="0" h="498626" w="1006138">
                  <a:moveTo>
                    <a:pt x="122193" y="0"/>
                  </a:moveTo>
                  <a:lnTo>
                    <a:pt x="883945" y="0"/>
                  </a:lnTo>
                  <a:cubicBezTo>
                    <a:pt x="916352" y="0"/>
                    <a:pt x="947433" y="12874"/>
                    <a:pt x="970348" y="35790"/>
                  </a:cubicBezTo>
                  <a:cubicBezTo>
                    <a:pt x="993264" y="58705"/>
                    <a:pt x="1006138" y="89785"/>
                    <a:pt x="1006138" y="122193"/>
                  </a:cubicBezTo>
                  <a:lnTo>
                    <a:pt x="1006138" y="376433"/>
                  </a:lnTo>
                  <a:cubicBezTo>
                    <a:pt x="1006138" y="408841"/>
                    <a:pt x="993264" y="439921"/>
                    <a:pt x="970348" y="462837"/>
                  </a:cubicBezTo>
                  <a:cubicBezTo>
                    <a:pt x="947433" y="485752"/>
                    <a:pt x="916352" y="498626"/>
                    <a:pt x="883945" y="498626"/>
                  </a:cubicBezTo>
                  <a:lnTo>
                    <a:pt x="122193" y="498626"/>
                  </a:lnTo>
                  <a:cubicBezTo>
                    <a:pt x="54708" y="498626"/>
                    <a:pt x="0" y="443918"/>
                    <a:pt x="0" y="376433"/>
                  </a:cubicBezTo>
                  <a:lnTo>
                    <a:pt x="0" y="122193"/>
                  </a:lnTo>
                  <a:cubicBezTo>
                    <a:pt x="0" y="89785"/>
                    <a:pt x="12874" y="58705"/>
                    <a:pt x="35790" y="35790"/>
                  </a:cubicBezTo>
                  <a:cubicBezTo>
                    <a:pt x="58705" y="12874"/>
                    <a:pt x="89785" y="0"/>
                    <a:pt x="122193"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txBox="1"/>
            <p:nvPr/>
          </p:nvSpPr>
          <p:spPr>
            <a:xfrm>
              <a:off x="0" y="-38100"/>
              <a:ext cx="1006138" cy="5367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8" name="Google Shape;448;p19"/>
          <p:cNvGrpSpPr/>
          <p:nvPr/>
        </p:nvGrpSpPr>
        <p:grpSpPr>
          <a:xfrm>
            <a:off x="7528369" y="6419717"/>
            <a:ext cx="3231262" cy="1723723"/>
            <a:chOff x="0" y="-38100"/>
            <a:chExt cx="1006138" cy="536726"/>
          </a:xfrm>
        </p:grpSpPr>
        <p:sp>
          <p:nvSpPr>
            <p:cNvPr id="449" name="Google Shape;449;p19"/>
            <p:cNvSpPr/>
            <p:nvPr/>
          </p:nvSpPr>
          <p:spPr>
            <a:xfrm>
              <a:off x="0" y="0"/>
              <a:ext cx="1006138" cy="498626"/>
            </a:xfrm>
            <a:custGeom>
              <a:rect b="b" l="l" r="r" t="t"/>
              <a:pathLst>
                <a:path extrusionOk="0" h="498626" w="1006138">
                  <a:moveTo>
                    <a:pt x="122193" y="0"/>
                  </a:moveTo>
                  <a:lnTo>
                    <a:pt x="883945" y="0"/>
                  </a:lnTo>
                  <a:cubicBezTo>
                    <a:pt x="916352" y="0"/>
                    <a:pt x="947433" y="12874"/>
                    <a:pt x="970348" y="35790"/>
                  </a:cubicBezTo>
                  <a:cubicBezTo>
                    <a:pt x="993264" y="58705"/>
                    <a:pt x="1006138" y="89785"/>
                    <a:pt x="1006138" y="122193"/>
                  </a:cubicBezTo>
                  <a:lnTo>
                    <a:pt x="1006138" y="376433"/>
                  </a:lnTo>
                  <a:cubicBezTo>
                    <a:pt x="1006138" y="408841"/>
                    <a:pt x="993264" y="439921"/>
                    <a:pt x="970348" y="462837"/>
                  </a:cubicBezTo>
                  <a:cubicBezTo>
                    <a:pt x="947433" y="485752"/>
                    <a:pt x="916352" y="498626"/>
                    <a:pt x="883945" y="498626"/>
                  </a:cubicBezTo>
                  <a:lnTo>
                    <a:pt x="122193" y="498626"/>
                  </a:lnTo>
                  <a:cubicBezTo>
                    <a:pt x="54708" y="498626"/>
                    <a:pt x="0" y="443918"/>
                    <a:pt x="0" y="376433"/>
                  </a:cubicBezTo>
                  <a:lnTo>
                    <a:pt x="0" y="122193"/>
                  </a:lnTo>
                  <a:cubicBezTo>
                    <a:pt x="0" y="89785"/>
                    <a:pt x="12874" y="58705"/>
                    <a:pt x="35790" y="35790"/>
                  </a:cubicBezTo>
                  <a:cubicBezTo>
                    <a:pt x="58705" y="12874"/>
                    <a:pt x="89785" y="0"/>
                    <a:pt x="122193"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9"/>
            <p:cNvSpPr txBox="1"/>
            <p:nvPr/>
          </p:nvSpPr>
          <p:spPr>
            <a:xfrm>
              <a:off x="0" y="-38100"/>
              <a:ext cx="1006138" cy="5367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1" name="Google Shape;451;p19"/>
          <p:cNvGrpSpPr/>
          <p:nvPr/>
        </p:nvGrpSpPr>
        <p:grpSpPr>
          <a:xfrm>
            <a:off x="3005817" y="4217668"/>
            <a:ext cx="3231262" cy="1723723"/>
            <a:chOff x="0" y="-38100"/>
            <a:chExt cx="1006138" cy="536726"/>
          </a:xfrm>
        </p:grpSpPr>
        <p:sp>
          <p:nvSpPr>
            <p:cNvPr id="452" name="Google Shape;452;p19"/>
            <p:cNvSpPr/>
            <p:nvPr/>
          </p:nvSpPr>
          <p:spPr>
            <a:xfrm>
              <a:off x="0" y="0"/>
              <a:ext cx="1006138" cy="498626"/>
            </a:xfrm>
            <a:custGeom>
              <a:rect b="b" l="l" r="r" t="t"/>
              <a:pathLst>
                <a:path extrusionOk="0" h="498626" w="1006138">
                  <a:moveTo>
                    <a:pt x="122193" y="0"/>
                  </a:moveTo>
                  <a:lnTo>
                    <a:pt x="883945" y="0"/>
                  </a:lnTo>
                  <a:cubicBezTo>
                    <a:pt x="916352" y="0"/>
                    <a:pt x="947433" y="12874"/>
                    <a:pt x="970348" y="35790"/>
                  </a:cubicBezTo>
                  <a:cubicBezTo>
                    <a:pt x="993264" y="58705"/>
                    <a:pt x="1006138" y="89785"/>
                    <a:pt x="1006138" y="122193"/>
                  </a:cubicBezTo>
                  <a:lnTo>
                    <a:pt x="1006138" y="376433"/>
                  </a:lnTo>
                  <a:cubicBezTo>
                    <a:pt x="1006138" y="408841"/>
                    <a:pt x="993264" y="439921"/>
                    <a:pt x="970348" y="462837"/>
                  </a:cubicBezTo>
                  <a:cubicBezTo>
                    <a:pt x="947433" y="485752"/>
                    <a:pt x="916352" y="498626"/>
                    <a:pt x="883945" y="498626"/>
                  </a:cubicBezTo>
                  <a:lnTo>
                    <a:pt x="122193" y="498626"/>
                  </a:lnTo>
                  <a:cubicBezTo>
                    <a:pt x="54708" y="498626"/>
                    <a:pt x="0" y="443918"/>
                    <a:pt x="0" y="376433"/>
                  </a:cubicBezTo>
                  <a:lnTo>
                    <a:pt x="0" y="122193"/>
                  </a:lnTo>
                  <a:cubicBezTo>
                    <a:pt x="0" y="89785"/>
                    <a:pt x="12874" y="58705"/>
                    <a:pt x="35790" y="35790"/>
                  </a:cubicBezTo>
                  <a:cubicBezTo>
                    <a:pt x="58705" y="12874"/>
                    <a:pt x="89785" y="0"/>
                    <a:pt x="122193"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txBox="1"/>
            <p:nvPr/>
          </p:nvSpPr>
          <p:spPr>
            <a:xfrm>
              <a:off x="0" y="-38100"/>
              <a:ext cx="1006138" cy="5367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4" name="Google Shape;454;p19"/>
          <p:cNvGrpSpPr/>
          <p:nvPr/>
        </p:nvGrpSpPr>
        <p:grpSpPr>
          <a:xfrm>
            <a:off x="12050921" y="4217668"/>
            <a:ext cx="3231262" cy="1723723"/>
            <a:chOff x="0" y="-38100"/>
            <a:chExt cx="1006138" cy="536726"/>
          </a:xfrm>
        </p:grpSpPr>
        <p:sp>
          <p:nvSpPr>
            <p:cNvPr id="455" name="Google Shape;455;p19"/>
            <p:cNvSpPr/>
            <p:nvPr/>
          </p:nvSpPr>
          <p:spPr>
            <a:xfrm>
              <a:off x="0" y="0"/>
              <a:ext cx="1006138" cy="498626"/>
            </a:xfrm>
            <a:custGeom>
              <a:rect b="b" l="l" r="r" t="t"/>
              <a:pathLst>
                <a:path extrusionOk="0" h="498626" w="1006138">
                  <a:moveTo>
                    <a:pt x="122193" y="0"/>
                  </a:moveTo>
                  <a:lnTo>
                    <a:pt x="883945" y="0"/>
                  </a:lnTo>
                  <a:cubicBezTo>
                    <a:pt x="916352" y="0"/>
                    <a:pt x="947433" y="12874"/>
                    <a:pt x="970348" y="35790"/>
                  </a:cubicBezTo>
                  <a:cubicBezTo>
                    <a:pt x="993264" y="58705"/>
                    <a:pt x="1006138" y="89785"/>
                    <a:pt x="1006138" y="122193"/>
                  </a:cubicBezTo>
                  <a:lnTo>
                    <a:pt x="1006138" y="376433"/>
                  </a:lnTo>
                  <a:cubicBezTo>
                    <a:pt x="1006138" y="408841"/>
                    <a:pt x="993264" y="439921"/>
                    <a:pt x="970348" y="462837"/>
                  </a:cubicBezTo>
                  <a:cubicBezTo>
                    <a:pt x="947433" y="485752"/>
                    <a:pt x="916352" y="498626"/>
                    <a:pt x="883945" y="498626"/>
                  </a:cubicBezTo>
                  <a:lnTo>
                    <a:pt x="122193" y="498626"/>
                  </a:lnTo>
                  <a:cubicBezTo>
                    <a:pt x="54708" y="498626"/>
                    <a:pt x="0" y="443918"/>
                    <a:pt x="0" y="376433"/>
                  </a:cubicBezTo>
                  <a:lnTo>
                    <a:pt x="0" y="122193"/>
                  </a:lnTo>
                  <a:cubicBezTo>
                    <a:pt x="0" y="89785"/>
                    <a:pt x="12874" y="58705"/>
                    <a:pt x="35790" y="35790"/>
                  </a:cubicBezTo>
                  <a:cubicBezTo>
                    <a:pt x="58705" y="12874"/>
                    <a:pt x="89785" y="0"/>
                    <a:pt x="122193"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txBox="1"/>
            <p:nvPr/>
          </p:nvSpPr>
          <p:spPr>
            <a:xfrm>
              <a:off x="0" y="-38100"/>
              <a:ext cx="1006138" cy="5367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7" name="Google Shape;457;p19"/>
          <p:cNvSpPr/>
          <p:nvPr/>
        </p:nvSpPr>
        <p:spPr>
          <a:xfrm>
            <a:off x="11406519" y="2638816"/>
            <a:ext cx="1667561" cy="1273410"/>
          </a:xfrm>
          <a:custGeom>
            <a:rect b="b" l="l" r="r" t="t"/>
            <a:pathLst>
              <a:path extrusionOk="0" h="1273410" w="1667561">
                <a:moveTo>
                  <a:pt x="0" y="0"/>
                </a:moveTo>
                <a:lnTo>
                  <a:pt x="1667561" y="0"/>
                </a:lnTo>
                <a:lnTo>
                  <a:pt x="1667561" y="1273411"/>
                </a:lnTo>
                <a:lnTo>
                  <a:pt x="0" y="1273411"/>
                </a:lnTo>
                <a:lnTo>
                  <a:pt x="0" y="0"/>
                </a:lnTo>
                <a:close/>
              </a:path>
            </a:pathLst>
          </a:custGeom>
          <a:blipFill rotWithShape="1">
            <a:blip r:embed="rId3">
              <a:alphaModFix/>
            </a:blip>
            <a:stretch>
              <a:fillRect b="0" l="0" r="0" t="0"/>
            </a:stretch>
          </a:blipFill>
          <a:ln>
            <a:noFill/>
          </a:ln>
        </p:spPr>
      </p:sp>
      <p:sp>
        <p:nvSpPr>
          <p:cNvPr id="458" name="Google Shape;458;p19"/>
          <p:cNvSpPr/>
          <p:nvPr/>
        </p:nvSpPr>
        <p:spPr>
          <a:xfrm rot="10800000">
            <a:off x="5213920" y="6111039"/>
            <a:ext cx="1667561" cy="1273410"/>
          </a:xfrm>
          <a:custGeom>
            <a:rect b="b" l="l" r="r" t="t"/>
            <a:pathLst>
              <a:path extrusionOk="0" h="1273410" w="1667561">
                <a:moveTo>
                  <a:pt x="0" y="0"/>
                </a:moveTo>
                <a:lnTo>
                  <a:pt x="1667561" y="0"/>
                </a:lnTo>
                <a:lnTo>
                  <a:pt x="1667561" y="1273411"/>
                </a:lnTo>
                <a:lnTo>
                  <a:pt x="0" y="1273411"/>
                </a:lnTo>
                <a:lnTo>
                  <a:pt x="0" y="0"/>
                </a:lnTo>
                <a:close/>
              </a:path>
            </a:pathLst>
          </a:custGeom>
          <a:blipFill rotWithShape="1">
            <a:blip r:embed="rId3">
              <a:alphaModFix/>
            </a:blip>
            <a:stretch>
              <a:fillRect b="0" l="0" r="0" t="0"/>
            </a:stretch>
          </a:blipFill>
          <a:ln>
            <a:noFill/>
          </a:ln>
        </p:spPr>
      </p:sp>
      <p:sp>
        <p:nvSpPr>
          <p:cNvPr id="459" name="Google Shape;459;p19"/>
          <p:cNvSpPr/>
          <p:nvPr/>
        </p:nvSpPr>
        <p:spPr>
          <a:xfrm flipH="1">
            <a:off x="5213920" y="2638816"/>
            <a:ext cx="1667561" cy="1273410"/>
          </a:xfrm>
          <a:custGeom>
            <a:rect b="b" l="l" r="r" t="t"/>
            <a:pathLst>
              <a:path extrusionOk="0" h="1273410" w="1667561">
                <a:moveTo>
                  <a:pt x="1667561" y="0"/>
                </a:moveTo>
                <a:lnTo>
                  <a:pt x="0" y="0"/>
                </a:lnTo>
                <a:lnTo>
                  <a:pt x="0" y="1273411"/>
                </a:lnTo>
                <a:lnTo>
                  <a:pt x="1667561" y="1273411"/>
                </a:lnTo>
                <a:lnTo>
                  <a:pt x="1667561" y="0"/>
                </a:lnTo>
                <a:close/>
              </a:path>
            </a:pathLst>
          </a:custGeom>
          <a:blipFill rotWithShape="1">
            <a:blip r:embed="rId3">
              <a:alphaModFix/>
            </a:blip>
            <a:stretch>
              <a:fillRect b="0" l="0" r="0" t="0"/>
            </a:stretch>
          </a:blipFill>
          <a:ln>
            <a:noFill/>
          </a:ln>
        </p:spPr>
      </p:sp>
      <p:sp>
        <p:nvSpPr>
          <p:cNvPr id="460" name="Google Shape;460;p19"/>
          <p:cNvSpPr/>
          <p:nvPr/>
        </p:nvSpPr>
        <p:spPr>
          <a:xfrm flipH="1" rot="10800000">
            <a:off x="11406519" y="6111039"/>
            <a:ext cx="1667561" cy="1273410"/>
          </a:xfrm>
          <a:custGeom>
            <a:rect b="b" l="l" r="r" t="t"/>
            <a:pathLst>
              <a:path extrusionOk="0" h="1273410" w="1667561">
                <a:moveTo>
                  <a:pt x="1667561" y="0"/>
                </a:moveTo>
                <a:lnTo>
                  <a:pt x="0" y="0"/>
                </a:lnTo>
                <a:lnTo>
                  <a:pt x="0" y="1273411"/>
                </a:lnTo>
                <a:lnTo>
                  <a:pt x="1667561" y="1273411"/>
                </a:lnTo>
                <a:lnTo>
                  <a:pt x="1667561" y="0"/>
                </a:lnTo>
                <a:close/>
              </a:path>
            </a:pathLst>
          </a:custGeom>
          <a:blipFill rotWithShape="1">
            <a:blip r:embed="rId3">
              <a:alphaModFix/>
            </a:blip>
            <a:stretch>
              <a:fillRect b="0" l="0" r="0" t="0"/>
            </a:stretch>
          </a:blipFill>
          <a:ln>
            <a:noFill/>
          </a:ln>
        </p:spPr>
      </p:sp>
      <p:sp>
        <p:nvSpPr>
          <p:cNvPr id="461" name="Google Shape;461;p19"/>
          <p:cNvSpPr txBox="1"/>
          <p:nvPr/>
        </p:nvSpPr>
        <p:spPr>
          <a:xfrm>
            <a:off x="7006310" y="3938217"/>
            <a:ext cx="4275380" cy="2217236"/>
          </a:xfrm>
          <a:prstGeom prst="rect">
            <a:avLst/>
          </a:prstGeom>
          <a:noFill/>
          <a:ln>
            <a:noFill/>
          </a:ln>
        </p:spPr>
        <p:txBody>
          <a:bodyPr anchorCtr="0" anchor="t" bIns="0" lIns="0" spcFirstLastPara="1" rIns="0" wrap="square" tIns="0">
            <a:spAutoFit/>
          </a:bodyPr>
          <a:lstStyle/>
          <a:p>
            <a:pPr indent="0" lvl="0" marL="0" marR="0" rtl="0" algn="ctr">
              <a:lnSpc>
                <a:spcPct val="124009"/>
              </a:lnSpc>
              <a:spcBef>
                <a:spcPts val="0"/>
              </a:spcBef>
              <a:spcAft>
                <a:spcPts val="0"/>
              </a:spcAft>
              <a:buNone/>
            </a:pPr>
            <a:r>
              <a:rPr b="1" i="0" lang="en-US" sz="7093" u="none" cap="none" strike="noStrike">
                <a:solidFill>
                  <a:srgbClr val="878EDD"/>
                </a:solidFill>
                <a:latin typeface="Sarabun ExtraBold"/>
                <a:ea typeface="Sarabun ExtraBold"/>
                <a:cs typeface="Sarabun ExtraBold"/>
                <a:sym typeface="Sarabun ExtraBold"/>
              </a:rPr>
              <a:t>PDSA CYCLE</a:t>
            </a:r>
            <a:endParaRPr/>
          </a:p>
        </p:txBody>
      </p:sp>
      <p:sp>
        <p:nvSpPr>
          <p:cNvPr id="462" name="Google Shape;462;p19"/>
          <p:cNvSpPr txBox="1"/>
          <p:nvPr/>
        </p:nvSpPr>
        <p:spPr>
          <a:xfrm>
            <a:off x="8071149" y="2560164"/>
            <a:ext cx="2145702" cy="708653"/>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b="1" i="0" lang="en-US" sz="4681" u="none" cap="none" strike="noStrike">
                <a:solidFill>
                  <a:srgbClr val="E8E9EA"/>
                </a:solidFill>
                <a:latin typeface="Sarabun ExtraBold"/>
                <a:ea typeface="Sarabun ExtraBold"/>
                <a:cs typeface="Sarabun ExtraBold"/>
                <a:sym typeface="Sarabun ExtraBold"/>
              </a:rPr>
              <a:t>PLAN</a:t>
            </a:r>
            <a:endParaRPr/>
          </a:p>
        </p:txBody>
      </p:sp>
      <p:sp>
        <p:nvSpPr>
          <p:cNvPr id="463" name="Google Shape;463;p19"/>
          <p:cNvSpPr txBox="1"/>
          <p:nvPr/>
        </p:nvSpPr>
        <p:spPr>
          <a:xfrm>
            <a:off x="8071149" y="6988432"/>
            <a:ext cx="2145702" cy="708653"/>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b="1" i="0" lang="en-US" sz="4681" u="none" cap="none" strike="noStrike">
                <a:solidFill>
                  <a:srgbClr val="E8E9EA"/>
                </a:solidFill>
                <a:latin typeface="Sarabun ExtraBold"/>
                <a:ea typeface="Sarabun ExtraBold"/>
                <a:cs typeface="Sarabun ExtraBold"/>
                <a:sym typeface="Sarabun ExtraBold"/>
              </a:rPr>
              <a:t>STUDY</a:t>
            </a:r>
            <a:endParaRPr/>
          </a:p>
        </p:txBody>
      </p:sp>
      <p:sp>
        <p:nvSpPr>
          <p:cNvPr id="464" name="Google Shape;464;p19"/>
          <p:cNvSpPr txBox="1"/>
          <p:nvPr/>
        </p:nvSpPr>
        <p:spPr>
          <a:xfrm>
            <a:off x="12593701" y="4786383"/>
            <a:ext cx="2145702" cy="708653"/>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b="1" i="0" lang="en-US" sz="4681" u="none" cap="none" strike="noStrike">
                <a:solidFill>
                  <a:srgbClr val="E8E9EA"/>
                </a:solidFill>
                <a:latin typeface="Sarabun ExtraBold"/>
                <a:ea typeface="Sarabun ExtraBold"/>
                <a:cs typeface="Sarabun ExtraBold"/>
                <a:sym typeface="Sarabun ExtraBold"/>
              </a:rPr>
              <a:t>DO</a:t>
            </a:r>
            <a:endParaRPr/>
          </a:p>
        </p:txBody>
      </p:sp>
      <p:sp>
        <p:nvSpPr>
          <p:cNvPr id="465" name="Google Shape;465;p19"/>
          <p:cNvSpPr txBox="1"/>
          <p:nvPr/>
        </p:nvSpPr>
        <p:spPr>
          <a:xfrm>
            <a:off x="3548597" y="4786383"/>
            <a:ext cx="2145702" cy="708653"/>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b="1" i="0" lang="en-US" sz="4681" u="none" cap="none" strike="noStrike">
                <a:solidFill>
                  <a:srgbClr val="E8E9EA"/>
                </a:solidFill>
                <a:latin typeface="Sarabun ExtraBold"/>
                <a:ea typeface="Sarabun ExtraBold"/>
                <a:cs typeface="Sarabun ExtraBold"/>
                <a:sym typeface="Sarabun ExtraBold"/>
              </a:rPr>
              <a:t>ACT</a:t>
            </a:r>
            <a:endParaRPr/>
          </a:p>
        </p:txBody>
      </p:sp>
      <p:sp>
        <p:nvSpPr>
          <p:cNvPr id="466" name="Google Shape;466;p19"/>
          <p:cNvSpPr txBox="1"/>
          <p:nvPr/>
        </p:nvSpPr>
        <p:spPr>
          <a:xfrm>
            <a:off x="1323971" y="6315964"/>
            <a:ext cx="3568569" cy="14065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67" name="Google Shape;467;p19"/>
          <p:cNvSpPr txBox="1"/>
          <p:nvPr/>
        </p:nvSpPr>
        <p:spPr>
          <a:xfrm>
            <a:off x="13395460" y="6315964"/>
            <a:ext cx="3568569" cy="14065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68" name="Google Shape;468;p19"/>
          <p:cNvSpPr txBox="1"/>
          <p:nvPr/>
        </p:nvSpPr>
        <p:spPr>
          <a:xfrm>
            <a:off x="6680810" y="8424786"/>
            <a:ext cx="4926380" cy="10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69" name="Google Shape;469;p19"/>
          <p:cNvSpPr txBox="1"/>
          <p:nvPr/>
        </p:nvSpPr>
        <p:spPr>
          <a:xfrm>
            <a:off x="6680810" y="766461"/>
            <a:ext cx="4926380" cy="105125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cxnSp>
        <p:nvCxnSpPr>
          <p:cNvPr id="470" name="Google Shape;470;p19"/>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471" name="Google Shape;471;p19"/>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475" name="Shape 475"/>
        <p:cNvGrpSpPr/>
        <p:nvPr/>
      </p:nvGrpSpPr>
      <p:grpSpPr>
        <a:xfrm>
          <a:off x="0" y="0"/>
          <a:ext cx="0" cy="0"/>
          <a:chOff x="0" y="0"/>
          <a:chExt cx="0" cy="0"/>
        </a:xfrm>
      </p:grpSpPr>
      <p:pic>
        <p:nvPicPr>
          <p:cNvPr id="476" name="Google Shape;476;p20"/>
          <p:cNvPicPr preferRelativeResize="0"/>
          <p:nvPr/>
        </p:nvPicPr>
        <p:blipFill rotWithShape="1">
          <a:blip r:embed="rId3">
            <a:alphaModFix/>
          </a:blip>
          <a:srcRect b="21519" l="19639" r="0" t="0"/>
          <a:stretch/>
        </p:blipFill>
        <p:spPr>
          <a:xfrm>
            <a:off x="0" y="306700"/>
            <a:ext cx="10219223" cy="9980301"/>
          </a:xfrm>
          <a:prstGeom prst="rect">
            <a:avLst/>
          </a:prstGeom>
          <a:noFill/>
          <a:ln>
            <a:noFill/>
          </a:ln>
        </p:spPr>
      </p:pic>
      <p:cxnSp>
        <p:nvCxnSpPr>
          <p:cNvPr id="477" name="Google Shape;477;p20"/>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grpSp>
        <p:nvGrpSpPr>
          <p:cNvPr id="478" name="Google Shape;478;p20"/>
          <p:cNvGrpSpPr/>
          <p:nvPr/>
        </p:nvGrpSpPr>
        <p:grpSpPr>
          <a:xfrm>
            <a:off x="751215" y="3571377"/>
            <a:ext cx="6187846" cy="6187846"/>
            <a:chOff x="0" y="0"/>
            <a:chExt cx="812800" cy="812800"/>
          </a:xfrm>
        </p:grpSpPr>
        <p:sp>
          <p:nvSpPr>
            <p:cNvPr id="479" name="Google Shape;47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9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1" name="Google Shape;481;p20"/>
          <p:cNvSpPr txBox="1"/>
          <p:nvPr/>
        </p:nvSpPr>
        <p:spPr>
          <a:xfrm>
            <a:off x="10295417" y="2221057"/>
            <a:ext cx="6963900" cy="27705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9000" u="none" cap="none" strike="noStrike">
                <a:solidFill>
                  <a:srgbClr val="878EDD"/>
                </a:solidFill>
                <a:latin typeface="Sarabun ExtraBold"/>
                <a:ea typeface="Sarabun ExtraBold"/>
                <a:cs typeface="Sarabun ExtraBold"/>
                <a:sym typeface="Sarabun ExtraBold"/>
              </a:rPr>
              <a:t>Write a main title here</a:t>
            </a:r>
            <a:endParaRPr/>
          </a:p>
        </p:txBody>
      </p:sp>
      <p:sp>
        <p:nvSpPr>
          <p:cNvPr id="482" name="Google Shape;482;p20"/>
          <p:cNvSpPr txBox="1"/>
          <p:nvPr/>
        </p:nvSpPr>
        <p:spPr>
          <a:xfrm>
            <a:off x="11430966" y="5359306"/>
            <a:ext cx="5828334" cy="2478659"/>
          </a:xfrm>
          <a:prstGeom prst="rect">
            <a:avLst/>
          </a:prstGeom>
          <a:noFill/>
          <a:ln>
            <a:noFill/>
          </a:ln>
        </p:spPr>
        <p:txBody>
          <a:bodyPr anchorCtr="0" anchor="t" bIns="0" lIns="0" spcFirstLastPara="1" rIns="0" wrap="square" tIns="0">
            <a:spAutoFit/>
          </a:bodyPr>
          <a:lstStyle/>
          <a:p>
            <a:pPr indent="0" lvl="0" marL="0" marR="0" rtl="0" algn="r">
              <a:lnSpc>
                <a:spcPct val="184038"/>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483" name="Google Shape;483;p20"/>
          <p:cNvSpPr/>
          <p:nvPr/>
        </p:nvSpPr>
        <p:spPr>
          <a:xfrm>
            <a:off x="1501139" y="2344084"/>
            <a:ext cx="937660" cy="912087"/>
          </a:xfrm>
          <a:custGeom>
            <a:rect b="b" l="l" r="r" t="t"/>
            <a:pathLst>
              <a:path extrusionOk="0" h="912087" w="937660">
                <a:moveTo>
                  <a:pt x="0" y="0"/>
                </a:moveTo>
                <a:lnTo>
                  <a:pt x="937659" y="0"/>
                </a:lnTo>
                <a:lnTo>
                  <a:pt x="937659" y="912087"/>
                </a:lnTo>
                <a:lnTo>
                  <a:pt x="0" y="912087"/>
                </a:lnTo>
                <a:lnTo>
                  <a:pt x="0" y="0"/>
                </a:lnTo>
                <a:close/>
              </a:path>
            </a:pathLst>
          </a:custGeom>
          <a:blipFill rotWithShape="1">
            <a:blip r:embed="rId4">
              <a:alphaModFix/>
            </a:blip>
            <a:stretch>
              <a:fillRect b="0" l="0" r="0" t="0"/>
            </a:stretch>
          </a:blipFill>
          <a:ln>
            <a:noFill/>
          </a:ln>
        </p:spPr>
      </p:sp>
      <p:sp>
        <p:nvSpPr>
          <p:cNvPr id="484" name="Google Shape;484;p20"/>
          <p:cNvSpPr/>
          <p:nvPr/>
        </p:nvSpPr>
        <p:spPr>
          <a:xfrm>
            <a:off x="5188392" y="2491816"/>
            <a:ext cx="912087" cy="912087"/>
          </a:xfrm>
          <a:custGeom>
            <a:rect b="b" l="l" r="r" t="t"/>
            <a:pathLst>
              <a:path extrusionOk="0" h="912087" w="912087">
                <a:moveTo>
                  <a:pt x="0" y="0"/>
                </a:moveTo>
                <a:lnTo>
                  <a:pt x="912088" y="0"/>
                </a:lnTo>
                <a:lnTo>
                  <a:pt x="912088" y="912088"/>
                </a:lnTo>
                <a:lnTo>
                  <a:pt x="0" y="912088"/>
                </a:lnTo>
                <a:lnTo>
                  <a:pt x="0" y="0"/>
                </a:lnTo>
                <a:close/>
              </a:path>
            </a:pathLst>
          </a:custGeom>
          <a:blipFill rotWithShape="1">
            <a:blip r:embed="rId5">
              <a:alphaModFix/>
            </a:blip>
            <a:stretch>
              <a:fillRect b="0" l="0" r="0" t="0"/>
            </a:stretch>
          </a:blipFill>
          <a:ln>
            <a:noFill/>
          </a:ln>
        </p:spPr>
      </p:sp>
      <p:sp>
        <p:nvSpPr>
          <p:cNvPr id="485" name="Google Shape;485;p20"/>
          <p:cNvSpPr/>
          <p:nvPr/>
        </p:nvSpPr>
        <p:spPr>
          <a:xfrm>
            <a:off x="7518195" y="5385166"/>
            <a:ext cx="851313" cy="851313"/>
          </a:xfrm>
          <a:custGeom>
            <a:rect b="b" l="l" r="r" t="t"/>
            <a:pathLst>
              <a:path extrusionOk="0" h="851313" w="851313">
                <a:moveTo>
                  <a:pt x="0" y="0"/>
                </a:moveTo>
                <a:lnTo>
                  <a:pt x="851313" y="0"/>
                </a:lnTo>
                <a:lnTo>
                  <a:pt x="851313" y="851313"/>
                </a:lnTo>
                <a:lnTo>
                  <a:pt x="0" y="851313"/>
                </a:lnTo>
                <a:lnTo>
                  <a:pt x="0" y="0"/>
                </a:lnTo>
                <a:close/>
              </a:path>
            </a:pathLst>
          </a:custGeom>
          <a:blipFill rotWithShape="1">
            <a:blip r:embed="rId6">
              <a:alphaModFix/>
            </a:blip>
            <a:stretch>
              <a:fillRect b="0" l="0" r="0" t="0"/>
            </a:stretch>
          </a:blipFill>
          <a:ln>
            <a:noFill/>
          </a:ln>
        </p:spPr>
      </p:sp>
      <p:sp>
        <p:nvSpPr>
          <p:cNvPr id="486" name="Google Shape;486;p20"/>
          <p:cNvSpPr/>
          <p:nvPr/>
        </p:nvSpPr>
        <p:spPr>
          <a:xfrm>
            <a:off x="6666882" y="8444537"/>
            <a:ext cx="1276970" cy="1260717"/>
          </a:xfrm>
          <a:custGeom>
            <a:rect b="b" l="l" r="r" t="t"/>
            <a:pathLst>
              <a:path extrusionOk="0" h="1260717" w="1276970">
                <a:moveTo>
                  <a:pt x="0" y="0"/>
                </a:moveTo>
                <a:lnTo>
                  <a:pt x="1276970" y="0"/>
                </a:lnTo>
                <a:lnTo>
                  <a:pt x="1276970" y="1260717"/>
                </a:lnTo>
                <a:lnTo>
                  <a:pt x="0" y="1260717"/>
                </a:lnTo>
                <a:lnTo>
                  <a:pt x="0" y="0"/>
                </a:lnTo>
                <a:close/>
              </a:path>
            </a:pathLst>
          </a:custGeom>
          <a:blipFill rotWithShape="1">
            <a:blip r:embed="rId7">
              <a:alphaModFix/>
            </a:blip>
            <a:stretch>
              <a:fillRect b="0" l="0" r="0" t="0"/>
            </a:stretch>
          </a:blipFill>
          <a:ln>
            <a:noFill/>
          </a:ln>
        </p:spPr>
      </p:sp>
      <p:sp>
        <p:nvSpPr>
          <p:cNvPr id="487" name="Google Shape;487;p20"/>
          <p:cNvSpPr/>
          <p:nvPr/>
        </p:nvSpPr>
        <p:spPr>
          <a:xfrm>
            <a:off x="40868" y="8463587"/>
            <a:ext cx="1147721" cy="1348817"/>
          </a:xfrm>
          <a:custGeom>
            <a:rect b="b" l="l" r="r" t="t"/>
            <a:pathLst>
              <a:path extrusionOk="0" h="1348817" w="1147721">
                <a:moveTo>
                  <a:pt x="0" y="0"/>
                </a:moveTo>
                <a:lnTo>
                  <a:pt x="1147721" y="0"/>
                </a:lnTo>
                <a:lnTo>
                  <a:pt x="1147721" y="1348817"/>
                </a:lnTo>
                <a:lnTo>
                  <a:pt x="0" y="1348817"/>
                </a:lnTo>
                <a:lnTo>
                  <a:pt x="0" y="0"/>
                </a:lnTo>
                <a:close/>
              </a:path>
            </a:pathLst>
          </a:custGeom>
          <a:blipFill rotWithShape="1">
            <a:blip r:embed="rId8">
              <a:alphaModFix/>
            </a:blip>
            <a:stretch>
              <a:fillRect b="0" l="0" r="0" t="0"/>
            </a:stretch>
          </a:blipFill>
          <a:ln>
            <a:noFill/>
          </a:ln>
        </p:spPr>
      </p:sp>
      <p:sp>
        <p:nvSpPr>
          <p:cNvPr id="488" name="Google Shape;488;p20"/>
          <p:cNvSpPr txBox="1"/>
          <p:nvPr/>
        </p:nvSpPr>
        <p:spPr>
          <a:xfrm>
            <a:off x="2268195" y="5881005"/>
            <a:ext cx="3153908" cy="1181735"/>
          </a:xfrm>
          <a:prstGeom prst="rect">
            <a:avLst/>
          </a:prstGeom>
          <a:noFill/>
          <a:ln>
            <a:noFill/>
          </a:ln>
        </p:spPr>
        <p:txBody>
          <a:bodyPr anchorCtr="0" anchor="t" bIns="0" lIns="0" spcFirstLastPara="1" rIns="0" wrap="square" tIns="0">
            <a:spAutoFit/>
          </a:bodyPr>
          <a:lstStyle/>
          <a:p>
            <a:pPr indent="0" lvl="0" marL="0" marR="0" rtl="0" algn="ctr">
              <a:lnSpc>
                <a:spcPct val="118004"/>
              </a:lnSpc>
              <a:spcBef>
                <a:spcPts val="0"/>
              </a:spcBef>
              <a:spcAft>
                <a:spcPts val="0"/>
              </a:spcAft>
              <a:buNone/>
            </a:pPr>
            <a:r>
              <a:rPr b="1" i="0" lang="en-US" sz="3999" u="none" cap="none" strike="noStrike">
                <a:solidFill>
                  <a:srgbClr val="878EDD"/>
                </a:solidFill>
                <a:latin typeface="Sarabun ExtraBold"/>
                <a:ea typeface="Sarabun ExtraBold"/>
                <a:cs typeface="Sarabun ExtraBold"/>
                <a:sym typeface="Sarabun ExtraBold"/>
              </a:rPr>
              <a:t>Write a sub title here</a:t>
            </a:r>
            <a:endParaRPr/>
          </a:p>
        </p:txBody>
      </p:sp>
      <p:cxnSp>
        <p:nvCxnSpPr>
          <p:cNvPr id="489" name="Google Shape;489;p20"/>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pic>
        <p:nvPicPr>
          <p:cNvPr id="490" name="Google Shape;490;p20"/>
          <p:cNvPicPr preferRelativeResize="0"/>
          <p:nvPr/>
        </p:nvPicPr>
        <p:blipFill rotWithShape="1">
          <a:blip r:embed="rId9">
            <a:alphaModFix/>
          </a:blip>
          <a:srcRect b="0" l="65245" r="0" t="-5274"/>
          <a:stretch/>
        </p:blipFill>
        <p:spPr>
          <a:xfrm>
            <a:off x="0" y="4726550"/>
            <a:ext cx="581000" cy="1792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494" name="Shape 494"/>
        <p:cNvGrpSpPr/>
        <p:nvPr/>
      </p:nvGrpSpPr>
      <p:grpSpPr>
        <a:xfrm>
          <a:off x="0" y="0"/>
          <a:ext cx="0" cy="0"/>
          <a:chOff x="0" y="0"/>
          <a:chExt cx="0" cy="0"/>
        </a:xfrm>
      </p:grpSpPr>
      <p:grpSp>
        <p:nvGrpSpPr>
          <p:cNvPr id="495" name="Google Shape;495;p21"/>
          <p:cNvGrpSpPr/>
          <p:nvPr/>
        </p:nvGrpSpPr>
        <p:grpSpPr>
          <a:xfrm>
            <a:off x="1110030" y="2491991"/>
            <a:ext cx="7315922" cy="3061526"/>
            <a:chOff x="0" y="-38100"/>
            <a:chExt cx="2101480" cy="879416"/>
          </a:xfrm>
        </p:grpSpPr>
        <p:sp>
          <p:nvSpPr>
            <p:cNvPr id="496" name="Google Shape;496;p21"/>
            <p:cNvSpPr/>
            <p:nvPr/>
          </p:nvSpPr>
          <p:spPr>
            <a:xfrm>
              <a:off x="0" y="0"/>
              <a:ext cx="2101480" cy="841316"/>
            </a:xfrm>
            <a:custGeom>
              <a:rect b="b" l="l" r="r" t="t"/>
              <a:pathLst>
                <a:path extrusionOk="0" h="841316" w="2101480">
                  <a:moveTo>
                    <a:pt x="0" y="0"/>
                  </a:moveTo>
                  <a:lnTo>
                    <a:pt x="2101480" y="0"/>
                  </a:lnTo>
                  <a:lnTo>
                    <a:pt x="2101480" y="841316"/>
                  </a:lnTo>
                  <a:lnTo>
                    <a:pt x="0" y="841316"/>
                  </a:lnTo>
                  <a:close/>
                </a:path>
              </a:pathLst>
            </a:custGeom>
            <a:solidFill>
              <a:srgbClr val="B7BCE3"/>
            </a:solidFill>
            <a:ln>
              <a:noFill/>
            </a:ln>
          </p:spPr>
        </p:sp>
        <p:sp>
          <p:nvSpPr>
            <p:cNvPr id="497" name="Google Shape;497;p21"/>
            <p:cNvSpPr txBox="1"/>
            <p:nvPr/>
          </p:nvSpPr>
          <p:spPr>
            <a:xfrm>
              <a:off x="0" y="-38100"/>
              <a:ext cx="2101480" cy="8794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8" name="Google Shape;498;p21"/>
          <p:cNvGrpSpPr/>
          <p:nvPr/>
        </p:nvGrpSpPr>
        <p:grpSpPr>
          <a:xfrm>
            <a:off x="6219827" y="2479967"/>
            <a:ext cx="2231199" cy="3073568"/>
            <a:chOff x="0" y="-38100"/>
            <a:chExt cx="587637" cy="809494"/>
          </a:xfrm>
        </p:grpSpPr>
        <p:sp>
          <p:nvSpPr>
            <p:cNvPr id="499" name="Google Shape;499;p21"/>
            <p:cNvSpPr/>
            <p:nvPr/>
          </p:nvSpPr>
          <p:spPr>
            <a:xfrm>
              <a:off x="0" y="0"/>
              <a:ext cx="587637" cy="771394"/>
            </a:xfrm>
            <a:custGeom>
              <a:rect b="b" l="l" r="r" t="t"/>
              <a:pathLst>
                <a:path extrusionOk="0" h="771394" w="587637">
                  <a:moveTo>
                    <a:pt x="0" y="0"/>
                  </a:moveTo>
                  <a:lnTo>
                    <a:pt x="587637" y="0"/>
                  </a:lnTo>
                  <a:lnTo>
                    <a:pt x="587637" y="771394"/>
                  </a:lnTo>
                  <a:lnTo>
                    <a:pt x="0" y="771394"/>
                  </a:lnTo>
                  <a:close/>
                </a:path>
              </a:pathLst>
            </a:custGeom>
            <a:solidFill>
              <a:srgbClr val="878EDD"/>
            </a:solidFill>
            <a:ln>
              <a:noFill/>
            </a:ln>
          </p:spPr>
        </p:sp>
        <p:sp>
          <p:nvSpPr>
            <p:cNvPr id="500" name="Google Shape;500;p21"/>
            <p:cNvSpPr txBox="1"/>
            <p:nvPr/>
          </p:nvSpPr>
          <p:spPr>
            <a:xfrm>
              <a:off x="0" y="-38100"/>
              <a:ext cx="587637" cy="8094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1" name="Google Shape;501;p21"/>
          <p:cNvGrpSpPr/>
          <p:nvPr/>
        </p:nvGrpSpPr>
        <p:grpSpPr>
          <a:xfrm>
            <a:off x="9836989" y="2491991"/>
            <a:ext cx="5191127" cy="3061526"/>
            <a:chOff x="0" y="-38100"/>
            <a:chExt cx="1491138" cy="879416"/>
          </a:xfrm>
        </p:grpSpPr>
        <p:sp>
          <p:nvSpPr>
            <p:cNvPr id="502" name="Google Shape;502;p21"/>
            <p:cNvSpPr/>
            <p:nvPr/>
          </p:nvSpPr>
          <p:spPr>
            <a:xfrm>
              <a:off x="0" y="0"/>
              <a:ext cx="1491138" cy="841316"/>
            </a:xfrm>
            <a:custGeom>
              <a:rect b="b" l="l" r="r" t="t"/>
              <a:pathLst>
                <a:path extrusionOk="0" h="841316" w="1491138">
                  <a:moveTo>
                    <a:pt x="0" y="0"/>
                  </a:moveTo>
                  <a:lnTo>
                    <a:pt x="1491138" y="0"/>
                  </a:lnTo>
                  <a:lnTo>
                    <a:pt x="1491138" y="841316"/>
                  </a:lnTo>
                  <a:lnTo>
                    <a:pt x="0" y="841316"/>
                  </a:lnTo>
                  <a:close/>
                </a:path>
              </a:pathLst>
            </a:custGeom>
            <a:solidFill>
              <a:srgbClr val="B7BCE3"/>
            </a:solidFill>
            <a:ln>
              <a:noFill/>
            </a:ln>
          </p:spPr>
        </p:sp>
        <p:sp>
          <p:nvSpPr>
            <p:cNvPr id="503" name="Google Shape;503;p21"/>
            <p:cNvSpPr txBox="1"/>
            <p:nvPr/>
          </p:nvSpPr>
          <p:spPr>
            <a:xfrm>
              <a:off x="0" y="-38100"/>
              <a:ext cx="1491138" cy="8794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4" name="Google Shape;504;p21"/>
          <p:cNvGrpSpPr/>
          <p:nvPr/>
        </p:nvGrpSpPr>
        <p:grpSpPr>
          <a:xfrm>
            <a:off x="1135090" y="6127839"/>
            <a:ext cx="7315922" cy="3061526"/>
            <a:chOff x="0" y="-38100"/>
            <a:chExt cx="2101480" cy="879416"/>
          </a:xfrm>
        </p:grpSpPr>
        <p:sp>
          <p:nvSpPr>
            <p:cNvPr id="505" name="Google Shape;505;p21"/>
            <p:cNvSpPr/>
            <p:nvPr/>
          </p:nvSpPr>
          <p:spPr>
            <a:xfrm>
              <a:off x="0" y="0"/>
              <a:ext cx="2101480" cy="841316"/>
            </a:xfrm>
            <a:custGeom>
              <a:rect b="b" l="l" r="r" t="t"/>
              <a:pathLst>
                <a:path extrusionOk="0" h="841316" w="2101480">
                  <a:moveTo>
                    <a:pt x="0" y="0"/>
                  </a:moveTo>
                  <a:lnTo>
                    <a:pt x="2101480" y="0"/>
                  </a:lnTo>
                  <a:lnTo>
                    <a:pt x="2101480" y="841316"/>
                  </a:lnTo>
                  <a:lnTo>
                    <a:pt x="0" y="841316"/>
                  </a:lnTo>
                  <a:close/>
                </a:path>
              </a:pathLst>
            </a:custGeom>
            <a:solidFill>
              <a:srgbClr val="B7BCE3"/>
            </a:solidFill>
            <a:ln>
              <a:noFill/>
            </a:ln>
          </p:spPr>
        </p:sp>
        <p:sp>
          <p:nvSpPr>
            <p:cNvPr id="506" name="Google Shape;506;p21"/>
            <p:cNvSpPr txBox="1"/>
            <p:nvPr/>
          </p:nvSpPr>
          <p:spPr>
            <a:xfrm>
              <a:off x="0" y="-38100"/>
              <a:ext cx="2101480" cy="8794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p21"/>
          <p:cNvGrpSpPr/>
          <p:nvPr/>
        </p:nvGrpSpPr>
        <p:grpSpPr>
          <a:xfrm>
            <a:off x="1110030" y="6115816"/>
            <a:ext cx="2231184" cy="3073549"/>
            <a:chOff x="0" y="-38100"/>
            <a:chExt cx="587637" cy="809494"/>
          </a:xfrm>
        </p:grpSpPr>
        <p:sp>
          <p:nvSpPr>
            <p:cNvPr id="508" name="Google Shape;508;p21"/>
            <p:cNvSpPr/>
            <p:nvPr/>
          </p:nvSpPr>
          <p:spPr>
            <a:xfrm>
              <a:off x="0" y="0"/>
              <a:ext cx="587637" cy="771394"/>
            </a:xfrm>
            <a:custGeom>
              <a:rect b="b" l="l" r="r" t="t"/>
              <a:pathLst>
                <a:path extrusionOk="0" h="771394" w="587637">
                  <a:moveTo>
                    <a:pt x="0" y="0"/>
                  </a:moveTo>
                  <a:lnTo>
                    <a:pt x="587637" y="0"/>
                  </a:lnTo>
                  <a:lnTo>
                    <a:pt x="587637" y="771394"/>
                  </a:lnTo>
                  <a:lnTo>
                    <a:pt x="0" y="771394"/>
                  </a:lnTo>
                  <a:close/>
                </a:path>
              </a:pathLst>
            </a:custGeom>
            <a:solidFill>
              <a:srgbClr val="878EDD"/>
            </a:solidFill>
            <a:ln>
              <a:noFill/>
            </a:ln>
          </p:spPr>
        </p:sp>
        <p:sp>
          <p:nvSpPr>
            <p:cNvPr id="509" name="Google Shape;509;p21"/>
            <p:cNvSpPr txBox="1"/>
            <p:nvPr/>
          </p:nvSpPr>
          <p:spPr>
            <a:xfrm>
              <a:off x="0" y="-38100"/>
              <a:ext cx="587637" cy="8094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21"/>
          <p:cNvGrpSpPr/>
          <p:nvPr/>
        </p:nvGrpSpPr>
        <p:grpSpPr>
          <a:xfrm>
            <a:off x="9854770" y="6127839"/>
            <a:ext cx="7404530" cy="3061526"/>
            <a:chOff x="0" y="-38100"/>
            <a:chExt cx="2126932" cy="879416"/>
          </a:xfrm>
        </p:grpSpPr>
        <p:sp>
          <p:nvSpPr>
            <p:cNvPr id="511" name="Google Shape;511;p21"/>
            <p:cNvSpPr/>
            <p:nvPr/>
          </p:nvSpPr>
          <p:spPr>
            <a:xfrm>
              <a:off x="0" y="0"/>
              <a:ext cx="2126932" cy="841316"/>
            </a:xfrm>
            <a:custGeom>
              <a:rect b="b" l="l" r="r" t="t"/>
              <a:pathLst>
                <a:path extrusionOk="0" h="841316" w="2126932">
                  <a:moveTo>
                    <a:pt x="0" y="0"/>
                  </a:moveTo>
                  <a:lnTo>
                    <a:pt x="2126932" y="0"/>
                  </a:lnTo>
                  <a:lnTo>
                    <a:pt x="2126932" y="841316"/>
                  </a:lnTo>
                  <a:lnTo>
                    <a:pt x="0" y="841316"/>
                  </a:lnTo>
                  <a:close/>
                </a:path>
              </a:pathLst>
            </a:custGeom>
            <a:solidFill>
              <a:srgbClr val="B7BCE3"/>
            </a:solidFill>
            <a:ln>
              <a:noFill/>
            </a:ln>
          </p:spPr>
        </p:sp>
        <p:sp>
          <p:nvSpPr>
            <p:cNvPr id="512" name="Google Shape;512;p21"/>
            <p:cNvSpPr txBox="1"/>
            <p:nvPr/>
          </p:nvSpPr>
          <p:spPr>
            <a:xfrm>
              <a:off x="0" y="-38100"/>
              <a:ext cx="2126932" cy="8794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3" name="Google Shape;513;p21"/>
          <p:cNvSpPr txBox="1"/>
          <p:nvPr/>
        </p:nvSpPr>
        <p:spPr>
          <a:xfrm>
            <a:off x="1429247" y="3151424"/>
            <a:ext cx="1701704" cy="552491"/>
          </a:xfrm>
          <a:prstGeom prst="rect">
            <a:avLst/>
          </a:prstGeom>
          <a:noFill/>
          <a:ln>
            <a:noFill/>
          </a:ln>
        </p:spPr>
        <p:txBody>
          <a:bodyPr anchorCtr="0" anchor="t" bIns="0" lIns="0" spcFirstLastPara="1" rIns="0" wrap="square" tIns="0">
            <a:spAutoFit/>
          </a:bodyPr>
          <a:lstStyle/>
          <a:p>
            <a:pPr indent="0" lvl="0" marL="0" marR="0" rtl="0" algn="ctr">
              <a:lnSpc>
                <a:spcPct val="118022"/>
              </a:lnSpc>
              <a:spcBef>
                <a:spcPts val="0"/>
              </a:spcBef>
              <a:spcAft>
                <a:spcPts val="0"/>
              </a:spcAft>
              <a:buNone/>
            </a:pPr>
            <a:r>
              <a:rPr b="1" i="0" lang="en-US" sz="3712" u="none" cap="none" strike="noStrike">
                <a:solidFill>
                  <a:srgbClr val="E8E9EA"/>
                </a:solidFill>
                <a:latin typeface="Sarabun ExtraBold"/>
                <a:ea typeface="Sarabun ExtraBold"/>
                <a:cs typeface="Sarabun ExtraBold"/>
                <a:sym typeface="Sarabun ExtraBold"/>
              </a:rPr>
              <a:t>STEP 1:</a:t>
            </a:r>
            <a:endParaRPr/>
          </a:p>
        </p:txBody>
      </p:sp>
      <p:sp>
        <p:nvSpPr>
          <p:cNvPr id="514" name="Google Shape;514;p21"/>
          <p:cNvSpPr txBox="1"/>
          <p:nvPr/>
        </p:nvSpPr>
        <p:spPr>
          <a:xfrm>
            <a:off x="3284745" y="3151424"/>
            <a:ext cx="2700819" cy="552356"/>
          </a:xfrm>
          <a:prstGeom prst="rect">
            <a:avLst/>
          </a:prstGeom>
          <a:noFill/>
          <a:ln>
            <a:noFill/>
          </a:ln>
        </p:spPr>
        <p:txBody>
          <a:bodyPr anchorCtr="0" anchor="t" bIns="0" lIns="0" spcFirstLastPara="1" rIns="0" wrap="square" tIns="0">
            <a:spAutoFit/>
          </a:bodyPr>
          <a:lstStyle/>
          <a:p>
            <a:pPr indent="0" lvl="0" marL="0" marR="0" rtl="0" algn="l">
              <a:lnSpc>
                <a:spcPct val="118022"/>
              </a:lnSpc>
              <a:spcBef>
                <a:spcPts val="0"/>
              </a:spcBef>
              <a:spcAft>
                <a:spcPts val="0"/>
              </a:spcAft>
              <a:buNone/>
            </a:pPr>
            <a:r>
              <a:rPr b="0" i="0" lang="en-US" sz="3712" u="none" cap="none" strike="noStrike">
                <a:solidFill>
                  <a:srgbClr val="5958B1"/>
                </a:solidFill>
                <a:latin typeface="Sarabun"/>
                <a:ea typeface="Sarabun"/>
                <a:cs typeface="Sarabun"/>
                <a:sym typeface="Sarabun"/>
              </a:rPr>
              <a:t>Main idea</a:t>
            </a:r>
            <a:endParaRPr/>
          </a:p>
        </p:txBody>
      </p:sp>
      <p:sp>
        <p:nvSpPr>
          <p:cNvPr id="515" name="Google Shape;515;p21"/>
          <p:cNvSpPr txBox="1"/>
          <p:nvPr/>
        </p:nvSpPr>
        <p:spPr>
          <a:xfrm>
            <a:off x="1429247" y="3946904"/>
            <a:ext cx="4887900" cy="104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516" name="Google Shape;516;p21"/>
          <p:cNvSpPr txBox="1"/>
          <p:nvPr/>
        </p:nvSpPr>
        <p:spPr>
          <a:xfrm>
            <a:off x="10251455" y="3151424"/>
            <a:ext cx="1701704" cy="552491"/>
          </a:xfrm>
          <a:prstGeom prst="rect">
            <a:avLst/>
          </a:prstGeom>
          <a:noFill/>
          <a:ln>
            <a:noFill/>
          </a:ln>
        </p:spPr>
        <p:txBody>
          <a:bodyPr anchorCtr="0" anchor="t" bIns="0" lIns="0" spcFirstLastPara="1" rIns="0" wrap="square" tIns="0">
            <a:spAutoFit/>
          </a:bodyPr>
          <a:lstStyle/>
          <a:p>
            <a:pPr indent="0" lvl="0" marL="0" marR="0" rtl="0" algn="ctr">
              <a:lnSpc>
                <a:spcPct val="118022"/>
              </a:lnSpc>
              <a:spcBef>
                <a:spcPts val="0"/>
              </a:spcBef>
              <a:spcAft>
                <a:spcPts val="0"/>
              </a:spcAft>
              <a:buNone/>
            </a:pPr>
            <a:r>
              <a:rPr b="1" i="0" lang="en-US" sz="3712" u="none" cap="none" strike="noStrike">
                <a:solidFill>
                  <a:srgbClr val="E8E9EA"/>
                </a:solidFill>
                <a:latin typeface="Sarabun ExtraBold"/>
                <a:ea typeface="Sarabun ExtraBold"/>
                <a:cs typeface="Sarabun ExtraBold"/>
                <a:sym typeface="Sarabun ExtraBold"/>
              </a:rPr>
              <a:t>STEP 2:</a:t>
            </a:r>
            <a:endParaRPr/>
          </a:p>
        </p:txBody>
      </p:sp>
      <p:sp>
        <p:nvSpPr>
          <p:cNvPr id="517" name="Google Shape;517;p21"/>
          <p:cNvSpPr txBox="1"/>
          <p:nvPr/>
        </p:nvSpPr>
        <p:spPr>
          <a:xfrm>
            <a:off x="12106954" y="3151424"/>
            <a:ext cx="2700819" cy="552356"/>
          </a:xfrm>
          <a:prstGeom prst="rect">
            <a:avLst/>
          </a:prstGeom>
          <a:noFill/>
          <a:ln>
            <a:noFill/>
          </a:ln>
        </p:spPr>
        <p:txBody>
          <a:bodyPr anchorCtr="0" anchor="t" bIns="0" lIns="0" spcFirstLastPara="1" rIns="0" wrap="square" tIns="0">
            <a:spAutoFit/>
          </a:bodyPr>
          <a:lstStyle/>
          <a:p>
            <a:pPr indent="0" lvl="0" marL="0" marR="0" rtl="0" algn="l">
              <a:lnSpc>
                <a:spcPct val="118022"/>
              </a:lnSpc>
              <a:spcBef>
                <a:spcPts val="0"/>
              </a:spcBef>
              <a:spcAft>
                <a:spcPts val="0"/>
              </a:spcAft>
              <a:buNone/>
            </a:pPr>
            <a:r>
              <a:rPr b="0" i="0" lang="en-US" sz="3712" u="none" cap="none" strike="noStrike">
                <a:solidFill>
                  <a:srgbClr val="5958B1"/>
                </a:solidFill>
                <a:latin typeface="Sarabun"/>
                <a:ea typeface="Sarabun"/>
                <a:cs typeface="Sarabun"/>
                <a:sym typeface="Sarabun"/>
              </a:rPr>
              <a:t>Main idea</a:t>
            </a:r>
            <a:endParaRPr/>
          </a:p>
        </p:txBody>
      </p:sp>
      <p:sp>
        <p:nvSpPr>
          <p:cNvPr id="518" name="Google Shape;518;p21"/>
          <p:cNvSpPr txBox="1"/>
          <p:nvPr/>
        </p:nvSpPr>
        <p:spPr>
          <a:xfrm>
            <a:off x="10251455" y="3946904"/>
            <a:ext cx="4887900" cy="104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519" name="Google Shape;519;p21"/>
          <p:cNvSpPr txBox="1"/>
          <p:nvPr/>
        </p:nvSpPr>
        <p:spPr>
          <a:xfrm>
            <a:off x="3582229" y="6787272"/>
            <a:ext cx="1701704" cy="552491"/>
          </a:xfrm>
          <a:prstGeom prst="rect">
            <a:avLst/>
          </a:prstGeom>
          <a:noFill/>
          <a:ln>
            <a:noFill/>
          </a:ln>
        </p:spPr>
        <p:txBody>
          <a:bodyPr anchorCtr="0" anchor="t" bIns="0" lIns="0" spcFirstLastPara="1" rIns="0" wrap="square" tIns="0">
            <a:spAutoFit/>
          </a:bodyPr>
          <a:lstStyle/>
          <a:p>
            <a:pPr indent="0" lvl="0" marL="0" marR="0" rtl="0" algn="ctr">
              <a:lnSpc>
                <a:spcPct val="118022"/>
              </a:lnSpc>
              <a:spcBef>
                <a:spcPts val="0"/>
              </a:spcBef>
              <a:spcAft>
                <a:spcPts val="0"/>
              </a:spcAft>
              <a:buNone/>
            </a:pPr>
            <a:r>
              <a:rPr b="1" i="0" lang="en-US" sz="3712" u="none" cap="none" strike="noStrike">
                <a:solidFill>
                  <a:srgbClr val="E8E9EA"/>
                </a:solidFill>
                <a:latin typeface="Sarabun ExtraBold"/>
                <a:ea typeface="Sarabun ExtraBold"/>
                <a:cs typeface="Sarabun ExtraBold"/>
                <a:sym typeface="Sarabun ExtraBold"/>
              </a:rPr>
              <a:t>STEP 3:</a:t>
            </a:r>
            <a:endParaRPr/>
          </a:p>
        </p:txBody>
      </p:sp>
      <p:sp>
        <p:nvSpPr>
          <p:cNvPr id="520" name="Google Shape;520;p21"/>
          <p:cNvSpPr txBox="1"/>
          <p:nvPr/>
        </p:nvSpPr>
        <p:spPr>
          <a:xfrm>
            <a:off x="5437727" y="6787272"/>
            <a:ext cx="2700819" cy="552356"/>
          </a:xfrm>
          <a:prstGeom prst="rect">
            <a:avLst/>
          </a:prstGeom>
          <a:noFill/>
          <a:ln>
            <a:noFill/>
          </a:ln>
        </p:spPr>
        <p:txBody>
          <a:bodyPr anchorCtr="0" anchor="t" bIns="0" lIns="0" spcFirstLastPara="1" rIns="0" wrap="square" tIns="0">
            <a:spAutoFit/>
          </a:bodyPr>
          <a:lstStyle/>
          <a:p>
            <a:pPr indent="0" lvl="0" marL="0" marR="0" rtl="0" algn="l">
              <a:lnSpc>
                <a:spcPct val="118022"/>
              </a:lnSpc>
              <a:spcBef>
                <a:spcPts val="0"/>
              </a:spcBef>
              <a:spcAft>
                <a:spcPts val="0"/>
              </a:spcAft>
              <a:buNone/>
            </a:pPr>
            <a:r>
              <a:rPr b="0" i="0" lang="en-US" sz="3712" u="none" cap="none" strike="noStrike">
                <a:solidFill>
                  <a:srgbClr val="5958B1"/>
                </a:solidFill>
                <a:latin typeface="Sarabun"/>
                <a:ea typeface="Sarabun"/>
                <a:cs typeface="Sarabun"/>
                <a:sym typeface="Sarabun"/>
              </a:rPr>
              <a:t>Main idea</a:t>
            </a:r>
            <a:endParaRPr/>
          </a:p>
        </p:txBody>
      </p:sp>
      <p:sp>
        <p:nvSpPr>
          <p:cNvPr id="521" name="Google Shape;521;p21"/>
          <p:cNvSpPr txBox="1"/>
          <p:nvPr/>
        </p:nvSpPr>
        <p:spPr>
          <a:xfrm>
            <a:off x="3582229" y="7582752"/>
            <a:ext cx="4887900" cy="104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522" name="Google Shape;522;p21"/>
          <p:cNvSpPr txBox="1"/>
          <p:nvPr/>
        </p:nvSpPr>
        <p:spPr>
          <a:xfrm>
            <a:off x="12363856" y="6787272"/>
            <a:ext cx="1701704" cy="552491"/>
          </a:xfrm>
          <a:prstGeom prst="rect">
            <a:avLst/>
          </a:prstGeom>
          <a:noFill/>
          <a:ln>
            <a:noFill/>
          </a:ln>
        </p:spPr>
        <p:txBody>
          <a:bodyPr anchorCtr="0" anchor="t" bIns="0" lIns="0" spcFirstLastPara="1" rIns="0" wrap="square" tIns="0">
            <a:spAutoFit/>
          </a:bodyPr>
          <a:lstStyle/>
          <a:p>
            <a:pPr indent="0" lvl="0" marL="0" marR="0" rtl="0" algn="ctr">
              <a:lnSpc>
                <a:spcPct val="118022"/>
              </a:lnSpc>
              <a:spcBef>
                <a:spcPts val="0"/>
              </a:spcBef>
              <a:spcAft>
                <a:spcPts val="0"/>
              </a:spcAft>
              <a:buNone/>
            </a:pPr>
            <a:r>
              <a:rPr b="1" i="0" lang="en-US" sz="3712" u="none" cap="none" strike="noStrike">
                <a:solidFill>
                  <a:srgbClr val="E8E9EA"/>
                </a:solidFill>
                <a:latin typeface="Sarabun ExtraBold"/>
                <a:ea typeface="Sarabun ExtraBold"/>
                <a:cs typeface="Sarabun ExtraBold"/>
                <a:sym typeface="Sarabun ExtraBold"/>
              </a:rPr>
              <a:t>STEP 4:</a:t>
            </a:r>
            <a:endParaRPr/>
          </a:p>
        </p:txBody>
      </p:sp>
      <p:sp>
        <p:nvSpPr>
          <p:cNvPr id="523" name="Google Shape;523;p21"/>
          <p:cNvSpPr txBox="1"/>
          <p:nvPr/>
        </p:nvSpPr>
        <p:spPr>
          <a:xfrm>
            <a:off x="14219354" y="6787272"/>
            <a:ext cx="2700819" cy="552356"/>
          </a:xfrm>
          <a:prstGeom prst="rect">
            <a:avLst/>
          </a:prstGeom>
          <a:noFill/>
          <a:ln>
            <a:noFill/>
          </a:ln>
        </p:spPr>
        <p:txBody>
          <a:bodyPr anchorCtr="0" anchor="t" bIns="0" lIns="0" spcFirstLastPara="1" rIns="0" wrap="square" tIns="0">
            <a:spAutoFit/>
          </a:bodyPr>
          <a:lstStyle/>
          <a:p>
            <a:pPr indent="0" lvl="0" marL="0" marR="0" rtl="0" algn="l">
              <a:lnSpc>
                <a:spcPct val="118022"/>
              </a:lnSpc>
              <a:spcBef>
                <a:spcPts val="0"/>
              </a:spcBef>
              <a:spcAft>
                <a:spcPts val="0"/>
              </a:spcAft>
              <a:buNone/>
            </a:pPr>
            <a:r>
              <a:rPr b="0" i="0" lang="en-US" sz="3712" u="none" cap="none" strike="noStrike">
                <a:solidFill>
                  <a:srgbClr val="5958B1"/>
                </a:solidFill>
                <a:latin typeface="Sarabun"/>
                <a:ea typeface="Sarabun"/>
                <a:cs typeface="Sarabun"/>
                <a:sym typeface="Sarabun"/>
              </a:rPr>
              <a:t>Main idea</a:t>
            </a:r>
            <a:endParaRPr/>
          </a:p>
        </p:txBody>
      </p:sp>
      <p:sp>
        <p:nvSpPr>
          <p:cNvPr id="524" name="Google Shape;524;p21"/>
          <p:cNvSpPr txBox="1"/>
          <p:nvPr/>
        </p:nvSpPr>
        <p:spPr>
          <a:xfrm>
            <a:off x="12363856" y="7582752"/>
            <a:ext cx="4887900" cy="104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grpSp>
        <p:nvGrpSpPr>
          <p:cNvPr id="525" name="Google Shape;525;p21"/>
          <p:cNvGrpSpPr/>
          <p:nvPr/>
        </p:nvGrpSpPr>
        <p:grpSpPr>
          <a:xfrm>
            <a:off x="15028116" y="2479968"/>
            <a:ext cx="2231184" cy="3073549"/>
            <a:chOff x="0" y="-38100"/>
            <a:chExt cx="587637" cy="809494"/>
          </a:xfrm>
        </p:grpSpPr>
        <p:sp>
          <p:nvSpPr>
            <p:cNvPr id="526" name="Google Shape;526;p21"/>
            <p:cNvSpPr/>
            <p:nvPr/>
          </p:nvSpPr>
          <p:spPr>
            <a:xfrm>
              <a:off x="0" y="0"/>
              <a:ext cx="587637" cy="771394"/>
            </a:xfrm>
            <a:custGeom>
              <a:rect b="b" l="l" r="r" t="t"/>
              <a:pathLst>
                <a:path extrusionOk="0" h="771394" w="587637">
                  <a:moveTo>
                    <a:pt x="0" y="0"/>
                  </a:moveTo>
                  <a:lnTo>
                    <a:pt x="587637" y="0"/>
                  </a:lnTo>
                  <a:lnTo>
                    <a:pt x="587637" y="771394"/>
                  </a:lnTo>
                  <a:lnTo>
                    <a:pt x="0" y="771394"/>
                  </a:lnTo>
                  <a:close/>
                </a:path>
              </a:pathLst>
            </a:custGeom>
            <a:solidFill>
              <a:srgbClr val="878EDD"/>
            </a:solidFill>
            <a:ln>
              <a:noFill/>
            </a:ln>
          </p:spPr>
        </p:sp>
        <p:sp>
          <p:nvSpPr>
            <p:cNvPr id="527" name="Google Shape;527;p21"/>
            <p:cNvSpPr txBox="1"/>
            <p:nvPr/>
          </p:nvSpPr>
          <p:spPr>
            <a:xfrm>
              <a:off x="0" y="-38100"/>
              <a:ext cx="587637" cy="8094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8" name="Google Shape;528;p21"/>
          <p:cNvGrpSpPr/>
          <p:nvPr/>
        </p:nvGrpSpPr>
        <p:grpSpPr>
          <a:xfrm>
            <a:off x="9854770" y="6115816"/>
            <a:ext cx="2231184" cy="3073549"/>
            <a:chOff x="0" y="-38100"/>
            <a:chExt cx="587637" cy="809494"/>
          </a:xfrm>
        </p:grpSpPr>
        <p:sp>
          <p:nvSpPr>
            <p:cNvPr id="529" name="Google Shape;529;p21"/>
            <p:cNvSpPr/>
            <p:nvPr/>
          </p:nvSpPr>
          <p:spPr>
            <a:xfrm>
              <a:off x="0" y="0"/>
              <a:ext cx="587637" cy="771394"/>
            </a:xfrm>
            <a:custGeom>
              <a:rect b="b" l="l" r="r" t="t"/>
              <a:pathLst>
                <a:path extrusionOk="0" h="771394" w="587637">
                  <a:moveTo>
                    <a:pt x="0" y="0"/>
                  </a:moveTo>
                  <a:lnTo>
                    <a:pt x="587637" y="0"/>
                  </a:lnTo>
                  <a:lnTo>
                    <a:pt x="587637" y="771394"/>
                  </a:lnTo>
                  <a:lnTo>
                    <a:pt x="0" y="771394"/>
                  </a:lnTo>
                  <a:close/>
                </a:path>
              </a:pathLst>
            </a:custGeom>
            <a:solidFill>
              <a:srgbClr val="878EDD"/>
            </a:solidFill>
            <a:ln>
              <a:noFill/>
            </a:ln>
          </p:spPr>
        </p:sp>
        <p:sp>
          <p:nvSpPr>
            <p:cNvPr id="530" name="Google Shape;530;p21"/>
            <p:cNvSpPr txBox="1"/>
            <p:nvPr/>
          </p:nvSpPr>
          <p:spPr>
            <a:xfrm>
              <a:off x="0" y="-38100"/>
              <a:ext cx="587637" cy="8094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1" name="Google Shape;531;p21"/>
          <p:cNvSpPr txBox="1"/>
          <p:nvPr/>
        </p:nvSpPr>
        <p:spPr>
          <a:xfrm>
            <a:off x="2180117" y="597356"/>
            <a:ext cx="13927766" cy="1346835"/>
          </a:xfrm>
          <a:prstGeom prst="rect">
            <a:avLst/>
          </a:prstGeom>
          <a:noFill/>
          <a:ln>
            <a:noFill/>
          </a:ln>
        </p:spPr>
        <p:txBody>
          <a:bodyPr anchorCtr="0" anchor="t" bIns="0" lIns="0" spcFirstLastPara="1" rIns="0" wrap="square" tIns="0">
            <a:spAutoFit/>
          </a:bodyPr>
          <a:lstStyle/>
          <a:p>
            <a:pPr indent="0" lvl="0" marL="0" marR="0" rtl="0" algn="ctr">
              <a:lnSpc>
                <a:spcPct val="117988"/>
              </a:lnSpc>
              <a:spcBef>
                <a:spcPts val="0"/>
              </a:spcBef>
              <a:spcAft>
                <a:spcPts val="0"/>
              </a:spcAft>
              <a:buNone/>
            </a:pPr>
            <a:r>
              <a:rPr b="1" i="0" lang="en-US" sz="9000" u="none" cap="none" strike="noStrike">
                <a:solidFill>
                  <a:srgbClr val="878EDD"/>
                </a:solidFill>
                <a:latin typeface="Sarabun ExtraBold"/>
                <a:ea typeface="Sarabun ExtraBold"/>
                <a:cs typeface="Sarabun ExtraBold"/>
                <a:sym typeface="Sarabun ExtraBold"/>
              </a:rPr>
              <a:t>Write a main title here</a:t>
            </a:r>
            <a:endParaRPr/>
          </a:p>
        </p:txBody>
      </p:sp>
      <p:cxnSp>
        <p:nvCxnSpPr>
          <p:cNvPr id="532" name="Google Shape;532;p21"/>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533" name="Google Shape;533;p21"/>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pic>
        <p:nvPicPr>
          <p:cNvPr id="534" name="Google Shape;534;p21"/>
          <p:cNvPicPr preferRelativeResize="0"/>
          <p:nvPr/>
        </p:nvPicPr>
        <p:blipFill>
          <a:blip r:embed="rId3">
            <a:alphaModFix/>
          </a:blip>
          <a:stretch>
            <a:fillRect/>
          </a:stretch>
        </p:blipFill>
        <p:spPr>
          <a:xfrm>
            <a:off x="10379926" y="6924031"/>
            <a:ext cx="1444750" cy="1641578"/>
          </a:xfrm>
          <a:prstGeom prst="rect">
            <a:avLst/>
          </a:prstGeom>
          <a:noFill/>
          <a:ln>
            <a:noFill/>
          </a:ln>
        </p:spPr>
      </p:pic>
      <p:pic>
        <p:nvPicPr>
          <p:cNvPr id="535" name="Google Shape;535;p21"/>
          <p:cNvPicPr preferRelativeResize="0"/>
          <p:nvPr/>
        </p:nvPicPr>
        <p:blipFill>
          <a:blip r:embed="rId4">
            <a:alphaModFix/>
          </a:blip>
          <a:stretch>
            <a:fillRect/>
          </a:stretch>
        </p:blipFill>
        <p:spPr>
          <a:xfrm>
            <a:off x="6668350" y="3487638"/>
            <a:ext cx="1334151" cy="1346850"/>
          </a:xfrm>
          <a:prstGeom prst="rect">
            <a:avLst/>
          </a:prstGeom>
          <a:noFill/>
          <a:ln>
            <a:noFill/>
          </a:ln>
        </p:spPr>
      </p:pic>
      <p:pic>
        <p:nvPicPr>
          <p:cNvPr id="536" name="Google Shape;536;p21"/>
          <p:cNvPicPr preferRelativeResize="0"/>
          <p:nvPr/>
        </p:nvPicPr>
        <p:blipFill>
          <a:blip r:embed="rId5">
            <a:alphaModFix/>
          </a:blip>
          <a:stretch>
            <a:fillRect/>
          </a:stretch>
        </p:blipFill>
        <p:spPr>
          <a:xfrm>
            <a:off x="15635273" y="3304350"/>
            <a:ext cx="1016904" cy="1463350"/>
          </a:xfrm>
          <a:prstGeom prst="rect">
            <a:avLst/>
          </a:prstGeom>
          <a:noFill/>
          <a:ln>
            <a:noFill/>
          </a:ln>
        </p:spPr>
      </p:pic>
      <p:pic>
        <p:nvPicPr>
          <p:cNvPr id="537" name="Google Shape;537;p21"/>
          <p:cNvPicPr preferRelativeResize="0"/>
          <p:nvPr/>
        </p:nvPicPr>
        <p:blipFill>
          <a:blip r:embed="rId6">
            <a:alphaModFix/>
          </a:blip>
          <a:stretch>
            <a:fillRect/>
          </a:stretch>
        </p:blipFill>
        <p:spPr>
          <a:xfrm>
            <a:off x="1558550" y="7066025"/>
            <a:ext cx="1334150" cy="1357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8EDD"/>
        </a:solidFill>
      </p:bgPr>
    </p:bg>
    <p:spTree>
      <p:nvGrpSpPr>
        <p:cNvPr id="541" name="Shape 541"/>
        <p:cNvGrpSpPr/>
        <p:nvPr/>
      </p:nvGrpSpPr>
      <p:grpSpPr>
        <a:xfrm>
          <a:off x="0" y="0"/>
          <a:ext cx="0" cy="0"/>
          <a:chOff x="0" y="0"/>
          <a:chExt cx="0" cy="0"/>
        </a:xfrm>
      </p:grpSpPr>
      <p:pic>
        <p:nvPicPr>
          <p:cNvPr id="542" name="Google Shape;542;p22"/>
          <p:cNvPicPr preferRelativeResize="0"/>
          <p:nvPr/>
        </p:nvPicPr>
        <p:blipFill>
          <a:blip r:embed="rId3">
            <a:alphaModFix/>
          </a:blip>
          <a:stretch>
            <a:fillRect/>
          </a:stretch>
        </p:blipFill>
        <p:spPr>
          <a:xfrm>
            <a:off x="4227444" y="0"/>
            <a:ext cx="14082739" cy="10287001"/>
          </a:xfrm>
          <a:prstGeom prst="rect">
            <a:avLst/>
          </a:prstGeom>
          <a:noFill/>
          <a:ln>
            <a:noFill/>
          </a:ln>
        </p:spPr>
      </p:pic>
      <p:grpSp>
        <p:nvGrpSpPr>
          <p:cNvPr id="543" name="Google Shape;543;p22"/>
          <p:cNvGrpSpPr/>
          <p:nvPr/>
        </p:nvGrpSpPr>
        <p:grpSpPr>
          <a:xfrm>
            <a:off x="1028700" y="6681546"/>
            <a:ext cx="14003242" cy="2233573"/>
            <a:chOff x="0" y="-38100"/>
            <a:chExt cx="3688097" cy="588266"/>
          </a:xfrm>
        </p:grpSpPr>
        <p:sp>
          <p:nvSpPr>
            <p:cNvPr id="544" name="Google Shape;544;p22"/>
            <p:cNvSpPr/>
            <p:nvPr/>
          </p:nvSpPr>
          <p:spPr>
            <a:xfrm>
              <a:off x="0" y="0"/>
              <a:ext cx="3688097" cy="550166"/>
            </a:xfrm>
            <a:custGeom>
              <a:rect b="b" l="l" r="r" t="t"/>
              <a:pathLst>
                <a:path extrusionOk="0" h="550166" w="3688097">
                  <a:moveTo>
                    <a:pt x="0" y="0"/>
                  </a:moveTo>
                  <a:lnTo>
                    <a:pt x="3688097" y="0"/>
                  </a:lnTo>
                  <a:lnTo>
                    <a:pt x="3688097" y="550166"/>
                  </a:lnTo>
                  <a:lnTo>
                    <a:pt x="0" y="550166"/>
                  </a:lnTo>
                  <a:close/>
                </a:path>
              </a:pathLst>
            </a:custGeom>
            <a:solidFill>
              <a:srgbClr val="E8E9EA"/>
            </a:solidFill>
            <a:ln cap="sq" cmpd="sng" w="47625">
              <a:solidFill>
                <a:srgbClr val="000000"/>
              </a:solidFill>
              <a:prstDash val="solid"/>
              <a:miter lim="8000"/>
              <a:headEnd len="sm" w="sm" type="none"/>
              <a:tailEnd len="sm" w="sm" type="none"/>
            </a:ln>
          </p:spPr>
        </p:sp>
        <p:sp>
          <p:nvSpPr>
            <p:cNvPr id="545" name="Google Shape;545;p22"/>
            <p:cNvSpPr txBox="1"/>
            <p:nvPr/>
          </p:nvSpPr>
          <p:spPr>
            <a:xfrm>
              <a:off x="0" y="-38100"/>
              <a:ext cx="3688097" cy="5882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6" name="Google Shape;546;p22"/>
          <p:cNvSpPr txBox="1"/>
          <p:nvPr/>
        </p:nvSpPr>
        <p:spPr>
          <a:xfrm>
            <a:off x="1610533" y="6978530"/>
            <a:ext cx="10362000" cy="1656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0765" u="none" cap="none" strike="noStrike">
                <a:solidFill>
                  <a:srgbClr val="000000"/>
                </a:solidFill>
                <a:latin typeface="Assistant SemiBold"/>
                <a:ea typeface="Assistant SemiBold"/>
                <a:cs typeface="Assistant SemiBold"/>
                <a:sym typeface="Assistant SemiBold"/>
              </a:rPr>
              <a:t>APPLICATIONS</a:t>
            </a:r>
            <a:endParaRPr/>
          </a:p>
        </p:txBody>
      </p:sp>
      <p:sp>
        <p:nvSpPr>
          <p:cNvPr id="547" name="Google Shape;547;p22"/>
          <p:cNvSpPr txBox="1"/>
          <p:nvPr/>
        </p:nvSpPr>
        <p:spPr>
          <a:xfrm>
            <a:off x="351387" y="518919"/>
            <a:ext cx="5772248" cy="5312110"/>
          </a:xfrm>
          <a:prstGeom prst="rect">
            <a:avLst/>
          </a:prstGeom>
          <a:noFill/>
          <a:ln>
            <a:noFill/>
          </a:ln>
        </p:spPr>
        <p:txBody>
          <a:bodyPr anchorCtr="0" anchor="t" bIns="0" lIns="0" spcFirstLastPara="1" rIns="0" wrap="square" tIns="0">
            <a:spAutoFit/>
          </a:bodyPr>
          <a:lstStyle/>
          <a:p>
            <a:pPr indent="0" lvl="0" marL="0" marR="0" rtl="0" algn="ctr">
              <a:lnSpc>
                <a:spcPct val="118003"/>
              </a:lnSpc>
              <a:spcBef>
                <a:spcPts val="0"/>
              </a:spcBef>
              <a:spcAft>
                <a:spcPts val="0"/>
              </a:spcAft>
              <a:buNone/>
            </a:pPr>
            <a:r>
              <a:rPr b="0" i="0" lang="en-US" sz="35316" u="none" cap="none" strike="noStrike">
                <a:solidFill>
                  <a:srgbClr val="E8E9EA"/>
                </a:solidFill>
                <a:latin typeface="Sarabun Thin"/>
                <a:ea typeface="Sarabun Thin"/>
                <a:cs typeface="Sarabun Thin"/>
                <a:sym typeface="Sarabun Thin"/>
              </a:rPr>
              <a:t>03</a:t>
            </a:r>
            <a:endParaRPr/>
          </a:p>
        </p:txBody>
      </p:sp>
      <p:pic>
        <p:nvPicPr>
          <p:cNvPr id="548" name="Google Shape;548;p22"/>
          <p:cNvPicPr preferRelativeResize="0"/>
          <p:nvPr/>
        </p:nvPicPr>
        <p:blipFill rotWithShape="1">
          <a:blip r:embed="rId4">
            <a:alphaModFix/>
          </a:blip>
          <a:srcRect b="0" l="0" r="7944" t="0"/>
          <a:stretch/>
        </p:blipFill>
        <p:spPr>
          <a:xfrm>
            <a:off x="7711325" y="1518825"/>
            <a:ext cx="10598848" cy="8631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552" name="Shape 552"/>
        <p:cNvGrpSpPr/>
        <p:nvPr/>
      </p:nvGrpSpPr>
      <p:grpSpPr>
        <a:xfrm>
          <a:off x="0" y="0"/>
          <a:ext cx="0" cy="0"/>
          <a:chOff x="0" y="0"/>
          <a:chExt cx="0" cy="0"/>
        </a:xfrm>
      </p:grpSpPr>
      <p:pic>
        <p:nvPicPr>
          <p:cNvPr id="553" name="Google Shape;553;p23"/>
          <p:cNvPicPr preferRelativeResize="0"/>
          <p:nvPr/>
        </p:nvPicPr>
        <p:blipFill rotWithShape="1">
          <a:blip r:embed="rId3">
            <a:alphaModFix/>
          </a:blip>
          <a:srcRect b="0" l="0" r="0" t="0"/>
          <a:stretch/>
        </p:blipFill>
        <p:spPr>
          <a:xfrm rot="2700000">
            <a:off x="7744180" y="129015"/>
            <a:ext cx="10028970" cy="10028970"/>
          </a:xfrm>
          <a:prstGeom prst="rect">
            <a:avLst/>
          </a:prstGeom>
          <a:noFill/>
          <a:ln>
            <a:noFill/>
          </a:ln>
        </p:spPr>
      </p:pic>
      <p:pic>
        <p:nvPicPr>
          <p:cNvPr id="554" name="Google Shape;554;p23"/>
          <p:cNvPicPr preferRelativeResize="0"/>
          <p:nvPr/>
        </p:nvPicPr>
        <p:blipFill rotWithShape="1">
          <a:blip r:embed="rId4">
            <a:alphaModFix/>
          </a:blip>
          <a:srcRect b="0" l="0" r="0" t="0"/>
          <a:stretch/>
        </p:blipFill>
        <p:spPr>
          <a:xfrm rot="2700000">
            <a:off x="11266742" y="3651576"/>
            <a:ext cx="2983847" cy="2983847"/>
          </a:xfrm>
          <a:prstGeom prst="rect">
            <a:avLst/>
          </a:prstGeom>
          <a:noFill/>
          <a:ln>
            <a:noFill/>
          </a:ln>
        </p:spPr>
      </p:pic>
      <p:sp>
        <p:nvSpPr>
          <p:cNvPr id="555" name="Google Shape;555;p23"/>
          <p:cNvSpPr txBox="1"/>
          <p:nvPr/>
        </p:nvSpPr>
        <p:spPr>
          <a:xfrm>
            <a:off x="11240982" y="2412916"/>
            <a:ext cx="303536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556" name="Google Shape;556;p23"/>
          <p:cNvSpPr txBox="1"/>
          <p:nvPr/>
        </p:nvSpPr>
        <p:spPr>
          <a:xfrm>
            <a:off x="11240982" y="7299049"/>
            <a:ext cx="303536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557" name="Google Shape;557;p23"/>
          <p:cNvSpPr txBox="1"/>
          <p:nvPr/>
        </p:nvSpPr>
        <p:spPr>
          <a:xfrm>
            <a:off x="9257885" y="5051266"/>
            <a:ext cx="2246491" cy="10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558" name="Google Shape;558;p23"/>
          <p:cNvSpPr txBox="1"/>
          <p:nvPr/>
        </p:nvSpPr>
        <p:spPr>
          <a:xfrm>
            <a:off x="14012955" y="5051266"/>
            <a:ext cx="2246491" cy="10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559" name="Google Shape;559;p23"/>
          <p:cNvSpPr txBox="1"/>
          <p:nvPr/>
        </p:nvSpPr>
        <p:spPr>
          <a:xfrm>
            <a:off x="11240982" y="1848083"/>
            <a:ext cx="3035368"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Main Idea 01</a:t>
            </a:r>
            <a:endParaRPr/>
          </a:p>
        </p:txBody>
      </p:sp>
      <p:sp>
        <p:nvSpPr>
          <p:cNvPr id="560" name="Google Shape;560;p23"/>
          <p:cNvSpPr txBox="1"/>
          <p:nvPr/>
        </p:nvSpPr>
        <p:spPr>
          <a:xfrm>
            <a:off x="11240982" y="6742244"/>
            <a:ext cx="3035368"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Main Idea 04</a:t>
            </a:r>
            <a:endParaRPr/>
          </a:p>
        </p:txBody>
      </p:sp>
      <p:sp>
        <p:nvSpPr>
          <p:cNvPr id="561" name="Google Shape;561;p23"/>
          <p:cNvSpPr txBox="1"/>
          <p:nvPr/>
        </p:nvSpPr>
        <p:spPr>
          <a:xfrm>
            <a:off x="8863447" y="4486434"/>
            <a:ext cx="3035368"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Main Idea 02</a:t>
            </a:r>
            <a:endParaRPr/>
          </a:p>
        </p:txBody>
      </p:sp>
      <p:sp>
        <p:nvSpPr>
          <p:cNvPr id="562" name="Google Shape;562;p23"/>
          <p:cNvSpPr txBox="1"/>
          <p:nvPr/>
        </p:nvSpPr>
        <p:spPr>
          <a:xfrm>
            <a:off x="13618517" y="4486434"/>
            <a:ext cx="3035368"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Main Idea 03</a:t>
            </a:r>
            <a:endParaRPr/>
          </a:p>
        </p:txBody>
      </p:sp>
      <p:sp>
        <p:nvSpPr>
          <p:cNvPr id="563" name="Google Shape;563;p23"/>
          <p:cNvSpPr txBox="1"/>
          <p:nvPr/>
        </p:nvSpPr>
        <p:spPr>
          <a:xfrm>
            <a:off x="12438042" y="5591871"/>
            <a:ext cx="641100" cy="628500"/>
          </a:xfrm>
          <a:prstGeom prst="rect">
            <a:avLst/>
          </a:prstGeom>
          <a:noFill/>
          <a:ln>
            <a:noFill/>
          </a:ln>
        </p:spPr>
        <p:txBody>
          <a:bodyPr anchorCtr="0" anchor="t" bIns="0" lIns="0" spcFirstLastPara="1" rIns="0" wrap="square" tIns="0">
            <a:spAutoFit/>
          </a:bodyPr>
          <a:lstStyle/>
          <a:p>
            <a:pPr indent="0" lvl="0" marL="0" marR="0" rtl="0" algn="ctr">
              <a:lnSpc>
                <a:spcPct val="165001"/>
              </a:lnSpc>
              <a:spcBef>
                <a:spcPts val="0"/>
              </a:spcBef>
              <a:spcAft>
                <a:spcPts val="0"/>
              </a:spcAft>
              <a:buNone/>
            </a:pPr>
            <a:r>
              <a:rPr b="1" i="0" lang="en-US" sz="4083" u="none" cap="none" strike="noStrike">
                <a:solidFill>
                  <a:srgbClr val="E8E9EA"/>
                </a:solidFill>
                <a:latin typeface="Sarabun"/>
                <a:ea typeface="Sarabun"/>
                <a:cs typeface="Sarabun"/>
                <a:sym typeface="Sarabun"/>
              </a:rPr>
              <a:t>04</a:t>
            </a:r>
            <a:endParaRPr/>
          </a:p>
        </p:txBody>
      </p:sp>
      <p:sp>
        <p:nvSpPr>
          <p:cNvPr id="564" name="Google Shape;564;p23"/>
          <p:cNvSpPr txBox="1"/>
          <p:nvPr/>
        </p:nvSpPr>
        <p:spPr>
          <a:xfrm>
            <a:off x="12438042" y="4040915"/>
            <a:ext cx="641100" cy="628500"/>
          </a:xfrm>
          <a:prstGeom prst="rect">
            <a:avLst/>
          </a:prstGeom>
          <a:noFill/>
          <a:ln>
            <a:noFill/>
          </a:ln>
        </p:spPr>
        <p:txBody>
          <a:bodyPr anchorCtr="0" anchor="t" bIns="0" lIns="0" spcFirstLastPara="1" rIns="0" wrap="square" tIns="0">
            <a:spAutoFit/>
          </a:bodyPr>
          <a:lstStyle/>
          <a:p>
            <a:pPr indent="0" lvl="0" marL="0" marR="0" rtl="0" algn="ctr">
              <a:lnSpc>
                <a:spcPct val="165001"/>
              </a:lnSpc>
              <a:spcBef>
                <a:spcPts val="0"/>
              </a:spcBef>
              <a:spcAft>
                <a:spcPts val="0"/>
              </a:spcAft>
              <a:buNone/>
            </a:pPr>
            <a:r>
              <a:rPr b="1" i="0" lang="en-US" sz="4083" u="none" cap="none" strike="noStrike">
                <a:solidFill>
                  <a:srgbClr val="6D74C6"/>
                </a:solidFill>
                <a:latin typeface="Sarabun"/>
                <a:ea typeface="Sarabun"/>
                <a:cs typeface="Sarabun"/>
                <a:sym typeface="Sarabun"/>
              </a:rPr>
              <a:t>01</a:t>
            </a:r>
            <a:endParaRPr/>
          </a:p>
        </p:txBody>
      </p:sp>
      <p:sp>
        <p:nvSpPr>
          <p:cNvPr id="565" name="Google Shape;565;p23"/>
          <p:cNvSpPr txBox="1"/>
          <p:nvPr/>
        </p:nvSpPr>
        <p:spPr>
          <a:xfrm>
            <a:off x="11733593" y="4781446"/>
            <a:ext cx="641100" cy="628500"/>
          </a:xfrm>
          <a:prstGeom prst="rect">
            <a:avLst/>
          </a:prstGeom>
          <a:noFill/>
          <a:ln>
            <a:noFill/>
          </a:ln>
        </p:spPr>
        <p:txBody>
          <a:bodyPr anchorCtr="0" anchor="t" bIns="0" lIns="0" spcFirstLastPara="1" rIns="0" wrap="square" tIns="0">
            <a:spAutoFit/>
          </a:bodyPr>
          <a:lstStyle/>
          <a:p>
            <a:pPr indent="0" lvl="0" marL="0" marR="0" rtl="0" algn="ctr">
              <a:lnSpc>
                <a:spcPct val="165001"/>
              </a:lnSpc>
              <a:spcBef>
                <a:spcPts val="0"/>
              </a:spcBef>
              <a:spcAft>
                <a:spcPts val="0"/>
              </a:spcAft>
              <a:buNone/>
            </a:pPr>
            <a:r>
              <a:rPr b="1" i="0" lang="en-US" sz="4083" u="none" cap="none" strike="noStrike">
                <a:solidFill>
                  <a:srgbClr val="C6CAF7"/>
                </a:solidFill>
                <a:latin typeface="Sarabun"/>
                <a:ea typeface="Sarabun"/>
                <a:cs typeface="Sarabun"/>
                <a:sym typeface="Sarabun"/>
              </a:rPr>
              <a:t>02</a:t>
            </a:r>
            <a:endParaRPr/>
          </a:p>
        </p:txBody>
      </p:sp>
      <p:sp>
        <p:nvSpPr>
          <p:cNvPr id="566" name="Google Shape;566;p23"/>
          <p:cNvSpPr txBox="1"/>
          <p:nvPr/>
        </p:nvSpPr>
        <p:spPr>
          <a:xfrm>
            <a:off x="13142492" y="4781446"/>
            <a:ext cx="641100" cy="628500"/>
          </a:xfrm>
          <a:prstGeom prst="rect">
            <a:avLst/>
          </a:prstGeom>
          <a:noFill/>
          <a:ln>
            <a:noFill/>
          </a:ln>
        </p:spPr>
        <p:txBody>
          <a:bodyPr anchorCtr="0" anchor="t" bIns="0" lIns="0" spcFirstLastPara="1" rIns="0" wrap="square" tIns="0">
            <a:spAutoFit/>
          </a:bodyPr>
          <a:lstStyle/>
          <a:p>
            <a:pPr indent="0" lvl="0" marL="0" marR="0" rtl="0" algn="ctr">
              <a:lnSpc>
                <a:spcPct val="165001"/>
              </a:lnSpc>
              <a:spcBef>
                <a:spcPts val="0"/>
              </a:spcBef>
              <a:spcAft>
                <a:spcPts val="0"/>
              </a:spcAft>
              <a:buNone/>
            </a:pPr>
            <a:r>
              <a:rPr b="1" i="0" lang="en-US" sz="4083" u="none" cap="none" strike="noStrike">
                <a:solidFill>
                  <a:srgbClr val="6D74C6"/>
                </a:solidFill>
                <a:latin typeface="Sarabun"/>
                <a:ea typeface="Sarabun"/>
                <a:cs typeface="Sarabun"/>
                <a:sym typeface="Sarabun"/>
              </a:rPr>
              <a:t>03</a:t>
            </a:r>
            <a:endParaRPr/>
          </a:p>
        </p:txBody>
      </p:sp>
      <p:sp>
        <p:nvSpPr>
          <p:cNvPr id="567" name="Google Shape;567;p23"/>
          <p:cNvSpPr txBox="1"/>
          <p:nvPr/>
        </p:nvSpPr>
        <p:spPr>
          <a:xfrm>
            <a:off x="1146583" y="2539166"/>
            <a:ext cx="7173939" cy="1550435"/>
          </a:xfrm>
          <a:prstGeom prst="rect">
            <a:avLst/>
          </a:prstGeom>
          <a:noFill/>
          <a:ln>
            <a:noFill/>
          </a:ln>
        </p:spPr>
        <p:txBody>
          <a:bodyPr anchorCtr="0" anchor="t" bIns="0" lIns="0" spcFirstLastPara="1" rIns="0" wrap="square" tIns="0">
            <a:spAutoFit/>
          </a:bodyPr>
          <a:lstStyle/>
          <a:p>
            <a:pPr indent="0" lvl="0" marL="0" marR="0" rtl="0" algn="l">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Main title</a:t>
            </a:r>
            <a:endParaRPr/>
          </a:p>
        </p:txBody>
      </p:sp>
      <p:sp>
        <p:nvSpPr>
          <p:cNvPr id="568" name="Google Shape;568;p23"/>
          <p:cNvSpPr txBox="1"/>
          <p:nvPr/>
        </p:nvSpPr>
        <p:spPr>
          <a:xfrm>
            <a:off x="1146583" y="4594158"/>
            <a:ext cx="5828334" cy="2478659"/>
          </a:xfrm>
          <a:prstGeom prst="rect">
            <a:avLst/>
          </a:prstGeom>
          <a:noFill/>
          <a:ln>
            <a:noFill/>
          </a:ln>
        </p:spPr>
        <p:txBody>
          <a:bodyPr anchorCtr="0" anchor="t" bIns="0" lIns="0" spcFirstLastPara="1" rIns="0" wrap="square" tIns="0">
            <a:spAutoFit/>
          </a:bodyPr>
          <a:lstStyle/>
          <a:p>
            <a:pPr indent="0" lvl="0" marL="0" marR="0" rtl="0" algn="l">
              <a:lnSpc>
                <a:spcPct val="184038"/>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 Ut enim ad minim veniam, quis nostrud exercitation ullamco laboris nisi ut aliquip ex ea commodo consequat.</a:t>
            </a:r>
            <a:endParaRPr/>
          </a:p>
        </p:txBody>
      </p:sp>
      <p:cxnSp>
        <p:nvCxnSpPr>
          <p:cNvPr id="569" name="Google Shape;569;p23"/>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570" name="Google Shape;570;p23"/>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574" name="Shape 574"/>
        <p:cNvGrpSpPr/>
        <p:nvPr/>
      </p:nvGrpSpPr>
      <p:grpSpPr>
        <a:xfrm>
          <a:off x="0" y="0"/>
          <a:ext cx="0" cy="0"/>
          <a:chOff x="0" y="0"/>
          <a:chExt cx="0" cy="0"/>
        </a:xfrm>
      </p:grpSpPr>
      <p:sp>
        <p:nvSpPr>
          <p:cNvPr id="575" name="Google Shape;575;p24"/>
          <p:cNvSpPr txBox="1"/>
          <p:nvPr/>
        </p:nvSpPr>
        <p:spPr>
          <a:xfrm>
            <a:off x="4024569" y="2035974"/>
            <a:ext cx="10239000" cy="49647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7501" u="none" cap="none" strike="noStrike">
                <a:solidFill>
                  <a:srgbClr val="878EDD"/>
                </a:solidFill>
                <a:latin typeface="Sarabun ExtraBold"/>
                <a:ea typeface="Sarabun ExtraBold"/>
                <a:cs typeface="Sarabun ExtraBold"/>
                <a:sym typeface="Sarabun ExtraBold"/>
              </a:rPr>
              <a:t>"It is not enough to do your best; you must know what to do, and then do your best."</a:t>
            </a:r>
            <a:endParaRPr/>
          </a:p>
        </p:txBody>
      </p:sp>
      <p:sp>
        <p:nvSpPr>
          <p:cNvPr id="576" name="Google Shape;576;p24"/>
          <p:cNvSpPr txBox="1"/>
          <p:nvPr/>
        </p:nvSpPr>
        <p:spPr>
          <a:xfrm>
            <a:off x="7370812" y="7286859"/>
            <a:ext cx="3546300" cy="349200"/>
          </a:xfrm>
          <a:prstGeom prst="rect">
            <a:avLst/>
          </a:prstGeom>
          <a:noFill/>
          <a:ln>
            <a:noFill/>
          </a:ln>
        </p:spPr>
        <p:txBody>
          <a:bodyPr anchorCtr="0" anchor="t" bIns="0" lIns="0" spcFirstLastPara="1" rIns="0" wrap="square" tIns="0">
            <a:spAutoFit/>
          </a:bodyPr>
          <a:lstStyle/>
          <a:p>
            <a:pPr indent="0" lvl="0" marL="0" marR="0" rtl="0" algn="ctr">
              <a:lnSpc>
                <a:spcPct val="159012"/>
              </a:lnSpc>
              <a:spcBef>
                <a:spcPts val="0"/>
              </a:spcBef>
              <a:spcAft>
                <a:spcPts val="0"/>
              </a:spcAft>
              <a:buNone/>
            </a:pPr>
            <a:r>
              <a:rPr b="1" i="0" lang="en-US" sz="2269" u="none" cap="none" strike="noStrike">
                <a:solidFill>
                  <a:srgbClr val="000000"/>
                </a:solidFill>
                <a:latin typeface="Assistant"/>
                <a:ea typeface="Assistant"/>
                <a:cs typeface="Assistant"/>
                <a:sym typeface="Assistant"/>
              </a:rPr>
              <a:t>W. Edwards Deming</a:t>
            </a:r>
            <a:endParaRPr/>
          </a:p>
        </p:txBody>
      </p:sp>
      <p:sp>
        <p:nvSpPr>
          <p:cNvPr id="577" name="Google Shape;577;p24"/>
          <p:cNvSpPr txBox="1"/>
          <p:nvPr/>
        </p:nvSpPr>
        <p:spPr>
          <a:xfrm>
            <a:off x="6337003" y="7753218"/>
            <a:ext cx="5613900" cy="349200"/>
          </a:xfrm>
          <a:prstGeom prst="rect">
            <a:avLst/>
          </a:prstGeom>
          <a:noFill/>
          <a:ln>
            <a:noFill/>
          </a:ln>
        </p:spPr>
        <p:txBody>
          <a:bodyPr anchorCtr="0" anchor="t" bIns="0" lIns="0" spcFirstLastPara="1" rIns="0" wrap="square" tIns="0">
            <a:spAutoFit/>
          </a:bodyPr>
          <a:lstStyle/>
          <a:p>
            <a:pPr indent="0" lvl="0" marL="0" marR="0" rtl="0" algn="ctr">
              <a:lnSpc>
                <a:spcPct val="159012"/>
              </a:lnSpc>
              <a:spcBef>
                <a:spcPts val="0"/>
              </a:spcBef>
              <a:spcAft>
                <a:spcPts val="0"/>
              </a:spcAft>
              <a:buNone/>
            </a:pPr>
            <a:r>
              <a:rPr b="0" i="0" lang="en-US" sz="2269" u="none" cap="none" strike="noStrike">
                <a:solidFill>
                  <a:srgbClr val="000000"/>
                </a:solidFill>
                <a:latin typeface="Assistant"/>
                <a:ea typeface="Assistant"/>
                <a:cs typeface="Assistant"/>
                <a:sym typeface="Assistant"/>
              </a:rPr>
              <a:t>Originator of the PDSA Cycle</a:t>
            </a:r>
            <a:endParaRPr/>
          </a:p>
        </p:txBody>
      </p:sp>
      <p:grpSp>
        <p:nvGrpSpPr>
          <p:cNvPr id="578" name="Google Shape;578;p24"/>
          <p:cNvGrpSpPr/>
          <p:nvPr/>
        </p:nvGrpSpPr>
        <p:grpSpPr>
          <a:xfrm>
            <a:off x="0" y="-144661"/>
            <a:ext cx="2828859" cy="10427706"/>
            <a:chOff x="0" y="-38100"/>
            <a:chExt cx="745049" cy="2746392"/>
          </a:xfrm>
        </p:grpSpPr>
        <p:sp>
          <p:nvSpPr>
            <p:cNvPr id="579" name="Google Shape;579;p24"/>
            <p:cNvSpPr/>
            <p:nvPr/>
          </p:nvSpPr>
          <p:spPr>
            <a:xfrm>
              <a:off x="0" y="0"/>
              <a:ext cx="745049" cy="2708292"/>
            </a:xfrm>
            <a:custGeom>
              <a:rect b="b" l="l" r="r" t="t"/>
              <a:pathLst>
                <a:path extrusionOk="0" h="2708292" w="745049">
                  <a:moveTo>
                    <a:pt x="0" y="0"/>
                  </a:moveTo>
                  <a:lnTo>
                    <a:pt x="745049" y="0"/>
                  </a:lnTo>
                  <a:lnTo>
                    <a:pt x="745049" y="2708292"/>
                  </a:lnTo>
                  <a:lnTo>
                    <a:pt x="0" y="2708292"/>
                  </a:lnTo>
                  <a:close/>
                </a:path>
              </a:pathLst>
            </a:custGeom>
            <a:solidFill>
              <a:srgbClr val="878EDD"/>
            </a:solidFill>
            <a:ln>
              <a:noFill/>
            </a:ln>
          </p:spPr>
        </p:sp>
        <p:sp>
          <p:nvSpPr>
            <p:cNvPr id="580" name="Google Shape;580;p24"/>
            <p:cNvSpPr txBox="1"/>
            <p:nvPr/>
          </p:nvSpPr>
          <p:spPr>
            <a:xfrm>
              <a:off x="0" y="-38100"/>
              <a:ext cx="745049" cy="274639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1" name="Google Shape;581;p24"/>
          <p:cNvGrpSpPr/>
          <p:nvPr/>
        </p:nvGrpSpPr>
        <p:grpSpPr>
          <a:xfrm>
            <a:off x="15461890" y="-144661"/>
            <a:ext cx="2828859" cy="10427706"/>
            <a:chOff x="0" y="-38100"/>
            <a:chExt cx="745049" cy="2746392"/>
          </a:xfrm>
        </p:grpSpPr>
        <p:sp>
          <p:nvSpPr>
            <p:cNvPr id="582" name="Google Shape;582;p24"/>
            <p:cNvSpPr/>
            <p:nvPr/>
          </p:nvSpPr>
          <p:spPr>
            <a:xfrm>
              <a:off x="0" y="0"/>
              <a:ext cx="745049" cy="2708292"/>
            </a:xfrm>
            <a:custGeom>
              <a:rect b="b" l="l" r="r" t="t"/>
              <a:pathLst>
                <a:path extrusionOk="0" h="2708292" w="745049">
                  <a:moveTo>
                    <a:pt x="0" y="0"/>
                  </a:moveTo>
                  <a:lnTo>
                    <a:pt x="745049" y="0"/>
                  </a:lnTo>
                  <a:lnTo>
                    <a:pt x="745049" y="2708292"/>
                  </a:lnTo>
                  <a:lnTo>
                    <a:pt x="0" y="2708292"/>
                  </a:lnTo>
                  <a:close/>
                </a:path>
              </a:pathLst>
            </a:custGeom>
            <a:solidFill>
              <a:srgbClr val="878EDD"/>
            </a:solidFill>
            <a:ln>
              <a:noFill/>
            </a:ln>
          </p:spPr>
        </p:sp>
        <p:sp>
          <p:nvSpPr>
            <p:cNvPr id="583" name="Google Shape;583;p24"/>
            <p:cNvSpPr txBox="1"/>
            <p:nvPr/>
          </p:nvSpPr>
          <p:spPr>
            <a:xfrm>
              <a:off x="0" y="-38100"/>
              <a:ext cx="745049" cy="274639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4" name="Google Shape;584;p24"/>
          <p:cNvGrpSpPr/>
          <p:nvPr/>
        </p:nvGrpSpPr>
        <p:grpSpPr>
          <a:xfrm>
            <a:off x="0" y="-144661"/>
            <a:ext cx="2828859" cy="1368431"/>
            <a:chOff x="0" y="-38100"/>
            <a:chExt cx="745049" cy="360410"/>
          </a:xfrm>
        </p:grpSpPr>
        <p:sp>
          <p:nvSpPr>
            <p:cNvPr id="585" name="Google Shape;585;p24"/>
            <p:cNvSpPr/>
            <p:nvPr/>
          </p:nvSpPr>
          <p:spPr>
            <a:xfrm>
              <a:off x="0" y="0"/>
              <a:ext cx="745049" cy="322310"/>
            </a:xfrm>
            <a:custGeom>
              <a:rect b="b" l="l" r="r" t="t"/>
              <a:pathLst>
                <a:path extrusionOk="0" h="322310" w="745049">
                  <a:moveTo>
                    <a:pt x="0" y="0"/>
                  </a:moveTo>
                  <a:lnTo>
                    <a:pt x="745049" y="0"/>
                  </a:lnTo>
                  <a:lnTo>
                    <a:pt x="745049" y="322310"/>
                  </a:lnTo>
                  <a:lnTo>
                    <a:pt x="0" y="322310"/>
                  </a:lnTo>
                  <a:close/>
                </a:path>
              </a:pathLst>
            </a:custGeom>
            <a:solidFill>
              <a:srgbClr val="FFFFFF">
                <a:alpha val="42352"/>
              </a:srgbClr>
            </a:solidFill>
            <a:ln>
              <a:noFill/>
            </a:ln>
          </p:spPr>
        </p:sp>
        <p:sp>
          <p:nvSpPr>
            <p:cNvPr id="586" name="Google Shape;586;p24"/>
            <p:cNvSpPr txBox="1"/>
            <p:nvPr/>
          </p:nvSpPr>
          <p:spPr>
            <a:xfrm>
              <a:off x="0" y="-38100"/>
              <a:ext cx="745049" cy="3604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7" name="Google Shape;587;p24"/>
          <p:cNvGrpSpPr/>
          <p:nvPr/>
        </p:nvGrpSpPr>
        <p:grpSpPr>
          <a:xfrm>
            <a:off x="0" y="8914613"/>
            <a:ext cx="2828859" cy="1368431"/>
            <a:chOff x="0" y="-38100"/>
            <a:chExt cx="745049" cy="360410"/>
          </a:xfrm>
        </p:grpSpPr>
        <p:sp>
          <p:nvSpPr>
            <p:cNvPr id="588" name="Google Shape;588;p24"/>
            <p:cNvSpPr/>
            <p:nvPr/>
          </p:nvSpPr>
          <p:spPr>
            <a:xfrm>
              <a:off x="0" y="0"/>
              <a:ext cx="745049" cy="322310"/>
            </a:xfrm>
            <a:custGeom>
              <a:rect b="b" l="l" r="r" t="t"/>
              <a:pathLst>
                <a:path extrusionOk="0" h="322310" w="745049">
                  <a:moveTo>
                    <a:pt x="0" y="0"/>
                  </a:moveTo>
                  <a:lnTo>
                    <a:pt x="745049" y="0"/>
                  </a:lnTo>
                  <a:lnTo>
                    <a:pt x="745049" y="322310"/>
                  </a:lnTo>
                  <a:lnTo>
                    <a:pt x="0" y="322310"/>
                  </a:lnTo>
                  <a:close/>
                </a:path>
              </a:pathLst>
            </a:custGeom>
            <a:solidFill>
              <a:srgbClr val="FFFFFF">
                <a:alpha val="42352"/>
              </a:srgbClr>
            </a:solidFill>
            <a:ln>
              <a:noFill/>
            </a:ln>
          </p:spPr>
        </p:sp>
        <p:sp>
          <p:nvSpPr>
            <p:cNvPr id="589" name="Google Shape;589;p24"/>
            <p:cNvSpPr txBox="1"/>
            <p:nvPr/>
          </p:nvSpPr>
          <p:spPr>
            <a:xfrm>
              <a:off x="0" y="-38100"/>
              <a:ext cx="745049" cy="3604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0" name="Google Shape;590;p24"/>
          <p:cNvGrpSpPr/>
          <p:nvPr/>
        </p:nvGrpSpPr>
        <p:grpSpPr>
          <a:xfrm>
            <a:off x="15459141" y="-144661"/>
            <a:ext cx="2828859" cy="1368431"/>
            <a:chOff x="0" y="-38100"/>
            <a:chExt cx="745049" cy="360410"/>
          </a:xfrm>
        </p:grpSpPr>
        <p:sp>
          <p:nvSpPr>
            <p:cNvPr id="591" name="Google Shape;591;p24"/>
            <p:cNvSpPr/>
            <p:nvPr/>
          </p:nvSpPr>
          <p:spPr>
            <a:xfrm>
              <a:off x="0" y="0"/>
              <a:ext cx="745049" cy="322310"/>
            </a:xfrm>
            <a:custGeom>
              <a:rect b="b" l="l" r="r" t="t"/>
              <a:pathLst>
                <a:path extrusionOk="0" h="322310" w="745049">
                  <a:moveTo>
                    <a:pt x="0" y="0"/>
                  </a:moveTo>
                  <a:lnTo>
                    <a:pt x="745049" y="0"/>
                  </a:lnTo>
                  <a:lnTo>
                    <a:pt x="745049" y="322310"/>
                  </a:lnTo>
                  <a:lnTo>
                    <a:pt x="0" y="322310"/>
                  </a:lnTo>
                  <a:close/>
                </a:path>
              </a:pathLst>
            </a:custGeom>
            <a:solidFill>
              <a:srgbClr val="FFFFFF">
                <a:alpha val="42352"/>
              </a:srgbClr>
            </a:solidFill>
            <a:ln>
              <a:noFill/>
            </a:ln>
          </p:spPr>
        </p:sp>
        <p:sp>
          <p:nvSpPr>
            <p:cNvPr id="592" name="Google Shape;592;p24"/>
            <p:cNvSpPr txBox="1"/>
            <p:nvPr/>
          </p:nvSpPr>
          <p:spPr>
            <a:xfrm>
              <a:off x="0" y="-38100"/>
              <a:ext cx="745049" cy="3604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3" name="Google Shape;593;p24"/>
          <p:cNvGrpSpPr/>
          <p:nvPr/>
        </p:nvGrpSpPr>
        <p:grpSpPr>
          <a:xfrm>
            <a:off x="15459141" y="8914613"/>
            <a:ext cx="2828859" cy="1368431"/>
            <a:chOff x="0" y="-38100"/>
            <a:chExt cx="745049" cy="360410"/>
          </a:xfrm>
        </p:grpSpPr>
        <p:sp>
          <p:nvSpPr>
            <p:cNvPr id="594" name="Google Shape;594;p24"/>
            <p:cNvSpPr/>
            <p:nvPr/>
          </p:nvSpPr>
          <p:spPr>
            <a:xfrm>
              <a:off x="0" y="0"/>
              <a:ext cx="745049" cy="322310"/>
            </a:xfrm>
            <a:custGeom>
              <a:rect b="b" l="l" r="r" t="t"/>
              <a:pathLst>
                <a:path extrusionOk="0" h="322310" w="745049">
                  <a:moveTo>
                    <a:pt x="0" y="0"/>
                  </a:moveTo>
                  <a:lnTo>
                    <a:pt x="745049" y="0"/>
                  </a:lnTo>
                  <a:lnTo>
                    <a:pt x="745049" y="322310"/>
                  </a:lnTo>
                  <a:lnTo>
                    <a:pt x="0" y="322310"/>
                  </a:lnTo>
                  <a:close/>
                </a:path>
              </a:pathLst>
            </a:custGeom>
            <a:solidFill>
              <a:srgbClr val="FFFFFF">
                <a:alpha val="42352"/>
              </a:srgbClr>
            </a:solidFill>
            <a:ln>
              <a:noFill/>
            </a:ln>
          </p:spPr>
        </p:sp>
        <p:sp>
          <p:nvSpPr>
            <p:cNvPr id="595" name="Google Shape;595;p24"/>
            <p:cNvSpPr txBox="1"/>
            <p:nvPr/>
          </p:nvSpPr>
          <p:spPr>
            <a:xfrm>
              <a:off x="0" y="-38100"/>
              <a:ext cx="745049" cy="3604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6" name="Google Shape;596;p24"/>
          <p:cNvGrpSpPr/>
          <p:nvPr/>
        </p:nvGrpSpPr>
        <p:grpSpPr>
          <a:xfrm>
            <a:off x="2828859" y="-144661"/>
            <a:ext cx="12630282" cy="1368431"/>
            <a:chOff x="0" y="-38100"/>
            <a:chExt cx="3326494" cy="360410"/>
          </a:xfrm>
        </p:grpSpPr>
        <p:sp>
          <p:nvSpPr>
            <p:cNvPr id="597" name="Google Shape;597;p24"/>
            <p:cNvSpPr/>
            <p:nvPr/>
          </p:nvSpPr>
          <p:spPr>
            <a:xfrm>
              <a:off x="0" y="0"/>
              <a:ext cx="3326494" cy="322310"/>
            </a:xfrm>
            <a:custGeom>
              <a:rect b="b" l="l" r="r" t="t"/>
              <a:pathLst>
                <a:path extrusionOk="0" h="322310" w="3326494">
                  <a:moveTo>
                    <a:pt x="0" y="0"/>
                  </a:moveTo>
                  <a:lnTo>
                    <a:pt x="3326494" y="0"/>
                  </a:lnTo>
                  <a:lnTo>
                    <a:pt x="3326494" y="322310"/>
                  </a:lnTo>
                  <a:lnTo>
                    <a:pt x="0" y="322310"/>
                  </a:lnTo>
                  <a:close/>
                </a:path>
              </a:pathLst>
            </a:custGeom>
            <a:solidFill>
              <a:srgbClr val="B7BCE3">
                <a:alpha val="42352"/>
              </a:srgbClr>
            </a:solidFill>
            <a:ln>
              <a:noFill/>
            </a:ln>
          </p:spPr>
        </p:sp>
        <p:sp>
          <p:nvSpPr>
            <p:cNvPr id="598" name="Google Shape;598;p24"/>
            <p:cNvSpPr txBox="1"/>
            <p:nvPr/>
          </p:nvSpPr>
          <p:spPr>
            <a:xfrm>
              <a:off x="0" y="-38100"/>
              <a:ext cx="3326494" cy="3604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9" name="Google Shape;599;p24"/>
          <p:cNvGrpSpPr/>
          <p:nvPr/>
        </p:nvGrpSpPr>
        <p:grpSpPr>
          <a:xfrm>
            <a:off x="2828859" y="8914613"/>
            <a:ext cx="12630282" cy="1368431"/>
            <a:chOff x="0" y="-38100"/>
            <a:chExt cx="3326494" cy="360410"/>
          </a:xfrm>
        </p:grpSpPr>
        <p:sp>
          <p:nvSpPr>
            <p:cNvPr id="600" name="Google Shape;600;p24"/>
            <p:cNvSpPr/>
            <p:nvPr/>
          </p:nvSpPr>
          <p:spPr>
            <a:xfrm>
              <a:off x="0" y="0"/>
              <a:ext cx="3326494" cy="322310"/>
            </a:xfrm>
            <a:custGeom>
              <a:rect b="b" l="l" r="r" t="t"/>
              <a:pathLst>
                <a:path extrusionOk="0" h="322310" w="3326494">
                  <a:moveTo>
                    <a:pt x="0" y="0"/>
                  </a:moveTo>
                  <a:lnTo>
                    <a:pt x="3326494" y="0"/>
                  </a:lnTo>
                  <a:lnTo>
                    <a:pt x="3326494" y="322310"/>
                  </a:lnTo>
                  <a:lnTo>
                    <a:pt x="0" y="322310"/>
                  </a:lnTo>
                  <a:close/>
                </a:path>
              </a:pathLst>
            </a:custGeom>
            <a:solidFill>
              <a:srgbClr val="B7BCE3">
                <a:alpha val="42352"/>
              </a:srgbClr>
            </a:solidFill>
            <a:ln>
              <a:noFill/>
            </a:ln>
          </p:spPr>
        </p:sp>
        <p:sp>
          <p:nvSpPr>
            <p:cNvPr id="601" name="Google Shape;601;p24"/>
            <p:cNvSpPr txBox="1"/>
            <p:nvPr/>
          </p:nvSpPr>
          <p:spPr>
            <a:xfrm>
              <a:off x="0" y="-38100"/>
              <a:ext cx="3326494" cy="3604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02" name="Google Shape;602;p24"/>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603" name="Google Shape;603;p24"/>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607" name="Shape 607"/>
        <p:cNvGrpSpPr/>
        <p:nvPr/>
      </p:nvGrpSpPr>
      <p:grpSpPr>
        <a:xfrm>
          <a:off x="0" y="0"/>
          <a:ext cx="0" cy="0"/>
          <a:chOff x="0" y="0"/>
          <a:chExt cx="0" cy="0"/>
        </a:xfrm>
      </p:grpSpPr>
      <p:cxnSp>
        <p:nvCxnSpPr>
          <p:cNvPr id="608" name="Google Shape;608;p25"/>
          <p:cNvCxnSpPr/>
          <p:nvPr/>
        </p:nvCxnSpPr>
        <p:spPr>
          <a:xfrm rot="10800000">
            <a:off x="1831615" y="2481419"/>
            <a:ext cx="0" cy="1548211"/>
          </a:xfrm>
          <a:prstGeom prst="straightConnector1">
            <a:avLst/>
          </a:prstGeom>
          <a:noFill/>
          <a:ln cap="flat" cmpd="sng" w="38100">
            <a:solidFill>
              <a:srgbClr val="9A9A9A"/>
            </a:solidFill>
            <a:prstDash val="solid"/>
            <a:round/>
            <a:headEnd len="sm" w="sm" type="none"/>
            <a:tailEnd len="sm" w="sm" type="none"/>
          </a:ln>
        </p:spPr>
      </p:cxnSp>
      <p:cxnSp>
        <p:nvCxnSpPr>
          <p:cNvPr id="609" name="Google Shape;609;p25"/>
          <p:cNvCxnSpPr/>
          <p:nvPr/>
        </p:nvCxnSpPr>
        <p:spPr>
          <a:xfrm rot="10800000">
            <a:off x="7580399" y="2481419"/>
            <a:ext cx="0" cy="1548211"/>
          </a:xfrm>
          <a:prstGeom prst="straightConnector1">
            <a:avLst/>
          </a:prstGeom>
          <a:noFill/>
          <a:ln cap="flat" cmpd="sng" w="38100">
            <a:solidFill>
              <a:srgbClr val="9A9A9A"/>
            </a:solidFill>
            <a:prstDash val="solid"/>
            <a:round/>
            <a:headEnd len="sm" w="sm" type="none"/>
            <a:tailEnd len="sm" w="sm" type="none"/>
          </a:ln>
        </p:spPr>
      </p:cxnSp>
      <p:cxnSp>
        <p:nvCxnSpPr>
          <p:cNvPr id="610" name="Google Shape;610;p25"/>
          <p:cNvCxnSpPr/>
          <p:nvPr/>
        </p:nvCxnSpPr>
        <p:spPr>
          <a:xfrm rot="10800000">
            <a:off x="13278319" y="2481419"/>
            <a:ext cx="0" cy="1548211"/>
          </a:xfrm>
          <a:prstGeom prst="straightConnector1">
            <a:avLst/>
          </a:prstGeom>
          <a:noFill/>
          <a:ln cap="flat" cmpd="sng" w="38100">
            <a:solidFill>
              <a:srgbClr val="9A9A9A"/>
            </a:solidFill>
            <a:prstDash val="solid"/>
            <a:round/>
            <a:headEnd len="sm" w="sm" type="none"/>
            <a:tailEnd len="sm" w="sm" type="none"/>
          </a:ln>
        </p:spPr>
      </p:cxnSp>
      <p:cxnSp>
        <p:nvCxnSpPr>
          <p:cNvPr id="611" name="Google Shape;611;p25"/>
          <p:cNvCxnSpPr/>
          <p:nvPr/>
        </p:nvCxnSpPr>
        <p:spPr>
          <a:xfrm rot="10800000">
            <a:off x="1831615" y="5635460"/>
            <a:ext cx="0" cy="3823421"/>
          </a:xfrm>
          <a:prstGeom prst="straightConnector1">
            <a:avLst/>
          </a:prstGeom>
          <a:noFill/>
          <a:ln cap="flat" cmpd="sng" w="38100">
            <a:solidFill>
              <a:srgbClr val="9A9A9A"/>
            </a:solidFill>
            <a:prstDash val="solid"/>
            <a:round/>
            <a:headEnd len="sm" w="sm" type="none"/>
            <a:tailEnd len="sm" w="sm" type="none"/>
          </a:ln>
        </p:spPr>
      </p:cxnSp>
      <p:cxnSp>
        <p:nvCxnSpPr>
          <p:cNvPr id="612" name="Google Shape;612;p25"/>
          <p:cNvCxnSpPr/>
          <p:nvPr/>
        </p:nvCxnSpPr>
        <p:spPr>
          <a:xfrm rot="10800000">
            <a:off x="7580399" y="5635460"/>
            <a:ext cx="0" cy="3823421"/>
          </a:xfrm>
          <a:prstGeom prst="straightConnector1">
            <a:avLst/>
          </a:prstGeom>
          <a:noFill/>
          <a:ln cap="flat" cmpd="sng" w="38100">
            <a:solidFill>
              <a:srgbClr val="9A9A9A"/>
            </a:solidFill>
            <a:prstDash val="solid"/>
            <a:round/>
            <a:headEnd len="sm" w="sm" type="none"/>
            <a:tailEnd len="sm" w="sm" type="none"/>
          </a:ln>
        </p:spPr>
      </p:cxnSp>
      <p:cxnSp>
        <p:nvCxnSpPr>
          <p:cNvPr id="613" name="Google Shape;613;p25"/>
          <p:cNvCxnSpPr/>
          <p:nvPr/>
        </p:nvCxnSpPr>
        <p:spPr>
          <a:xfrm rot="10800000">
            <a:off x="13278319" y="5635460"/>
            <a:ext cx="0" cy="3823421"/>
          </a:xfrm>
          <a:prstGeom prst="straightConnector1">
            <a:avLst/>
          </a:prstGeom>
          <a:noFill/>
          <a:ln cap="flat" cmpd="sng" w="38100">
            <a:solidFill>
              <a:srgbClr val="9A9A9A"/>
            </a:solidFill>
            <a:prstDash val="solid"/>
            <a:round/>
            <a:headEnd len="sm" w="sm" type="none"/>
            <a:tailEnd len="sm" w="sm" type="none"/>
          </a:ln>
        </p:spPr>
      </p:cxnSp>
      <p:grpSp>
        <p:nvGrpSpPr>
          <p:cNvPr id="614" name="Google Shape;614;p25"/>
          <p:cNvGrpSpPr/>
          <p:nvPr/>
        </p:nvGrpSpPr>
        <p:grpSpPr>
          <a:xfrm>
            <a:off x="1028700" y="4029630"/>
            <a:ext cx="1605830" cy="1605830"/>
            <a:chOff x="0" y="0"/>
            <a:chExt cx="812800" cy="812800"/>
          </a:xfrm>
        </p:grpSpPr>
        <p:sp>
          <p:nvSpPr>
            <p:cNvPr id="615" name="Google Shape;61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9A9A9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7" name="Google Shape;617;p25"/>
          <p:cNvGrpSpPr/>
          <p:nvPr/>
        </p:nvGrpSpPr>
        <p:grpSpPr>
          <a:xfrm>
            <a:off x="6777484" y="4029630"/>
            <a:ext cx="1605830" cy="1605830"/>
            <a:chOff x="0" y="0"/>
            <a:chExt cx="812800" cy="812800"/>
          </a:xfrm>
        </p:grpSpPr>
        <p:sp>
          <p:nvSpPr>
            <p:cNvPr id="618" name="Google Shape;61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9A9A9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0" name="Google Shape;620;p25"/>
          <p:cNvGrpSpPr/>
          <p:nvPr/>
        </p:nvGrpSpPr>
        <p:grpSpPr>
          <a:xfrm>
            <a:off x="12475404" y="4029630"/>
            <a:ext cx="1605830" cy="1605830"/>
            <a:chOff x="0" y="0"/>
            <a:chExt cx="812800" cy="812800"/>
          </a:xfrm>
        </p:grpSpPr>
        <p:sp>
          <p:nvSpPr>
            <p:cNvPr id="621" name="Google Shape;62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9A9A9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3" name="Google Shape;623;p25"/>
          <p:cNvGrpSpPr/>
          <p:nvPr/>
        </p:nvGrpSpPr>
        <p:grpSpPr>
          <a:xfrm>
            <a:off x="1851214" y="3357576"/>
            <a:ext cx="3086100" cy="2840402"/>
            <a:chOff x="0" y="-38100"/>
            <a:chExt cx="812800" cy="748089"/>
          </a:xfrm>
        </p:grpSpPr>
        <p:sp>
          <p:nvSpPr>
            <p:cNvPr id="624" name="Google Shape;624;p25"/>
            <p:cNvSpPr/>
            <p:nvPr/>
          </p:nvSpPr>
          <p:spPr>
            <a:xfrm>
              <a:off x="0" y="0"/>
              <a:ext cx="812800" cy="709989"/>
            </a:xfrm>
            <a:custGeom>
              <a:rect b="b" l="l" r="r" t="t"/>
              <a:pathLst>
                <a:path extrusionOk="0" h="709989" w="812800">
                  <a:moveTo>
                    <a:pt x="0" y="0"/>
                  </a:moveTo>
                  <a:lnTo>
                    <a:pt x="812800" y="0"/>
                  </a:lnTo>
                  <a:lnTo>
                    <a:pt x="812800" y="709989"/>
                  </a:lnTo>
                  <a:lnTo>
                    <a:pt x="0" y="709989"/>
                  </a:lnTo>
                  <a:close/>
                </a:path>
              </a:pathLst>
            </a:custGeom>
            <a:solidFill>
              <a:srgbClr val="E8E9EA"/>
            </a:solidFill>
            <a:ln>
              <a:noFill/>
            </a:ln>
          </p:spPr>
        </p:sp>
        <p:sp>
          <p:nvSpPr>
            <p:cNvPr id="625" name="Google Shape;625;p25"/>
            <p:cNvSpPr txBox="1"/>
            <p:nvPr/>
          </p:nvSpPr>
          <p:spPr>
            <a:xfrm>
              <a:off x="0" y="-38100"/>
              <a:ext cx="812800" cy="7480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6" name="Google Shape;626;p25"/>
          <p:cNvGrpSpPr/>
          <p:nvPr/>
        </p:nvGrpSpPr>
        <p:grpSpPr>
          <a:xfrm>
            <a:off x="7599999" y="3357576"/>
            <a:ext cx="3086100" cy="2840402"/>
            <a:chOff x="0" y="-38100"/>
            <a:chExt cx="812800" cy="748089"/>
          </a:xfrm>
        </p:grpSpPr>
        <p:sp>
          <p:nvSpPr>
            <p:cNvPr id="627" name="Google Shape;627;p25"/>
            <p:cNvSpPr/>
            <p:nvPr/>
          </p:nvSpPr>
          <p:spPr>
            <a:xfrm>
              <a:off x="0" y="0"/>
              <a:ext cx="812800" cy="709989"/>
            </a:xfrm>
            <a:custGeom>
              <a:rect b="b" l="l" r="r" t="t"/>
              <a:pathLst>
                <a:path extrusionOk="0" h="709989" w="812800">
                  <a:moveTo>
                    <a:pt x="0" y="0"/>
                  </a:moveTo>
                  <a:lnTo>
                    <a:pt x="812800" y="0"/>
                  </a:lnTo>
                  <a:lnTo>
                    <a:pt x="812800" y="709989"/>
                  </a:lnTo>
                  <a:lnTo>
                    <a:pt x="0" y="709989"/>
                  </a:lnTo>
                  <a:close/>
                </a:path>
              </a:pathLst>
            </a:custGeom>
            <a:solidFill>
              <a:srgbClr val="E8E9EA"/>
            </a:solidFill>
            <a:ln>
              <a:noFill/>
            </a:ln>
          </p:spPr>
        </p:sp>
        <p:sp>
          <p:nvSpPr>
            <p:cNvPr id="628" name="Google Shape;628;p25"/>
            <p:cNvSpPr txBox="1"/>
            <p:nvPr/>
          </p:nvSpPr>
          <p:spPr>
            <a:xfrm>
              <a:off x="0" y="-38100"/>
              <a:ext cx="812800" cy="7480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9" name="Google Shape;629;p25"/>
          <p:cNvGrpSpPr/>
          <p:nvPr/>
        </p:nvGrpSpPr>
        <p:grpSpPr>
          <a:xfrm>
            <a:off x="13297918" y="3357576"/>
            <a:ext cx="3086100" cy="2840402"/>
            <a:chOff x="0" y="-38100"/>
            <a:chExt cx="812800" cy="748089"/>
          </a:xfrm>
        </p:grpSpPr>
        <p:sp>
          <p:nvSpPr>
            <p:cNvPr id="630" name="Google Shape;630;p25"/>
            <p:cNvSpPr/>
            <p:nvPr/>
          </p:nvSpPr>
          <p:spPr>
            <a:xfrm>
              <a:off x="0" y="0"/>
              <a:ext cx="812800" cy="709989"/>
            </a:xfrm>
            <a:custGeom>
              <a:rect b="b" l="l" r="r" t="t"/>
              <a:pathLst>
                <a:path extrusionOk="0" h="709989" w="812800">
                  <a:moveTo>
                    <a:pt x="0" y="0"/>
                  </a:moveTo>
                  <a:lnTo>
                    <a:pt x="812800" y="0"/>
                  </a:lnTo>
                  <a:lnTo>
                    <a:pt x="812800" y="709989"/>
                  </a:lnTo>
                  <a:lnTo>
                    <a:pt x="0" y="709989"/>
                  </a:lnTo>
                  <a:close/>
                </a:path>
              </a:pathLst>
            </a:custGeom>
            <a:solidFill>
              <a:srgbClr val="E8E9EA"/>
            </a:solidFill>
            <a:ln>
              <a:noFill/>
            </a:ln>
          </p:spPr>
        </p:sp>
        <p:sp>
          <p:nvSpPr>
            <p:cNvPr id="631" name="Google Shape;631;p25"/>
            <p:cNvSpPr txBox="1"/>
            <p:nvPr/>
          </p:nvSpPr>
          <p:spPr>
            <a:xfrm>
              <a:off x="0" y="-38100"/>
              <a:ext cx="812800" cy="7480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2" name="Google Shape;632;p25"/>
          <p:cNvGrpSpPr/>
          <p:nvPr/>
        </p:nvGrpSpPr>
        <p:grpSpPr>
          <a:xfrm>
            <a:off x="1227108" y="4089158"/>
            <a:ext cx="3793458" cy="1369397"/>
            <a:chOff x="0" y="-38100"/>
            <a:chExt cx="1231339" cy="444500"/>
          </a:xfrm>
        </p:grpSpPr>
        <p:sp>
          <p:nvSpPr>
            <p:cNvPr id="633" name="Google Shape;633;p25"/>
            <p:cNvSpPr/>
            <p:nvPr/>
          </p:nvSpPr>
          <p:spPr>
            <a:xfrm>
              <a:off x="0" y="0"/>
              <a:ext cx="1231339" cy="406400"/>
            </a:xfrm>
            <a:custGeom>
              <a:rect b="b" l="l" r="r" t="t"/>
              <a:pathLst>
                <a:path extrusionOk="0" h="406400" w="1231339">
                  <a:moveTo>
                    <a:pt x="1028139" y="0"/>
                  </a:moveTo>
                  <a:cubicBezTo>
                    <a:pt x="1140364" y="0"/>
                    <a:pt x="1231339" y="90976"/>
                    <a:pt x="1231339" y="203200"/>
                  </a:cubicBezTo>
                  <a:cubicBezTo>
                    <a:pt x="1231339" y="315424"/>
                    <a:pt x="1140364" y="406400"/>
                    <a:pt x="1028139" y="406400"/>
                  </a:cubicBezTo>
                  <a:lnTo>
                    <a:pt x="203200" y="406400"/>
                  </a:lnTo>
                  <a:cubicBezTo>
                    <a:pt x="90976" y="406400"/>
                    <a:pt x="0" y="315424"/>
                    <a:pt x="0" y="203200"/>
                  </a:cubicBezTo>
                  <a:cubicBezTo>
                    <a:pt x="0" y="90976"/>
                    <a:pt x="90976" y="0"/>
                    <a:pt x="203200"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5"/>
            <p:cNvSpPr txBox="1"/>
            <p:nvPr/>
          </p:nvSpPr>
          <p:spPr>
            <a:xfrm>
              <a:off x="0" y="-38100"/>
              <a:ext cx="1231339"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5" name="Google Shape;635;p25"/>
          <p:cNvGrpSpPr/>
          <p:nvPr/>
        </p:nvGrpSpPr>
        <p:grpSpPr>
          <a:xfrm>
            <a:off x="6975892" y="4089158"/>
            <a:ext cx="3793458" cy="1369397"/>
            <a:chOff x="0" y="-38100"/>
            <a:chExt cx="1231339" cy="444500"/>
          </a:xfrm>
        </p:grpSpPr>
        <p:sp>
          <p:nvSpPr>
            <p:cNvPr id="636" name="Google Shape;636;p25"/>
            <p:cNvSpPr/>
            <p:nvPr/>
          </p:nvSpPr>
          <p:spPr>
            <a:xfrm>
              <a:off x="0" y="0"/>
              <a:ext cx="1231339" cy="406400"/>
            </a:xfrm>
            <a:custGeom>
              <a:rect b="b" l="l" r="r" t="t"/>
              <a:pathLst>
                <a:path extrusionOk="0" h="406400" w="1231339">
                  <a:moveTo>
                    <a:pt x="1028139" y="0"/>
                  </a:moveTo>
                  <a:cubicBezTo>
                    <a:pt x="1140364" y="0"/>
                    <a:pt x="1231339" y="90976"/>
                    <a:pt x="1231339" y="203200"/>
                  </a:cubicBezTo>
                  <a:cubicBezTo>
                    <a:pt x="1231339" y="315424"/>
                    <a:pt x="1140364" y="406400"/>
                    <a:pt x="1028139" y="406400"/>
                  </a:cubicBezTo>
                  <a:lnTo>
                    <a:pt x="203200" y="406400"/>
                  </a:lnTo>
                  <a:cubicBezTo>
                    <a:pt x="90976" y="406400"/>
                    <a:pt x="0" y="315424"/>
                    <a:pt x="0" y="203200"/>
                  </a:cubicBezTo>
                  <a:cubicBezTo>
                    <a:pt x="0" y="90976"/>
                    <a:pt x="90976" y="0"/>
                    <a:pt x="203200"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5"/>
            <p:cNvSpPr txBox="1"/>
            <p:nvPr/>
          </p:nvSpPr>
          <p:spPr>
            <a:xfrm>
              <a:off x="0" y="-38100"/>
              <a:ext cx="1231339"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8" name="Google Shape;638;p25"/>
          <p:cNvGrpSpPr/>
          <p:nvPr/>
        </p:nvGrpSpPr>
        <p:grpSpPr>
          <a:xfrm>
            <a:off x="12673811" y="4089158"/>
            <a:ext cx="3793458" cy="1369397"/>
            <a:chOff x="0" y="-38100"/>
            <a:chExt cx="1231339" cy="444500"/>
          </a:xfrm>
        </p:grpSpPr>
        <p:sp>
          <p:nvSpPr>
            <p:cNvPr id="639" name="Google Shape;639;p25"/>
            <p:cNvSpPr/>
            <p:nvPr/>
          </p:nvSpPr>
          <p:spPr>
            <a:xfrm>
              <a:off x="0" y="0"/>
              <a:ext cx="1231339" cy="406400"/>
            </a:xfrm>
            <a:custGeom>
              <a:rect b="b" l="l" r="r" t="t"/>
              <a:pathLst>
                <a:path extrusionOk="0" h="406400" w="1231339">
                  <a:moveTo>
                    <a:pt x="1028139" y="0"/>
                  </a:moveTo>
                  <a:cubicBezTo>
                    <a:pt x="1140364" y="0"/>
                    <a:pt x="1231339" y="90976"/>
                    <a:pt x="1231339" y="203200"/>
                  </a:cubicBezTo>
                  <a:cubicBezTo>
                    <a:pt x="1231339" y="315424"/>
                    <a:pt x="1140364" y="406400"/>
                    <a:pt x="1028139" y="406400"/>
                  </a:cubicBezTo>
                  <a:lnTo>
                    <a:pt x="203200" y="406400"/>
                  </a:lnTo>
                  <a:cubicBezTo>
                    <a:pt x="90976" y="406400"/>
                    <a:pt x="0" y="315424"/>
                    <a:pt x="0" y="203200"/>
                  </a:cubicBezTo>
                  <a:cubicBezTo>
                    <a:pt x="0" y="90976"/>
                    <a:pt x="90976" y="0"/>
                    <a:pt x="203200"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5"/>
            <p:cNvSpPr txBox="1"/>
            <p:nvPr/>
          </p:nvSpPr>
          <p:spPr>
            <a:xfrm>
              <a:off x="0" y="-38100"/>
              <a:ext cx="1231339"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1" name="Google Shape;641;p25"/>
          <p:cNvSpPr txBox="1"/>
          <p:nvPr/>
        </p:nvSpPr>
        <p:spPr>
          <a:xfrm>
            <a:off x="2119209" y="5971244"/>
            <a:ext cx="3731111" cy="499111"/>
          </a:xfrm>
          <a:prstGeom prst="rect">
            <a:avLst/>
          </a:prstGeom>
          <a:noFill/>
          <a:ln>
            <a:noFill/>
          </a:ln>
        </p:spPr>
        <p:txBody>
          <a:bodyPr anchorCtr="0" anchor="t" bIns="0" lIns="0" spcFirstLastPara="1" rIns="0" wrap="square" tIns="0">
            <a:spAutoFit/>
          </a:bodyPr>
          <a:lstStyle/>
          <a:p>
            <a:pPr indent="0" lvl="0" marL="0" marR="0" rtl="0" algn="l">
              <a:lnSpc>
                <a:spcPct val="165025"/>
              </a:lnSpc>
              <a:spcBef>
                <a:spcPts val="0"/>
              </a:spcBef>
              <a:spcAft>
                <a:spcPts val="0"/>
              </a:spcAft>
              <a:buNone/>
            </a:pPr>
            <a:r>
              <a:rPr b="1" i="0" lang="en-US" sz="2599" u="none" cap="none" strike="noStrike">
                <a:solidFill>
                  <a:srgbClr val="878EDD"/>
                </a:solidFill>
                <a:latin typeface="Assistant"/>
                <a:ea typeface="Assistant"/>
                <a:cs typeface="Assistant"/>
                <a:sym typeface="Assistant"/>
              </a:rPr>
              <a:t>Write a main point here</a:t>
            </a:r>
            <a:endParaRPr/>
          </a:p>
        </p:txBody>
      </p:sp>
      <p:sp>
        <p:nvSpPr>
          <p:cNvPr id="642" name="Google Shape;642;p25"/>
          <p:cNvSpPr txBox="1"/>
          <p:nvPr/>
        </p:nvSpPr>
        <p:spPr>
          <a:xfrm>
            <a:off x="7867993" y="5971244"/>
            <a:ext cx="3731111" cy="499111"/>
          </a:xfrm>
          <a:prstGeom prst="rect">
            <a:avLst/>
          </a:prstGeom>
          <a:noFill/>
          <a:ln>
            <a:noFill/>
          </a:ln>
        </p:spPr>
        <p:txBody>
          <a:bodyPr anchorCtr="0" anchor="t" bIns="0" lIns="0" spcFirstLastPara="1" rIns="0" wrap="square" tIns="0">
            <a:spAutoFit/>
          </a:bodyPr>
          <a:lstStyle/>
          <a:p>
            <a:pPr indent="0" lvl="0" marL="0" marR="0" rtl="0" algn="l">
              <a:lnSpc>
                <a:spcPct val="165025"/>
              </a:lnSpc>
              <a:spcBef>
                <a:spcPts val="0"/>
              </a:spcBef>
              <a:spcAft>
                <a:spcPts val="0"/>
              </a:spcAft>
              <a:buNone/>
            </a:pPr>
            <a:r>
              <a:rPr b="1" i="0" lang="en-US" sz="2599" u="none" cap="none" strike="noStrike">
                <a:solidFill>
                  <a:srgbClr val="878EDD"/>
                </a:solidFill>
                <a:latin typeface="Assistant"/>
                <a:ea typeface="Assistant"/>
                <a:cs typeface="Assistant"/>
                <a:sym typeface="Assistant"/>
              </a:rPr>
              <a:t>Write a main point here</a:t>
            </a:r>
            <a:endParaRPr/>
          </a:p>
        </p:txBody>
      </p:sp>
      <p:sp>
        <p:nvSpPr>
          <p:cNvPr id="643" name="Google Shape;643;p25"/>
          <p:cNvSpPr txBox="1"/>
          <p:nvPr/>
        </p:nvSpPr>
        <p:spPr>
          <a:xfrm>
            <a:off x="13565912" y="5971244"/>
            <a:ext cx="3731111" cy="499111"/>
          </a:xfrm>
          <a:prstGeom prst="rect">
            <a:avLst/>
          </a:prstGeom>
          <a:noFill/>
          <a:ln>
            <a:noFill/>
          </a:ln>
        </p:spPr>
        <p:txBody>
          <a:bodyPr anchorCtr="0" anchor="t" bIns="0" lIns="0" spcFirstLastPara="1" rIns="0" wrap="square" tIns="0">
            <a:spAutoFit/>
          </a:bodyPr>
          <a:lstStyle/>
          <a:p>
            <a:pPr indent="0" lvl="0" marL="0" marR="0" rtl="0" algn="l">
              <a:lnSpc>
                <a:spcPct val="165025"/>
              </a:lnSpc>
              <a:spcBef>
                <a:spcPts val="0"/>
              </a:spcBef>
              <a:spcAft>
                <a:spcPts val="0"/>
              </a:spcAft>
              <a:buNone/>
            </a:pPr>
            <a:r>
              <a:rPr b="1" i="0" lang="en-US" sz="2599" u="none" cap="none" strike="noStrike">
                <a:solidFill>
                  <a:srgbClr val="878EDD"/>
                </a:solidFill>
                <a:latin typeface="Assistant"/>
                <a:ea typeface="Assistant"/>
                <a:cs typeface="Assistant"/>
                <a:sym typeface="Assistant"/>
              </a:rPr>
              <a:t>Write a main point here</a:t>
            </a:r>
            <a:endParaRPr/>
          </a:p>
        </p:txBody>
      </p:sp>
      <p:sp>
        <p:nvSpPr>
          <p:cNvPr id="644" name="Google Shape;644;p25"/>
          <p:cNvSpPr txBox="1"/>
          <p:nvPr/>
        </p:nvSpPr>
        <p:spPr>
          <a:xfrm>
            <a:off x="7817128" y="6600116"/>
            <a:ext cx="3782100" cy="2893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5" name="Google Shape;645;p25"/>
          <p:cNvSpPr txBox="1"/>
          <p:nvPr/>
        </p:nvSpPr>
        <p:spPr>
          <a:xfrm>
            <a:off x="2119209" y="6600116"/>
            <a:ext cx="3782100" cy="2893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6" name="Google Shape;646;p25"/>
          <p:cNvSpPr txBox="1"/>
          <p:nvPr/>
        </p:nvSpPr>
        <p:spPr>
          <a:xfrm>
            <a:off x="13515047" y="6600116"/>
            <a:ext cx="3782100" cy="2893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7" name="Google Shape;647;p25"/>
          <p:cNvSpPr txBox="1"/>
          <p:nvPr/>
        </p:nvSpPr>
        <p:spPr>
          <a:xfrm>
            <a:off x="1617587" y="4142142"/>
            <a:ext cx="1291500" cy="1266000"/>
          </a:xfrm>
          <a:prstGeom prst="rect">
            <a:avLst/>
          </a:prstGeom>
          <a:noFill/>
          <a:ln>
            <a:noFill/>
          </a:ln>
        </p:spPr>
        <p:txBody>
          <a:bodyPr anchorCtr="0" anchor="t" bIns="0" lIns="0" spcFirstLastPara="1" rIns="0" wrap="square" tIns="0">
            <a:spAutoFit/>
          </a:bodyPr>
          <a:lstStyle/>
          <a:p>
            <a:pPr indent="0" lvl="0" marL="0" marR="0" rtl="0" algn="l">
              <a:lnSpc>
                <a:spcPct val="165004"/>
              </a:lnSpc>
              <a:spcBef>
                <a:spcPts val="0"/>
              </a:spcBef>
              <a:spcAft>
                <a:spcPts val="0"/>
              </a:spcAft>
              <a:buNone/>
            </a:pPr>
            <a:r>
              <a:rPr b="0" i="0" lang="en-US" sz="8224" u="none" cap="none" strike="noStrike">
                <a:solidFill>
                  <a:srgbClr val="FFFFFF"/>
                </a:solidFill>
                <a:latin typeface="Assistant"/>
                <a:ea typeface="Assistant"/>
                <a:cs typeface="Assistant"/>
                <a:sym typeface="Assistant"/>
              </a:rPr>
              <a:t>01</a:t>
            </a:r>
            <a:endParaRPr/>
          </a:p>
        </p:txBody>
      </p:sp>
      <p:sp>
        <p:nvSpPr>
          <p:cNvPr id="648" name="Google Shape;648;p25"/>
          <p:cNvSpPr txBox="1"/>
          <p:nvPr/>
        </p:nvSpPr>
        <p:spPr>
          <a:xfrm>
            <a:off x="7580399" y="4142142"/>
            <a:ext cx="1291500" cy="1266000"/>
          </a:xfrm>
          <a:prstGeom prst="rect">
            <a:avLst/>
          </a:prstGeom>
          <a:noFill/>
          <a:ln>
            <a:noFill/>
          </a:ln>
        </p:spPr>
        <p:txBody>
          <a:bodyPr anchorCtr="0" anchor="t" bIns="0" lIns="0" spcFirstLastPara="1" rIns="0" wrap="square" tIns="0">
            <a:spAutoFit/>
          </a:bodyPr>
          <a:lstStyle/>
          <a:p>
            <a:pPr indent="0" lvl="0" marL="0" marR="0" rtl="0" algn="l">
              <a:lnSpc>
                <a:spcPct val="165004"/>
              </a:lnSpc>
              <a:spcBef>
                <a:spcPts val="0"/>
              </a:spcBef>
              <a:spcAft>
                <a:spcPts val="0"/>
              </a:spcAft>
              <a:buNone/>
            </a:pPr>
            <a:r>
              <a:rPr b="0" i="0" lang="en-US" sz="8224" u="none" cap="none" strike="noStrike">
                <a:solidFill>
                  <a:srgbClr val="FFFFFF"/>
                </a:solidFill>
                <a:latin typeface="Assistant"/>
                <a:ea typeface="Assistant"/>
                <a:cs typeface="Assistant"/>
                <a:sym typeface="Assistant"/>
              </a:rPr>
              <a:t>02</a:t>
            </a:r>
            <a:endParaRPr/>
          </a:p>
        </p:txBody>
      </p:sp>
      <p:sp>
        <p:nvSpPr>
          <p:cNvPr id="649" name="Google Shape;649;p25"/>
          <p:cNvSpPr txBox="1"/>
          <p:nvPr/>
        </p:nvSpPr>
        <p:spPr>
          <a:xfrm>
            <a:off x="13147347" y="4142142"/>
            <a:ext cx="1291500" cy="1266000"/>
          </a:xfrm>
          <a:prstGeom prst="rect">
            <a:avLst/>
          </a:prstGeom>
          <a:noFill/>
          <a:ln>
            <a:noFill/>
          </a:ln>
        </p:spPr>
        <p:txBody>
          <a:bodyPr anchorCtr="0" anchor="t" bIns="0" lIns="0" spcFirstLastPara="1" rIns="0" wrap="square" tIns="0">
            <a:spAutoFit/>
          </a:bodyPr>
          <a:lstStyle/>
          <a:p>
            <a:pPr indent="0" lvl="0" marL="0" marR="0" rtl="0" algn="l">
              <a:lnSpc>
                <a:spcPct val="165004"/>
              </a:lnSpc>
              <a:spcBef>
                <a:spcPts val="0"/>
              </a:spcBef>
              <a:spcAft>
                <a:spcPts val="0"/>
              </a:spcAft>
              <a:buNone/>
            </a:pPr>
            <a:r>
              <a:rPr b="0" i="0" lang="en-US" sz="8224" u="none" cap="none" strike="noStrike">
                <a:solidFill>
                  <a:srgbClr val="FFFFFF"/>
                </a:solidFill>
                <a:latin typeface="Assistant"/>
                <a:ea typeface="Assistant"/>
                <a:cs typeface="Assistant"/>
                <a:sym typeface="Assistant"/>
              </a:rPr>
              <a:t>03</a:t>
            </a:r>
            <a:endParaRPr/>
          </a:p>
        </p:txBody>
      </p:sp>
      <p:sp>
        <p:nvSpPr>
          <p:cNvPr id="650" name="Google Shape;650;p25"/>
          <p:cNvSpPr txBox="1"/>
          <p:nvPr/>
        </p:nvSpPr>
        <p:spPr>
          <a:xfrm>
            <a:off x="2832997" y="4615160"/>
            <a:ext cx="1864800" cy="383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490" u="none" cap="none" strike="noStrike">
                <a:solidFill>
                  <a:srgbClr val="FFFFFF"/>
                </a:solidFill>
                <a:latin typeface="Assistant"/>
                <a:ea typeface="Assistant"/>
                <a:cs typeface="Assistant"/>
                <a:sym typeface="Assistant"/>
              </a:rPr>
              <a:t>Applications</a:t>
            </a:r>
            <a:endParaRPr/>
          </a:p>
        </p:txBody>
      </p:sp>
      <p:sp>
        <p:nvSpPr>
          <p:cNvPr id="651" name="Google Shape;651;p25"/>
          <p:cNvSpPr txBox="1"/>
          <p:nvPr/>
        </p:nvSpPr>
        <p:spPr>
          <a:xfrm>
            <a:off x="8795810" y="4615160"/>
            <a:ext cx="1864800" cy="383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490" u="none" cap="none" strike="noStrike">
                <a:solidFill>
                  <a:srgbClr val="FFFFFF"/>
                </a:solidFill>
                <a:latin typeface="Assistant"/>
                <a:ea typeface="Assistant"/>
                <a:cs typeface="Assistant"/>
                <a:sym typeface="Assistant"/>
              </a:rPr>
              <a:t>Applications</a:t>
            </a:r>
            <a:endParaRPr/>
          </a:p>
        </p:txBody>
      </p:sp>
      <p:sp>
        <p:nvSpPr>
          <p:cNvPr id="652" name="Google Shape;652;p25"/>
          <p:cNvSpPr txBox="1"/>
          <p:nvPr/>
        </p:nvSpPr>
        <p:spPr>
          <a:xfrm>
            <a:off x="14362757" y="4615160"/>
            <a:ext cx="1864800" cy="383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490" u="none" cap="none" strike="noStrike">
                <a:solidFill>
                  <a:srgbClr val="FFFFFF"/>
                </a:solidFill>
                <a:latin typeface="Assistant"/>
                <a:ea typeface="Assistant"/>
                <a:cs typeface="Assistant"/>
                <a:sym typeface="Assistant"/>
              </a:rPr>
              <a:t>Applications</a:t>
            </a:r>
            <a:endParaRPr/>
          </a:p>
        </p:txBody>
      </p:sp>
      <p:sp>
        <p:nvSpPr>
          <p:cNvPr id="653" name="Google Shape;653;p25"/>
          <p:cNvSpPr txBox="1"/>
          <p:nvPr/>
        </p:nvSpPr>
        <p:spPr>
          <a:xfrm>
            <a:off x="2180117" y="597356"/>
            <a:ext cx="13927766" cy="1346835"/>
          </a:xfrm>
          <a:prstGeom prst="rect">
            <a:avLst/>
          </a:prstGeom>
          <a:noFill/>
          <a:ln>
            <a:noFill/>
          </a:ln>
        </p:spPr>
        <p:txBody>
          <a:bodyPr anchorCtr="0" anchor="t" bIns="0" lIns="0" spcFirstLastPara="1" rIns="0" wrap="square" tIns="0">
            <a:spAutoFit/>
          </a:bodyPr>
          <a:lstStyle/>
          <a:p>
            <a:pPr indent="0" lvl="0" marL="0" marR="0" rtl="0" algn="ctr">
              <a:lnSpc>
                <a:spcPct val="117988"/>
              </a:lnSpc>
              <a:spcBef>
                <a:spcPts val="0"/>
              </a:spcBef>
              <a:spcAft>
                <a:spcPts val="0"/>
              </a:spcAft>
              <a:buNone/>
            </a:pPr>
            <a:r>
              <a:rPr b="1" i="0" lang="en-US" sz="9000" u="none" cap="none" strike="noStrike">
                <a:solidFill>
                  <a:srgbClr val="878EDD"/>
                </a:solidFill>
                <a:latin typeface="Sarabun ExtraBold"/>
                <a:ea typeface="Sarabun ExtraBold"/>
                <a:cs typeface="Sarabun ExtraBold"/>
                <a:sym typeface="Sarabun ExtraBold"/>
              </a:rPr>
              <a:t>Write a main title here</a:t>
            </a:r>
            <a:endParaRPr/>
          </a:p>
        </p:txBody>
      </p:sp>
      <p:cxnSp>
        <p:nvCxnSpPr>
          <p:cNvPr id="654" name="Google Shape;654;p25"/>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655" name="Google Shape;655;p25"/>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pic>
        <p:nvPicPr>
          <p:cNvPr id="656" name="Google Shape;656;p25"/>
          <p:cNvPicPr preferRelativeResize="0"/>
          <p:nvPr/>
        </p:nvPicPr>
        <p:blipFill>
          <a:blip r:embed="rId3">
            <a:alphaModFix/>
          </a:blip>
          <a:stretch>
            <a:fillRect/>
          </a:stretch>
        </p:blipFill>
        <p:spPr>
          <a:xfrm>
            <a:off x="2180125" y="2351550"/>
            <a:ext cx="1032550" cy="1485865"/>
          </a:xfrm>
          <a:prstGeom prst="rect">
            <a:avLst/>
          </a:prstGeom>
          <a:noFill/>
          <a:ln>
            <a:noFill/>
          </a:ln>
        </p:spPr>
      </p:pic>
      <p:pic>
        <p:nvPicPr>
          <p:cNvPr id="657" name="Google Shape;657;p25"/>
          <p:cNvPicPr preferRelativeResize="0"/>
          <p:nvPr/>
        </p:nvPicPr>
        <p:blipFill>
          <a:blip r:embed="rId4">
            <a:alphaModFix/>
          </a:blip>
          <a:stretch>
            <a:fillRect/>
          </a:stretch>
        </p:blipFill>
        <p:spPr>
          <a:xfrm>
            <a:off x="8048625" y="2516875"/>
            <a:ext cx="1291500" cy="1302726"/>
          </a:xfrm>
          <a:prstGeom prst="rect">
            <a:avLst/>
          </a:prstGeom>
          <a:noFill/>
          <a:ln>
            <a:noFill/>
          </a:ln>
        </p:spPr>
      </p:pic>
      <p:pic>
        <p:nvPicPr>
          <p:cNvPr id="658" name="Google Shape;658;p25"/>
          <p:cNvPicPr preferRelativeResize="0"/>
          <p:nvPr/>
        </p:nvPicPr>
        <p:blipFill>
          <a:blip r:embed="rId5">
            <a:alphaModFix/>
          </a:blip>
          <a:stretch>
            <a:fillRect/>
          </a:stretch>
        </p:blipFill>
        <p:spPr>
          <a:xfrm>
            <a:off x="13565900" y="2557750"/>
            <a:ext cx="1291500" cy="129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662" name="Shape 662"/>
        <p:cNvGrpSpPr/>
        <p:nvPr/>
      </p:nvGrpSpPr>
      <p:grpSpPr>
        <a:xfrm>
          <a:off x="0" y="0"/>
          <a:ext cx="0" cy="0"/>
          <a:chOff x="0" y="0"/>
          <a:chExt cx="0" cy="0"/>
        </a:xfrm>
      </p:grpSpPr>
      <p:pic>
        <p:nvPicPr>
          <p:cNvPr id="663" name="Google Shape;663;p26"/>
          <p:cNvPicPr preferRelativeResize="0"/>
          <p:nvPr/>
        </p:nvPicPr>
        <p:blipFill rotWithShape="1">
          <a:blip r:embed="rId3">
            <a:alphaModFix/>
          </a:blip>
          <a:srcRect b="0" l="26808" r="26807" t="0"/>
          <a:stretch/>
        </p:blipFill>
        <p:spPr>
          <a:xfrm>
            <a:off x="0" y="2691595"/>
            <a:ext cx="4572000" cy="4903809"/>
          </a:xfrm>
          <a:prstGeom prst="rect">
            <a:avLst/>
          </a:prstGeom>
          <a:noFill/>
          <a:ln>
            <a:noFill/>
          </a:ln>
        </p:spPr>
      </p:pic>
      <p:pic>
        <p:nvPicPr>
          <p:cNvPr id="664" name="Google Shape;664;p26"/>
          <p:cNvPicPr preferRelativeResize="0"/>
          <p:nvPr/>
        </p:nvPicPr>
        <p:blipFill rotWithShape="1">
          <a:blip r:embed="rId4">
            <a:alphaModFix/>
          </a:blip>
          <a:srcRect b="0" l="26826" r="11018" t="0"/>
          <a:stretch/>
        </p:blipFill>
        <p:spPr>
          <a:xfrm>
            <a:off x="4572000" y="2691595"/>
            <a:ext cx="4572000" cy="4903809"/>
          </a:xfrm>
          <a:prstGeom prst="rect">
            <a:avLst/>
          </a:prstGeom>
          <a:noFill/>
          <a:ln>
            <a:noFill/>
          </a:ln>
        </p:spPr>
      </p:pic>
      <p:pic>
        <p:nvPicPr>
          <p:cNvPr id="665" name="Google Shape;665;p26"/>
          <p:cNvPicPr preferRelativeResize="0"/>
          <p:nvPr/>
        </p:nvPicPr>
        <p:blipFill rotWithShape="1">
          <a:blip r:embed="rId5">
            <a:alphaModFix/>
          </a:blip>
          <a:srcRect b="0" l="18883" r="18883" t="0"/>
          <a:stretch/>
        </p:blipFill>
        <p:spPr>
          <a:xfrm>
            <a:off x="9144000" y="2691595"/>
            <a:ext cx="4572000" cy="4903809"/>
          </a:xfrm>
          <a:prstGeom prst="rect">
            <a:avLst/>
          </a:prstGeom>
          <a:noFill/>
          <a:ln>
            <a:noFill/>
          </a:ln>
        </p:spPr>
      </p:pic>
      <p:pic>
        <p:nvPicPr>
          <p:cNvPr id="666" name="Google Shape;666;p26"/>
          <p:cNvPicPr preferRelativeResize="0"/>
          <p:nvPr/>
        </p:nvPicPr>
        <p:blipFill rotWithShape="1">
          <a:blip r:embed="rId6">
            <a:alphaModFix/>
          </a:blip>
          <a:srcRect b="0" l="18921" r="18922" t="0"/>
          <a:stretch/>
        </p:blipFill>
        <p:spPr>
          <a:xfrm>
            <a:off x="13716000" y="2691595"/>
            <a:ext cx="4572000" cy="4903809"/>
          </a:xfrm>
          <a:prstGeom prst="rect">
            <a:avLst/>
          </a:prstGeom>
          <a:noFill/>
          <a:ln>
            <a:noFill/>
          </a:ln>
        </p:spPr>
      </p:pic>
      <p:grpSp>
        <p:nvGrpSpPr>
          <p:cNvPr id="667" name="Google Shape;667;p26"/>
          <p:cNvGrpSpPr/>
          <p:nvPr/>
        </p:nvGrpSpPr>
        <p:grpSpPr>
          <a:xfrm>
            <a:off x="0" y="7450744"/>
            <a:ext cx="4572000" cy="2836256"/>
            <a:chOff x="0" y="-38100"/>
            <a:chExt cx="1204148" cy="746998"/>
          </a:xfrm>
        </p:grpSpPr>
        <p:sp>
          <p:nvSpPr>
            <p:cNvPr id="668" name="Google Shape;668;p26"/>
            <p:cNvSpPr/>
            <p:nvPr/>
          </p:nvSpPr>
          <p:spPr>
            <a:xfrm>
              <a:off x="0" y="0"/>
              <a:ext cx="1204148" cy="708898"/>
            </a:xfrm>
            <a:custGeom>
              <a:rect b="b" l="l" r="r" t="t"/>
              <a:pathLst>
                <a:path extrusionOk="0" h="708898" w="1204148">
                  <a:moveTo>
                    <a:pt x="0" y="0"/>
                  </a:moveTo>
                  <a:lnTo>
                    <a:pt x="1204148" y="0"/>
                  </a:lnTo>
                  <a:lnTo>
                    <a:pt x="1204148" y="708898"/>
                  </a:lnTo>
                  <a:lnTo>
                    <a:pt x="0" y="708898"/>
                  </a:lnTo>
                  <a:close/>
                </a:path>
              </a:pathLst>
            </a:custGeom>
            <a:solidFill>
              <a:srgbClr val="878EDD"/>
            </a:solidFill>
            <a:ln>
              <a:noFill/>
            </a:ln>
          </p:spPr>
        </p:sp>
        <p:sp>
          <p:nvSpPr>
            <p:cNvPr id="669" name="Google Shape;669;p26"/>
            <p:cNvSpPr txBox="1"/>
            <p:nvPr/>
          </p:nvSpPr>
          <p:spPr>
            <a:xfrm>
              <a:off x="0" y="-38100"/>
              <a:ext cx="1204148" cy="74699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0" name="Google Shape;670;p26"/>
          <p:cNvGrpSpPr/>
          <p:nvPr/>
        </p:nvGrpSpPr>
        <p:grpSpPr>
          <a:xfrm>
            <a:off x="9144000" y="7450744"/>
            <a:ext cx="4572000" cy="2836256"/>
            <a:chOff x="0" y="-38100"/>
            <a:chExt cx="1204148" cy="746998"/>
          </a:xfrm>
        </p:grpSpPr>
        <p:sp>
          <p:nvSpPr>
            <p:cNvPr id="671" name="Google Shape;671;p26"/>
            <p:cNvSpPr/>
            <p:nvPr/>
          </p:nvSpPr>
          <p:spPr>
            <a:xfrm>
              <a:off x="0" y="0"/>
              <a:ext cx="1204148" cy="708898"/>
            </a:xfrm>
            <a:custGeom>
              <a:rect b="b" l="l" r="r" t="t"/>
              <a:pathLst>
                <a:path extrusionOk="0" h="708898" w="1204148">
                  <a:moveTo>
                    <a:pt x="0" y="0"/>
                  </a:moveTo>
                  <a:lnTo>
                    <a:pt x="1204148" y="0"/>
                  </a:lnTo>
                  <a:lnTo>
                    <a:pt x="1204148" y="708898"/>
                  </a:lnTo>
                  <a:lnTo>
                    <a:pt x="0" y="708898"/>
                  </a:lnTo>
                  <a:close/>
                </a:path>
              </a:pathLst>
            </a:custGeom>
            <a:solidFill>
              <a:srgbClr val="878EDD"/>
            </a:solidFill>
            <a:ln>
              <a:noFill/>
            </a:ln>
          </p:spPr>
        </p:sp>
        <p:sp>
          <p:nvSpPr>
            <p:cNvPr id="672" name="Google Shape;672;p26"/>
            <p:cNvSpPr txBox="1"/>
            <p:nvPr/>
          </p:nvSpPr>
          <p:spPr>
            <a:xfrm>
              <a:off x="0" y="-38100"/>
              <a:ext cx="1204148" cy="74699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3" name="Google Shape;673;p26"/>
          <p:cNvGrpSpPr/>
          <p:nvPr/>
        </p:nvGrpSpPr>
        <p:grpSpPr>
          <a:xfrm>
            <a:off x="4532060" y="-144661"/>
            <a:ext cx="4572000" cy="2836256"/>
            <a:chOff x="0" y="-38100"/>
            <a:chExt cx="1204148" cy="746998"/>
          </a:xfrm>
        </p:grpSpPr>
        <p:sp>
          <p:nvSpPr>
            <p:cNvPr id="674" name="Google Shape;674;p26"/>
            <p:cNvSpPr/>
            <p:nvPr/>
          </p:nvSpPr>
          <p:spPr>
            <a:xfrm>
              <a:off x="0" y="0"/>
              <a:ext cx="1204148" cy="708898"/>
            </a:xfrm>
            <a:custGeom>
              <a:rect b="b" l="l" r="r" t="t"/>
              <a:pathLst>
                <a:path extrusionOk="0" h="708898" w="1204148">
                  <a:moveTo>
                    <a:pt x="0" y="0"/>
                  </a:moveTo>
                  <a:lnTo>
                    <a:pt x="1204148" y="0"/>
                  </a:lnTo>
                  <a:lnTo>
                    <a:pt x="1204148" y="708898"/>
                  </a:lnTo>
                  <a:lnTo>
                    <a:pt x="0" y="708898"/>
                  </a:lnTo>
                  <a:close/>
                </a:path>
              </a:pathLst>
            </a:custGeom>
            <a:solidFill>
              <a:srgbClr val="878EDD"/>
            </a:solidFill>
            <a:ln>
              <a:noFill/>
            </a:ln>
          </p:spPr>
        </p:sp>
        <p:sp>
          <p:nvSpPr>
            <p:cNvPr id="675" name="Google Shape;675;p26"/>
            <p:cNvSpPr txBox="1"/>
            <p:nvPr/>
          </p:nvSpPr>
          <p:spPr>
            <a:xfrm>
              <a:off x="0" y="-38100"/>
              <a:ext cx="1204148" cy="74699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6" name="Google Shape;676;p26"/>
          <p:cNvGrpSpPr/>
          <p:nvPr/>
        </p:nvGrpSpPr>
        <p:grpSpPr>
          <a:xfrm>
            <a:off x="13716000" y="-144661"/>
            <a:ext cx="4572000" cy="2836256"/>
            <a:chOff x="0" y="-38100"/>
            <a:chExt cx="1204148" cy="746998"/>
          </a:xfrm>
        </p:grpSpPr>
        <p:sp>
          <p:nvSpPr>
            <p:cNvPr id="677" name="Google Shape;677;p26"/>
            <p:cNvSpPr/>
            <p:nvPr/>
          </p:nvSpPr>
          <p:spPr>
            <a:xfrm>
              <a:off x="0" y="0"/>
              <a:ext cx="1204148" cy="708898"/>
            </a:xfrm>
            <a:custGeom>
              <a:rect b="b" l="l" r="r" t="t"/>
              <a:pathLst>
                <a:path extrusionOk="0" h="708898" w="1204148">
                  <a:moveTo>
                    <a:pt x="0" y="0"/>
                  </a:moveTo>
                  <a:lnTo>
                    <a:pt x="1204148" y="0"/>
                  </a:lnTo>
                  <a:lnTo>
                    <a:pt x="1204148" y="708898"/>
                  </a:lnTo>
                  <a:lnTo>
                    <a:pt x="0" y="708898"/>
                  </a:lnTo>
                  <a:close/>
                </a:path>
              </a:pathLst>
            </a:custGeom>
            <a:solidFill>
              <a:srgbClr val="878EDD"/>
            </a:solidFill>
            <a:ln>
              <a:noFill/>
            </a:ln>
          </p:spPr>
        </p:sp>
        <p:sp>
          <p:nvSpPr>
            <p:cNvPr id="678" name="Google Shape;678;p26"/>
            <p:cNvSpPr txBox="1"/>
            <p:nvPr/>
          </p:nvSpPr>
          <p:spPr>
            <a:xfrm>
              <a:off x="0" y="-38100"/>
              <a:ext cx="1204148" cy="74699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9" name="Google Shape;679;p26"/>
          <p:cNvSpPr txBox="1"/>
          <p:nvPr/>
        </p:nvSpPr>
        <p:spPr>
          <a:xfrm>
            <a:off x="1123030" y="7940969"/>
            <a:ext cx="2325900" cy="780900"/>
          </a:xfrm>
          <a:prstGeom prst="rect">
            <a:avLst/>
          </a:prstGeom>
          <a:noFill/>
          <a:ln>
            <a:noFill/>
          </a:ln>
        </p:spPr>
        <p:txBody>
          <a:bodyPr anchorCtr="0" anchor="t" bIns="0" lIns="0" spcFirstLastPara="1" rIns="0" wrap="square" tIns="0">
            <a:spAutoFit/>
          </a:bodyPr>
          <a:lstStyle/>
          <a:p>
            <a:pPr indent="0" lvl="0" marL="0" marR="0" rtl="0" algn="ctr">
              <a:lnSpc>
                <a:spcPct val="118013"/>
              </a:lnSpc>
              <a:spcBef>
                <a:spcPts val="0"/>
              </a:spcBef>
              <a:spcAft>
                <a:spcPts val="0"/>
              </a:spcAft>
              <a:buNone/>
            </a:pPr>
            <a:r>
              <a:rPr b="1" i="0" lang="en-US" sz="5074" u="none" cap="none" strike="noStrike">
                <a:solidFill>
                  <a:srgbClr val="E8E9EA"/>
                </a:solidFill>
                <a:latin typeface="Sarabun ExtraBold"/>
                <a:ea typeface="Sarabun ExtraBold"/>
                <a:cs typeface="Sarabun ExtraBold"/>
                <a:sym typeface="Sarabun ExtraBold"/>
              </a:rPr>
              <a:t>PLAN</a:t>
            </a:r>
            <a:endParaRPr/>
          </a:p>
        </p:txBody>
      </p:sp>
      <p:sp>
        <p:nvSpPr>
          <p:cNvPr id="680" name="Google Shape;680;p26"/>
          <p:cNvSpPr txBox="1"/>
          <p:nvPr/>
        </p:nvSpPr>
        <p:spPr>
          <a:xfrm>
            <a:off x="10267030" y="7940969"/>
            <a:ext cx="2325900" cy="780900"/>
          </a:xfrm>
          <a:prstGeom prst="rect">
            <a:avLst/>
          </a:prstGeom>
          <a:noFill/>
          <a:ln>
            <a:noFill/>
          </a:ln>
        </p:spPr>
        <p:txBody>
          <a:bodyPr anchorCtr="0" anchor="t" bIns="0" lIns="0" spcFirstLastPara="1" rIns="0" wrap="square" tIns="0">
            <a:spAutoFit/>
          </a:bodyPr>
          <a:lstStyle/>
          <a:p>
            <a:pPr indent="0" lvl="0" marL="0" marR="0" rtl="0" algn="ctr">
              <a:lnSpc>
                <a:spcPct val="118013"/>
              </a:lnSpc>
              <a:spcBef>
                <a:spcPts val="0"/>
              </a:spcBef>
              <a:spcAft>
                <a:spcPts val="0"/>
              </a:spcAft>
              <a:buNone/>
            </a:pPr>
            <a:r>
              <a:rPr b="1" i="0" lang="en-US" sz="5074" u="none" cap="none" strike="noStrike">
                <a:solidFill>
                  <a:srgbClr val="E8E9EA"/>
                </a:solidFill>
                <a:latin typeface="Sarabun ExtraBold"/>
                <a:ea typeface="Sarabun ExtraBold"/>
                <a:cs typeface="Sarabun ExtraBold"/>
                <a:sym typeface="Sarabun ExtraBold"/>
              </a:rPr>
              <a:t>STUDY</a:t>
            </a:r>
            <a:endParaRPr/>
          </a:p>
        </p:txBody>
      </p:sp>
      <p:sp>
        <p:nvSpPr>
          <p:cNvPr id="681" name="Google Shape;681;p26"/>
          <p:cNvSpPr txBox="1"/>
          <p:nvPr/>
        </p:nvSpPr>
        <p:spPr>
          <a:xfrm>
            <a:off x="5695030" y="504794"/>
            <a:ext cx="2325900" cy="780900"/>
          </a:xfrm>
          <a:prstGeom prst="rect">
            <a:avLst/>
          </a:prstGeom>
          <a:noFill/>
          <a:ln>
            <a:noFill/>
          </a:ln>
        </p:spPr>
        <p:txBody>
          <a:bodyPr anchorCtr="0" anchor="t" bIns="0" lIns="0" spcFirstLastPara="1" rIns="0" wrap="square" tIns="0">
            <a:spAutoFit/>
          </a:bodyPr>
          <a:lstStyle/>
          <a:p>
            <a:pPr indent="0" lvl="0" marL="0" marR="0" rtl="0" algn="ctr">
              <a:lnSpc>
                <a:spcPct val="118013"/>
              </a:lnSpc>
              <a:spcBef>
                <a:spcPts val="0"/>
              </a:spcBef>
              <a:spcAft>
                <a:spcPts val="0"/>
              </a:spcAft>
              <a:buNone/>
            </a:pPr>
            <a:r>
              <a:rPr b="1" i="0" lang="en-US" sz="5074" u="none" cap="none" strike="noStrike">
                <a:solidFill>
                  <a:srgbClr val="E8E9EA"/>
                </a:solidFill>
                <a:latin typeface="Sarabun ExtraBold"/>
                <a:ea typeface="Sarabun ExtraBold"/>
                <a:cs typeface="Sarabun ExtraBold"/>
                <a:sym typeface="Sarabun ExtraBold"/>
              </a:rPr>
              <a:t>DO</a:t>
            </a:r>
            <a:endParaRPr/>
          </a:p>
        </p:txBody>
      </p:sp>
      <p:sp>
        <p:nvSpPr>
          <p:cNvPr id="682" name="Google Shape;682;p26"/>
          <p:cNvSpPr txBox="1"/>
          <p:nvPr/>
        </p:nvSpPr>
        <p:spPr>
          <a:xfrm>
            <a:off x="14839030" y="504794"/>
            <a:ext cx="2325900" cy="780900"/>
          </a:xfrm>
          <a:prstGeom prst="rect">
            <a:avLst/>
          </a:prstGeom>
          <a:noFill/>
          <a:ln>
            <a:noFill/>
          </a:ln>
        </p:spPr>
        <p:txBody>
          <a:bodyPr anchorCtr="0" anchor="t" bIns="0" lIns="0" spcFirstLastPara="1" rIns="0" wrap="square" tIns="0">
            <a:spAutoFit/>
          </a:bodyPr>
          <a:lstStyle/>
          <a:p>
            <a:pPr indent="0" lvl="0" marL="0" marR="0" rtl="0" algn="ctr">
              <a:lnSpc>
                <a:spcPct val="118013"/>
              </a:lnSpc>
              <a:spcBef>
                <a:spcPts val="0"/>
              </a:spcBef>
              <a:spcAft>
                <a:spcPts val="0"/>
              </a:spcAft>
              <a:buNone/>
            </a:pPr>
            <a:r>
              <a:rPr b="1" i="0" lang="en-US" sz="5074" u="none" cap="none" strike="noStrike">
                <a:solidFill>
                  <a:srgbClr val="E8E9EA"/>
                </a:solidFill>
                <a:latin typeface="Sarabun ExtraBold"/>
                <a:ea typeface="Sarabun ExtraBold"/>
                <a:cs typeface="Sarabun ExtraBold"/>
                <a:sym typeface="Sarabun ExtraBold"/>
              </a:rPr>
              <a:t>ACT</a:t>
            </a:r>
            <a:endParaRPr/>
          </a:p>
        </p:txBody>
      </p:sp>
      <p:sp>
        <p:nvSpPr>
          <p:cNvPr id="683" name="Google Shape;683;p26"/>
          <p:cNvSpPr txBox="1"/>
          <p:nvPr/>
        </p:nvSpPr>
        <p:spPr>
          <a:xfrm>
            <a:off x="723563" y="8893577"/>
            <a:ext cx="3124874"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684" name="Google Shape;684;p26"/>
          <p:cNvSpPr txBox="1"/>
          <p:nvPr/>
        </p:nvSpPr>
        <p:spPr>
          <a:xfrm>
            <a:off x="5295563" y="1435063"/>
            <a:ext cx="3124874"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685" name="Google Shape;685;p26"/>
          <p:cNvSpPr txBox="1"/>
          <p:nvPr/>
        </p:nvSpPr>
        <p:spPr>
          <a:xfrm>
            <a:off x="14439563" y="1435063"/>
            <a:ext cx="3124874"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686" name="Google Shape;686;p26"/>
          <p:cNvSpPr txBox="1"/>
          <p:nvPr/>
        </p:nvSpPr>
        <p:spPr>
          <a:xfrm>
            <a:off x="9867563" y="8893577"/>
            <a:ext cx="3124874"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cxnSp>
        <p:nvCxnSpPr>
          <p:cNvPr id="687" name="Google Shape;687;p26"/>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688" name="Google Shape;688;p26"/>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692" name="Shape 692"/>
        <p:cNvGrpSpPr/>
        <p:nvPr/>
      </p:nvGrpSpPr>
      <p:grpSpPr>
        <a:xfrm>
          <a:off x="0" y="0"/>
          <a:ext cx="0" cy="0"/>
          <a:chOff x="0" y="0"/>
          <a:chExt cx="0" cy="0"/>
        </a:xfrm>
      </p:grpSpPr>
      <p:pic>
        <p:nvPicPr>
          <p:cNvPr id="693" name="Google Shape;693;p27"/>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694" name="Google Shape;694;p27"/>
          <p:cNvGrpSpPr/>
          <p:nvPr/>
        </p:nvGrpSpPr>
        <p:grpSpPr>
          <a:xfrm>
            <a:off x="3184734" y="2224398"/>
            <a:ext cx="2066918" cy="1059651"/>
            <a:chOff x="0" y="-38100"/>
            <a:chExt cx="627026" cy="321459"/>
          </a:xfrm>
        </p:grpSpPr>
        <p:sp>
          <p:nvSpPr>
            <p:cNvPr id="695" name="Google Shape;695;p27"/>
            <p:cNvSpPr/>
            <p:nvPr/>
          </p:nvSpPr>
          <p:spPr>
            <a:xfrm>
              <a:off x="0" y="0"/>
              <a:ext cx="627026" cy="283359"/>
            </a:xfrm>
            <a:custGeom>
              <a:rect b="b" l="l" r="r" t="t"/>
              <a:pathLst>
                <a:path extrusionOk="0" h="283359" w="627026">
                  <a:moveTo>
                    <a:pt x="0" y="0"/>
                  </a:moveTo>
                  <a:lnTo>
                    <a:pt x="627026" y="0"/>
                  </a:lnTo>
                  <a:lnTo>
                    <a:pt x="627026" y="283359"/>
                  </a:lnTo>
                  <a:lnTo>
                    <a:pt x="0" y="283359"/>
                  </a:lnTo>
                  <a:close/>
                </a:path>
              </a:pathLst>
            </a:custGeom>
            <a:solidFill>
              <a:srgbClr val="B7BCE3"/>
            </a:solidFill>
            <a:ln>
              <a:noFill/>
            </a:ln>
          </p:spPr>
        </p:sp>
        <p:sp>
          <p:nvSpPr>
            <p:cNvPr id="696" name="Google Shape;696;p27"/>
            <p:cNvSpPr txBox="1"/>
            <p:nvPr/>
          </p:nvSpPr>
          <p:spPr>
            <a:xfrm>
              <a:off x="0" y="-38100"/>
              <a:ext cx="627026" cy="3214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7" name="Google Shape;697;p27"/>
          <p:cNvGrpSpPr/>
          <p:nvPr/>
        </p:nvGrpSpPr>
        <p:grpSpPr>
          <a:xfrm>
            <a:off x="7069475" y="4201662"/>
            <a:ext cx="4149051" cy="1559860"/>
            <a:chOff x="0" y="-38100"/>
            <a:chExt cx="1258667" cy="473204"/>
          </a:xfrm>
        </p:grpSpPr>
        <p:sp>
          <p:nvSpPr>
            <p:cNvPr id="698" name="Google Shape;698;p27"/>
            <p:cNvSpPr/>
            <p:nvPr/>
          </p:nvSpPr>
          <p:spPr>
            <a:xfrm>
              <a:off x="0" y="0"/>
              <a:ext cx="1258667" cy="435104"/>
            </a:xfrm>
            <a:custGeom>
              <a:rect b="b" l="l" r="r" t="t"/>
              <a:pathLst>
                <a:path extrusionOk="0" h="435104" w="1258667">
                  <a:moveTo>
                    <a:pt x="0" y="0"/>
                  </a:moveTo>
                  <a:lnTo>
                    <a:pt x="1258667" y="0"/>
                  </a:lnTo>
                  <a:lnTo>
                    <a:pt x="1258667" y="435104"/>
                  </a:lnTo>
                  <a:lnTo>
                    <a:pt x="0" y="435104"/>
                  </a:lnTo>
                  <a:close/>
                </a:path>
              </a:pathLst>
            </a:custGeom>
            <a:solidFill>
              <a:srgbClr val="B7BCE3"/>
            </a:solidFill>
            <a:ln>
              <a:noFill/>
            </a:ln>
          </p:spPr>
        </p:sp>
        <p:sp>
          <p:nvSpPr>
            <p:cNvPr id="699" name="Google Shape;699;p27"/>
            <p:cNvSpPr txBox="1"/>
            <p:nvPr/>
          </p:nvSpPr>
          <p:spPr>
            <a:xfrm>
              <a:off x="0" y="-38100"/>
              <a:ext cx="1258667" cy="47320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0" name="Google Shape;700;p27"/>
          <p:cNvGrpSpPr/>
          <p:nvPr/>
        </p:nvGrpSpPr>
        <p:grpSpPr>
          <a:xfrm>
            <a:off x="13410807" y="2224398"/>
            <a:ext cx="2066918" cy="1059651"/>
            <a:chOff x="0" y="-38100"/>
            <a:chExt cx="627026" cy="321459"/>
          </a:xfrm>
        </p:grpSpPr>
        <p:sp>
          <p:nvSpPr>
            <p:cNvPr id="701" name="Google Shape;701;p27"/>
            <p:cNvSpPr/>
            <p:nvPr/>
          </p:nvSpPr>
          <p:spPr>
            <a:xfrm>
              <a:off x="0" y="0"/>
              <a:ext cx="627026" cy="283359"/>
            </a:xfrm>
            <a:custGeom>
              <a:rect b="b" l="l" r="r" t="t"/>
              <a:pathLst>
                <a:path extrusionOk="0" h="283359" w="627026">
                  <a:moveTo>
                    <a:pt x="0" y="0"/>
                  </a:moveTo>
                  <a:lnTo>
                    <a:pt x="627026" y="0"/>
                  </a:lnTo>
                  <a:lnTo>
                    <a:pt x="627026" y="283359"/>
                  </a:lnTo>
                  <a:lnTo>
                    <a:pt x="0" y="283359"/>
                  </a:lnTo>
                  <a:close/>
                </a:path>
              </a:pathLst>
            </a:custGeom>
            <a:solidFill>
              <a:srgbClr val="B7BCE3"/>
            </a:solidFill>
            <a:ln>
              <a:noFill/>
            </a:ln>
          </p:spPr>
        </p:sp>
        <p:sp>
          <p:nvSpPr>
            <p:cNvPr id="702" name="Google Shape;702;p27"/>
            <p:cNvSpPr txBox="1"/>
            <p:nvPr/>
          </p:nvSpPr>
          <p:spPr>
            <a:xfrm>
              <a:off x="0" y="-38100"/>
              <a:ext cx="627026" cy="3214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3" name="Google Shape;703;p27"/>
          <p:cNvGrpSpPr/>
          <p:nvPr/>
        </p:nvGrpSpPr>
        <p:grpSpPr>
          <a:xfrm>
            <a:off x="3184734" y="6774972"/>
            <a:ext cx="2066918" cy="1059651"/>
            <a:chOff x="0" y="-38100"/>
            <a:chExt cx="627026" cy="321459"/>
          </a:xfrm>
        </p:grpSpPr>
        <p:sp>
          <p:nvSpPr>
            <p:cNvPr id="704" name="Google Shape;704;p27"/>
            <p:cNvSpPr/>
            <p:nvPr/>
          </p:nvSpPr>
          <p:spPr>
            <a:xfrm>
              <a:off x="0" y="0"/>
              <a:ext cx="627026" cy="283359"/>
            </a:xfrm>
            <a:custGeom>
              <a:rect b="b" l="l" r="r" t="t"/>
              <a:pathLst>
                <a:path extrusionOk="0" h="283359" w="627026">
                  <a:moveTo>
                    <a:pt x="0" y="0"/>
                  </a:moveTo>
                  <a:lnTo>
                    <a:pt x="627026" y="0"/>
                  </a:lnTo>
                  <a:lnTo>
                    <a:pt x="627026" y="283359"/>
                  </a:lnTo>
                  <a:lnTo>
                    <a:pt x="0" y="283359"/>
                  </a:lnTo>
                  <a:close/>
                </a:path>
              </a:pathLst>
            </a:custGeom>
            <a:solidFill>
              <a:srgbClr val="B7BCE3"/>
            </a:solidFill>
            <a:ln>
              <a:noFill/>
            </a:ln>
          </p:spPr>
        </p:sp>
        <p:sp>
          <p:nvSpPr>
            <p:cNvPr id="705" name="Google Shape;705;p27"/>
            <p:cNvSpPr txBox="1"/>
            <p:nvPr/>
          </p:nvSpPr>
          <p:spPr>
            <a:xfrm>
              <a:off x="0" y="-38100"/>
              <a:ext cx="627026" cy="3214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6" name="Google Shape;706;p27"/>
          <p:cNvGrpSpPr/>
          <p:nvPr/>
        </p:nvGrpSpPr>
        <p:grpSpPr>
          <a:xfrm>
            <a:off x="1278057" y="3572316"/>
            <a:ext cx="4182276" cy="1322596"/>
            <a:chOff x="0" y="-38100"/>
            <a:chExt cx="1268747" cy="401226"/>
          </a:xfrm>
        </p:grpSpPr>
        <p:sp>
          <p:nvSpPr>
            <p:cNvPr id="707" name="Google Shape;707;p27"/>
            <p:cNvSpPr/>
            <p:nvPr/>
          </p:nvSpPr>
          <p:spPr>
            <a:xfrm>
              <a:off x="0" y="0"/>
              <a:ext cx="1268746" cy="363126"/>
            </a:xfrm>
            <a:custGeom>
              <a:rect b="b" l="l" r="r" t="t"/>
              <a:pathLst>
                <a:path extrusionOk="0" h="363126" w="1268746">
                  <a:moveTo>
                    <a:pt x="0" y="0"/>
                  </a:moveTo>
                  <a:lnTo>
                    <a:pt x="1268746" y="0"/>
                  </a:lnTo>
                  <a:lnTo>
                    <a:pt x="1268746" y="363126"/>
                  </a:lnTo>
                  <a:lnTo>
                    <a:pt x="0" y="363126"/>
                  </a:lnTo>
                  <a:close/>
                </a:path>
              </a:pathLst>
            </a:custGeom>
            <a:solidFill>
              <a:srgbClr val="D3D5E7"/>
            </a:solidFill>
            <a:ln>
              <a:noFill/>
            </a:ln>
          </p:spPr>
        </p:sp>
        <p:sp>
          <p:nvSpPr>
            <p:cNvPr id="708" name="Google Shape;708;p27"/>
            <p:cNvSpPr txBox="1"/>
            <p:nvPr/>
          </p:nvSpPr>
          <p:spPr>
            <a:xfrm>
              <a:off x="0" y="-38100"/>
              <a:ext cx="1268747" cy="4012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9" name="Google Shape;709;p27"/>
          <p:cNvGrpSpPr/>
          <p:nvPr/>
        </p:nvGrpSpPr>
        <p:grpSpPr>
          <a:xfrm>
            <a:off x="1987152" y="5066498"/>
            <a:ext cx="4182276" cy="1322596"/>
            <a:chOff x="0" y="-38100"/>
            <a:chExt cx="1268747" cy="401226"/>
          </a:xfrm>
        </p:grpSpPr>
        <p:sp>
          <p:nvSpPr>
            <p:cNvPr id="710" name="Google Shape;710;p27"/>
            <p:cNvSpPr/>
            <p:nvPr/>
          </p:nvSpPr>
          <p:spPr>
            <a:xfrm>
              <a:off x="0" y="0"/>
              <a:ext cx="1268746" cy="363126"/>
            </a:xfrm>
            <a:custGeom>
              <a:rect b="b" l="l" r="r" t="t"/>
              <a:pathLst>
                <a:path extrusionOk="0" h="363126" w="1268746">
                  <a:moveTo>
                    <a:pt x="0" y="0"/>
                  </a:moveTo>
                  <a:lnTo>
                    <a:pt x="1268746" y="0"/>
                  </a:lnTo>
                  <a:lnTo>
                    <a:pt x="1268746" y="363126"/>
                  </a:lnTo>
                  <a:lnTo>
                    <a:pt x="0" y="363126"/>
                  </a:lnTo>
                  <a:close/>
                </a:path>
              </a:pathLst>
            </a:custGeom>
            <a:solidFill>
              <a:srgbClr val="D3D5E7"/>
            </a:solidFill>
            <a:ln>
              <a:noFill/>
            </a:ln>
          </p:spPr>
        </p:sp>
        <p:sp>
          <p:nvSpPr>
            <p:cNvPr id="711" name="Google Shape;711;p27"/>
            <p:cNvSpPr txBox="1"/>
            <p:nvPr/>
          </p:nvSpPr>
          <p:spPr>
            <a:xfrm>
              <a:off x="0" y="-38100"/>
              <a:ext cx="1268747" cy="4012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2" name="Google Shape;712;p27"/>
          <p:cNvGrpSpPr/>
          <p:nvPr/>
        </p:nvGrpSpPr>
        <p:grpSpPr>
          <a:xfrm>
            <a:off x="12120426" y="5066498"/>
            <a:ext cx="4182276" cy="1322596"/>
            <a:chOff x="0" y="-38100"/>
            <a:chExt cx="1268747" cy="401226"/>
          </a:xfrm>
        </p:grpSpPr>
        <p:sp>
          <p:nvSpPr>
            <p:cNvPr id="713" name="Google Shape;713;p27"/>
            <p:cNvSpPr/>
            <p:nvPr/>
          </p:nvSpPr>
          <p:spPr>
            <a:xfrm>
              <a:off x="0" y="0"/>
              <a:ext cx="1268746" cy="363126"/>
            </a:xfrm>
            <a:custGeom>
              <a:rect b="b" l="l" r="r" t="t"/>
              <a:pathLst>
                <a:path extrusionOk="0" h="363126" w="1268746">
                  <a:moveTo>
                    <a:pt x="0" y="0"/>
                  </a:moveTo>
                  <a:lnTo>
                    <a:pt x="1268746" y="0"/>
                  </a:lnTo>
                  <a:lnTo>
                    <a:pt x="1268746" y="363126"/>
                  </a:lnTo>
                  <a:lnTo>
                    <a:pt x="0" y="363126"/>
                  </a:lnTo>
                  <a:close/>
                </a:path>
              </a:pathLst>
            </a:custGeom>
            <a:solidFill>
              <a:srgbClr val="D3D5E7"/>
            </a:solidFill>
            <a:ln>
              <a:noFill/>
            </a:ln>
          </p:spPr>
        </p:sp>
        <p:sp>
          <p:nvSpPr>
            <p:cNvPr id="714" name="Google Shape;714;p27"/>
            <p:cNvSpPr txBox="1"/>
            <p:nvPr/>
          </p:nvSpPr>
          <p:spPr>
            <a:xfrm>
              <a:off x="0" y="-38100"/>
              <a:ext cx="1268747" cy="4012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5" name="Google Shape;715;p27"/>
          <p:cNvGrpSpPr/>
          <p:nvPr/>
        </p:nvGrpSpPr>
        <p:grpSpPr>
          <a:xfrm>
            <a:off x="12827666" y="3572316"/>
            <a:ext cx="4182276" cy="1322596"/>
            <a:chOff x="0" y="-38100"/>
            <a:chExt cx="1268747" cy="401226"/>
          </a:xfrm>
        </p:grpSpPr>
        <p:sp>
          <p:nvSpPr>
            <p:cNvPr id="716" name="Google Shape;716;p27"/>
            <p:cNvSpPr/>
            <p:nvPr/>
          </p:nvSpPr>
          <p:spPr>
            <a:xfrm>
              <a:off x="0" y="0"/>
              <a:ext cx="1268746" cy="363126"/>
            </a:xfrm>
            <a:custGeom>
              <a:rect b="b" l="l" r="r" t="t"/>
              <a:pathLst>
                <a:path extrusionOk="0" h="363126" w="1268746">
                  <a:moveTo>
                    <a:pt x="0" y="0"/>
                  </a:moveTo>
                  <a:lnTo>
                    <a:pt x="1268746" y="0"/>
                  </a:lnTo>
                  <a:lnTo>
                    <a:pt x="1268746" y="363126"/>
                  </a:lnTo>
                  <a:lnTo>
                    <a:pt x="0" y="363126"/>
                  </a:lnTo>
                  <a:close/>
                </a:path>
              </a:pathLst>
            </a:custGeom>
            <a:solidFill>
              <a:srgbClr val="D3D5E7"/>
            </a:solidFill>
            <a:ln>
              <a:noFill/>
            </a:ln>
          </p:spPr>
        </p:sp>
        <p:sp>
          <p:nvSpPr>
            <p:cNvPr id="717" name="Google Shape;717;p27"/>
            <p:cNvSpPr txBox="1"/>
            <p:nvPr/>
          </p:nvSpPr>
          <p:spPr>
            <a:xfrm>
              <a:off x="0" y="-38100"/>
              <a:ext cx="1268747" cy="4012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8" name="Google Shape;718;p27"/>
          <p:cNvGrpSpPr/>
          <p:nvPr/>
        </p:nvGrpSpPr>
        <p:grpSpPr>
          <a:xfrm>
            <a:off x="4327031" y="612519"/>
            <a:ext cx="4182276" cy="1322596"/>
            <a:chOff x="0" y="-38100"/>
            <a:chExt cx="1268747" cy="401226"/>
          </a:xfrm>
        </p:grpSpPr>
        <p:sp>
          <p:nvSpPr>
            <p:cNvPr id="719" name="Google Shape;719;p27"/>
            <p:cNvSpPr/>
            <p:nvPr/>
          </p:nvSpPr>
          <p:spPr>
            <a:xfrm>
              <a:off x="0" y="0"/>
              <a:ext cx="1268746" cy="363126"/>
            </a:xfrm>
            <a:custGeom>
              <a:rect b="b" l="l" r="r" t="t"/>
              <a:pathLst>
                <a:path extrusionOk="0" h="363126" w="1268746">
                  <a:moveTo>
                    <a:pt x="0" y="0"/>
                  </a:moveTo>
                  <a:lnTo>
                    <a:pt x="1268746" y="0"/>
                  </a:lnTo>
                  <a:lnTo>
                    <a:pt x="1268746" y="363126"/>
                  </a:lnTo>
                  <a:lnTo>
                    <a:pt x="0" y="363126"/>
                  </a:lnTo>
                  <a:close/>
                </a:path>
              </a:pathLst>
            </a:custGeom>
            <a:solidFill>
              <a:srgbClr val="D3D5E7"/>
            </a:solidFill>
            <a:ln>
              <a:noFill/>
            </a:ln>
          </p:spPr>
        </p:sp>
        <p:sp>
          <p:nvSpPr>
            <p:cNvPr id="720" name="Google Shape;720;p27"/>
            <p:cNvSpPr txBox="1"/>
            <p:nvPr/>
          </p:nvSpPr>
          <p:spPr>
            <a:xfrm>
              <a:off x="0" y="-38100"/>
              <a:ext cx="1268747" cy="4012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1" name="Google Shape;721;p27"/>
          <p:cNvGrpSpPr/>
          <p:nvPr/>
        </p:nvGrpSpPr>
        <p:grpSpPr>
          <a:xfrm>
            <a:off x="4327031" y="8207242"/>
            <a:ext cx="4182276" cy="1322596"/>
            <a:chOff x="0" y="-38100"/>
            <a:chExt cx="1268747" cy="401226"/>
          </a:xfrm>
        </p:grpSpPr>
        <p:sp>
          <p:nvSpPr>
            <p:cNvPr id="722" name="Google Shape;722;p27"/>
            <p:cNvSpPr/>
            <p:nvPr/>
          </p:nvSpPr>
          <p:spPr>
            <a:xfrm>
              <a:off x="0" y="0"/>
              <a:ext cx="1268746" cy="363126"/>
            </a:xfrm>
            <a:custGeom>
              <a:rect b="b" l="l" r="r" t="t"/>
              <a:pathLst>
                <a:path extrusionOk="0" h="363126" w="1268746">
                  <a:moveTo>
                    <a:pt x="0" y="0"/>
                  </a:moveTo>
                  <a:lnTo>
                    <a:pt x="1268746" y="0"/>
                  </a:lnTo>
                  <a:lnTo>
                    <a:pt x="1268746" y="363126"/>
                  </a:lnTo>
                  <a:lnTo>
                    <a:pt x="0" y="363126"/>
                  </a:lnTo>
                  <a:close/>
                </a:path>
              </a:pathLst>
            </a:custGeom>
            <a:solidFill>
              <a:srgbClr val="D3D5E7"/>
            </a:solidFill>
            <a:ln>
              <a:noFill/>
            </a:ln>
          </p:spPr>
        </p:sp>
        <p:sp>
          <p:nvSpPr>
            <p:cNvPr id="723" name="Google Shape;723;p27"/>
            <p:cNvSpPr txBox="1"/>
            <p:nvPr/>
          </p:nvSpPr>
          <p:spPr>
            <a:xfrm>
              <a:off x="0" y="-38100"/>
              <a:ext cx="1268747" cy="4012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4" name="Google Shape;724;p27"/>
          <p:cNvGrpSpPr/>
          <p:nvPr/>
        </p:nvGrpSpPr>
        <p:grpSpPr>
          <a:xfrm>
            <a:off x="9778693" y="612519"/>
            <a:ext cx="4182276" cy="1322596"/>
            <a:chOff x="0" y="-38100"/>
            <a:chExt cx="1268747" cy="401226"/>
          </a:xfrm>
        </p:grpSpPr>
        <p:sp>
          <p:nvSpPr>
            <p:cNvPr id="725" name="Google Shape;725;p27"/>
            <p:cNvSpPr/>
            <p:nvPr/>
          </p:nvSpPr>
          <p:spPr>
            <a:xfrm>
              <a:off x="0" y="0"/>
              <a:ext cx="1268746" cy="363126"/>
            </a:xfrm>
            <a:custGeom>
              <a:rect b="b" l="l" r="r" t="t"/>
              <a:pathLst>
                <a:path extrusionOk="0" h="363126" w="1268746">
                  <a:moveTo>
                    <a:pt x="0" y="0"/>
                  </a:moveTo>
                  <a:lnTo>
                    <a:pt x="1268746" y="0"/>
                  </a:lnTo>
                  <a:lnTo>
                    <a:pt x="1268746" y="363126"/>
                  </a:lnTo>
                  <a:lnTo>
                    <a:pt x="0" y="363126"/>
                  </a:lnTo>
                  <a:close/>
                </a:path>
              </a:pathLst>
            </a:custGeom>
            <a:solidFill>
              <a:srgbClr val="D3D5E7"/>
            </a:solidFill>
            <a:ln>
              <a:noFill/>
            </a:ln>
          </p:spPr>
        </p:sp>
        <p:sp>
          <p:nvSpPr>
            <p:cNvPr id="726" name="Google Shape;726;p27"/>
            <p:cNvSpPr txBox="1"/>
            <p:nvPr/>
          </p:nvSpPr>
          <p:spPr>
            <a:xfrm>
              <a:off x="0" y="-38100"/>
              <a:ext cx="1268747" cy="4012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7" name="Google Shape;727;p27"/>
          <p:cNvGrpSpPr/>
          <p:nvPr/>
        </p:nvGrpSpPr>
        <p:grpSpPr>
          <a:xfrm>
            <a:off x="9778693" y="8207242"/>
            <a:ext cx="4182276" cy="1322596"/>
            <a:chOff x="0" y="-38100"/>
            <a:chExt cx="1268747" cy="401226"/>
          </a:xfrm>
        </p:grpSpPr>
        <p:sp>
          <p:nvSpPr>
            <p:cNvPr id="728" name="Google Shape;728;p27"/>
            <p:cNvSpPr/>
            <p:nvPr/>
          </p:nvSpPr>
          <p:spPr>
            <a:xfrm>
              <a:off x="0" y="0"/>
              <a:ext cx="1268746" cy="363126"/>
            </a:xfrm>
            <a:custGeom>
              <a:rect b="b" l="l" r="r" t="t"/>
              <a:pathLst>
                <a:path extrusionOk="0" h="363126" w="1268746">
                  <a:moveTo>
                    <a:pt x="0" y="0"/>
                  </a:moveTo>
                  <a:lnTo>
                    <a:pt x="1268746" y="0"/>
                  </a:lnTo>
                  <a:lnTo>
                    <a:pt x="1268746" y="363126"/>
                  </a:lnTo>
                  <a:lnTo>
                    <a:pt x="0" y="363126"/>
                  </a:lnTo>
                  <a:close/>
                </a:path>
              </a:pathLst>
            </a:custGeom>
            <a:solidFill>
              <a:srgbClr val="D3D5E7"/>
            </a:solidFill>
            <a:ln>
              <a:noFill/>
            </a:ln>
          </p:spPr>
        </p:sp>
        <p:sp>
          <p:nvSpPr>
            <p:cNvPr id="729" name="Google Shape;729;p27"/>
            <p:cNvSpPr txBox="1"/>
            <p:nvPr/>
          </p:nvSpPr>
          <p:spPr>
            <a:xfrm>
              <a:off x="0" y="-38100"/>
              <a:ext cx="1268747" cy="4012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0" name="Google Shape;730;p27"/>
          <p:cNvGrpSpPr/>
          <p:nvPr/>
        </p:nvGrpSpPr>
        <p:grpSpPr>
          <a:xfrm>
            <a:off x="13410807" y="6774972"/>
            <a:ext cx="2066918" cy="1059651"/>
            <a:chOff x="0" y="-38100"/>
            <a:chExt cx="627026" cy="321459"/>
          </a:xfrm>
        </p:grpSpPr>
        <p:sp>
          <p:nvSpPr>
            <p:cNvPr id="731" name="Google Shape;731;p27"/>
            <p:cNvSpPr/>
            <p:nvPr/>
          </p:nvSpPr>
          <p:spPr>
            <a:xfrm>
              <a:off x="0" y="0"/>
              <a:ext cx="627026" cy="283359"/>
            </a:xfrm>
            <a:custGeom>
              <a:rect b="b" l="l" r="r" t="t"/>
              <a:pathLst>
                <a:path extrusionOk="0" h="283359" w="627026">
                  <a:moveTo>
                    <a:pt x="0" y="0"/>
                  </a:moveTo>
                  <a:lnTo>
                    <a:pt x="627026" y="0"/>
                  </a:lnTo>
                  <a:lnTo>
                    <a:pt x="627026" y="283359"/>
                  </a:lnTo>
                  <a:lnTo>
                    <a:pt x="0" y="283359"/>
                  </a:lnTo>
                  <a:close/>
                </a:path>
              </a:pathLst>
            </a:custGeom>
            <a:solidFill>
              <a:srgbClr val="B7BCE3"/>
            </a:solidFill>
            <a:ln>
              <a:noFill/>
            </a:ln>
          </p:spPr>
        </p:sp>
        <p:sp>
          <p:nvSpPr>
            <p:cNvPr id="732" name="Google Shape;732;p27"/>
            <p:cNvSpPr txBox="1"/>
            <p:nvPr/>
          </p:nvSpPr>
          <p:spPr>
            <a:xfrm>
              <a:off x="0" y="-38100"/>
              <a:ext cx="627026" cy="3214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3" name="Google Shape;733;p27"/>
          <p:cNvSpPr txBox="1"/>
          <p:nvPr/>
        </p:nvSpPr>
        <p:spPr>
          <a:xfrm>
            <a:off x="7408780" y="4364342"/>
            <a:ext cx="3470440" cy="1231539"/>
          </a:xfrm>
          <a:prstGeom prst="rect">
            <a:avLst/>
          </a:prstGeom>
          <a:noFill/>
          <a:ln>
            <a:noFill/>
          </a:ln>
        </p:spPr>
        <p:txBody>
          <a:bodyPr anchorCtr="0" anchor="t" bIns="0" lIns="0" spcFirstLastPara="1" rIns="0" wrap="square" tIns="0">
            <a:spAutoFit/>
          </a:bodyPr>
          <a:lstStyle/>
          <a:p>
            <a:pPr indent="0" lvl="0" marL="0" marR="0" rtl="0" algn="ctr">
              <a:lnSpc>
                <a:spcPct val="118005"/>
              </a:lnSpc>
              <a:spcBef>
                <a:spcPts val="0"/>
              </a:spcBef>
              <a:spcAft>
                <a:spcPts val="0"/>
              </a:spcAft>
              <a:buNone/>
            </a:pPr>
            <a:r>
              <a:rPr b="1" i="0" lang="en-US" sz="8242" u="none" cap="none" strike="noStrike">
                <a:solidFill>
                  <a:srgbClr val="6D74C6"/>
                </a:solidFill>
                <a:latin typeface="Sarabun ExtraBold"/>
                <a:ea typeface="Sarabun ExtraBold"/>
                <a:cs typeface="Sarabun ExtraBold"/>
                <a:sym typeface="Sarabun ExtraBold"/>
              </a:rPr>
              <a:t>PDSA</a:t>
            </a:r>
            <a:endParaRPr/>
          </a:p>
        </p:txBody>
      </p:sp>
      <p:sp>
        <p:nvSpPr>
          <p:cNvPr id="734" name="Google Shape;734;p27"/>
          <p:cNvSpPr txBox="1"/>
          <p:nvPr/>
        </p:nvSpPr>
        <p:spPr>
          <a:xfrm>
            <a:off x="3117002" y="2503439"/>
            <a:ext cx="2202300" cy="5829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3787" u="none" cap="none" strike="noStrike">
                <a:solidFill>
                  <a:srgbClr val="6D74C6"/>
                </a:solidFill>
                <a:latin typeface="Sarabun ExtraBold"/>
                <a:ea typeface="Sarabun ExtraBold"/>
                <a:cs typeface="Sarabun ExtraBold"/>
                <a:sym typeface="Sarabun ExtraBold"/>
              </a:rPr>
              <a:t>Plan</a:t>
            </a:r>
            <a:endParaRPr/>
          </a:p>
        </p:txBody>
      </p:sp>
      <p:sp>
        <p:nvSpPr>
          <p:cNvPr id="735" name="Google Shape;735;p27"/>
          <p:cNvSpPr txBox="1"/>
          <p:nvPr/>
        </p:nvSpPr>
        <p:spPr>
          <a:xfrm>
            <a:off x="2742543" y="7081991"/>
            <a:ext cx="2951400" cy="5829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3787" u="none" cap="none" strike="noStrike">
                <a:solidFill>
                  <a:srgbClr val="6D74C6"/>
                </a:solidFill>
                <a:latin typeface="Sarabun ExtraBold"/>
                <a:ea typeface="Sarabun ExtraBold"/>
                <a:cs typeface="Sarabun ExtraBold"/>
                <a:sym typeface="Sarabun ExtraBold"/>
              </a:rPr>
              <a:t>Study</a:t>
            </a:r>
            <a:endParaRPr/>
          </a:p>
        </p:txBody>
      </p:sp>
      <p:sp>
        <p:nvSpPr>
          <p:cNvPr id="736" name="Google Shape;736;p27"/>
          <p:cNvSpPr txBox="1"/>
          <p:nvPr/>
        </p:nvSpPr>
        <p:spPr>
          <a:xfrm>
            <a:off x="13343075" y="2503439"/>
            <a:ext cx="2202300" cy="5829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3787" u="none" cap="none" strike="noStrike">
                <a:solidFill>
                  <a:srgbClr val="6D74C6"/>
                </a:solidFill>
                <a:latin typeface="Sarabun ExtraBold"/>
                <a:ea typeface="Sarabun ExtraBold"/>
                <a:cs typeface="Sarabun ExtraBold"/>
                <a:sym typeface="Sarabun ExtraBold"/>
              </a:rPr>
              <a:t>Do</a:t>
            </a:r>
            <a:endParaRPr/>
          </a:p>
        </p:txBody>
      </p:sp>
      <p:sp>
        <p:nvSpPr>
          <p:cNvPr id="737" name="Google Shape;737;p27"/>
          <p:cNvSpPr txBox="1"/>
          <p:nvPr/>
        </p:nvSpPr>
        <p:spPr>
          <a:xfrm>
            <a:off x="13343075" y="7081991"/>
            <a:ext cx="2202300" cy="5829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3787" u="none" cap="none" strike="noStrike">
                <a:solidFill>
                  <a:srgbClr val="6D74C6"/>
                </a:solidFill>
                <a:latin typeface="Sarabun ExtraBold"/>
                <a:ea typeface="Sarabun ExtraBold"/>
                <a:cs typeface="Sarabun ExtraBold"/>
                <a:sym typeface="Sarabun ExtraBold"/>
              </a:rPr>
              <a:t>Act</a:t>
            </a:r>
            <a:endParaRPr/>
          </a:p>
        </p:txBody>
      </p:sp>
      <p:sp>
        <p:nvSpPr>
          <p:cNvPr id="738" name="Google Shape;738;p27"/>
          <p:cNvSpPr txBox="1"/>
          <p:nvPr/>
        </p:nvSpPr>
        <p:spPr>
          <a:xfrm>
            <a:off x="1640420" y="3842348"/>
            <a:ext cx="3457552" cy="822398"/>
          </a:xfrm>
          <a:prstGeom prst="rect">
            <a:avLst/>
          </a:prstGeom>
          <a:noFill/>
          <a:ln>
            <a:noFill/>
          </a:ln>
        </p:spPr>
        <p:txBody>
          <a:bodyPr anchorCtr="0" anchor="t" bIns="0" lIns="0" spcFirstLastPara="1" rIns="0" wrap="square" tIns="0">
            <a:spAutoFit/>
          </a:bodyPr>
          <a:lstStyle/>
          <a:p>
            <a:pPr indent="0" lvl="0" marL="0" marR="0" rtl="0" algn="ctr">
              <a:lnSpc>
                <a:spcPct val="161977"/>
              </a:lnSpc>
              <a:spcBef>
                <a:spcPts val="0"/>
              </a:spcBef>
              <a:spcAft>
                <a:spcPts val="0"/>
              </a:spcAft>
              <a:buNone/>
            </a:pPr>
            <a:r>
              <a:rPr b="0" i="0" lang="en-US" sz="2083" u="none" cap="none" strike="noStrike">
                <a:solidFill>
                  <a:srgbClr val="000000"/>
                </a:solidFill>
                <a:latin typeface="Assistant"/>
                <a:ea typeface="Assistant"/>
                <a:cs typeface="Assistant"/>
                <a:sym typeface="Assistant"/>
              </a:rPr>
              <a:t>Lorem ipsum dolor sit amet, consectetur adipiscing elit</a:t>
            </a:r>
            <a:endParaRPr/>
          </a:p>
        </p:txBody>
      </p:sp>
      <p:sp>
        <p:nvSpPr>
          <p:cNvPr id="739" name="Google Shape;739;p27"/>
          <p:cNvSpPr txBox="1"/>
          <p:nvPr/>
        </p:nvSpPr>
        <p:spPr>
          <a:xfrm>
            <a:off x="2349514" y="5336531"/>
            <a:ext cx="3457552" cy="822398"/>
          </a:xfrm>
          <a:prstGeom prst="rect">
            <a:avLst/>
          </a:prstGeom>
          <a:noFill/>
          <a:ln>
            <a:noFill/>
          </a:ln>
        </p:spPr>
        <p:txBody>
          <a:bodyPr anchorCtr="0" anchor="t" bIns="0" lIns="0" spcFirstLastPara="1" rIns="0" wrap="square" tIns="0">
            <a:spAutoFit/>
          </a:bodyPr>
          <a:lstStyle/>
          <a:p>
            <a:pPr indent="0" lvl="0" marL="0" marR="0" rtl="0" algn="ctr">
              <a:lnSpc>
                <a:spcPct val="161977"/>
              </a:lnSpc>
              <a:spcBef>
                <a:spcPts val="0"/>
              </a:spcBef>
              <a:spcAft>
                <a:spcPts val="0"/>
              </a:spcAft>
              <a:buNone/>
            </a:pPr>
            <a:r>
              <a:rPr b="0" i="0" lang="en-US" sz="2083" u="none" cap="none" strike="noStrike">
                <a:solidFill>
                  <a:srgbClr val="000000"/>
                </a:solidFill>
                <a:latin typeface="Assistant"/>
                <a:ea typeface="Assistant"/>
                <a:cs typeface="Assistant"/>
                <a:sym typeface="Assistant"/>
              </a:rPr>
              <a:t>Lorem ipsum dolor sit amet, consectetur adipiscing elit</a:t>
            </a:r>
            <a:endParaRPr/>
          </a:p>
        </p:txBody>
      </p:sp>
      <p:sp>
        <p:nvSpPr>
          <p:cNvPr id="740" name="Google Shape;740;p27"/>
          <p:cNvSpPr txBox="1"/>
          <p:nvPr/>
        </p:nvSpPr>
        <p:spPr>
          <a:xfrm>
            <a:off x="12482789" y="5336531"/>
            <a:ext cx="3457552" cy="822398"/>
          </a:xfrm>
          <a:prstGeom prst="rect">
            <a:avLst/>
          </a:prstGeom>
          <a:noFill/>
          <a:ln>
            <a:noFill/>
          </a:ln>
        </p:spPr>
        <p:txBody>
          <a:bodyPr anchorCtr="0" anchor="t" bIns="0" lIns="0" spcFirstLastPara="1" rIns="0" wrap="square" tIns="0">
            <a:spAutoFit/>
          </a:bodyPr>
          <a:lstStyle/>
          <a:p>
            <a:pPr indent="0" lvl="0" marL="0" marR="0" rtl="0" algn="ctr">
              <a:lnSpc>
                <a:spcPct val="161977"/>
              </a:lnSpc>
              <a:spcBef>
                <a:spcPts val="0"/>
              </a:spcBef>
              <a:spcAft>
                <a:spcPts val="0"/>
              </a:spcAft>
              <a:buNone/>
            </a:pPr>
            <a:r>
              <a:rPr b="0" i="0" lang="en-US" sz="2083" u="none" cap="none" strike="noStrike">
                <a:solidFill>
                  <a:srgbClr val="000000"/>
                </a:solidFill>
                <a:latin typeface="Assistant"/>
                <a:ea typeface="Assistant"/>
                <a:cs typeface="Assistant"/>
                <a:sym typeface="Assistant"/>
              </a:rPr>
              <a:t>Lorem ipsum dolor sit amet, consectetur adipiscing elit</a:t>
            </a:r>
            <a:endParaRPr/>
          </a:p>
        </p:txBody>
      </p:sp>
      <p:sp>
        <p:nvSpPr>
          <p:cNvPr id="741" name="Google Shape;741;p27"/>
          <p:cNvSpPr txBox="1"/>
          <p:nvPr/>
        </p:nvSpPr>
        <p:spPr>
          <a:xfrm>
            <a:off x="13190029" y="3842348"/>
            <a:ext cx="3457552" cy="822398"/>
          </a:xfrm>
          <a:prstGeom prst="rect">
            <a:avLst/>
          </a:prstGeom>
          <a:noFill/>
          <a:ln>
            <a:noFill/>
          </a:ln>
        </p:spPr>
        <p:txBody>
          <a:bodyPr anchorCtr="0" anchor="t" bIns="0" lIns="0" spcFirstLastPara="1" rIns="0" wrap="square" tIns="0">
            <a:spAutoFit/>
          </a:bodyPr>
          <a:lstStyle/>
          <a:p>
            <a:pPr indent="0" lvl="0" marL="0" marR="0" rtl="0" algn="ctr">
              <a:lnSpc>
                <a:spcPct val="161977"/>
              </a:lnSpc>
              <a:spcBef>
                <a:spcPts val="0"/>
              </a:spcBef>
              <a:spcAft>
                <a:spcPts val="0"/>
              </a:spcAft>
              <a:buNone/>
            </a:pPr>
            <a:r>
              <a:rPr b="0" i="0" lang="en-US" sz="2083" u="none" cap="none" strike="noStrike">
                <a:solidFill>
                  <a:srgbClr val="000000"/>
                </a:solidFill>
                <a:latin typeface="Assistant"/>
                <a:ea typeface="Assistant"/>
                <a:cs typeface="Assistant"/>
                <a:sym typeface="Assistant"/>
              </a:rPr>
              <a:t>Lorem ipsum dolor sit amet, consectetur adipiscing elit</a:t>
            </a:r>
            <a:endParaRPr/>
          </a:p>
        </p:txBody>
      </p:sp>
      <p:sp>
        <p:nvSpPr>
          <p:cNvPr id="742" name="Google Shape;742;p27"/>
          <p:cNvSpPr txBox="1"/>
          <p:nvPr/>
        </p:nvSpPr>
        <p:spPr>
          <a:xfrm>
            <a:off x="4689393" y="882552"/>
            <a:ext cx="3457552" cy="822398"/>
          </a:xfrm>
          <a:prstGeom prst="rect">
            <a:avLst/>
          </a:prstGeom>
          <a:noFill/>
          <a:ln>
            <a:noFill/>
          </a:ln>
        </p:spPr>
        <p:txBody>
          <a:bodyPr anchorCtr="0" anchor="t" bIns="0" lIns="0" spcFirstLastPara="1" rIns="0" wrap="square" tIns="0">
            <a:spAutoFit/>
          </a:bodyPr>
          <a:lstStyle/>
          <a:p>
            <a:pPr indent="0" lvl="0" marL="0" marR="0" rtl="0" algn="ctr">
              <a:lnSpc>
                <a:spcPct val="161977"/>
              </a:lnSpc>
              <a:spcBef>
                <a:spcPts val="0"/>
              </a:spcBef>
              <a:spcAft>
                <a:spcPts val="0"/>
              </a:spcAft>
              <a:buNone/>
            </a:pPr>
            <a:r>
              <a:rPr b="0" i="0" lang="en-US" sz="2083" u="none" cap="none" strike="noStrike">
                <a:solidFill>
                  <a:srgbClr val="000000"/>
                </a:solidFill>
                <a:latin typeface="Assistant"/>
                <a:ea typeface="Assistant"/>
                <a:cs typeface="Assistant"/>
                <a:sym typeface="Assistant"/>
              </a:rPr>
              <a:t>Lorem ipsum dolor sit amet, consectetur adipiscing elit</a:t>
            </a:r>
            <a:endParaRPr/>
          </a:p>
        </p:txBody>
      </p:sp>
      <p:sp>
        <p:nvSpPr>
          <p:cNvPr id="743" name="Google Shape;743;p27"/>
          <p:cNvSpPr txBox="1"/>
          <p:nvPr/>
        </p:nvSpPr>
        <p:spPr>
          <a:xfrm>
            <a:off x="4689393" y="8477275"/>
            <a:ext cx="3457552" cy="822398"/>
          </a:xfrm>
          <a:prstGeom prst="rect">
            <a:avLst/>
          </a:prstGeom>
          <a:noFill/>
          <a:ln>
            <a:noFill/>
          </a:ln>
        </p:spPr>
        <p:txBody>
          <a:bodyPr anchorCtr="0" anchor="t" bIns="0" lIns="0" spcFirstLastPara="1" rIns="0" wrap="square" tIns="0">
            <a:spAutoFit/>
          </a:bodyPr>
          <a:lstStyle/>
          <a:p>
            <a:pPr indent="0" lvl="0" marL="0" marR="0" rtl="0" algn="ctr">
              <a:lnSpc>
                <a:spcPct val="161977"/>
              </a:lnSpc>
              <a:spcBef>
                <a:spcPts val="0"/>
              </a:spcBef>
              <a:spcAft>
                <a:spcPts val="0"/>
              </a:spcAft>
              <a:buNone/>
            </a:pPr>
            <a:r>
              <a:rPr b="0" i="0" lang="en-US" sz="2083" u="none" cap="none" strike="noStrike">
                <a:solidFill>
                  <a:srgbClr val="000000"/>
                </a:solidFill>
                <a:latin typeface="Assistant"/>
                <a:ea typeface="Assistant"/>
                <a:cs typeface="Assistant"/>
                <a:sym typeface="Assistant"/>
              </a:rPr>
              <a:t>Lorem ipsum dolor sit amet, consectetur adipiscing elit</a:t>
            </a:r>
            <a:endParaRPr/>
          </a:p>
        </p:txBody>
      </p:sp>
      <p:sp>
        <p:nvSpPr>
          <p:cNvPr id="744" name="Google Shape;744;p27"/>
          <p:cNvSpPr txBox="1"/>
          <p:nvPr/>
        </p:nvSpPr>
        <p:spPr>
          <a:xfrm>
            <a:off x="10141055" y="882552"/>
            <a:ext cx="3457552" cy="822398"/>
          </a:xfrm>
          <a:prstGeom prst="rect">
            <a:avLst/>
          </a:prstGeom>
          <a:noFill/>
          <a:ln>
            <a:noFill/>
          </a:ln>
        </p:spPr>
        <p:txBody>
          <a:bodyPr anchorCtr="0" anchor="t" bIns="0" lIns="0" spcFirstLastPara="1" rIns="0" wrap="square" tIns="0">
            <a:spAutoFit/>
          </a:bodyPr>
          <a:lstStyle/>
          <a:p>
            <a:pPr indent="0" lvl="0" marL="0" marR="0" rtl="0" algn="ctr">
              <a:lnSpc>
                <a:spcPct val="161977"/>
              </a:lnSpc>
              <a:spcBef>
                <a:spcPts val="0"/>
              </a:spcBef>
              <a:spcAft>
                <a:spcPts val="0"/>
              </a:spcAft>
              <a:buNone/>
            </a:pPr>
            <a:r>
              <a:rPr b="0" i="0" lang="en-US" sz="2083" u="none" cap="none" strike="noStrike">
                <a:solidFill>
                  <a:srgbClr val="000000"/>
                </a:solidFill>
                <a:latin typeface="Assistant"/>
                <a:ea typeface="Assistant"/>
                <a:cs typeface="Assistant"/>
                <a:sym typeface="Assistant"/>
              </a:rPr>
              <a:t>Lorem ipsum dolor sit amet, consectetur adipiscing elit</a:t>
            </a:r>
            <a:endParaRPr/>
          </a:p>
        </p:txBody>
      </p:sp>
      <p:sp>
        <p:nvSpPr>
          <p:cNvPr id="745" name="Google Shape;745;p27"/>
          <p:cNvSpPr txBox="1"/>
          <p:nvPr/>
        </p:nvSpPr>
        <p:spPr>
          <a:xfrm>
            <a:off x="10141055" y="8477275"/>
            <a:ext cx="3457552" cy="822398"/>
          </a:xfrm>
          <a:prstGeom prst="rect">
            <a:avLst/>
          </a:prstGeom>
          <a:noFill/>
          <a:ln>
            <a:noFill/>
          </a:ln>
        </p:spPr>
        <p:txBody>
          <a:bodyPr anchorCtr="0" anchor="t" bIns="0" lIns="0" spcFirstLastPara="1" rIns="0" wrap="square" tIns="0">
            <a:spAutoFit/>
          </a:bodyPr>
          <a:lstStyle/>
          <a:p>
            <a:pPr indent="0" lvl="0" marL="0" marR="0" rtl="0" algn="ctr">
              <a:lnSpc>
                <a:spcPct val="161977"/>
              </a:lnSpc>
              <a:spcBef>
                <a:spcPts val="0"/>
              </a:spcBef>
              <a:spcAft>
                <a:spcPts val="0"/>
              </a:spcAft>
              <a:buNone/>
            </a:pPr>
            <a:r>
              <a:rPr b="0" i="0" lang="en-US" sz="2083" u="none" cap="none" strike="noStrike">
                <a:solidFill>
                  <a:srgbClr val="000000"/>
                </a:solidFill>
                <a:latin typeface="Assistant"/>
                <a:ea typeface="Assistant"/>
                <a:cs typeface="Assistant"/>
                <a:sym typeface="Assistant"/>
              </a:rPr>
              <a:t>Lorem ipsum dolor sit amet, consectetur adipiscing elit</a:t>
            </a:r>
            <a:endParaRPr/>
          </a:p>
        </p:txBody>
      </p:sp>
      <p:cxnSp>
        <p:nvCxnSpPr>
          <p:cNvPr id="746" name="Google Shape;746;p27"/>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747" name="Google Shape;747;p27"/>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201" name="Shape 201"/>
        <p:cNvGrpSpPr/>
        <p:nvPr/>
      </p:nvGrpSpPr>
      <p:grpSpPr>
        <a:xfrm>
          <a:off x="0" y="0"/>
          <a:ext cx="0" cy="0"/>
          <a:chOff x="0" y="0"/>
          <a:chExt cx="0" cy="0"/>
        </a:xfrm>
      </p:grpSpPr>
      <p:grpSp>
        <p:nvGrpSpPr>
          <p:cNvPr id="202" name="Google Shape;202;p10"/>
          <p:cNvGrpSpPr/>
          <p:nvPr/>
        </p:nvGrpSpPr>
        <p:grpSpPr>
          <a:xfrm>
            <a:off x="0" y="3581775"/>
            <a:ext cx="18288000" cy="1687711"/>
            <a:chOff x="0" y="-38100"/>
            <a:chExt cx="4816593" cy="444500"/>
          </a:xfrm>
        </p:grpSpPr>
        <p:sp>
          <p:nvSpPr>
            <p:cNvPr id="203" name="Google Shape;203;p10"/>
            <p:cNvSpPr/>
            <p:nvPr/>
          </p:nvSpPr>
          <p:spPr>
            <a:xfrm>
              <a:off x="0" y="0"/>
              <a:ext cx="4816592" cy="406400"/>
            </a:xfrm>
            <a:custGeom>
              <a:rect b="b" l="l" r="r" t="t"/>
              <a:pathLst>
                <a:path extrusionOk="0" h="406400" w="4816592">
                  <a:moveTo>
                    <a:pt x="0" y="0"/>
                  </a:moveTo>
                  <a:lnTo>
                    <a:pt x="4816592" y="0"/>
                  </a:lnTo>
                  <a:lnTo>
                    <a:pt x="4816592" y="406400"/>
                  </a:lnTo>
                  <a:lnTo>
                    <a:pt x="0" y="406400"/>
                  </a:lnTo>
                  <a:close/>
                </a:path>
              </a:pathLst>
            </a:custGeom>
            <a:solidFill>
              <a:srgbClr val="878EDD">
                <a:alpha val="21960"/>
              </a:srgbClr>
            </a:solidFill>
            <a:ln>
              <a:noFill/>
            </a:ln>
          </p:spPr>
        </p:sp>
        <p:sp>
          <p:nvSpPr>
            <p:cNvPr id="204" name="Google Shape;204;p10"/>
            <p:cNvSpPr txBox="1"/>
            <p:nvPr/>
          </p:nvSpPr>
          <p:spPr>
            <a:xfrm>
              <a:off x="0" y="-38100"/>
              <a:ext cx="4816593"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5" name="Google Shape;205;p10"/>
          <p:cNvGrpSpPr/>
          <p:nvPr/>
        </p:nvGrpSpPr>
        <p:grpSpPr>
          <a:xfrm>
            <a:off x="0" y="7049653"/>
            <a:ext cx="18288000" cy="1687711"/>
            <a:chOff x="0" y="-38100"/>
            <a:chExt cx="4816593" cy="444500"/>
          </a:xfrm>
        </p:grpSpPr>
        <p:sp>
          <p:nvSpPr>
            <p:cNvPr id="206" name="Google Shape;206;p10"/>
            <p:cNvSpPr/>
            <p:nvPr/>
          </p:nvSpPr>
          <p:spPr>
            <a:xfrm>
              <a:off x="0" y="0"/>
              <a:ext cx="4816592" cy="406400"/>
            </a:xfrm>
            <a:custGeom>
              <a:rect b="b" l="l" r="r" t="t"/>
              <a:pathLst>
                <a:path extrusionOk="0" h="406400" w="4816592">
                  <a:moveTo>
                    <a:pt x="0" y="0"/>
                  </a:moveTo>
                  <a:lnTo>
                    <a:pt x="4816592" y="0"/>
                  </a:lnTo>
                  <a:lnTo>
                    <a:pt x="4816592" y="406400"/>
                  </a:lnTo>
                  <a:lnTo>
                    <a:pt x="0" y="406400"/>
                  </a:lnTo>
                  <a:close/>
                </a:path>
              </a:pathLst>
            </a:custGeom>
            <a:solidFill>
              <a:srgbClr val="878EDD">
                <a:alpha val="21960"/>
              </a:srgbClr>
            </a:solidFill>
            <a:ln>
              <a:noFill/>
            </a:ln>
          </p:spPr>
        </p:sp>
        <p:sp>
          <p:nvSpPr>
            <p:cNvPr id="207" name="Google Shape;207;p10"/>
            <p:cNvSpPr txBox="1"/>
            <p:nvPr/>
          </p:nvSpPr>
          <p:spPr>
            <a:xfrm>
              <a:off x="0" y="-38100"/>
              <a:ext cx="4816593"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8" name="Google Shape;208;p10"/>
          <p:cNvGrpSpPr/>
          <p:nvPr/>
        </p:nvGrpSpPr>
        <p:grpSpPr>
          <a:xfrm>
            <a:off x="805846" y="3035848"/>
            <a:ext cx="7668327" cy="2753420"/>
            <a:chOff x="0" y="-38100"/>
            <a:chExt cx="1710510" cy="614182"/>
          </a:xfrm>
        </p:grpSpPr>
        <p:sp>
          <p:nvSpPr>
            <p:cNvPr id="209" name="Google Shape;209;p10"/>
            <p:cNvSpPr/>
            <p:nvPr/>
          </p:nvSpPr>
          <p:spPr>
            <a:xfrm>
              <a:off x="0" y="0"/>
              <a:ext cx="1710510" cy="576082"/>
            </a:xfrm>
            <a:custGeom>
              <a:rect b="b" l="l" r="r" t="t"/>
              <a:pathLst>
                <a:path extrusionOk="0" h="576082" w="1710510">
                  <a:moveTo>
                    <a:pt x="26250" y="0"/>
                  </a:moveTo>
                  <a:lnTo>
                    <a:pt x="1684260" y="0"/>
                  </a:lnTo>
                  <a:cubicBezTo>
                    <a:pt x="1698757" y="0"/>
                    <a:pt x="1710510" y="11752"/>
                    <a:pt x="1710510" y="26250"/>
                  </a:cubicBezTo>
                  <a:lnTo>
                    <a:pt x="1710510" y="549833"/>
                  </a:lnTo>
                  <a:cubicBezTo>
                    <a:pt x="1710510" y="556795"/>
                    <a:pt x="1707744" y="563471"/>
                    <a:pt x="1702821" y="568394"/>
                  </a:cubicBezTo>
                  <a:cubicBezTo>
                    <a:pt x="1697899" y="573317"/>
                    <a:pt x="1691222" y="576082"/>
                    <a:pt x="1684260" y="576082"/>
                  </a:cubicBezTo>
                  <a:lnTo>
                    <a:pt x="26250" y="576082"/>
                  </a:lnTo>
                  <a:cubicBezTo>
                    <a:pt x="19288" y="576082"/>
                    <a:pt x="12611" y="573317"/>
                    <a:pt x="7688" y="568394"/>
                  </a:cubicBezTo>
                  <a:cubicBezTo>
                    <a:pt x="2766" y="563471"/>
                    <a:pt x="0" y="556795"/>
                    <a:pt x="0" y="549833"/>
                  </a:cubicBezTo>
                  <a:lnTo>
                    <a:pt x="0" y="26250"/>
                  </a:lnTo>
                  <a:cubicBezTo>
                    <a:pt x="0" y="11752"/>
                    <a:pt x="11752" y="0"/>
                    <a:pt x="26250" y="0"/>
                  </a:cubicBezTo>
                  <a:close/>
                </a:path>
              </a:pathLst>
            </a:custGeom>
            <a:solidFill>
              <a:srgbClr val="000000">
                <a:alpha val="0"/>
              </a:srgbClr>
            </a:solidFill>
            <a:ln cap="rnd" cmpd="sng" w="47625">
              <a:solidFill>
                <a:srgbClr val="878E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
            <p:cNvSpPr txBox="1"/>
            <p:nvPr/>
          </p:nvSpPr>
          <p:spPr>
            <a:xfrm>
              <a:off x="0" y="-38100"/>
              <a:ext cx="1710510" cy="6141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10"/>
          <p:cNvGrpSpPr/>
          <p:nvPr/>
        </p:nvGrpSpPr>
        <p:grpSpPr>
          <a:xfrm>
            <a:off x="9590973" y="3035848"/>
            <a:ext cx="7668327" cy="2753420"/>
            <a:chOff x="0" y="-38100"/>
            <a:chExt cx="1710510" cy="614182"/>
          </a:xfrm>
        </p:grpSpPr>
        <p:sp>
          <p:nvSpPr>
            <p:cNvPr id="212" name="Google Shape;212;p10"/>
            <p:cNvSpPr/>
            <p:nvPr/>
          </p:nvSpPr>
          <p:spPr>
            <a:xfrm>
              <a:off x="0" y="0"/>
              <a:ext cx="1710510" cy="576082"/>
            </a:xfrm>
            <a:custGeom>
              <a:rect b="b" l="l" r="r" t="t"/>
              <a:pathLst>
                <a:path extrusionOk="0" h="576082" w="1710510">
                  <a:moveTo>
                    <a:pt x="26250" y="0"/>
                  </a:moveTo>
                  <a:lnTo>
                    <a:pt x="1684260" y="0"/>
                  </a:lnTo>
                  <a:cubicBezTo>
                    <a:pt x="1698757" y="0"/>
                    <a:pt x="1710510" y="11752"/>
                    <a:pt x="1710510" y="26250"/>
                  </a:cubicBezTo>
                  <a:lnTo>
                    <a:pt x="1710510" y="549833"/>
                  </a:lnTo>
                  <a:cubicBezTo>
                    <a:pt x="1710510" y="556795"/>
                    <a:pt x="1707744" y="563471"/>
                    <a:pt x="1702821" y="568394"/>
                  </a:cubicBezTo>
                  <a:cubicBezTo>
                    <a:pt x="1697899" y="573317"/>
                    <a:pt x="1691222" y="576082"/>
                    <a:pt x="1684260" y="576082"/>
                  </a:cubicBezTo>
                  <a:lnTo>
                    <a:pt x="26250" y="576082"/>
                  </a:lnTo>
                  <a:cubicBezTo>
                    <a:pt x="19288" y="576082"/>
                    <a:pt x="12611" y="573317"/>
                    <a:pt x="7688" y="568394"/>
                  </a:cubicBezTo>
                  <a:cubicBezTo>
                    <a:pt x="2766" y="563471"/>
                    <a:pt x="0" y="556795"/>
                    <a:pt x="0" y="549833"/>
                  </a:cubicBezTo>
                  <a:lnTo>
                    <a:pt x="0" y="26250"/>
                  </a:lnTo>
                  <a:cubicBezTo>
                    <a:pt x="0" y="11752"/>
                    <a:pt x="11752" y="0"/>
                    <a:pt x="26250" y="0"/>
                  </a:cubicBezTo>
                  <a:close/>
                </a:path>
              </a:pathLst>
            </a:custGeom>
            <a:solidFill>
              <a:srgbClr val="000000">
                <a:alpha val="0"/>
              </a:srgbClr>
            </a:solidFill>
            <a:ln cap="rnd" cmpd="sng" w="47625">
              <a:solidFill>
                <a:srgbClr val="878E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txBox="1"/>
            <p:nvPr/>
          </p:nvSpPr>
          <p:spPr>
            <a:xfrm>
              <a:off x="0" y="-38100"/>
              <a:ext cx="1710510" cy="6141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4" name="Google Shape;214;p10"/>
          <p:cNvGrpSpPr/>
          <p:nvPr/>
        </p:nvGrpSpPr>
        <p:grpSpPr>
          <a:xfrm>
            <a:off x="805846" y="6504880"/>
            <a:ext cx="7668327" cy="2753420"/>
            <a:chOff x="0" y="-38100"/>
            <a:chExt cx="1710510" cy="614182"/>
          </a:xfrm>
        </p:grpSpPr>
        <p:sp>
          <p:nvSpPr>
            <p:cNvPr id="215" name="Google Shape;215;p10"/>
            <p:cNvSpPr/>
            <p:nvPr/>
          </p:nvSpPr>
          <p:spPr>
            <a:xfrm>
              <a:off x="0" y="0"/>
              <a:ext cx="1710510" cy="576082"/>
            </a:xfrm>
            <a:custGeom>
              <a:rect b="b" l="l" r="r" t="t"/>
              <a:pathLst>
                <a:path extrusionOk="0" h="576082" w="1710510">
                  <a:moveTo>
                    <a:pt x="26250" y="0"/>
                  </a:moveTo>
                  <a:lnTo>
                    <a:pt x="1684260" y="0"/>
                  </a:lnTo>
                  <a:cubicBezTo>
                    <a:pt x="1698757" y="0"/>
                    <a:pt x="1710510" y="11752"/>
                    <a:pt x="1710510" y="26250"/>
                  </a:cubicBezTo>
                  <a:lnTo>
                    <a:pt x="1710510" y="549833"/>
                  </a:lnTo>
                  <a:cubicBezTo>
                    <a:pt x="1710510" y="556795"/>
                    <a:pt x="1707744" y="563471"/>
                    <a:pt x="1702821" y="568394"/>
                  </a:cubicBezTo>
                  <a:cubicBezTo>
                    <a:pt x="1697899" y="573317"/>
                    <a:pt x="1691222" y="576082"/>
                    <a:pt x="1684260" y="576082"/>
                  </a:cubicBezTo>
                  <a:lnTo>
                    <a:pt x="26250" y="576082"/>
                  </a:lnTo>
                  <a:cubicBezTo>
                    <a:pt x="19288" y="576082"/>
                    <a:pt x="12611" y="573317"/>
                    <a:pt x="7688" y="568394"/>
                  </a:cubicBezTo>
                  <a:cubicBezTo>
                    <a:pt x="2766" y="563471"/>
                    <a:pt x="0" y="556795"/>
                    <a:pt x="0" y="549833"/>
                  </a:cubicBezTo>
                  <a:lnTo>
                    <a:pt x="0" y="26250"/>
                  </a:lnTo>
                  <a:cubicBezTo>
                    <a:pt x="0" y="11752"/>
                    <a:pt x="11752" y="0"/>
                    <a:pt x="26250" y="0"/>
                  </a:cubicBezTo>
                  <a:close/>
                </a:path>
              </a:pathLst>
            </a:custGeom>
            <a:solidFill>
              <a:srgbClr val="000000">
                <a:alpha val="0"/>
              </a:srgbClr>
            </a:solidFill>
            <a:ln cap="rnd" cmpd="sng" w="47625">
              <a:solidFill>
                <a:srgbClr val="878E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
            <p:cNvSpPr txBox="1"/>
            <p:nvPr/>
          </p:nvSpPr>
          <p:spPr>
            <a:xfrm>
              <a:off x="0" y="-38100"/>
              <a:ext cx="1710510" cy="6141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10"/>
          <p:cNvGrpSpPr/>
          <p:nvPr/>
        </p:nvGrpSpPr>
        <p:grpSpPr>
          <a:xfrm>
            <a:off x="9590973" y="6504880"/>
            <a:ext cx="7668327" cy="2753420"/>
            <a:chOff x="0" y="-38100"/>
            <a:chExt cx="1710510" cy="614182"/>
          </a:xfrm>
        </p:grpSpPr>
        <p:sp>
          <p:nvSpPr>
            <p:cNvPr id="218" name="Google Shape;218;p10"/>
            <p:cNvSpPr/>
            <p:nvPr/>
          </p:nvSpPr>
          <p:spPr>
            <a:xfrm>
              <a:off x="0" y="0"/>
              <a:ext cx="1710510" cy="576082"/>
            </a:xfrm>
            <a:custGeom>
              <a:rect b="b" l="l" r="r" t="t"/>
              <a:pathLst>
                <a:path extrusionOk="0" h="576082" w="1710510">
                  <a:moveTo>
                    <a:pt x="26250" y="0"/>
                  </a:moveTo>
                  <a:lnTo>
                    <a:pt x="1684260" y="0"/>
                  </a:lnTo>
                  <a:cubicBezTo>
                    <a:pt x="1698757" y="0"/>
                    <a:pt x="1710510" y="11752"/>
                    <a:pt x="1710510" y="26250"/>
                  </a:cubicBezTo>
                  <a:lnTo>
                    <a:pt x="1710510" y="549833"/>
                  </a:lnTo>
                  <a:cubicBezTo>
                    <a:pt x="1710510" y="556795"/>
                    <a:pt x="1707744" y="563471"/>
                    <a:pt x="1702821" y="568394"/>
                  </a:cubicBezTo>
                  <a:cubicBezTo>
                    <a:pt x="1697899" y="573317"/>
                    <a:pt x="1691222" y="576082"/>
                    <a:pt x="1684260" y="576082"/>
                  </a:cubicBezTo>
                  <a:lnTo>
                    <a:pt x="26250" y="576082"/>
                  </a:lnTo>
                  <a:cubicBezTo>
                    <a:pt x="19288" y="576082"/>
                    <a:pt x="12611" y="573317"/>
                    <a:pt x="7688" y="568394"/>
                  </a:cubicBezTo>
                  <a:cubicBezTo>
                    <a:pt x="2766" y="563471"/>
                    <a:pt x="0" y="556795"/>
                    <a:pt x="0" y="549833"/>
                  </a:cubicBezTo>
                  <a:lnTo>
                    <a:pt x="0" y="26250"/>
                  </a:lnTo>
                  <a:cubicBezTo>
                    <a:pt x="0" y="11752"/>
                    <a:pt x="11752" y="0"/>
                    <a:pt x="26250" y="0"/>
                  </a:cubicBezTo>
                  <a:close/>
                </a:path>
              </a:pathLst>
            </a:custGeom>
            <a:solidFill>
              <a:srgbClr val="000000">
                <a:alpha val="0"/>
              </a:srgbClr>
            </a:solidFill>
            <a:ln cap="rnd" cmpd="sng" w="47625">
              <a:solidFill>
                <a:srgbClr val="878E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
            <p:cNvSpPr txBox="1"/>
            <p:nvPr/>
          </p:nvSpPr>
          <p:spPr>
            <a:xfrm>
              <a:off x="0" y="-38100"/>
              <a:ext cx="1710510" cy="6141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10"/>
          <p:cNvSpPr txBox="1"/>
          <p:nvPr/>
        </p:nvSpPr>
        <p:spPr>
          <a:xfrm>
            <a:off x="1926871" y="3634137"/>
            <a:ext cx="1701017" cy="1550435"/>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01</a:t>
            </a:r>
            <a:endParaRPr/>
          </a:p>
        </p:txBody>
      </p:sp>
      <p:sp>
        <p:nvSpPr>
          <p:cNvPr id="221" name="Google Shape;221;p10"/>
          <p:cNvSpPr txBox="1"/>
          <p:nvPr/>
        </p:nvSpPr>
        <p:spPr>
          <a:xfrm>
            <a:off x="1926871" y="7092035"/>
            <a:ext cx="1701017" cy="1550435"/>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03</a:t>
            </a:r>
            <a:endParaRPr/>
          </a:p>
        </p:txBody>
      </p:sp>
      <p:sp>
        <p:nvSpPr>
          <p:cNvPr id="222" name="Google Shape;222;p10"/>
          <p:cNvSpPr txBox="1"/>
          <p:nvPr/>
        </p:nvSpPr>
        <p:spPr>
          <a:xfrm>
            <a:off x="10709819" y="3634137"/>
            <a:ext cx="1701017" cy="1550435"/>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02</a:t>
            </a:r>
            <a:endParaRPr/>
          </a:p>
        </p:txBody>
      </p:sp>
      <p:sp>
        <p:nvSpPr>
          <p:cNvPr id="223" name="Google Shape;223;p10"/>
          <p:cNvSpPr txBox="1"/>
          <p:nvPr/>
        </p:nvSpPr>
        <p:spPr>
          <a:xfrm>
            <a:off x="10709819" y="7092035"/>
            <a:ext cx="1701017" cy="1550435"/>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04</a:t>
            </a:r>
            <a:endParaRPr/>
          </a:p>
        </p:txBody>
      </p:sp>
      <p:sp>
        <p:nvSpPr>
          <p:cNvPr id="224" name="Google Shape;224;p10"/>
          <p:cNvSpPr txBox="1"/>
          <p:nvPr/>
        </p:nvSpPr>
        <p:spPr>
          <a:xfrm>
            <a:off x="3996672" y="4079536"/>
            <a:ext cx="4047522" cy="771085"/>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4517" u="none" cap="none" strike="noStrike">
                <a:solidFill>
                  <a:srgbClr val="000000"/>
                </a:solidFill>
                <a:latin typeface="Assistant SemiBold"/>
                <a:ea typeface="Assistant SemiBold"/>
                <a:cs typeface="Assistant SemiBold"/>
                <a:sym typeface="Assistant SemiBold"/>
              </a:rPr>
              <a:t>Introduction</a:t>
            </a:r>
            <a:endParaRPr/>
          </a:p>
        </p:txBody>
      </p:sp>
      <p:sp>
        <p:nvSpPr>
          <p:cNvPr id="225" name="Google Shape;225;p10"/>
          <p:cNvSpPr txBox="1"/>
          <p:nvPr/>
        </p:nvSpPr>
        <p:spPr>
          <a:xfrm>
            <a:off x="3996672" y="7537434"/>
            <a:ext cx="4047522" cy="771085"/>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4517" u="none" cap="none" strike="noStrike">
                <a:solidFill>
                  <a:srgbClr val="000000"/>
                </a:solidFill>
                <a:latin typeface="Assistant SemiBold"/>
                <a:ea typeface="Assistant SemiBold"/>
                <a:cs typeface="Assistant SemiBold"/>
                <a:sym typeface="Assistant SemiBold"/>
              </a:rPr>
              <a:t>Applications</a:t>
            </a:r>
            <a:endParaRPr/>
          </a:p>
        </p:txBody>
      </p:sp>
      <p:sp>
        <p:nvSpPr>
          <p:cNvPr id="226" name="Google Shape;226;p10"/>
          <p:cNvSpPr txBox="1"/>
          <p:nvPr/>
        </p:nvSpPr>
        <p:spPr>
          <a:xfrm>
            <a:off x="12779620" y="4079536"/>
            <a:ext cx="4047522" cy="771085"/>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4517" u="none" cap="none" strike="noStrike">
                <a:solidFill>
                  <a:srgbClr val="000000"/>
                </a:solidFill>
                <a:latin typeface="Assistant SemiBold"/>
                <a:ea typeface="Assistant SemiBold"/>
                <a:cs typeface="Assistant SemiBold"/>
                <a:sym typeface="Assistant SemiBold"/>
              </a:rPr>
              <a:t>Infographics</a:t>
            </a:r>
            <a:endParaRPr/>
          </a:p>
        </p:txBody>
      </p:sp>
      <p:sp>
        <p:nvSpPr>
          <p:cNvPr id="227" name="Google Shape;227;p10"/>
          <p:cNvSpPr txBox="1"/>
          <p:nvPr/>
        </p:nvSpPr>
        <p:spPr>
          <a:xfrm>
            <a:off x="12779620" y="7537434"/>
            <a:ext cx="4047522" cy="771085"/>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4517" u="none" cap="none" strike="noStrike">
                <a:solidFill>
                  <a:srgbClr val="000000"/>
                </a:solidFill>
                <a:latin typeface="Assistant SemiBold"/>
                <a:ea typeface="Assistant SemiBold"/>
                <a:cs typeface="Assistant SemiBold"/>
                <a:sym typeface="Assistant SemiBold"/>
              </a:rPr>
              <a:t>Case Studies</a:t>
            </a:r>
            <a:endParaRPr/>
          </a:p>
        </p:txBody>
      </p:sp>
      <p:sp>
        <p:nvSpPr>
          <p:cNvPr id="228" name="Google Shape;228;p10"/>
          <p:cNvSpPr txBox="1"/>
          <p:nvPr/>
        </p:nvSpPr>
        <p:spPr>
          <a:xfrm>
            <a:off x="2118064" y="773449"/>
            <a:ext cx="14051873" cy="1546787"/>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Table of 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8EDD"/>
        </a:solidFill>
      </p:bgPr>
    </p:bg>
    <p:spTree>
      <p:nvGrpSpPr>
        <p:cNvPr id="751" name="Shape 751"/>
        <p:cNvGrpSpPr/>
        <p:nvPr/>
      </p:nvGrpSpPr>
      <p:grpSpPr>
        <a:xfrm>
          <a:off x="0" y="0"/>
          <a:ext cx="0" cy="0"/>
          <a:chOff x="0" y="0"/>
          <a:chExt cx="0" cy="0"/>
        </a:xfrm>
      </p:grpSpPr>
      <p:pic>
        <p:nvPicPr>
          <p:cNvPr id="752" name="Google Shape;752;p28"/>
          <p:cNvPicPr preferRelativeResize="0"/>
          <p:nvPr/>
        </p:nvPicPr>
        <p:blipFill>
          <a:blip r:embed="rId3">
            <a:alphaModFix/>
          </a:blip>
          <a:stretch>
            <a:fillRect/>
          </a:stretch>
        </p:blipFill>
        <p:spPr>
          <a:xfrm>
            <a:off x="-24" y="-54"/>
            <a:ext cx="14082632" cy="10287001"/>
          </a:xfrm>
          <a:prstGeom prst="rect">
            <a:avLst/>
          </a:prstGeom>
          <a:noFill/>
          <a:ln>
            <a:noFill/>
          </a:ln>
        </p:spPr>
      </p:pic>
      <p:sp>
        <p:nvSpPr>
          <p:cNvPr id="753" name="Google Shape;753;p28"/>
          <p:cNvSpPr txBox="1"/>
          <p:nvPr/>
        </p:nvSpPr>
        <p:spPr>
          <a:xfrm>
            <a:off x="9692208" y="1442800"/>
            <a:ext cx="7567200" cy="50130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1" i="0" lang="en-US" sz="18093" u="none" cap="none" strike="noStrike">
                <a:solidFill>
                  <a:srgbClr val="E8E9EA"/>
                </a:solidFill>
                <a:latin typeface="Sarabun ExtraBold"/>
                <a:ea typeface="Sarabun ExtraBold"/>
                <a:cs typeface="Sarabun ExtraBold"/>
                <a:sym typeface="Sarabun ExtraBold"/>
              </a:rPr>
              <a:t>Thank You</a:t>
            </a:r>
            <a:endParaRPr/>
          </a:p>
        </p:txBody>
      </p:sp>
      <p:sp>
        <p:nvSpPr>
          <p:cNvPr id="754" name="Google Shape;754;p28"/>
          <p:cNvSpPr txBox="1"/>
          <p:nvPr/>
        </p:nvSpPr>
        <p:spPr>
          <a:xfrm>
            <a:off x="12561469" y="6696006"/>
            <a:ext cx="4697831" cy="1544955"/>
          </a:xfrm>
          <a:prstGeom prst="rect">
            <a:avLst/>
          </a:prstGeom>
          <a:noFill/>
          <a:ln>
            <a:noFill/>
          </a:ln>
        </p:spPr>
        <p:txBody>
          <a:bodyPr anchorCtr="0" anchor="t" bIns="0" lIns="0" spcFirstLastPara="1" rIns="0" wrap="square" tIns="0">
            <a:spAutoFit/>
          </a:bodyPr>
          <a:lstStyle/>
          <a:p>
            <a:pPr indent="0" lvl="0" marL="0" marR="0" rtl="0" algn="r">
              <a:lnSpc>
                <a:spcPct val="213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pic>
        <p:nvPicPr>
          <p:cNvPr id="755" name="Google Shape;755;p28"/>
          <p:cNvPicPr preferRelativeResize="0"/>
          <p:nvPr/>
        </p:nvPicPr>
        <p:blipFill rotWithShape="1">
          <a:blip r:embed="rId4">
            <a:alphaModFix/>
          </a:blip>
          <a:srcRect b="24465" l="0" r="0" t="0"/>
          <a:stretch/>
        </p:blipFill>
        <p:spPr>
          <a:xfrm>
            <a:off x="0" y="1628275"/>
            <a:ext cx="10320401" cy="86587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759" name="Shape 759"/>
        <p:cNvGrpSpPr/>
        <p:nvPr/>
      </p:nvGrpSpPr>
      <p:grpSpPr>
        <a:xfrm>
          <a:off x="0" y="0"/>
          <a:ext cx="0" cy="0"/>
          <a:chOff x="0" y="0"/>
          <a:chExt cx="0" cy="0"/>
        </a:xfrm>
      </p:grpSpPr>
      <p:cxnSp>
        <p:nvCxnSpPr>
          <p:cNvPr id="760" name="Google Shape;760;p29"/>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761" name="Google Shape;761;p29"/>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
        <p:nvSpPr>
          <p:cNvPr id="762" name="Google Shape;762;p29"/>
          <p:cNvSpPr/>
          <p:nvPr/>
        </p:nvSpPr>
        <p:spPr>
          <a:xfrm>
            <a:off x="13416743" y="3524243"/>
            <a:ext cx="851245" cy="1702491"/>
          </a:xfrm>
          <a:custGeom>
            <a:rect b="b" l="l" r="r" t="t"/>
            <a:pathLst>
              <a:path extrusionOk="0" h="1702491" w="851245">
                <a:moveTo>
                  <a:pt x="0" y="0"/>
                </a:moveTo>
                <a:lnTo>
                  <a:pt x="851245" y="0"/>
                </a:lnTo>
                <a:lnTo>
                  <a:pt x="851245" y="1702491"/>
                </a:lnTo>
                <a:lnTo>
                  <a:pt x="0" y="1702491"/>
                </a:lnTo>
                <a:lnTo>
                  <a:pt x="0" y="0"/>
                </a:lnTo>
                <a:close/>
              </a:path>
            </a:pathLst>
          </a:custGeom>
          <a:blipFill rotWithShape="1">
            <a:blip r:embed="rId3">
              <a:alphaModFix/>
            </a:blip>
            <a:stretch>
              <a:fillRect b="0" l="0" r="0" t="0"/>
            </a:stretch>
          </a:blipFill>
          <a:ln>
            <a:noFill/>
          </a:ln>
        </p:spPr>
      </p:sp>
      <p:sp>
        <p:nvSpPr>
          <p:cNvPr id="763" name="Google Shape;763;p29"/>
          <p:cNvSpPr/>
          <p:nvPr/>
        </p:nvSpPr>
        <p:spPr>
          <a:xfrm flipH="1">
            <a:off x="9861750" y="3499318"/>
            <a:ext cx="1051404" cy="1752340"/>
          </a:xfrm>
          <a:custGeom>
            <a:rect b="b" l="l" r="r" t="t"/>
            <a:pathLst>
              <a:path extrusionOk="0" h="1752340" w="1051404">
                <a:moveTo>
                  <a:pt x="1051404" y="0"/>
                </a:moveTo>
                <a:lnTo>
                  <a:pt x="0" y="0"/>
                </a:lnTo>
                <a:lnTo>
                  <a:pt x="0" y="1752340"/>
                </a:lnTo>
                <a:lnTo>
                  <a:pt x="1051404" y="1752340"/>
                </a:lnTo>
                <a:lnTo>
                  <a:pt x="1051404" y="0"/>
                </a:lnTo>
                <a:close/>
              </a:path>
            </a:pathLst>
          </a:custGeom>
          <a:blipFill rotWithShape="1">
            <a:blip r:embed="rId4">
              <a:alphaModFix/>
            </a:blip>
            <a:stretch>
              <a:fillRect b="0" l="0" r="0" t="0"/>
            </a:stretch>
          </a:blipFill>
          <a:ln>
            <a:noFill/>
          </a:ln>
        </p:spPr>
      </p:sp>
      <p:sp>
        <p:nvSpPr>
          <p:cNvPr id="764" name="Google Shape;764;p29"/>
          <p:cNvSpPr/>
          <p:nvPr/>
        </p:nvSpPr>
        <p:spPr>
          <a:xfrm flipH="1">
            <a:off x="11384217" y="3444030"/>
            <a:ext cx="1561463" cy="1862917"/>
          </a:xfrm>
          <a:custGeom>
            <a:rect b="b" l="l" r="r" t="t"/>
            <a:pathLst>
              <a:path extrusionOk="0" h="1862917" w="1561463">
                <a:moveTo>
                  <a:pt x="1561463" y="0"/>
                </a:moveTo>
                <a:lnTo>
                  <a:pt x="0" y="0"/>
                </a:lnTo>
                <a:lnTo>
                  <a:pt x="0" y="1862917"/>
                </a:lnTo>
                <a:lnTo>
                  <a:pt x="1561463" y="1862917"/>
                </a:lnTo>
                <a:lnTo>
                  <a:pt x="1561463" y="0"/>
                </a:lnTo>
                <a:close/>
              </a:path>
            </a:pathLst>
          </a:custGeom>
          <a:blipFill rotWithShape="1">
            <a:blip r:embed="rId5">
              <a:alphaModFix/>
            </a:blip>
            <a:stretch>
              <a:fillRect b="0" l="0" r="0" t="0"/>
            </a:stretch>
          </a:blipFill>
          <a:ln>
            <a:noFill/>
          </a:ln>
        </p:spPr>
      </p:sp>
      <p:sp>
        <p:nvSpPr>
          <p:cNvPr id="765" name="Google Shape;765;p29"/>
          <p:cNvSpPr/>
          <p:nvPr/>
        </p:nvSpPr>
        <p:spPr>
          <a:xfrm>
            <a:off x="14739051" y="3430187"/>
            <a:ext cx="866239" cy="1890602"/>
          </a:xfrm>
          <a:custGeom>
            <a:rect b="b" l="l" r="r" t="t"/>
            <a:pathLst>
              <a:path extrusionOk="0" h="1890602" w="866239">
                <a:moveTo>
                  <a:pt x="0" y="0"/>
                </a:moveTo>
                <a:lnTo>
                  <a:pt x="866240" y="0"/>
                </a:lnTo>
                <a:lnTo>
                  <a:pt x="866240" y="1890602"/>
                </a:lnTo>
                <a:lnTo>
                  <a:pt x="0" y="1890602"/>
                </a:lnTo>
                <a:lnTo>
                  <a:pt x="0" y="0"/>
                </a:lnTo>
                <a:close/>
              </a:path>
            </a:pathLst>
          </a:custGeom>
          <a:blipFill rotWithShape="1">
            <a:blip r:embed="rId6">
              <a:alphaModFix/>
            </a:blip>
            <a:stretch>
              <a:fillRect b="0" l="0" r="0" t="0"/>
            </a:stretch>
          </a:blipFill>
          <a:ln>
            <a:noFill/>
          </a:ln>
        </p:spPr>
      </p:sp>
      <p:sp>
        <p:nvSpPr>
          <p:cNvPr id="766" name="Google Shape;766;p29"/>
          <p:cNvSpPr/>
          <p:nvPr/>
        </p:nvSpPr>
        <p:spPr>
          <a:xfrm flipH="1">
            <a:off x="16076354" y="3722209"/>
            <a:ext cx="1744191" cy="1306558"/>
          </a:xfrm>
          <a:custGeom>
            <a:rect b="b" l="l" r="r" t="t"/>
            <a:pathLst>
              <a:path extrusionOk="0" h="1306558" w="1744191">
                <a:moveTo>
                  <a:pt x="1744191" y="0"/>
                </a:moveTo>
                <a:lnTo>
                  <a:pt x="0" y="0"/>
                </a:lnTo>
                <a:lnTo>
                  <a:pt x="0" y="1306558"/>
                </a:lnTo>
                <a:lnTo>
                  <a:pt x="1744191" y="1306558"/>
                </a:lnTo>
                <a:lnTo>
                  <a:pt x="1744191" y="0"/>
                </a:lnTo>
                <a:close/>
              </a:path>
            </a:pathLst>
          </a:custGeom>
          <a:blipFill rotWithShape="1">
            <a:blip r:embed="rId7">
              <a:alphaModFix/>
            </a:blip>
            <a:stretch>
              <a:fillRect b="0" l="0" r="0" t="0"/>
            </a:stretch>
          </a:blipFill>
          <a:ln>
            <a:noFill/>
          </a:ln>
        </p:spPr>
      </p:sp>
      <p:sp>
        <p:nvSpPr>
          <p:cNvPr id="767" name="Google Shape;767;p29"/>
          <p:cNvSpPr/>
          <p:nvPr/>
        </p:nvSpPr>
        <p:spPr>
          <a:xfrm>
            <a:off x="7554617" y="3355449"/>
            <a:ext cx="1836070" cy="2040077"/>
          </a:xfrm>
          <a:custGeom>
            <a:rect b="b" l="l" r="r" t="t"/>
            <a:pathLst>
              <a:path extrusionOk="0" h="2040077" w="1836070">
                <a:moveTo>
                  <a:pt x="0" y="0"/>
                </a:moveTo>
                <a:lnTo>
                  <a:pt x="1836070" y="0"/>
                </a:lnTo>
                <a:lnTo>
                  <a:pt x="1836070" y="2040078"/>
                </a:lnTo>
                <a:lnTo>
                  <a:pt x="0" y="2040078"/>
                </a:lnTo>
                <a:lnTo>
                  <a:pt x="0" y="0"/>
                </a:lnTo>
                <a:close/>
              </a:path>
            </a:pathLst>
          </a:custGeom>
          <a:blipFill rotWithShape="1">
            <a:blip r:embed="rId8">
              <a:alphaModFix/>
            </a:blip>
            <a:stretch>
              <a:fillRect b="0" l="0" r="0" t="0"/>
            </a:stretch>
          </a:blipFill>
          <a:ln>
            <a:noFill/>
          </a:ln>
        </p:spPr>
      </p:sp>
      <p:sp>
        <p:nvSpPr>
          <p:cNvPr id="768" name="Google Shape;768;p29"/>
          <p:cNvSpPr/>
          <p:nvPr/>
        </p:nvSpPr>
        <p:spPr>
          <a:xfrm>
            <a:off x="8934211" y="6167327"/>
            <a:ext cx="892374" cy="868037"/>
          </a:xfrm>
          <a:custGeom>
            <a:rect b="b" l="l" r="r" t="t"/>
            <a:pathLst>
              <a:path extrusionOk="0" h="868037" w="892374">
                <a:moveTo>
                  <a:pt x="0" y="0"/>
                </a:moveTo>
                <a:lnTo>
                  <a:pt x="892374" y="0"/>
                </a:lnTo>
                <a:lnTo>
                  <a:pt x="892374" y="868037"/>
                </a:lnTo>
                <a:lnTo>
                  <a:pt x="0" y="868037"/>
                </a:lnTo>
                <a:lnTo>
                  <a:pt x="0" y="0"/>
                </a:lnTo>
                <a:close/>
              </a:path>
            </a:pathLst>
          </a:custGeom>
          <a:blipFill rotWithShape="1">
            <a:blip r:embed="rId9">
              <a:alphaModFix/>
            </a:blip>
            <a:stretch>
              <a:fillRect b="0" l="0" r="0" t="0"/>
            </a:stretch>
          </a:blipFill>
          <a:ln>
            <a:noFill/>
          </a:ln>
        </p:spPr>
      </p:sp>
      <p:sp>
        <p:nvSpPr>
          <p:cNvPr id="769" name="Google Shape;769;p29"/>
          <p:cNvSpPr/>
          <p:nvPr/>
        </p:nvSpPr>
        <p:spPr>
          <a:xfrm>
            <a:off x="11513277" y="6149719"/>
            <a:ext cx="891758" cy="903254"/>
          </a:xfrm>
          <a:custGeom>
            <a:rect b="b" l="l" r="r" t="t"/>
            <a:pathLst>
              <a:path extrusionOk="0" h="903254" w="891758">
                <a:moveTo>
                  <a:pt x="0" y="0"/>
                </a:moveTo>
                <a:lnTo>
                  <a:pt x="891758" y="0"/>
                </a:lnTo>
                <a:lnTo>
                  <a:pt x="891758" y="903254"/>
                </a:lnTo>
                <a:lnTo>
                  <a:pt x="0" y="903254"/>
                </a:lnTo>
                <a:lnTo>
                  <a:pt x="0" y="0"/>
                </a:lnTo>
                <a:close/>
              </a:path>
            </a:pathLst>
          </a:custGeom>
          <a:blipFill rotWithShape="1">
            <a:blip r:embed="rId10">
              <a:alphaModFix/>
            </a:blip>
            <a:stretch>
              <a:fillRect b="0" l="0" r="0" t="0"/>
            </a:stretch>
          </a:blipFill>
          <a:ln>
            <a:noFill/>
          </a:ln>
        </p:spPr>
      </p:sp>
      <p:sp>
        <p:nvSpPr>
          <p:cNvPr id="770" name="Google Shape;770;p29"/>
          <p:cNvSpPr/>
          <p:nvPr/>
        </p:nvSpPr>
        <p:spPr>
          <a:xfrm>
            <a:off x="14238863" y="6195285"/>
            <a:ext cx="812122" cy="812122"/>
          </a:xfrm>
          <a:custGeom>
            <a:rect b="b" l="l" r="r" t="t"/>
            <a:pathLst>
              <a:path extrusionOk="0" h="812122" w="812122">
                <a:moveTo>
                  <a:pt x="0" y="0"/>
                </a:moveTo>
                <a:lnTo>
                  <a:pt x="812122" y="0"/>
                </a:lnTo>
                <a:lnTo>
                  <a:pt x="812122" y="812122"/>
                </a:lnTo>
                <a:lnTo>
                  <a:pt x="0" y="812122"/>
                </a:lnTo>
                <a:lnTo>
                  <a:pt x="0" y="0"/>
                </a:lnTo>
                <a:close/>
              </a:path>
            </a:pathLst>
          </a:custGeom>
          <a:blipFill rotWithShape="1">
            <a:blip r:embed="rId11">
              <a:alphaModFix/>
            </a:blip>
            <a:stretch>
              <a:fillRect b="0" l="0" r="0" t="0"/>
            </a:stretch>
          </a:blipFill>
          <a:ln>
            <a:noFill/>
          </a:ln>
        </p:spPr>
      </p:sp>
      <p:sp>
        <p:nvSpPr>
          <p:cNvPr id="771" name="Google Shape;771;p29"/>
          <p:cNvSpPr/>
          <p:nvPr/>
        </p:nvSpPr>
        <p:spPr>
          <a:xfrm>
            <a:off x="16805748" y="6153566"/>
            <a:ext cx="907104" cy="895559"/>
          </a:xfrm>
          <a:custGeom>
            <a:rect b="b" l="l" r="r" t="t"/>
            <a:pathLst>
              <a:path extrusionOk="0" h="895559" w="907104">
                <a:moveTo>
                  <a:pt x="0" y="0"/>
                </a:moveTo>
                <a:lnTo>
                  <a:pt x="907104" y="0"/>
                </a:lnTo>
                <a:lnTo>
                  <a:pt x="907104" y="895559"/>
                </a:lnTo>
                <a:lnTo>
                  <a:pt x="0" y="895559"/>
                </a:lnTo>
                <a:lnTo>
                  <a:pt x="0" y="0"/>
                </a:lnTo>
                <a:close/>
              </a:path>
            </a:pathLst>
          </a:custGeom>
          <a:blipFill rotWithShape="1">
            <a:blip r:embed="rId12">
              <a:alphaModFix/>
            </a:blip>
            <a:stretch>
              <a:fillRect b="0" l="0" r="0" t="0"/>
            </a:stretch>
          </a:blipFill>
          <a:ln>
            <a:noFill/>
          </a:ln>
        </p:spPr>
      </p:sp>
      <p:sp>
        <p:nvSpPr>
          <p:cNvPr id="772" name="Google Shape;772;p29"/>
          <p:cNvSpPr/>
          <p:nvPr/>
        </p:nvSpPr>
        <p:spPr>
          <a:xfrm>
            <a:off x="10372881" y="6172533"/>
            <a:ext cx="594100" cy="857625"/>
          </a:xfrm>
          <a:custGeom>
            <a:rect b="b" l="l" r="r" t="t"/>
            <a:pathLst>
              <a:path extrusionOk="0" h="857625" w="594100">
                <a:moveTo>
                  <a:pt x="0" y="0"/>
                </a:moveTo>
                <a:lnTo>
                  <a:pt x="594100" y="0"/>
                </a:lnTo>
                <a:lnTo>
                  <a:pt x="594100" y="857625"/>
                </a:lnTo>
                <a:lnTo>
                  <a:pt x="0" y="857625"/>
                </a:lnTo>
                <a:lnTo>
                  <a:pt x="0" y="0"/>
                </a:lnTo>
                <a:close/>
              </a:path>
            </a:pathLst>
          </a:custGeom>
          <a:blipFill rotWithShape="1">
            <a:blip r:embed="rId13">
              <a:alphaModFix/>
            </a:blip>
            <a:stretch>
              <a:fillRect b="0" l="0" r="0" t="0"/>
            </a:stretch>
          </a:blipFill>
          <a:ln>
            <a:noFill/>
          </a:ln>
        </p:spPr>
      </p:sp>
      <p:sp>
        <p:nvSpPr>
          <p:cNvPr id="773" name="Google Shape;773;p29"/>
          <p:cNvSpPr/>
          <p:nvPr/>
        </p:nvSpPr>
        <p:spPr>
          <a:xfrm>
            <a:off x="12951331" y="6216015"/>
            <a:ext cx="741236" cy="770661"/>
          </a:xfrm>
          <a:custGeom>
            <a:rect b="b" l="l" r="r" t="t"/>
            <a:pathLst>
              <a:path extrusionOk="0" h="770661" w="741236">
                <a:moveTo>
                  <a:pt x="0" y="0"/>
                </a:moveTo>
                <a:lnTo>
                  <a:pt x="741236" y="0"/>
                </a:lnTo>
                <a:lnTo>
                  <a:pt x="741236" y="770661"/>
                </a:lnTo>
                <a:lnTo>
                  <a:pt x="0" y="770661"/>
                </a:lnTo>
                <a:lnTo>
                  <a:pt x="0" y="0"/>
                </a:lnTo>
                <a:close/>
              </a:path>
            </a:pathLst>
          </a:custGeom>
          <a:blipFill rotWithShape="1">
            <a:blip r:embed="rId14">
              <a:alphaModFix/>
            </a:blip>
            <a:stretch>
              <a:fillRect b="0" l="0" r="0" t="0"/>
            </a:stretch>
          </a:blipFill>
          <a:ln>
            <a:noFill/>
          </a:ln>
        </p:spPr>
      </p:sp>
      <p:sp>
        <p:nvSpPr>
          <p:cNvPr id="774" name="Google Shape;774;p29"/>
          <p:cNvSpPr/>
          <p:nvPr/>
        </p:nvSpPr>
        <p:spPr>
          <a:xfrm>
            <a:off x="15597281" y="6270261"/>
            <a:ext cx="662170" cy="662170"/>
          </a:xfrm>
          <a:custGeom>
            <a:rect b="b" l="l" r="r" t="t"/>
            <a:pathLst>
              <a:path extrusionOk="0" h="662170" w="662170">
                <a:moveTo>
                  <a:pt x="0" y="0"/>
                </a:moveTo>
                <a:lnTo>
                  <a:pt x="662171" y="0"/>
                </a:lnTo>
                <a:lnTo>
                  <a:pt x="662171" y="662170"/>
                </a:lnTo>
                <a:lnTo>
                  <a:pt x="0" y="662170"/>
                </a:lnTo>
                <a:lnTo>
                  <a:pt x="0" y="0"/>
                </a:lnTo>
                <a:close/>
              </a:path>
            </a:pathLst>
          </a:custGeom>
          <a:blipFill rotWithShape="1">
            <a:blip r:embed="rId15">
              <a:alphaModFix/>
            </a:blip>
            <a:stretch>
              <a:fillRect b="0" l="0" r="0" t="0"/>
            </a:stretch>
          </a:blipFill>
          <a:ln>
            <a:noFill/>
          </a:ln>
        </p:spPr>
      </p:sp>
      <p:sp>
        <p:nvSpPr>
          <p:cNvPr id="775" name="Google Shape;775;p29"/>
          <p:cNvSpPr/>
          <p:nvPr/>
        </p:nvSpPr>
        <p:spPr>
          <a:xfrm>
            <a:off x="7689235" y="6190797"/>
            <a:ext cx="698680" cy="821098"/>
          </a:xfrm>
          <a:custGeom>
            <a:rect b="b" l="l" r="r" t="t"/>
            <a:pathLst>
              <a:path extrusionOk="0" h="821098" w="698680">
                <a:moveTo>
                  <a:pt x="0" y="0"/>
                </a:moveTo>
                <a:lnTo>
                  <a:pt x="698680" y="0"/>
                </a:lnTo>
                <a:lnTo>
                  <a:pt x="698680" y="821098"/>
                </a:lnTo>
                <a:lnTo>
                  <a:pt x="0" y="821098"/>
                </a:lnTo>
                <a:lnTo>
                  <a:pt x="0" y="0"/>
                </a:lnTo>
                <a:close/>
              </a:path>
            </a:pathLst>
          </a:custGeom>
          <a:blipFill rotWithShape="1">
            <a:blip r:embed="rId16">
              <a:alphaModFix/>
            </a:blip>
            <a:stretch>
              <a:fillRect b="0" l="0" r="0" t="0"/>
            </a:stretch>
          </a:blipFill>
          <a:ln>
            <a:noFill/>
          </a:ln>
        </p:spPr>
      </p:sp>
      <p:sp>
        <p:nvSpPr>
          <p:cNvPr id="776" name="Google Shape;776;p29"/>
          <p:cNvSpPr/>
          <p:nvPr/>
        </p:nvSpPr>
        <p:spPr>
          <a:xfrm>
            <a:off x="10522634" y="7983022"/>
            <a:ext cx="1021973" cy="1031349"/>
          </a:xfrm>
          <a:custGeom>
            <a:rect b="b" l="l" r="r" t="t"/>
            <a:pathLst>
              <a:path extrusionOk="0" h="1031349" w="1021973">
                <a:moveTo>
                  <a:pt x="0" y="0"/>
                </a:moveTo>
                <a:lnTo>
                  <a:pt x="1021973" y="0"/>
                </a:lnTo>
                <a:lnTo>
                  <a:pt x="1021973" y="1031349"/>
                </a:lnTo>
                <a:lnTo>
                  <a:pt x="0" y="1031349"/>
                </a:lnTo>
                <a:lnTo>
                  <a:pt x="0" y="0"/>
                </a:lnTo>
                <a:close/>
              </a:path>
            </a:pathLst>
          </a:custGeom>
          <a:blipFill rotWithShape="1">
            <a:blip r:embed="rId17">
              <a:alphaModFix/>
            </a:blip>
            <a:stretch>
              <a:fillRect b="0" l="0" r="0" t="0"/>
            </a:stretch>
          </a:blipFill>
          <a:ln>
            <a:noFill/>
          </a:ln>
        </p:spPr>
      </p:sp>
      <p:sp>
        <p:nvSpPr>
          <p:cNvPr id="777" name="Google Shape;777;p29"/>
          <p:cNvSpPr/>
          <p:nvPr/>
        </p:nvSpPr>
        <p:spPr>
          <a:xfrm>
            <a:off x="8958802" y="7913014"/>
            <a:ext cx="1171365" cy="1171365"/>
          </a:xfrm>
          <a:custGeom>
            <a:rect b="b" l="l" r="r" t="t"/>
            <a:pathLst>
              <a:path extrusionOk="0" h="1171365" w="1171365">
                <a:moveTo>
                  <a:pt x="0" y="0"/>
                </a:moveTo>
                <a:lnTo>
                  <a:pt x="1171365" y="0"/>
                </a:lnTo>
                <a:lnTo>
                  <a:pt x="1171365" y="1171365"/>
                </a:lnTo>
                <a:lnTo>
                  <a:pt x="0" y="1171365"/>
                </a:lnTo>
                <a:lnTo>
                  <a:pt x="0" y="0"/>
                </a:lnTo>
                <a:close/>
              </a:path>
            </a:pathLst>
          </a:custGeom>
          <a:blipFill rotWithShape="1">
            <a:blip r:embed="rId18">
              <a:alphaModFix/>
            </a:blip>
            <a:stretch>
              <a:fillRect b="0" l="0" r="0" t="0"/>
            </a:stretch>
          </a:blipFill>
          <a:ln>
            <a:noFill/>
          </a:ln>
        </p:spPr>
      </p:sp>
      <p:sp>
        <p:nvSpPr>
          <p:cNvPr id="778" name="Google Shape;778;p29"/>
          <p:cNvSpPr/>
          <p:nvPr/>
        </p:nvSpPr>
        <p:spPr>
          <a:xfrm>
            <a:off x="15601825" y="8455468"/>
            <a:ext cx="2216293" cy="86456"/>
          </a:xfrm>
          <a:custGeom>
            <a:rect b="b" l="l" r="r" t="t"/>
            <a:pathLst>
              <a:path extrusionOk="0" h="86456" w="2216293">
                <a:moveTo>
                  <a:pt x="0" y="0"/>
                </a:moveTo>
                <a:lnTo>
                  <a:pt x="2216293" y="0"/>
                </a:lnTo>
                <a:lnTo>
                  <a:pt x="2216293" y="86456"/>
                </a:lnTo>
                <a:lnTo>
                  <a:pt x="0" y="86456"/>
                </a:lnTo>
                <a:lnTo>
                  <a:pt x="0" y="0"/>
                </a:lnTo>
                <a:close/>
              </a:path>
            </a:pathLst>
          </a:custGeom>
          <a:blipFill rotWithShape="1">
            <a:blip r:embed="rId19">
              <a:alphaModFix/>
            </a:blip>
            <a:stretch>
              <a:fillRect b="0" l="0" r="-78788" t="0"/>
            </a:stretch>
          </a:blipFill>
          <a:ln>
            <a:noFill/>
          </a:ln>
        </p:spPr>
      </p:sp>
      <p:sp>
        <p:nvSpPr>
          <p:cNvPr id="779" name="Google Shape;779;p29"/>
          <p:cNvSpPr/>
          <p:nvPr/>
        </p:nvSpPr>
        <p:spPr>
          <a:xfrm>
            <a:off x="11544607" y="8009925"/>
            <a:ext cx="1338317" cy="977542"/>
          </a:xfrm>
          <a:custGeom>
            <a:rect b="b" l="l" r="r" t="t"/>
            <a:pathLst>
              <a:path extrusionOk="0" h="977542" w="1338317">
                <a:moveTo>
                  <a:pt x="0" y="0"/>
                </a:moveTo>
                <a:lnTo>
                  <a:pt x="1338317" y="0"/>
                </a:lnTo>
                <a:lnTo>
                  <a:pt x="1338317" y="977542"/>
                </a:lnTo>
                <a:lnTo>
                  <a:pt x="0" y="977542"/>
                </a:lnTo>
                <a:lnTo>
                  <a:pt x="0" y="0"/>
                </a:lnTo>
                <a:close/>
              </a:path>
            </a:pathLst>
          </a:custGeom>
          <a:blipFill rotWithShape="1">
            <a:blip r:embed="rId20">
              <a:alphaModFix/>
            </a:blip>
            <a:stretch>
              <a:fillRect b="-67327" l="0" r="0" t="0"/>
            </a:stretch>
          </a:blipFill>
          <a:ln>
            <a:noFill/>
          </a:ln>
        </p:spPr>
      </p:sp>
      <p:sp>
        <p:nvSpPr>
          <p:cNvPr id="780" name="Google Shape;780;p29"/>
          <p:cNvSpPr/>
          <p:nvPr/>
        </p:nvSpPr>
        <p:spPr>
          <a:xfrm>
            <a:off x="13079158" y="8134843"/>
            <a:ext cx="1064464" cy="727707"/>
          </a:xfrm>
          <a:custGeom>
            <a:rect b="b" l="l" r="r" t="t"/>
            <a:pathLst>
              <a:path extrusionOk="0" h="727707" w="1064464">
                <a:moveTo>
                  <a:pt x="0" y="0"/>
                </a:moveTo>
                <a:lnTo>
                  <a:pt x="1064464" y="0"/>
                </a:lnTo>
                <a:lnTo>
                  <a:pt x="1064464" y="727706"/>
                </a:lnTo>
                <a:lnTo>
                  <a:pt x="0" y="727706"/>
                </a:lnTo>
                <a:lnTo>
                  <a:pt x="0" y="0"/>
                </a:lnTo>
                <a:close/>
              </a:path>
            </a:pathLst>
          </a:custGeom>
          <a:blipFill rotWithShape="1">
            <a:blip r:embed="rId21">
              <a:alphaModFix/>
            </a:blip>
            <a:stretch>
              <a:fillRect b="0" l="0" r="0" t="0"/>
            </a:stretch>
          </a:blipFill>
          <a:ln>
            <a:noFill/>
          </a:ln>
        </p:spPr>
      </p:sp>
      <p:sp>
        <p:nvSpPr>
          <p:cNvPr id="781" name="Google Shape;781;p29"/>
          <p:cNvSpPr/>
          <p:nvPr/>
        </p:nvSpPr>
        <p:spPr>
          <a:xfrm>
            <a:off x="14339855" y="8091779"/>
            <a:ext cx="1065736" cy="813835"/>
          </a:xfrm>
          <a:custGeom>
            <a:rect b="b" l="l" r="r" t="t"/>
            <a:pathLst>
              <a:path extrusionOk="0" h="813835" w="1065736">
                <a:moveTo>
                  <a:pt x="0" y="0"/>
                </a:moveTo>
                <a:lnTo>
                  <a:pt x="1065737" y="0"/>
                </a:lnTo>
                <a:lnTo>
                  <a:pt x="1065737" y="813835"/>
                </a:lnTo>
                <a:lnTo>
                  <a:pt x="0" y="813835"/>
                </a:lnTo>
                <a:lnTo>
                  <a:pt x="0" y="0"/>
                </a:lnTo>
                <a:close/>
              </a:path>
            </a:pathLst>
          </a:custGeom>
          <a:blipFill rotWithShape="1">
            <a:blip r:embed="rId22">
              <a:alphaModFix/>
            </a:blip>
            <a:stretch>
              <a:fillRect b="0" l="0" r="0" t="0"/>
            </a:stretch>
          </a:blipFill>
          <a:ln>
            <a:noFill/>
          </a:ln>
        </p:spPr>
      </p:sp>
      <p:sp>
        <p:nvSpPr>
          <p:cNvPr id="782" name="Google Shape;782;p29"/>
          <p:cNvSpPr/>
          <p:nvPr/>
        </p:nvSpPr>
        <p:spPr>
          <a:xfrm>
            <a:off x="7816257" y="7861674"/>
            <a:ext cx="963641" cy="1274044"/>
          </a:xfrm>
          <a:custGeom>
            <a:rect b="b" l="l" r="r" t="t"/>
            <a:pathLst>
              <a:path extrusionOk="0" h="1274044" w="963641">
                <a:moveTo>
                  <a:pt x="0" y="0"/>
                </a:moveTo>
                <a:lnTo>
                  <a:pt x="963640" y="0"/>
                </a:lnTo>
                <a:lnTo>
                  <a:pt x="963640" y="1274044"/>
                </a:lnTo>
                <a:lnTo>
                  <a:pt x="0" y="1274044"/>
                </a:lnTo>
                <a:lnTo>
                  <a:pt x="0" y="0"/>
                </a:lnTo>
                <a:close/>
              </a:path>
            </a:pathLst>
          </a:custGeom>
          <a:blipFill rotWithShape="1">
            <a:blip r:embed="rId23">
              <a:alphaModFix/>
            </a:blip>
            <a:stretch>
              <a:fillRect b="0" l="0" r="0" t="0"/>
            </a:stretch>
          </a:blipFill>
          <a:ln>
            <a:noFill/>
          </a:ln>
        </p:spPr>
      </p:sp>
      <p:grpSp>
        <p:nvGrpSpPr>
          <p:cNvPr id="783" name="Google Shape;783;p29"/>
          <p:cNvGrpSpPr/>
          <p:nvPr/>
        </p:nvGrpSpPr>
        <p:grpSpPr>
          <a:xfrm>
            <a:off x="1066701" y="7266780"/>
            <a:ext cx="1037594" cy="1678439"/>
            <a:chOff x="0" y="-38100"/>
            <a:chExt cx="273276" cy="442058"/>
          </a:xfrm>
        </p:grpSpPr>
        <p:sp>
          <p:nvSpPr>
            <p:cNvPr id="784" name="Google Shape;784;p29"/>
            <p:cNvSpPr/>
            <p:nvPr/>
          </p:nvSpPr>
          <p:spPr>
            <a:xfrm>
              <a:off x="0" y="0"/>
              <a:ext cx="273276" cy="403958"/>
            </a:xfrm>
            <a:custGeom>
              <a:rect b="b" l="l" r="r" t="t"/>
              <a:pathLst>
                <a:path extrusionOk="0" h="403958" w="273276">
                  <a:moveTo>
                    <a:pt x="0" y="0"/>
                  </a:moveTo>
                  <a:lnTo>
                    <a:pt x="273276" y="0"/>
                  </a:lnTo>
                  <a:lnTo>
                    <a:pt x="273276" y="403958"/>
                  </a:lnTo>
                  <a:lnTo>
                    <a:pt x="0" y="403958"/>
                  </a:lnTo>
                  <a:close/>
                </a:path>
              </a:pathLst>
            </a:custGeom>
            <a:solidFill>
              <a:srgbClr val="878EDD"/>
            </a:solidFill>
            <a:ln>
              <a:noFill/>
            </a:ln>
          </p:spPr>
        </p:sp>
        <p:sp>
          <p:nvSpPr>
            <p:cNvPr id="785" name="Google Shape;785;p29"/>
            <p:cNvSpPr txBox="1"/>
            <p:nvPr/>
          </p:nvSpPr>
          <p:spPr>
            <a:xfrm>
              <a:off x="0" y="-38100"/>
              <a:ext cx="273276" cy="4420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6" name="Google Shape;786;p29"/>
          <p:cNvGrpSpPr/>
          <p:nvPr/>
        </p:nvGrpSpPr>
        <p:grpSpPr>
          <a:xfrm>
            <a:off x="2634039" y="7266780"/>
            <a:ext cx="1037594" cy="1678439"/>
            <a:chOff x="0" y="-38100"/>
            <a:chExt cx="273276" cy="442058"/>
          </a:xfrm>
        </p:grpSpPr>
        <p:sp>
          <p:nvSpPr>
            <p:cNvPr id="787" name="Google Shape;787;p29"/>
            <p:cNvSpPr/>
            <p:nvPr/>
          </p:nvSpPr>
          <p:spPr>
            <a:xfrm>
              <a:off x="0" y="0"/>
              <a:ext cx="273276" cy="403958"/>
            </a:xfrm>
            <a:custGeom>
              <a:rect b="b" l="l" r="r" t="t"/>
              <a:pathLst>
                <a:path extrusionOk="0" h="403958" w="273276">
                  <a:moveTo>
                    <a:pt x="0" y="0"/>
                  </a:moveTo>
                  <a:lnTo>
                    <a:pt x="273276" y="0"/>
                  </a:lnTo>
                  <a:lnTo>
                    <a:pt x="273276" y="403958"/>
                  </a:lnTo>
                  <a:lnTo>
                    <a:pt x="0" y="403958"/>
                  </a:lnTo>
                  <a:close/>
                </a:path>
              </a:pathLst>
            </a:custGeom>
            <a:solidFill>
              <a:srgbClr val="E8E9EA"/>
            </a:solidFill>
            <a:ln cap="sq" cmpd="sng" w="19050">
              <a:solidFill>
                <a:srgbClr val="000000"/>
              </a:solidFill>
              <a:prstDash val="solid"/>
              <a:miter lim="8000"/>
              <a:headEnd len="sm" w="sm" type="none"/>
              <a:tailEnd len="sm" w="sm" type="none"/>
            </a:ln>
          </p:spPr>
        </p:sp>
        <p:sp>
          <p:nvSpPr>
            <p:cNvPr id="788" name="Google Shape;788;p29"/>
            <p:cNvSpPr txBox="1"/>
            <p:nvPr/>
          </p:nvSpPr>
          <p:spPr>
            <a:xfrm>
              <a:off x="0" y="-38100"/>
              <a:ext cx="273276" cy="4420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9" name="Google Shape;789;p29"/>
          <p:cNvGrpSpPr/>
          <p:nvPr/>
        </p:nvGrpSpPr>
        <p:grpSpPr>
          <a:xfrm>
            <a:off x="4196631" y="7266780"/>
            <a:ext cx="1037594" cy="1678439"/>
            <a:chOff x="0" y="-38100"/>
            <a:chExt cx="273276" cy="442058"/>
          </a:xfrm>
        </p:grpSpPr>
        <p:sp>
          <p:nvSpPr>
            <p:cNvPr id="790" name="Google Shape;790;p29"/>
            <p:cNvSpPr/>
            <p:nvPr/>
          </p:nvSpPr>
          <p:spPr>
            <a:xfrm>
              <a:off x="0" y="0"/>
              <a:ext cx="273276" cy="403958"/>
            </a:xfrm>
            <a:custGeom>
              <a:rect b="b" l="l" r="r" t="t"/>
              <a:pathLst>
                <a:path extrusionOk="0" h="403958" w="273276">
                  <a:moveTo>
                    <a:pt x="0" y="0"/>
                  </a:moveTo>
                  <a:lnTo>
                    <a:pt x="273276" y="0"/>
                  </a:lnTo>
                  <a:lnTo>
                    <a:pt x="273276" y="403958"/>
                  </a:lnTo>
                  <a:lnTo>
                    <a:pt x="0" y="403958"/>
                  </a:lnTo>
                  <a:close/>
                </a:path>
              </a:pathLst>
            </a:custGeom>
            <a:solidFill>
              <a:srgbClr val="5958B1"/>
            </a:solidFill>
            <a:ln>
              <a:noFill/>
            </a:ln>
          </p:spPr>
        </p:sp>
        <p:sp>
          <p:nvSpPr>
            <p:cNvPr id="791" name="Google Shape;791;p29"/>
            <p:cNvSpPr txBox="1"/>
            <p:nvPr/>
          </p:nvSpPr>
          <p:spPr>
            <a:xfrm>
              <a:off x="0" y="-38100"/>
              <a:ext cx="273276" cy="4420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2" name="Google Shape;792;p29"/>
          <p:cNvGrpSpPr/>
          <p:nvPr/>
        </p:nvGrpSpPr>
        <p:grpSpPr>
          <a:xfrm>
            <a:off x="5759224" y="7266780"/>
            <a:ext cx="1037594" cy="1678439"/>
            <a:chOff x="0" y="-38100"/>
            <a:chExt cx="273276" cy="442058"/>
          </a:xfrm>
        </p:grpSpPr>
        <p:sp>
          <p:nvSpPr>
            <p:cNvPr id="793" name="Google Shape;793;p29"/>
            <p:cNvSpPr/>
            <p:nvPr/>
          </p:nvSpPr>
          <p:spPr>
            <a:xfrm>
              <a:off x="0" y="0"/>
              <a:ext cx="273276" cy="403958"/>
            </a:xfrm>
            <a:custGeom>
              <a:rect b="b" l="l" r="r" t="t"/>
              <a:pathLst>
                <a:path extrusionOk="0" h="403958" w="273276">
                  <a:moveTo>
                    <a:pt x="0" y="0"/>
                  </a:moveTo>
                  <a:lnTo>
                    <a:pt x="273276" y="0"/>
                  </a:lnTo>
                  <a:lnTo>
                    <a:pt x="273276" y="403958"/>
                  </a:lnTo>
                  <a:lnTo>
                    <a:pt x="0" y="403958"/>
                  </a:lnTo>
                  <a:close/>
                </a:path>
              </a:pathLst>
            </a:custGeom>
            <a:solidFill>
              <a:srgbClr val="D3D5E7"/>
            </a:solidFill>
            <a:ln>
              <a:noFill/>
            </a:ln>
          </p:spPr>
        </p:sp>
        <p:sp>
          <p:nvSpPr>
            <p:cNvPr id="794" name="Google Shape;794;p29"/>
            <p:cNvSpPr txBox="1"/>
            <p:nvPr/>
          </p:nvSpPr>
          <p:spPr>
            <a:xfrm>
              <a:off x="0" y="-38100"/>
              <a:ext cx="273276" cy="4420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5" name="Google Shape;795;p29"/>
          <p:cNvSpPr txBox="1"/>
          <p:nvPr/>
        </p:nvSpPr>
        <p:spPr>
          <a:xfrm>
            <a:off x="1206235" y="5701235"/>
            <a:ext cx="5451049" cy="357229"/>
          </a:xfrm>
          <a:prstGeom prst="rect">
            <a:avLst/>
          </a:prstGeom>
          <a:noFill/>
          <a:ln>
            <a:noFill/>
          </a:ln>
        </p:spPr>
        <p:txBody>
          <a:bodyPr anchorCtr="0" anchor="t" bIns="0" lIns="0" spcFirstLastPara="1" rIns="0" wrap="square" tIns="0">
            <a:spAutoFit/>
          </a:bodyPr>
          <a:lstStyle/>
          <a:p>
            <a:pPr indent="0" lvl="0" marL="0" marR="0" rtl="0" algn="ctr">
              <a:lnSpc>
                <a:spcPct val="121982"/>
              </a:lnSpc>
              <a:spcBef>
                <a:spcPts val="0"/>
              </a:spcBef>
              <a:spcAft>
                <a:spcPts val="0"/>
              </a:spcAft>
              <a:buNone/>
            </a:pPr>
            <a:r>
              <a:rPr b="0" i="0" lang="en-US" sz="2320" u="none" cap="none" strike="noStrike">
                <a:solidFill>
                  <a:srgbClr val="000000"/>
                </a:solidFill>
                <a:latin typeface="Assistant"/>
                <a:ea typeface="Assistant"/>
                <a:cs typeface="Assistant"/>
                <a:sym typeface="Assistant"/>
              </a:rPr>
              <a:t>You can find these fonts online too.</a:t>
            </a:r>
            <a:endParaRPr/>
          </a:p>
        </p:txBody>
      </p:sp>
      <p:sp>
        <p:nvSpPr>
          <p:cNvPr id="796" name="Google Shape;796;p29"/>
          <p:cNvSpPr txBox="1"/>
          <p:nvPr/>
        </p:nvSpPr>
        <p:spPr>
          <a:xfrm>
            <a:off x="1004227" y="9142311"/>
            <a:ext cx="1162542" cy="324669"/>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088" u="none" cap="none" strike="noStrike">
                <a:solidFill>
                  <a:srgbClr val="000000"/>
                </a:solidFill>
                <a:latin typeface="Assistant"/>
                <a:ea typeface="Assistant"/>
                <a:cs typeface="Assistant"/>
                <a:sym typeface="Assistant"/>
              </a:rPr>
              <a:t>#878EDD</a:t>
            </a:r>
            <a:endParaRPr/>
          </a:p>
        </p:txBody>
      </p:sp>
      <p:sp>
        <p:nvSpPr>
          <p:cNvPr id="797" name="Google Shape;797;p29"/>
          <p:cNvSpPr txBox="1"/>
          <p:nvPr/>
        </p:nvSpPr>
        <p:spPr>
          <a:xfrm>
            <a:off x="4134157" y="9142311"/>
            <a:ext cx="1162542" cy="324669"/>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088" u="none" cap="none" strike="noStrike">
                <a:solidFill>
                  <a:srgbClr val="000000"/>
                </a:solidFill>
                <a:latin typeface="Assistant"/>
                <a:ea typeface="Assistant"/>
                <a:cs typeface="Assistant"/>
                <a:sym typeface="Assistant"/>
              </a:rPr>
              <a:t>#5958B1</a:t>
            </a:r>
            <a:endParaRPr/>
          </a:p>
        </p:txBody>
      </p:sp>
      <p:sp>
        <p:nvSpPr>
          <p:cNvPr id="798" name="Google Shape;798;p29"/>
          <p:cNvSpPr txBox="1"/>
          <p:nvPr/>
        </p:nvSpPr>
        <p:spPr>
          <a:xfrm>
            <a:off x="5696750" y="9142311"/>
            <a:ext cx="1162542" cy="324669"/>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088" u="none" cap="none" strike="noStrike">
                <a:solidFill>
                  <a:srgbClr val="000000"/>
                </a:solidFill>
                <a:latin typeface="Assistant"/>
                <a:ea typeface="Assistant"/>
                <a:cs typeface="Assistant"/>
                <a:sym typeface="Assistant"/>
              </a:rPr>
              <a:t>#D3D5E7</a:t>
            </a:r>
            <a:endParaRPr/>
          </a:p>
        </p:txBody>
      </p:sp>
      <p:sp>
        <p:nvSpPr>
          <p:cNvPr id="799" name="Google Shape;799;p29"/>
          <p:cNvSpPr txBox="1"/>
          <p:nvPr/>
        </p:nvSpPr>
        <p:spPr>
          <a:xfrm>
            <a:off x="2571565" y="9142311"/>
            <a:ext cx="1162542" cy="324669"/>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088" u="none" cap="none" strike="noStrike">
                <a:solidFill>
                  <a:srgbClr val="000000"/>
                </a:solidFill>
                <a:latin typeface="Assistant"/>
                <a:ea typeface="Assistant"/>
                <a:cs typeface="Assistant"/>
                <a:sym typeface="Assistant"/>
              </a:rPr>
              <a:t>#E8E9EA</a:t>
            </a:r>
            <a:endParaRPr/>
          </a:p>
        </p:txBody>
      </p:sp>
      <p:sp>
        <p:nvSpPr>
          <p:cNvPr id="800" name="Google Shape;800;p29"/>
          <p:cNvSpPr txBox="1"/>
          <p:nvPr/>
        </p:nvSpPr>
        <p:spPr>
          <a:xfrm>
            <a:off x="2104295" y="6426326"/>
            <a:ext cx="3654900" cy="624900"/>
          </a:xfrm>
          <a:prstGeom prst="rect">
            <a:avLst/>
          </a:prstGeom>
          <a:noFill/>
          <a:ln>
            <a:noFill/>
          </a:ln>
        </p:spPr>
        <p:txBody>
          <a:bodyPr anchorCtr="0" anchor="t" bIns="0" lIns="0" spcFirstLastPara="1" rIns="0" wrap="square" tIns="0">
            <a:spAutoFit/>
          </a:bodyPr>
          <a:lstStyle/>
          <a:p>
            <a:pPr indent="0" lvl="0" marL="0" marR="0" rtl="0" algn="ctr">
              <a:lnSpc>
                <a:spcPct val="250061"/>
              </a:lnSpc>
              <a:spcBef>
                <a:spcPts val="0"/>
              </a:spcBef>
              <a:spcAft>
                <a:spcPts val="0"/>
              </a:spcAft>
              <a:buNone/>
            </a:pPr>
            <a:r>
              <a:rPr b="1" i="0" lang="en-US" sz="4059" u="none" cap="none" strike="noStrike">
                <a:solidFill>
                  <a:srgbClr val="000000"/>
                </a:solidFill>
                <a:latin typeface="Assistant ExtraBold"/>
                <a:ea typeface="Assistant ExtraBold"/>
                <a:cs typeface="Assistant ExtraBold"/>
                <a:sym typeface="Assistant ExtraBold"/>
              </a:rPr>
              <a:t>COLORS</a:t>
            </a:r>
            <a:endParaRPr/>
          </a:p>
        </p:txBody>
      </p:sp>
      <p:sp>
        <p:nvSpPr>
          <p:cNvPr id="801" name="Google Shape;801;p29"/>
          <p:cNvSpPr txBox="1"/>
          <p:nvPr/>
        </p:nvSpPr>
        <p:spPr>
          <a:xfrm>
            <a:off x="1785209" y="1893390"/>
            <a:ext cx="4293101" cy="8063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320" u="none" cap="none" strike="noStrike">
                <a:solidFill>
                  <a:srgbClr val="000000"/>
                </a:solidFill>
                <a:latin typeface="Assistant"/>
                <a:ea typeface="Assistant"/>
                <a:cs typeface="Assistant"/>
                <a:sym typeface="Assistant"/>
              </a:rPr>
              <a:t>This presentation template uses the following free fonts:</a:t>
            </a:r>
            <a:endParaRPr/>
          </a:p>
        </p:txBody>
      </p:sp>
      <p:sp>
        <p:nvSpPr>
          <p:cNvPr id="802" name="Google Shape;802;p29"/>
          <p:cNvSpPr txBox="1"/>
          <p:nvPr/>
        </p:nvSpPr>
        <p:spPr>
          <a:xfrm>
            <a:off x="2360110" y="2901599"/>
            <a:ext cx="3143299" cy="380265"/>
          </a:xfrm>
          <a:prstGeom prst="rect">
            <a:avLst/>
          </a:prstGeom>
          <a:noFill/>
          <a:ln>
            <a:noFill/>
          </a:ln>
        </p:spPr>
        <p:txBody>
          <a:bodyPr anchorCtr="0" anchor="t" bIns="0" lIns="0" spcFirstLastPara="1" rIns="0" wrap="square" tIns="0">
            <a:spAutoFit/>
          </a:bodyPr>
          <a:lstStyle/>
          <a:p>
            <a:pPr indent="0" lvl="0" marL="0" marR="0" rtl="0" algn="ctr">
              <a:lnSpc>
                <a:spcPct val="121982"/>
              </a:lnSpc>
              <a:spcBef>
                <a:spcPts val="0"/>
              </a:spcBef>
              <a:spcAft>
                <a:spcPts val="0"/>
              </a:spcAft>
              <a:buNone/>
            </a:pPr>
            <a:r>
              <a:rPr b="1" i="0" lang="en-US" sz="2552" u="none" cap="none" strike="noStrike">
                <a:solidFill>
                  <a:srgbClr val="000000"/>
                </a:solidFill>
                <a:latin typeface="Assistant"/>
                <a:ea typeface="Assistant"/>
                <a:cs typeface="Assistant"/>
                <a:sym typeface="Assistant"/>
              </a:rPr>
              <a:t>Titles :</a:t>
            </a:r>
            <a:endParaRPr/>
          </a:p>
        </p:txBody>
      </p:sp>
      <p:sp>
        <p:nvSpPr>
          <p:cNvPr id="803" name="Google Shape;803;p29"/>
          <p:cNvSpPr txBox="1"/>
          <p:nvPr/>
        </p:nvSpPr>
        <p:spPr>
          <a:xfrm>
            <a:off x="2360110" y="3787092"/>
            <a:ext cx="3143299" cy="380265"/>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1" i="0" lang="en-US" sz="2552" u="none" cap="none" strike="noStrike">
                <a:solidFill>
                  <a:srgbClr val="000000"/>
                </a:solidFill>
                <a:latin typeface="Assistant"/>
                <a:ea typeface="Assistant"/>
                <a:cs typeface="Assistant"/>
                <a:sym typeface="Assistant"/>
              </a:rPr>
              <a:t>Headers :</a:t>
            </a:r>
            <a:endParaRPr/>
          </a:p>
        </p:txBody>
      </p:sp>
      <p:sp>
        <p:nvSpPr>
          <p:cNvPr id="804" name="Google Shape;804;p29"/>
          <p:cNvSpPr txBox="1"/>
          <p:nvPr/>
        </p:nvSpPr>
        <p:spPr>
          <a:xfrm>
            <a:off x="2360110" y="4672585"/>
            <a:ext cx="3143299" cy="380265"/>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1" i="0" lang="en-US" sz="2552" u="none" cap="none" strike="noStrike">
                <a:solidFill>
                  <a:srgbClr val="000000"/>
                </a:solidFill>
                <a:latin typeface="Assistant"/>
                <a:ea typeface="Assistant"/>
                <a:cs typeface="Assistant"/>
                <a:sym typeface="Assistant"/>
              </a:rPr>
              <a:t>Body Copy :</a:t>
            </a:r>
            <a:endParaRPr/>
          </a:p>
        </p:txBody>
      </p:sp>
      <p:sp>
        <p:nvSpPr>
          <p:cNvPr id="805" name="Google Shape;805;p29"/>
          <p:cNvSpPr txBox="1"/>
          <p:nvPr/>
        </p:nvSpPr>
        <p:spPr>
          <a:xfrm>
            <a:off x="2360110" y="3372261"/>
            <a:ext cx="3143299" cy="357229"/>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320" u="none" cap="none" strike="noStrike">
                <a:solidFill>
                  <a:srgbClr val="000000"/>
                </a:solidFill>
                <a:latin typeface="Assistant"/>
                <a:ea typeface="Assistant"/>
                <a:cs typeface="Assistant"/>
                <a:sym typeface="Assistant"/>
              </a:rPr>
              <a:t>Sarabun</a:t>
            </a:r>
            <a:endParaRPr/>
          </a:p>
        </p:txBody>
      </p:sp>
      <p:sp>
        <p:nvSpPr>
          <p:cNvPr id="806" name="Google Shape;806;p29"/>
          <p:cNvSpPr txBox="1"/>
          <p:nvPr/>
        </p:nvSpPr>
        <p:spPr>
          <a:xfrm>
            <a:off x="2029106" y="4257754"/>
            <a:ext cx="3805306" cy="357229"/>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320" u="none" cap="none" strike="noStrike">
                <a:solidFill>
                  <a:srgbClr val="000000"/>
                </a:solidFill>
                <a:latin typeface="Assistant"/>
                <a:ea typeface="Assistant"/>
                <a:cs typeface="Assistant"/>
                <a:sym typeface="Assistant"/>
              </a:rPr>
              <a:t>Assistant</a:t>
            </a:r>
            <a:endParaRPr/>
          </a:p>
        </p:txBody>
      </p:sp>
      <p:sp>
        <p:nvSpPr>
          <p:cNvPr id="807" name="Google Shape;807;p29"/>
          <p:cNvSpPr txBox="1"/>
          <p:nvPr/>
        </p:nvSpPr>
        <p:spPr>
          <a:xfrm>
            <a:off x="1785209" y="5143247"/>
            <a:ext cx="4293101" cy="357229"/>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320" u="none" cap="none" strike="noStrike">
                <a:solidFill>
                  <a:srgbClr val="000000"/>
                </a:solidFill>
                <a:latin typeface="Assistant"/>
                <a:ea typeface="Assistant"/>
                <a:cs typeface="Assistant"/>
                <a:sym typeface="Assistant"/>
              </a:rPr>
              <a:t>Assistant</a:t>
            </a:r>
            <a:endParaRPr/>
          </a:p>
        </p:txBody>
      </p:sp>
      <p:sp>
        <p:nvSpPr>
          <p:cNvPr id="808" name="Google Shape;808;p29"/>
          <p:cNvSpPr txBox="1"/>
          <p:nvPr/>
        </p:nvSpPr>
        <p:spPr>
          <a:xfrm>
            <a:off x="2104295" y="1232996"/>
            <a:ext cx="3654900" cy="624900"/>
          </a:xfrm>
          <a:prstGeom prst="rect">
            <a:avLst/>
          </a:prstGeom>
          <a:noFill/>
          <a:ln>
            <a:noFill/>
          </a:ln>
        </p:spPr>
        <p:txBody>
          <a:bodyPr anchorCtr="0" anchor="t" bIns="0" lIns="0" spcFirstLastPara="1" rIns="0" wrap="square" tIns="0">
            <a:spAutoFit/>
          </a:bodyPr>
          <a:lstStyle/>
          <a:p>
            <a:pPr indent="0" lvl="0" marL="0" marR="0" rtl="0" algn="ctr">
              <a:lnSpc>
                <a:spcPct val="250061"/>
              </a:lnSpc>
              <a:spcBef>
                <a:spcPts val="0"/>
              </a:spcBef>
              <a:spcAft>
                <a:spcPts val="0"/>
              </a:spcAft>
              <a:buNone/>
            </a:pPr>
            <a:r>
              <a:rPr b="1" i="0" lang="en-US" sz="4059" u="none" cap="none" strike="noStrike">
                <a:solidFill>
                  <a:srgbClr val="000000"/>
                </a:solidFill>
                <a:latin typeface="Assistant ExtraBold"/>
                <a:ea typeface="Assistant ExtraBold"/>
                <a:cs typeface="Assistant ExtraBold"/>
                <a:sym typeface="Assistant ExtraBold"/>
              </a:rPr>
              <a:t>FONTS</a:t>
            </a:r>
            <a:endParaRPr/>
          </a:p>
        </p:txBody>
      </p:sp>
      <p:sp>
        <p:nvSpPr>
          <p:cNvPr id="809" name="Google Shape;809;p29"/>
          <p:cNvSpPr txBox="1"/>
          <p:nvPr/>
        </p:nvSpPr>
        <p:spPr>
          <a:xfrm>
            <a:off x="9357480" y="2107675"/>
            <a:ext cx="6478851" cy="400050"/>
          </a:xfrm>
          <a:prstGeom prst="rect">
            <a:avLst/>
          </a:prstGeom>
          <a:noFill/>
          <a:ln>
            <a:noFill/>
          </a:ln>
        </p:spPr>
        <p:txBody>
          <a:bodyPr anchorCtr="0" anchor="t" bIns="0" lIns="0" spcFirstLastPara="1" rIns="0" wrap="square" tIns="0">
            <a:spAutoFit/>
          </a:bodyPr>
          <a:lstStyle/>
          <a:p>
            <a:pPr indent="0" lvl="0" marL="0" marR="0" rtl="0" algn="ctr">
              <a:lnSpc>
                <a:spcPct val="165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Use these design resources in your Canva Presentation.</a:t>
            </a:r>
            <a:endParaRPr/>
          </a:p>
        </p:txBody>
      </p:sp>
      <p:sp>
        <p:nvSpPr>
          <p:cNvPr id="810" name="Google Shape;810;p29"/>
          <p:cNvSpPr txBox="1"/>
          <p:nvPr/>
        </p:nvSpPr>
        <p:spPr>
          <a:xfrm>
            <a:off x="7934511" y="755086"/>
            <a:ext cx="9324789" cy="1346835"/>
          </a:xfrm>
          <a:prstGeom prst="rect">
            <a:avLst/>
          </a:prstGeom>
          <a:noFill/>
          <a:ln>
            <a:noFill/>
          </a:ln>
        </p:spPr>
        <p:txBody>
          <a:bodyPr anchorCtr="0" anchor="t" bIns="0" lIns="0" spcFirstLastPara="1" rIns="0" wrap="square" tIns="0">
            <a:spAutoFit/>
          </a:bodyPr>
          <a:lstStyle/>
          <a:p>
            <a:pPr indent="0" lvl="0" marL="0" marR="0" rtl="0" algn="ctr">
              <a:lnSpc>
                <a:spcPct val="117988"/>
              </a:lnSpc>
              <a:spcBef>
                <a:spcPts val="0"/>
              </a:spcBef>
              <a:spcAft>
                <a:spcPts val="0"/>
              </a:spcAft>
              <a:buNone/>
            </a:pPr>
            <a:r>
              <a:rPr b="1" i="0" lang="en-US" sz="9000" u="none" cap="none" strike="noStrike">
                <a:solidFill>
                  <a:srgbClr val="878EDD"/>
                </a:solidFill>
                <a:latin typeface="Sarabun ExtraBold"/>
                <a:ea typeface="Sarabun ExtraBold"/>
                <a:cs typeface="Sarabun ExtraBold"/>
                <a:sym typeface="Sarabun ExtraBold"/>
              </a:rPr>
              <a:t>Resource Page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814" name="Shape 814"/>
        <p:cNvGrpSpPr/>
        <p:nvPr/>
      </p:nvGrpSpPr>
      <p:grpSpPr>
        <a:xfrm>
          <a:off x="0" y="0"/>
          <a:ext cx="0" cy="0"/>
          <a:chOff x="0" y="0"/>
          <a:chExt cx="0" cy="0"/>
        </a:xfrm>
      </p:grpSpPr>
      <p:sp>
        <p:nvSpPr>
          <p:cNvPr id="815" name="Google Shape;815;p30"/>
          <p:cNvSpPr txBox="1"/>
          <p:nvPr/>
        </p:nvSpPr>
        <p:spPr>
          <a:xfrm>
            <a:off x="5856289" y="2614347"/>
            <a:ext cx="6575421" cy="1082299"/>
          </a:xfrm>
          <a:prstGeom prst="rect">
            <a:avLst/>
          </a:prstGeom>
          <a:noFill/>
          <a:ln>
            <a:noFill/>
          </a:ln>
        </p:spPr>
        <p:txBody>
          <a:bodyPr anchorCtr="0" anchor="t" bIns="0" lIns="0" spcFirstLastPara="1" rIns="0" wrap="square" tIns="0">
            <a:spAutoFit/>
          </a:bodyPr>
          <a:lstStyle/>
          <a:p>
            <a:pPr indent="0" lvl="1" marL="0" marR="0" rtl="0" algn="ctr">
              <a:lnSpc>
                <a:spcPct val="162003"/>
              </a:lnSpc>
              <a:spcBef>
                <a:spcPts val="0"/>
              </a:spcBef>
              <a:spcAft>
                <a:spcPts val="0"/>
              </a:spcAft>
              <a:buNone/>
            </a:pPr>
            <a:r>
              <a:rPr b="0" i="0" lang="en-US" sz="2745" u="none" cap="none" strike="noStrike">
                <a:solidFill>
                  <a:srgbClr val="000000"/>
                </a:solidFill>
                <a:latin typeface="Assistant"/>
                <a:ea typeface="Assistant"/>
                <a:cs typeface="Assistant"/>
                <a:sym typeface="Assistant"/>
              </a:rPr>
              <a:t>This presentation template is free for everyone to use thanks to the following:</a:t>
            </a:r>
            <a:endParaRPr/>
          </a:p>
        </p:txBody>
      </p:sp>
      <p:sp>
        <p:nvSpPr>
          <p:cNvPr id="816" name="Google Shape;816;p30"/>
          <p:cNvSpPr txBox="1"/>
          <p:nvPr/>
        </p:nvSpPr>
        <p:spPr>
          <a:xfrm>
            <a:off x="6094486" y="8328245"/>
            <a:ext cx="6099028" cy="662187"/>
          </a:xfrm>
          <a:prstGeom prst="rect">
            <a:avLst/>
          </a:prstGeom>
          <a:noFill/>
          <a:ln>
            <a:noFill/>
          </a:ln>
        </p:spPr>
        <p:txBody>
          <a:bodyPr anchorCtr="0" anchor="t" bIns="0" lIns="0" spcFirstLastPara="1" rIns="0" wrap="square" tIns="0">
            <a:spAutoFit/>
          </a:bodyPr>
          <a:lstStyle/>
          <a:p>
            <a:pPr indent="0" lvl="1" marL="0" marR="0" rtl="0" algn="ctr">
              <a:lnSpc>
                <a:spcPct val="181004"/>
              </a:lnSpc>
              <a:spcBef>
                <a:spcPts val="0"/>
              </a:spcBef>
              <a:spcAft>
                <a:spcPts val="0"/>
              </a:spcAft>
              <a:buNone/>
            </a:pPr>
            <a:r>
              <a:rPr b="0" i="0" lang="en-US" sz="3106" u="none" cap="none" strike="noStrike">
                <a:solidFill>
                  <a:srgbClr val="000000"/>
                </a:solidFill>
                <a:latin typeface="Assistant"/>
                <a:ea typeface="Assistant"/>
                <a:cs typeface="Assistant"/>
                <a:sym typeface="Assistant"/>
              </a:rPr>
              <a:t>for the photos</a:t>
            </a:r>
            <a:endParaRPr/>
          </a:p>
        </p:txBody>
      </p:sp>
      <p:sp>
        <p:nvSpPr>
          <p:cNvPr id="817" name="Google Shape;817;p30"/>
          <p:cNvSpPr txBox="1"/>
          <p:nvPr/>
        </p:nvSpPr>
        <p:spPr>
          <a:xfrm>
            <a:off x="5371776" y="7256915"/>
            <a:ext cx="7544400" cy="921900"/>
          </a:xfrm>
          <a:prstGeom prst="rect">
            <a:avLst/>
          </a:prstGeom>
          <a:noFill/>
          <a:ln>
            <a:noFill/>
          </a:ln>
        </p:spPr>
        <p:txBody>
          <a:bodyPr anchorCtr="0" anchor="t" bIns="0" lIns="0" spcFirstLastPara="1" rIns="0" wrap="square" tIns="0">
            <a:spAutoFit/>
          </a:bodyPr>
          <a:lstStyle/>
          <a:p>
            <a:pPr indent="0" lvl="0" marL="0" marR="0" rtl="0" algn="ctr">
              <a:lnSpc>
                <a:spcPct val="249991"/>
              </a:lnSpc>
              <a:spcBef>
                <a:spcPts val="0"/>
              </a:spcBef>
              <a:spcAft>
                <a:spcPts val="0"/>
              </a:spcAft>
              <a:buNone/>
            </a:pPr>
            <a:r>
              <a:rPr b="1" i="0" lang="en-US" sz="5989" u="none" cap="none" strike="noStrike">
                <a:solidFill>
                  <a:srgbClr val="000000"/>
                </a:solidFill>
                <a:latin typeface="Sarabun"/>
                <a:ea typeface="Sarabun"/>
                <a:cs typeface="Sarabun"/>
                <a:sym typeface="Sarabun"/>
              </a:rPr>
              <a:t>Pexels &amp; Pixabay</a:t>
            </a:r>
            <a:endParaRPr/>
          </a:p>
        </p:txBody>
      </p:sp>
      <p:sp>
        <p:nvSpPr>
          <p:cNvPr id="818" name="Google Shape;818;p30"/>
          <p:cNvSpPr txBox="1"/>
          <p:nvPr/>
        </p:nvSpPr>
        <p:spPr>
          <a:xfrm>
            <a:off x="5856289" y="6139178"/>
            <a:ext cx="6575421" cy="662187"/>
          </a:xfrm>
          <a:prstGeom prst="rect">
            <a:avLst/>
          </a:prstGeom>
          <a:noFill/>
          <a:ln>
            <a:noFill/>
          </a:ln>
        </p:spPr>
        <p:txBody>
          <a:bodyPr anchorCtr="0" anchor="t" bIns="0" lIns="0" spcFirstLastPara="1" rIns="0" wrap="square" tIns="0">
            <a:spAutoFit/>
          </a:bodyPr>
          <a:lstStyle/>
          <a:p>
            <a:pPr indent="0" lvl="1" marL="0" marR="0" rtl="0" algn="ctr">
              <a:lnSpc>
                <a:spcPct val="181004"/>
              </a:lnSpc>
              <a:spcBef>
                <a:spcPts val="0"/>
              </a:spcBef>
              <a:spcAft>
                <a:spcPts val="0"/>
              </a:spcAft>
              <a:buNone/>
            </a:pPr>
            <a:r>
              <a:rPr b="0" i="0" lang="en-US" sz="3106" u="none" cap="none" strike="noStrike">
                <a:solidFill>
                  <a:srgbClr val="000000"/>
                </a:solidFill>
                <a:latin typeface="Assistant"/>
                <a:ea typeface="Assistant"/>
                <a:cs typeface="Assistant"/>
                <a:sym typeface="Assistant"/>
              </a:rPr>
              <a:t>for the presentation template</a:t>
            </a:r>
            <a:endParaRPr/>
          </a:p>
        </p:txBody>
      </p:sp>
      <p:sp>
        <p:nvSpPr>
          <p:cNvPr id="819" name="Google Shape;819;p30"/>
          <p:cNvSpPr txBox="1"/>
          <p:nvPr/>
        </p:nvSpPr>
        <p:spPr>
          <a:xfrm>
            <a:off x="2419319" y="528296"/>
            <a:ext cx="13449300" cy="1998000"/>
          </a:xfrm>
          <a:prstGeom prst="rect">
            <a:avLst/>
          </a:prstGeom>
          <a:noFill/>
          <a:ln>
            <a:noFill/>
          </a:ln>
        </p:spPr>
        <p:txBody>
          <a:bodyPr anchorCtr="0" anchor="t" bIns="0" lIns="0" spcFirstLastPara="1" rIns="0" wrap="square" tIns="0">
            <a:spAutoFit/>
          </a:bodyPr>
          <a:lstStyle/>
          <a:p>
            <a:pPr indent="0" lvl="0" marL="0" marR="0" rtl="0" algn="ctr">
              <a:lnSpc>
                <a:spcPct val="118004"/>
              </a:lnSpc>
              <a:spcBef>
                <a:spcPts val="0"/>
              </a:spcBef>
              <a:spcAft>
                <a:spcPts val="0"/>
              </a:spcAft>
              <a:buNone/>
            </a:pPr>
            <a:r>
              <a:rPr b="1" i="0" lang="en-US" sz="12980" u="none" cap="none" strike="noStrike">
                <a:solidFill>
                  <a:srgbClr val="878EDD"/>
                </a:solidFill>
                <a:latin typeface="Sarabun ExtraBold"/>
                <a:ea typeface="Sarabun ExtraBold"/>
                <a:cs typeface="Sarabun ExtraBold"/>
                <a:sym typeface="Sarabun ExtraBold"/>
              </a:rPr>
              <a:t>Credits</a:t>
            </a:r>
            <a:endParaRPr/>
          </a:p>
        </p:txBody>
      </p:sp>
      <p:cxnSp>
        <p:nvCxnSpPr>
          <p:cNvPr id="820" name="Google Shape;820;p30"/>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821" name="Google Shape;821;p30"/>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pic>
        <p:nvPicPr>
          <p:cNvPr id="822" name="Google Shape;822;p30"/>
          <p:cNvPicPr preferRelativeResize="0"/>
          <p:nvPr/>
        </p:nvPicPr>
        <p:blipFill>
          <a:blip r:embed="rId3">
            <a:alphaModFix/>
          </a:blip>
          <a:stretch>
            <a:fillRect/>
          </a:stretch>
        </p:blipFill>
        <p:spPr>
          <a:xfrm>
            <a:off x="5998249" y="4443770"/>
            <a:ext cx="6291500" cy="1572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8EDD"/>
        </a:solidFill>
      </p:bgPr>
    </p:bg>
    <p:spTree>
      <p:nvGrpSpPr>
        <p:cNvPr id="232" name="Shape 232"/>
        <p:cNvGrpSpPr/>
        <p:nvPr/>
      </p:nvGrpSpPr>
      <p:grpSpPr>
        <a:xfrm>
          <a:off x="0" y="0"/>
          <a:ext cx="0" cy="0"/>
          <a:chOff x="0" y="0"/>
          <a:chExt cx="0" cy="0"/>
        </a:xfrm>
      </p:grpSpPr>
      <p:pic>
        <p:nvPicPr>
          <p:cNvPr id="233" name="Google Shape;233;p11"/>
          <p:cNvPicPr preferRelativeResize="0"/>
          <p:nvPr/>
        </p:nvPicPr>
        <p:blipFill>
          <a:blip r:embed="rId3">
            <a:alphaModFix/>
          </a:blip>
          <a:stretch>
            <a:fillRect/>
          </a:stretch>
        </p:blipFill>
        <p:spPr>
          <a:xfrm>
            <a:off x="4227444" y="0"/>
            <a:ext cx="14082739" cy="10287001"/>
          </a:xfrm>
          <a:prstGeom prst="rect">
            <a:avLst/>
          </a:prstGeom>
          <a:noFill/>
          <a:ln>
            <a:noFill/>
          </a:ln>
        </p:spPr>
      </p:pic>
      <p:grpSp>
        <p:nvGrpSpPr>
          <p:cNvPr id="234" name="Google Shape;234;p11"/>
          <p:cNvGrpSpPr/>
          <p:nvPr/>
        </p:nvGrpSpPr>
        <p:grpSpPr>
          <a:xfrm>
            <a:off x="1028700" y="6681546"/>
            <a:ext cx="14003242" cy="2233573"/>
            <a:chOff x="0" y="-38100"/>
            <a:chExt cx="3688097" cy="588266"/>
          </a:xfrm>
        </p:grpSpPr>
        <p:sp>
          <p:nvSpPr>
            <p:cNvPr id="235" name="Google Shape;235;p11"/>
            <p:cNvSpPr/>
            <p:nvPr/>
          </p:nvSpPr>
          <p:spPr>
            <a:xfrm>
              <a:off x="0" y="0"/>
              <a:ext cx="3688097" cy="550166"/>
            </a:xfrm>
            <a:custGeom>
              <a:rect b="b" l="l" r="r" t="t"/>
              <a:pathLst>
                <a:path extrusionOk="0" h="550166" w="3688097">
                  <a:moveTo>
                    <a:pt x="0" y="0"/>
                  </a:moveTo>
                  <a:lnTo>
                    <a:pt x="3688097" y="0"/>
                  </a:lnTo>
                  <a:lnTo>
                    <a:pt x="3688097" y="550166"/>
                  </a:lnTo>
                  <a:lnTo>
                    <a:pt x="0" y="550166"/>
                  </a:lnTo>
                  <a:close/>
                </a:path>
              </a:pathLst>
            </a:custGeom>
            <a:solidFill>
              <a:srgbClr val="E8E9EA"/>
            </a:solidFill>
            <a:ln cap="sq" cmpd="sng" w="47625">
              <a:solidFill>
                <a:srgbClr val="000000"/>
              </a:solidFill>
              <a:prstDash val="solid"/>
              <a:miter lim="8000"/>
              <a:headEnd len="sm" w="sm" type="none"/>
              <a:tailEnd len="sm" w="sm" type="none"/>
            </a:ln>
          </p:spPr>
        </p:sp>
        <p:sp>
          <p:nvSpPr>
            <p:cNvPr id="236" name="Google Shape;236;p11"/>
            <p:cNvSpPr txBox="1"/>
            <p:nvPr/>
          </p:nvSpPr>
          <p:spPr>
            <a:xfrm>
              <a:off x="0" y="-38100"/>
              <a:ext cx="3688097" cy="5882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7" name="Google Shape;237;p11"/>
          <p:cNvSpPr txBox="1"/>
          <p:nvPr/>
        </p:nvSpPr>
        <p:spPr>
          <a:xfrm>
            <a:off x="1610533" y="6969493"/>
            <a:ext cx="10362000" cy="1656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0765" u="none" cap="none" strike="noStrike">
                <a:solidFill>
                  <a:srgbClr val="000000"/>
                </a:solidFill>
                <a:latin typeface="Assistant SemiBold"/>
                <a:ea typeface="Assistant SemiBold"/>
                <a:cs typeface="Assistant SemiBold"/>
                <a:sym typeface="Assistant SemiBold"/>
              </a:rPr>
              <a:t>INTRODUCTION</a:t>
            </a:r>
            <a:endParaRPr/>
          </a:p>
        </p:txBody>
      </p:sp>
      <p:sp>
        <p:nvSpPr>
          <p:cNvPr id="238" name="Google Shape;238;p11"/>
          <p:cNvSpPr txBox="1"/>
          <p:nvPr/>
        </p:nvSpPr>
        <p:spPr>
          <a:xfrm>
            <a:off x="351387" y="518919"/>
            <a:ext cx="5772248" cy="5312110"/>
          </a:xfrm>
          <a:prstGeom prst="rect">
            <a:avLst/>
          </a:prstGeom>
          <a:noFill/>
          <a:ln>
            <a:noFill/>
          </a:ln>
        </p:spPr>
        <p:txBody>
          <a:bodyPr anchorCtr="0" anchor="t" bIns="0" lIns="0" spcFirstLastPara="1" rIns="0" wrap="square" tIns="0">
            <a:spAutoFit/>
          </a:bodyPr>
          <a:lstStyle/>
          <a:p>
            <a:pPr indent="0" lvl="0" marL="0" marR="0" rtl="0" algn="ctr">
              <a:lnSpc>
                <a:spcPct val="118003"/>
              </a:lnSpc>
              <a:spcBef>
                <a:spcPts val="0"/>
              </a:spcBef>
              <a:spcAft>
                <a:spcPts val="0"/>
              </a:spcAft>
              <a:buNone/>
            </a:pPr>
            <a:r>
              <a:rPr b="0" i="0" lang="en-US" sz="35316" u="none" cap="none" strike="noStrike">
                <a:solidFill>
                  <a:srgbClr val="E8E9EA"/>
                </a:solidFill>
                <a:latin typeface="Sarabun Thin"/>
                <a:ea typeface="Sarabun Thin"/>
                <a:cs typeface="Sarabun Thin"/>
                <a:sym typeface="Sarabun Thin"/>
              </a:rPr>
              <a:t>01</a:t>
            </a:r>
            <a:endParaRPr/>
          </a:p>
        </p:txBody>
      </p:sp>
      <p:pic>
        <p:nvPicPr>
          <p:cNvPr id="239" name="Google Shape;239;p11"/>
          <p:cNvPicPr preferRelativeResize="0"/>
          <p:nvPr/>
        </p:nvPicPr>
        <p:blipFill rotWithShape="1">
          <a:blip r:embed="rId4">
            <a:alphaModFix/>
          </a:blip>
          <a:srcRect b="35275" l="0" r="9371" t="0"/>
          <a:stretch/>
        </p:blipFill>
        <p:spPr>
          <a:xfrm>
            <a:off x="7971099" y="1501827"/>
            <a:ext cx="10316899" cy="8788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243" name="Shape 243"/>
        <p:cNvGrpSpPr/>
        <p:nvPr/>
      </p:nvGrpSpPr>
      <p:grpSpPr>
        <a:xfrm>
          <a:off x="0" y="0"/>
          <a:ext cx="0" cy="0"/>
          <a:chOff x="0" y="0"/>
          <a:chExt cx="0" cy="0"/>
        </a:xfrm>
      </p:grpSpPr>
      <p:grpSp>
        <p:nvGrpSpPr>
          <p:cNvPr id="244" name="Google Shape;244;p12"/>
          <p:cNvGrpSpPr/>
          <p:nvPr/>
        </p:nvGrpSpPr>
        <p:grpSpPr>
          <a:xfrm>
            <a:off x="11999011" y="-144661"/>
            <a:ext cx="6288989" cy="10431661"/>
            <a:chOff x="0" y="-38100"/>
            <a:chExt cx="1656359" cy="2747433"/>
          </a:xfrm>
        </p:grpSpPr>
        <p:sp>
          <p:nvSpPr>
            <p:cNvPr id="245" name="Google Shape;245;p12"/>
            <p:cNvSpPr/>
            <p:nvPr/>
          </p:nvSpPr>
          <p:spPr>
            <a:xfrm>
              <a:off x="0" y="0"/>
              <a:ext cx="1656359" cy="2709333"/>
            </a:xfrm>
            <a:custGeom>
              <a:rect b="b" l="l" r="r" t="t"/>
              <a:pathLst>
                <a:path extrusionOk="0" h="2709333" w="1656359">
                  <a:moveTo>
                    <a:pt x="0" y="0"/>
                  </a:moveTo>
                  <a:lnTo>
                    <a:pt x="1656359" y="0"/>
                  </a:lnTo>
                  <a:lnTo>
                    <a:pt x="1656359" y="2709333"/>
                  </a:lnTo>
                  <a:lnTo>
                    <a:pt x="0" y="2709333"/>
                  </a:lnTo>
                  <a:close/>
                </a:path>
              </a:pathLst>
            </a:custGeom>
            <a:solidFill>
              <a:srgbClr val="878EDD"/>
            </a:solidFill>
            <a:ln>
              <a:noFill/>
            </a:ln>
          </p:spPr>
        </p:sp>
        <p:sp>
          <p:nvSpPr>
            <p:cNvPr id="246" name="Google Shape;246;p12"/>
            <p:cNvSpPr txBox="1"/>
            <p:nvPr/>
          </p:nvSpPr>
          <p:spPr>
            <a:xfrm>
              <a:off x="0" y="-38100"/>
              <a:ext cx="1656359"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2"/>
          <p:cNvGrpSpPr/>
          <p:nvPr/>
        </p:nvGrpSpPr>
        <p:grpSpPr>
          <a:xfrm>
            <a:off x="11999011" y="6810718"/>
            <a:ext cx="5260289" cy="2447582"/>
            <a:chOff x="0" y="-38100"/>
            <a:chExt cx="1385426" cy="644631"/>
          </a:xfrm>
        </p:grpSpPr>
        <p:sp>
          <p:nvSpPr>
            <p:cNvPr id="248" name="Google Shape;248;p12"/>
            <p:cNvSpPr/>
            <p:nvPr/>
          </p:nvSpPr>
          <p:spPr>
            <a:xfrm>
              <a:off x="0" y="0"/>
              <a:ext cx="1385426" cy="606531"/>
            </a:xfrm>
            <a:custGeom>
              <a:rect b="b" l="l" r="r" t="t"/>
              <a:pathLst>
                <a:path extrusionOk="0" h="606531" w="1385426">
                  <a:moveTo>
                    <a:pt x="0" y="0"/>
                  </a:moveTo>
                  <a:lnTo>
                    <a:pt x="1385426" y="0"/>
                  </a:lnTo>
                  <a:lnTo>
                    <a:pt x="1385426" y="606531"/>
                  </a:lnTo>
                  <a:lnTo>
                    <a:pt x="0" y="606531"/>
                  </a:lnTo>
                  <a:close/>
                </a:path>
              </a:pathLst>
            </a:custGeom>
            <a:solidFill>
              <a:srgbClr val="B7BCE3">
                <a:alpha val="61960"/>
              </a:srgbClr>
            </a:solidFill>
            <a:ln>
              <a:noFill/>
            </a:ln>
          </p:spPr>
        </p:sp>
        <p:sp>
          <p:nvSpPr>
            <p:cNvPr id="249" name="Google Shape;249;p12"/>
            <p:cNvSpPr txBox="1"/>
            <p:nvPr/>
          </p:nvSpPr>
          <p:spPr>
            <a:xfrm>
              <a:off x="0" y="-38100"/>
              <a:ext cx="1385426" cy="6446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2"/>
          <p:cNvGrpSpPr/>
          <p:nvPr/>
        </p:nvGrpSpPr>
        <p:grpSpPr>
          <a:xfrm>
            <a:off x="9705484" y="6810718"/>
            <a:ext cx="2293527" cy="2447582"/>
            <a:chOff x="0" y="-38100"/>
            <a:chExt cx="604057" cy="644631"/>
          </a:xfrm>
        </p:grpSpPr>
        <p:sp>
          <p:nvSpPr>
            <p:cNvPr id="251" name="Google Shape;251;p12"/>
            <p:cNvSpPr/>
            <p:nvPr/>
          </p:nvSpPr>
          <p:spPr>
            <a:xfrm>
              <a:off x="0" y="0"/>
              <a:ext cx="604057" cy="606531"/>
            </a:xfrm>
            <a:custGeom>
              <a:rect b="b" l="l" r="r" t="t"/>
              <a:pathLst>
                <a:path extrusionOk="0" h="606531" w="604057">
                  <a:moveTo>
                    <a:pt x="0" y="0"/>
                  </a:moveTo>
                  <a:lnTo>
                    <a:pt x="604057" y="0"/>
                  </a:lnTo>
                  <a:lnTo>
                    <a:pt x="604057" y="606531"/>
                  </a:lnTo>
                  <a:lnTo>
                    <a:pt x="0" y="606531"/>
                  </a:lnTo>
                  <a:close/>
                </a:path>
              </a:pathLst>
            </a:custGeom>
            <a:solidFill>
              <a:srgbClr val="878EDD">
                <a:alpha val="28235"/>
              </a:srgbClr>
            </a:solidFill>
            <a:ln>
              <a:noFill/>
            </a:ln>
          </p:spPr>
        </p:sp>
        <p:sp>
          <p:nvSpPr>
            <p:cNvPr id="252" name="Google Shape;252;p12"/>
            <p:cNvSpPr txBox="1"/>
            <p:nvPr/>
          </p:nvSpPr>
          <p:spPr>
            <a:xfrm>
              <a:off x="0" y="-38100"/>
              <a:ext cx="604057" cy="6446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12"/>
          <p:cNvGrpSpPr/>
          <p:nvPr/>
        </p:nvGrpSpPr>
        <p:grpSpPr>
          <a:xfrm>
            <a:off x="11999011" y="3847379"/>
            <a:ext cx="5260289" cy="2447582"/>
            <a:chOff x="0" y="-38100"/>
            <a:chExt cx="1385426" cy="644631"/>
          </a:xfrm>
        </p:grpSpPr>
        <p:sp>
          <p:nvSpPr>
            <p:cNvPr id="254" name="Google Shape;254;p12"/>
            <p:cNvSpPr/>
            <p:nvPr/>
          </p:nvSpPr>
          <p:spPr>
            <a:xfrm>
              <a:off x="0" y="0"/>
              <a:ext cx="1385426" cy="606531"/>
            </a:xfrm>
            <a:custGeom>
              <a:rect b="b" l="l" r="r" t="t"/>
              <a:pathLst>
                <a:path extrusionOk="0" h="606531" w="1385426">
                  <a:moveTo>
                    <a:pt x="0" y="0"/>
                  </a:moveTo>
                  <a:lnTo>
                    <a:pt x="1385426" y="0"/>
                  </a:lnTo>
                  <a:lnTo>
                    <a:pt x="1385426" y="606531"/>
                  </a:lnTo>
                  <a:lnTo>
                    <a:pt x="0" y="606531"/>
                  </a:lnTo>
                  <a:close/>
                </a:path>
              </a:pathLst>
            </a:custGeom>
            <a:solidFill>
              <a:srgbClr val="B7BCE3">
                <a:alpha val="61960"/>
              </a:srgbClr>
            </a:solidFill>
            <a:ln>
              <a:noFill/>
            </a:ln>
          </p:spPr>
        </p:sp>
        <p:sp>
          <p:nvSpPr>
            <p:cNvPr id="255" name="Google Shape;255;p12"/>
            <p:cNvSpPr txBox="1"/>
            <p:nvPr/>
          </p:nvSpPr>
          <p:spPr>
            <a:xfrm>
              <a:off x="0" y="-38100"/>
              <a:ext cx="1385426" cy="6446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12"/>
          <p:cNvGrpSpPr/>
          <p:nvPr/>
        </p:nvGrpSpPr>
        <p:grpSpPr>
          <a:xfrm>
            <a:off x="9705484" y="3847379"/>
            <a:ext cx="2293527" cy="2447582"/>
            <a:chOff x="0" y="-38100"/>
            <a:chExt cx="604057" cy="644631"/>
          </a:xfrm>
        </p:grpSpPr>
        <p:sp>
          <p:nvSpPr>
            <p:cNvPr id="257" name="Google Shape;257;p12"/>
            <p:cNvSpPr/>
            <p:nvPr/>
          </p:nvSpPr>
          <p:spPr>
            <a:xfrm>
              <a:off x="0" y="0"/>
              <a:ext cx="604057" cy="606531"/>
            </a:xfrm>
            <a:custGeom>
              <a:rect b="b" l="l" r="r" t="t"/>
              <a:pathLst>
                <a:path extrusionOk="0" h="606531" w="604057">
                  <a:moveTo>
                    <a:pt x="0" y="0"/>
                  </a:moveTo>
                  <a:lnTo>
                    <a:pt x="604057" y="0"/>
                  </a:lnTo>
                  <a:lnTo>
                    <a:pt x="604057" y="606531"/>
                  </a:lnTo>
                  <a:lnTo>
                    <a:pt x="0" y="606531"/>
                  </a:lnTo>
                  <a:close/>
                </a:path>
              </a:pathLst>
            </a:custGeom>
            <a:solidFill>
              <a:srgbClr val="878EDD">
                <a:alpha val="28235"/>
              </a:srgbClr>
            </a:solidFill>
            <a:ln>
              <a:noFill/>
            </a:ln>
          </p:spPr>
        </p:sp>
        <p:sp>
          <p:nvSpPr>
            <p:cNvPr id="258" name="Google Shape;258;p12"/>
            <p:cNvSpPr txBox="1"/>
            <p:nvPr/>
          </p:nvSpPr>
          <p:spPr>
            <a:xfrm>
              <a:off x="0" y="-38100"/>
              <a:ext cx="604057" cy="6446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12"/>
          <p:cNvGrpSpPr/>
          <p:nvPr/>
        </p:nvGrpSpPr>
        <p:grpSpPr>
          <a:xfrm>
            <a:off x="11999011" y="884039"/>
            <a:ext cx="5260289" cy="2447582"/>
            <a:chOff x="0" y="-38100"/>
            <a:chExt cx="1385426" cy="644631"/>
          </a:xfrm>
        </p:grpSpPr>
        <p:sp>
          <p:nvSpPr>
            <p:cNvPr id="260" name="Google Shape;260;p12"/>
            <p:cNvSpPr/>
            <p:nvPr/>
          </p:nvSpPr>
          <p:spPr>
            <a:xfrm>
              <a:off x="0" y="0"/>
              <a:ext cx="1385426" cy="606531"/>
            </a:xfrm>
            <a:custGeom>
              <a:rect b="b" l="l" r="r" t="t"/>
              <a:pathLst>
                <a:path extrusionOk="0" h="606531" w="1385426">
                  <a:moveTo>
                    <a:pt x="0" y="0"/>
                  </a:moveTo>
                  <a:lnTo>
                    <a:pt x="1385426" y="0"/>
                  </a:lnTo>
                  <a:lnTo>
                    <a:pt x="1385426" y="606531"/>
                  </a:lnTo>
                  <a:lnTo>
                    <a:pt x="0" y="606531"/>
                  </a:lnTo>
                  <a:close/>
                </a:path>
              </a:pathLst>
            </a:custGeom>
            <a:solidFill>
              <a:srgbClr val="B7BCE3">
                <a:alpha val="61960"/>
              </a:srgbClr>
            </a:solidFill>
            <a:ln>
              <a:noFill/>
            </a:ln>
          </p:spPr>
        </p:sp>
        <p:sp>
          <p:nvSpPr>
            <p:cNvPr id="261" name="Google Shape;261;p12"/>
            <p:cNvSpPr txBox="1"/>
            <p:nvPr/>
          </p:nvSpPr>
          <p:spPr>
            <a:xfrm>
              <a:off x="0" y="-38100"/>
              <a:ext cx="1385426" cy="6446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12"/>
          <p:cNvGrpSpPr/>
          <p:nvPr/>
        </p:nvGrpSpPr>
        <p:grpSpPr>
          <a:xfrm>
            <a:off x="9705484" y="884039"/>
            <a:ext cx="2293527" cy="2447582"/>
            <a:chOff x="0" y="-38100"/>
            <a:chExt cx="604057" cy="644631"/>
          </a:xfrm>
        </p:grpSpPr>
        <p:sp>
          <p:nvSpPr>
            <p:cNvPr id="263" name="Google Shape;263;p12"/>
            <p:cNvSpPr/>
            <p:nvPr/>
          </p:nvSpPr>
          <p:spPr>
            <a:xfrm>
              <a:off x="0" y="0"/>
              <a:ext cx="604057" cy="606531"/>
            </a:xfrm>
            <a:custGeom>
              <a:rect b="b" l="l" r="r" t="t"/>
              <a:pathLst>
                <a:path extrusionOk="0" h="606531" w="604057">
                  <a:moveTo>
                    <a:pt x="0" y="0"/>
                  </a:moveTo>
                  <a:lnTo>
                    <a:pt x="604057" y="0"/>
                  </a:lnTo>
                  <a:lnTo>
                    <a:pt x="604057" y="606531"/>
                  </a:lnTo>
                  <a:lnTo>
                    <a:pt x="0" y="606531"/>
                  </a:lnTo>
                  <a:close/>
                </a:path>
              </a:pathLst>
            </a:custGeom>
            <a:solidFill>
              <a:srgbClr val="878EDD">
                <a:alpha val="28235"/>
              </a:srgbClr>
            </a:solidFill>
            <a:ln>
              <a:noFill/>
            </a:ln>
          </p:spPr>
        </p:sp>
        <p:sp>
          <p:nvSpPr>
            <p:cNvPr id="264" name="Google Shape;264;p12"/>
            <p:cNvSpPr txBox="1"/>
            <p:nvPr/>
          </p:nvSpPr>
          <p:spPr>
            <a:xfrm>
              <a:off x="0" y="-38100"/>
              <a:ext cx="604057" cy="6446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12"/>
          <p:cNvSpPr txBox="1"/>
          <p:nvPr/>
        </p:nvSpPr>
        <p:spPr>
          <a:xfrm>
            <a:off x="1398481" y="2890962"/>
            <a:ext cx="7173939" cy="1550435"/>
          </a:xfrm>
          <a:prstGeom prst="rect">
            <a:avLst/>
          </a:prstGeom>
          <a:noFill/>
          <a:ln>
            <a:noFill/>
          </a:ln>
        </p:spPr>
        <p:txBody>
          <a:bodyPr anchorCtr="0" anchor="t" bIns="0" lIns="0" spcFirstLastPara="1" rIns="0" wrap="square" tIns="0">
            <a:spAutoFit/>
          </a:bodyPr>
          <a:lstStyle/>
          <a:p>
            <a:pPr indent="0" lvl="0" marL="0" marR="0" rtl="0" algn="l">
              <a:lnSpc>
                <a:spcPct val="117997"/>
              </a:lnSpc>
              <a:spcBef>
                <a:spcPts val="0"/>
              </a:spcBef>
              <a:spcAft>
                <a:spcPts val="0"/>
              </a:spcAft>
              <a:buNone/>
            </a:pPr>
            <a:r>
              <a:rPr b="1" i="0" lang="en-US" sz="10407" u="none" cap="none" strike="noStrike">
                <a:solidFill>
                  <a:srgbClr val="878EDD"/>
                </a:solidFill>
                <a:latin typeface="Sarabun ExtraBold"/>
                <a:ea typeface="Sarabun ExtraBold"/>
                <a:cs typeface="Sarabun ExtraBold"/>
                <a:sym typeface="Sarabun ExtraBold"/>
              </a:rPr>
              <a:t>Overview</a:t>
            </a:r>
            <a:endParaRPr/>
          </a:p>
        </p:txBody>
      </p:sp>
      <p:sp>
        <p:nvSpPr>
          <p:cNvPr id="266" name="Google Shape;266;p12"/>
          <p:cNvSpPr txBox="1"/>
          <p:nvPr/>
        </p:nvSpPr>
        <p:spPr>
          <a:xfrm>
            <a:off x="10208140" y="1311952"/>
            <a:ext cx="1288214" cy="1550435"/>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0" i="0" lang="en-US" sz="10407" u="none" cap="none" strike="noStrike">
                <a:solidFill>
                  <a:srgbClr val="878EDD"/>
                </a:solidFill>
                <a:latin typeface="Sarabun"/>
                <a:ea typeface="Sarabun"/>
                <a:cs typeface="Sarabun"/>
                <a:sym typeface="Sarabun"/>
              </a:rPr>
              <a:t>1</a:t>
            </a:r>
            <a:endParaRPr/>
          </a:p>
        </p:txBody>
      </p:sp>
      <p:sp>
        <p:nvSpPr>
          <p:cNvPr id="267" name="Google Shape;267;p12"/>
          <p:cNvSpPr txBox="1"/>
          <p:nvPr/>
        </p:nvSpPr>
        <p:spPr>
          <a:xfrm>
            <a:off x="10208140" y="4318374"/>
            <a:ext cx="1288214" cy="1550435"/>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0" i="0" lang="en-US" sz="10407" u="none" cap="none" strike="noStrike">
                <a:solidFill>
                  <a:srgbClr val="878EDD"/>
                </a:solidFill>
                <a:latin typeface="Sarabun"/>
                <a:ea typeface="Sarabun"/>
                <a:cs typeface="Sarabun"/>
                <a:sym typeface="Sarabun"/>
              </a:rPr>
              <a:t>2</a:t>
            </a:r>
            <a:endParaRPr/>
          </a:p>
        </p:txBody>
      </p:sp>
      <p:sp>
        <p:nvSpPr>
          <p:cNvPr id="268" name="Google Shape;268;p12"/>
          <p:cNvSpPr txBox="1"/>
          <p:nvPr/>
        </p:nvSpPr>
        <p:spPr>
          <a:xfrm>
            <a:off x="10208140" y="7285560"/>
            <a:ext cx="1288214" cy="1550435"/>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0" i="0" lang="en-US" sz="10407" u="none" cap="none" strike="noStrike">
                <a:solidFill>
                  <a:srgbClr val="878EDD"/>
                </a:solidFill>
                <a:latin typeface="Sarabun"/>
                <a:ea typeface="Sarabun"/>
                <a:cs typeface="Sarabun"/>
                <a:sym typeface="Sarabun"/>
              </a:rPr>
              <a:t>3</a:t>
            </a:r>
            <a:endParaRPr/>
          </a:p>
        </p:txBody>
      </p:sp>
      <p:sp>
        <p:nvSpPr>
          <p:cNvPr id="269" name="Google Shape;269;p12"/>
          <p:cNvSpPr txBox="1"/>
          <p:nvPr/>
        </p:nvSpPr>
        <p:spPr>
          <a:xfrm>
            <a:off x="1398481" y="4945954"/>
            <a:ext cx="5828334" cy="2478659"/>
          </a:xfrm>
          <a:prstGeom prst="rect">
            <a:avLst/>
          </a:prstGeom>
          <a:noFill/>
          <a:ln>
            <a:noFill/>
          </a:ln>
        </p:spPr>
        <p:txBody>
          <a:bodyPr anchorCtr="0" anchor="t" bIns="0" lIns="0" spcFirstLastPara="1" rIns="0" wrap="square" tIns="0">
            <a:spAutoFit/>
          </a:bodyPr>
          <a:lstStyle/>
          <a:p>
            <a:pPr indent="0" lvl="0" marL="0" marR="0" rtl="0" algn="l">
              <a:lnSpc>
                <a:spcPct val="184038"/>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70" name="Google Shape;270;p12"/>
          <p:cNvSpPr txBox="1"/>
          <p:nvPr/>
        </p:nvSpPr>
        <p:spPr>
          <a:xfrm>
            <a:off x="12413518" y="1443797"/>
            <a:ext cx="4648332" cy="1361440"/>
          </a:xfrm>
          <a:prstGeom prst="rect">
            <a:avLst/>
          </a:prstGeom>
          <a:noFill/>
          <a:ln>
            <a:noFill/>
          </a:ln>
        </p:spPr>
        <p:txBody>
          <a:bodyPr anchorCtr="0" anchor="t" bIns="0" lIns="0" spcFirstLastPara="1" rIns="0" wrap="square" tIns="0">
            <a:spAutoFit/>
          </a:bodyPr>
          <a:lstStyle/>
          <a:p>
            <a:pPr indent="0" lvl="0" marL="0" marR="0" rtl="0" algn="l">
              <a:lnSpc>
                <a:spcPct val="184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271" name="Google Shape;271;p12"/>
          <p:cNvSpPr txBox="1"/>
          <p:nvPr/>
        </p:nvSpPr>
        <p:spPr>
          <a:xfrm>
            <a:off x="12413518" y="4400868"/>
            <a:ext cx="4648332" cy="1361440"/>
          </a:xfrm>
          <a:prstGeom prst="rect">
            <a:avLst/>
          </a:prstGeom>
          <a:noFill/>
          <a:ln>
            <a:noFill/>
          </a:ln>
        </p:spPr>
        <p:txBody>
          <a:bodyPr anchorCtr="0" anchor="t" bIns="0" lIns="0" spcFirstLastPara="1" rIns="0" wrap="square" tIns="0">
            <a:spAutoFit/>
          </a:bodyPr>
          <a:lstStyle/>
          <a:p>
            <a:pPr indent="0" lvl="0" marL="0" marR="0" rtl="0" algn="l">
              <a:lnSpc>
                <a:spcPct val="184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272" name="Google Shape;272;p12"/>
          <p:cNvSpPr txBox="1"/>
          <p:nvPr/>
        </p:nvSpPr>
        <p:spPr>
          <a:xfrm>
            <a:off x="12413518" y="7364207"/>
            <a:ext cx="4648332" cy="1361440"/>
          </a:xfrm>
          <a:prstGeom prst="rect">
            <a:avLst/>
          </a:prstGeom>
          <a:noFill/>
          <a:ln>
            <a:noFill/>
          </a:ln>
        </p:spPr>
        <p:txBody>
          <a:bodyPr anchorCtr="0" anchor="t" bIns="0" lIns="0" spcFirstLastPara="1" rIns="0" wrap="square" tIns="0">
            <a:spAutoFit/>
          </a:bodyPr>
          <a:lstStyle/>
          <a:p>
            <a:pPr indent="0" lvl="0" marL="0" marR="0" rtl="0" algn="l">
              <a:lnSpc>
                <a:spcPct val="184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cxnSp>
        <p:nvCxnSpPr>
          <p:cNvPr id="273" name="Google Shape;273;p12"/>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274" name="Google Shape;274;p12"/>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278" name="Shape 278"/>
        <p:cNvGrpSpPr/>
        <p:nvPr/>
      </p:nvGrpSpPr>
      <p:grpSpPr>
        <a:xfrm>
          <a:off x="0" y="0"/>
          <a:ext cx="0" cy="0"/>
          <a:chOff x="0" y="0"/>
          <a:chExt cx="0" cy="0"/>
        </a:xfrm>
      </p:grpSpPr>
      <p:graphicFrame>
        <p:nvGraphicFramePr>
          <p:cNvPr id="279" name="Google Shape;279;p13"/>
          <p:cNvGraphicFramePr/>
          <p:nvPr/>
        </p:nvGraphicFramePr>
        <p:xfrm>
          <a:off x="854514" y="2740557"/>
          <a:ext cx="3000000" cy="3000000"/>
        </p:xfrm>
        <a:graphic>
          <a:graphicData uri="http://schemas.openxmlformats.org/drawingml/2006/table">
            <a:tbl>
              <a:tblPr>
                <a:noFill/>
                <a:tableStyleId>{F604E8BC-2637-4940-8292-5D69E3939C04}</a:tableStyleId>
              </a:tblPr>
              <a:tblGrid>
                <a:gridCol w="5513625"/>
                <a:gridCol w="5513625"/>
                <a:gridCol w="5513625"/>
              </a:tblGrid>
              <a:tr h="1152525">
                <a:tc>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Sarabun"/>
                          <a:ea typeface="Sarabun"/>
                          <a:cs typeface="Sarabun"/>
                          <a:sym typeface="Sarabun"/>
                        </a:rPr>
                        <a:t>Aspect</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solidFill>
                      <a:srgbClr val="B7BCE3"/>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Sarabun"/>
                          <a:ea typeface="Sarabun"/>
                          <a:cs typeface="Sarabun"/>
                          <a:sym typeface="Sarabun"/>
                        </a:rPr>
                        <a:t>Pros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solidFill>
                      <a:srgbClr val="B7BCE3"/>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Sarabun"/>
                          <a:ea typeface="Sarabun"/>
                          <a:cs typeface="Sarabun"/>
                          <a:sym typeface="Sarabun"/>
                        </a:rPr>
                        <a:t>Cons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solidFill>
                      <a:srgbClr val="B7BCE3"/>
                    </a:solidFill>
                  </a:tcPr>
                </a:tc>
              </a:tr>
            </a:tbl>
          </a:graphicData>
        </a:graphic>
      </p:graphicFrame>
      <p:graphicFrame>
        <p:nvGraphicFramePr>
          <p:cNvPr id="280" name="Google Shape;280;p13"/>
          <p:cNvGraphicFramePr/>
          <p:nvPr/>
        </p:nvGraphicFramePr>
        <p:xfrm>
          <a:off x="854514" y="3893082"/>
          <a:ext cx="3000000" cy="3000000"/>
        </p:xfrm>
        <a:graphic>
          <a:graphicData uri="http://schemas.openxmlformats.org/drawingml/2006/table">
            <a:tbl>
              <a:tblPr>
                <a:noFill/>
                <a:tableStyleId>{F604E8BC-2637-4940-8292-5D69E3939C04}</a:tableStyleId>
              </a:tblPr>
              <a:tblGrid>
                <a:gridCol w="5513625"/>
                <a:gridCol w="5513625"/>
                <a:gridCol w="5513625"/>
              </a:tblGrid>
              <a:tr h="1059700">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Flexibility</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Adaptable to various industries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Requires careful planning and monitoring</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59700">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Ease of Implementation</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3D5E7"/>
                    </a:solidFill>
                  </a:tcPr>
                </a:tc>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Simple and straightforward process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3D5E7"/>
                    </a:solidFill>
                  </a:tcPr>
                </a:tc>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Can be time-consuming if not managed well</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3D5E7"/>
                    </a:solidFill>
                  </a:tcPr>
                </a:tc>
              </a:tr>
              <a:tr h="1059700">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Continuous Improvement</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Encourages ongoing iteration and learning</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May lead to small incremental changes only</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59700">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Data-Driven Decision Making</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3D5E7"/>
                    </a:solidFill>
                  </a:tcPr>
                </a:tc>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Focus on evidence and data analysis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3D5E7"/>
                    </a:solidFill>
                  </a:tcPr>
                </a:tc>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Relies on accurate and comprehensive data</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3D5E7"/>
                    </a:solidFill>
                  </a:tcPr>
                </a:tc>
              </a:tr>
              <a:tr h="1059700">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Team Involvement</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Promotes collaboration and teamwork</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0021"/>
                        </a:lnSpc>
                        <a:spcBef>
                          <a:spcPts val="0"/>
                        </a:spcBef>
                        <a:spcAft>
                          <a:spcPts val="0"/>
                        </a:spcAft>
                        <a:buNone/>
                      </a:pPr>
                      <a:r>
                        <a:rPr lang="en-US" sz="1899" u="none" cap="none" strike="noStrike">
                          <a:solidFill>
                            <a:srgbClr val="000000"/>
                          </a:solidFill>
                          <a:latin typeface="Assistant"/>
                          <a:ea typeface="Assistant"/>
                          <a:cs typeface="Assistant"/>
                          <a:sym typeface="Assistant"/>
                        </a:rPr>
                        <a:t>Requires buy-in from all stakeholders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81" name="Google Shape;281;p13"/>
          <p:cNvSpPr/>
          <p:nvPr/>
        </p:nvSpPr>
        <p:spPr>
          <a:xfrm>
            <a:off x="6857525" y="2376315"/>
            <a:ext cx="1584305" cy="1295933"/>
          </a:xfrm>
          <a:custGeom>
            <a:rect b="b" l="l" r="r" t="t"/>
            <a:pathLst>
              <a:path extrusionOk="0" h="1295933" w="1584305">
                <a:moveTo>
                  <a:pt x="0" y="0"/>
                </a:moveTo>
                <a:lnTo>
                  <a:pt x="1584306" y="0"/>
                </a:lnTo>
                <a:lnTo>
                  <a:pt x="1584306" y="1295933"/>
                </a:lnTo>
                <a:lnTo>
                  <a:pt x="0" y="1295933"/>
                </a:lnTo>
                <a:lnTo>
                  <a:pt x="0" y="0"/>
                </a:lnTo>
                <a:close/>
              </a:path>
            </a:pathLst>
          </a:custGeom>
          <a:blipFill rotWithShape="1">
            <a:blip r:embed="rId3">
              <a:alphaModFix/>
            </a:blip>
            <a:stretch>
              <a:fillRect b="-217510" l="0" r="-96436" t="0"/>
            </a:stretch>
          </a:blipFill>
          <a:ln>
            <a:noFill/>
          </a:ln>
        </p:spPr>
      </p:sp>
      <p:sp>
        <p:nvSpPr>
          <p:cNvPr id="282" name="Google Shape;282;p13"/>
          <p:cNvSpPr/>
          <p:nvPr/>
        </p:nvSpPr>
        <p:spPr>
          <a:xfrm flipH="1">
            <a:off x="12355661" y="2301085"/>
            <a:ext cx="1554296" cy="1352113"/>
          </a:xfrm>
          <a:custGeom>
            <a:rect b="b" l="l" r="r" t="t"/>
            <a:pathLst>
              <a:path extrusionOk="0" h="1352113" w="1554296">
                <a:moveTo>
                  <a:pt x="1554297" y="0"/>
                </a:moveTo>
                <a:lnTo>
                  <a:pt x="0" y="0"/>
                </a:lnTo>
                <a:lnTo>
                  <a:pt x="0" y="1352113"/>
                </a:lnTo>
                <a:lnTo>
                  <a:pt x="1554297" y="1352113"/>
                </a:lnTo>
                <a:lnTo>
                  <a:pt x="1554297" y="0"/>
                </a:lnTo>
                <a:close/>
              </a:path>
            </a:pathLst>
          </a:custGeom>
          <a:blipFill rotWithShape="1">
            <a:blip r:embed="rId4">
              <a:alphaModFix/>
            </a:blip>
            <a:stretch>
              <a:fillRect b="-161374" l="-100232" r="0" t="-42928"/>
            </a:stretch>
          </a:blipFill>
          <a:ln>
            <a:noFill/>
          </a:ln>
        </p:spPr>
      </p:sp>
      <p:sp>
        <p:nvSpPr>
          <p:cNvPr id="283" name="Google Shape;283;p13"/>
          <p:cNvSpPr txBox="1"/>
          <p:nvPr/>
        </p:nvSpPr>
        <p:spPr>
          <a:xfrm>
            <a:off x="2180117" y="597356"/>
            <a:ext cx="13927766" cy="1346835"/>
          </a:xfrm>
          <a:prstGeom prst="rect">
            <a:avLst/>
          </a:prstGeom>
          <a:noFill/>
          <a:ln>
            <a:noFill/>
          </a:ln>
        </p:spPr>
        <p:txBody>
          <a:bodyPr anchorCtr="0" anchor="t" bIns="0" lIns="0" spcFirstLastPara="1" rIns="0" wrap="square" tIns="0">
            <a:spAutoFit/>
          </a:bodyPr>
          <a:lstStyle/>
          <a:p>
            <a:pPr indent="0" lvl="0" marL="0" marR="0" rtl="0" algn="ctr">
              <a:lnSpc>
                <a:spcPct val="117988"/>
              </a:lnSpc>
              <a:spcBef>
                <a:spcPts val="0"/>
              </a:spcBef>
              <a:spcAft>
                <a:spcPts val="0"/>
              </a:spcAft>
              <a:buNone/>
            </a:pPr>
            <a:r>
              <a:rPr b="1" i="0" lang="en-US" sz="9000" u="none" cap="none" strike="noStrike">
                <a:solidFill>
                  <a:srgbClr val="878EDD"/>
                </a:solidFill>
                <a:latin typeface="Sarabun ExtraBold"/>
                <a:ea typeface="Sarabun ExtraBold"/>
                <a:cs typeface="Sarabun ExtraBold"/>
                <a:sym typeface="Sarabun ExtraBold"/>
              </a:rPr>
              <a:t>Why PDSA?</a:t>
            </a:r>
            <a:endParaRPr/>
          </a:p>
        </p:txBody>
      </p:sp>
      <p:cxnSp>
        <p:nvCxnSpPr>
          <p:cNvPr id="284" name="Google Shape;284;p13"/>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285" name="Google Shape;285;p13"/>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289" name="Shape 289"/>
        <p:cNvGrpSpPr/>
        <p:nvPr/>
      </p:nvGrpSpPr>
      <p:grpSpPr>
        <a:xfrm>
          <a:off x="0" y="0"/>
          <a:ext cx="0" cy="0"/>
          <a:chOff x="0" y="0"/>
          <a:chExt cx="0" cy="0"/>
        </a:xfrm>
      </p:grpSpPr>
      <p:sp>
        <p:nvSpPr>
          <p:cNvPr id="290" name="Google Shape;290;p14"/>
          <p:cNvSpPr/>
          <p:nvPr/>
        </p:nvSpPr>
        <p:spPr>
          <a:xfrm>
            <a:off x="858251" y="3485669"/>
            <a:ext cx="4502626" cy="2222205"/>
          </a:xfrm>
          <a:custGeom>
            <a:rect b="b" l="l" r="r" t="t"/>
            <a:pathLst>
              <a:path extrusionOk="0" h="2222205" w="4502626">
                <a:moveTo>
                  <a:pt x="0" y="0"/>
                </a:moveTo>
                <a:lnTo>
                  <a:pt x="4502626" y="0"/>
                </a:lnTo>
                <a:lnTo>
                  <a:pt x="4502626" y="2222205"/>
                </a:lnTo>
                <a:lnTo>
                  <a:pt x="0" y="2222205"/>
                </a:lnTo>
                <a:lnTo>
                  <a:pt x="0" y="0"/>
                </a:lnTo>
                <a:close/>
              </a:path>
            </a:pathLst>
          </a:custGeom>
          <a:blipFill rotWithShape="1">
            <a:blip r:embed="rId3">
              <a:alphaModFix/>
            </a:blip>
            <a:stretch>
              <a:fillRect b="-102617" l="0" r="0" t="0"/>
            </a:stretch>
          </a:blipFill>
          <a:ln>
            <a:noFill/>
          </a:ln>
        </p:spPr>
      </p:sp>
      <p:sp>
        <p:nvSpPr>
          <p:cNvPr id="291" name="Google Shape;291;p14"/>
          <p:cNvSpPr/>
          <p:nvPr/>
        </p:nvSpPr>
        <p:spPr>
          <a:xfrm>
            <a:off x="9166995" y="3485669"/>
            <a:ext cx="4502626" cy="2222205"/>
          </a:xfrm>
          <a:custGeom>
            <a:rect b="b" l="l" r="r" t="t"/>
            <a:pathLst>
              <a:path extrusionOk="0" h="2222205" w="4502626">
                <a:moveTo>
                  <a:pt x="0" y="0"/>
                </a:moveTo>
                <a:lnTo>
                  <a:pt x="4502626" y="0"/>
                </a:lnTo>
                <a:lnTo>
                  <a:pt x="4502626" y="2222205"/>
                </a:lnTo>
                <a:lnTo>
                  <a:pt x="0" y="2222205"/>
                </a:lnTo>
                <a:lnTo>
                  <a:pt x="0" y="0"/>
                </a:lnTo>
                <a:close/>
              </a:path>
            </a:pathLst>
          </a:custGeom>
          <a:blipFill rotWithShape="1">
            <a:blip r:embed="rId3">
              <a:alphaModFix/>
            </a:blip>
            <a:stretch>
              <a:fillRect b="-102617" l="0" r="0" t="0"/>
            </a:stretch>
          </a:blipFill>
          <a:ln>
            <a:noFill/>
          </a:ln>
        </p:spPr>
      </p:sp>
      <p:sp>
        <p:nvSpPr>
          <p:cNvPr id="292" name="Google Shape;292;p14"/>
          <p:cNvSpPr/>
          <p:nvPr/>
        </p:nvSpPr>
        <p:spPr>
          <a:xfrm>
            <a:off x="5015102" y="5697451"/>
            <a:ext cx="4502626" cy="2222205"/>
          </a:xfrm>
          <a:custGeom>
            <a:rect b="b" l="l" r="r" t="t"/>
            <a:pathLst>
              <a:path extrusionOk="0" h="2222205" w="4502626">
                <a:moveTo>
                  <a:pt x="0" y="0"/>
                </a:moveTo>
                <a:lnTo>
                  <a:pt x="4502626" y="0"/>
                </a:lnTo>
                <a:lnTo>
                  <a:pt x="4502626" y="2222205"/>
                </a:lnTo>
                <a:lnTo>
                  <a:pt x="0" y="2222205"/>
                </a:lnTo>
                <a:lnTo>
                  <a:pt x="0" y="0"/>
                </a:lnTo>
                <a:close/>
              </a:path>
            </a:pathLst>
          </a:custGeom>
          <a:blipFill rotWithShape="1">
            <a:blip r:embed="rId4">
              <a:alphaModFix/>
            </a:blip>
            <a:stretch>
              <a:fillRect b="0" l="0" r="0" t="-102613"/>
            </a:stretch>
          </a:blipFill>
          <a:ln>
            <a:noFill/>
          </a:ln>
        </p:spPr>
      </p:sp>
      <p:sp>
        <p:nvSpPr>
          <p:cNvPr id="293" name="Google Shape;293;p14"/>
          <p:cNvSpPr/>
          <p:nvPr/>
        </p:nvSpPr>
        <p:spPr>
          <a:xfrm>
            <a:off x="13323846" y="5697451"/>
            <a:ext cx="4502626" cy="2222205"/>
          </a:xfrm>
          <a:custGeom>
            <a:rect b="b" l="l" r="r" t="t"/>
            <a:pathLst>
              <a:path extrusionOk="0" h="2222205" w="4502626">
                <a:moveTo>
                  <a:pt x="0" y="0"/>
                </a:moveTo>
                <a:lnTo>
                  <a:pt x="4502627" y="0"/>
                </a:lnTo>
                <a:lnTo>
                  <a:pt x="4502627" y="2222205"/>
                </a:lnTo>
                <a:lnTo>
                  <a:pt x="0" y="2222205"/>
                </a:lnTo>
                <a:lnTo>
                  <a:pt x="0" y="0"/>
                </a:lnTo>
                <a:close/>
              </a:path>
            </a:pathLst>
          </a:custGeom>
          <a:blipFill rotWithShape="1">
            <a:blip r:embed="rId4">
              <a:alphaModFix/>
            </a:blip>
            <a:stretch>
              <a:fillRect b="0" l="0" r="0" t="-102613"/>
            </a:stretch>
          </a:blipFill>
          <a:ln>
            <a:noFill/>
          </a:ln>
        </p:spPr>
      </p:sp>
      <p:sp>
        <p:nvSpPr>
          <p:cNvPr id="294" name="Google Shape;294;p14"/>
          <p:cNvSpPr txBox="1"/>
          <p:nvPr/>
        </p:nvSpPr>
        <p:spPr>
          <a:xfrm>
            <a:off x="2180117" y="884771"/>
            <a:ext cx="13927766" cy="1346835"/>
          </a:xfrm>
          <a:prstGeom prst="rect">
            <a:avLst/>
          </a:prstGeom>
          <a:noFill/>
          <a:ln>
            <a:noFill/>
          </a:ln>
        </p:spPr>
        <p:txBody>
          <a:bodyPr anchorCtr="0" anchor="t" bIns="0" lIns="0" spcFirstLastPara="1" rIns="0" wrap="square" tIns="0">
            <a:spAutoFit/>
          </a:bodyPr>
          <a:lstStyle/>
          <a:p>
            <a:pPr indent="0" lvl="0" marL="0" marR="0" rtl="0" algn="ctr">
              <a:lnSpc>
                <a:spcPct val="117988"/>
              </a:lnSpc>
              <a:spcBef>
                <a:spcPts val="0"/>
              </a:spcBef>
              <a:spcAft>
                <a:spcPts val="0"/>
              </a:spcAft>
              <a:buNone/>
            </a:pPr>
            <a:r>
              <a:rPr b="1" i="0" lang="en-US" sz="9000" u="none" cap="none" strike="noStrike">
                <a:solidFill>
                  <a:srgbClr val="878EDD"/>
                </a:solidFill>
                <a:latin typeface="Sarabun ExtraBold"/>
                <a:ea typeface="Sarabun ExtraBold"/>
                <a:cs typeface="Sarabun ExtraBold"/>
                <a:sym typeface="Sarabun ExtraBold"/>
              </a:rPr>
              <a:t>Write a main title here</a:t>
            </a:r>
            <a:endParaRPr/>
          </a:p>
        </p:txBody>
      </p:sp>
      <p:sp>
        <p:nvSpPr>
          <p:cNvPr id="295" name="Google Shape;295;p14"/>
          <p:cNvSpPr txBox="1"/>
          <p:nvPr/>
        </p:nvSpPr>
        <p:spPr>
          <a:xfrm>
            <a:off x="1591880" y="7027024"/>
            <a:ext cx="303536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296" name="Google Shape;296;p14"/>
          <p:cNvSpPr txBox="1"/>
          <p:nvPr/>
        </p:nvSpPr>
        <p:spPr>
          <a:xfrm>
            <a:off x="5746252" y="4450806"/>
            <a:ext cx="303536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297" name="Google Shape;297;p14"/>
          <p:cNvSpPr txBox="1"/>
          <p:nvPr/>
        </p:nvSpPr>
        <p:spPr>
          <a:xfrm>
            <a:off x="14057475" y="4450806"/>
            <a:ext cx="303536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298" name="Google Shape;298;p14"/>
          <p:cNvSpPr txBox="1"/>
          <p:nvPr/>
        </p:nvSpPr>
        <p:spPr>
          <a:xfrm>
            <a:off x="9900624" y="7206095"/>
            <a:ext cx="3035368"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299" name="Google Shape;299;p14"/>
          <p:cNvSpPr txBox="1"/>
          <p:nvPr/>
        </p:nvSpPr>
        <p:spPr>
          <a:xfrm>
            <a:off x="1591880" y="6462192"/>
            <a:ext cx="3035368"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Write a main idea here</a:t>
            </a:r>
            <a:endParaRPr/>
          </a:p>
        </p:txBody>
      </p:sp>
      <p:sp>
        <p:nvSpPr>
          <p:cNvPr id="300" name="Google Shape;300;p14"/>
          <p:cNvSpPr txBox="1"/>
          <p:nvPr/>
        </p:nvSpPr>
        <p:spPr>
          <a:xfrm>
            <a:off x="5746252" y="3885973"/>
            <a:ext cx="3035368"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Write a main idea here</a:t>
            </a:r>
            <a:endParaRPr/>
          </a:p>
        </p:txBody>
      </p:sp>
      <p:sp>
        <p:nvSpPr>
          <p:cNvPr id="301" name="Google Shape;301;p14"/>
          <p:cNvSpPr txBox="1"/>
          <p:nvPr/>
        </p:nvSpPr>
        <p:spPr>
          <a:xfrm>
            <a:off x="14057475" y="3885973"/>
            <a:ext cx="3035368"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Write a main idea here</a:t>
            </a:r>
            <a:endParaRPr/>
          </a:p>
        </p:txBody>
      </p:sp>
      <p:sp>
        <p:nvSpPr>
          <p:cNvPr id="302" name="Google Shape;302;p14"/>
          <p:cNvSpPr txBox="1"/>
          <p:nvPr/>
        </p:nvSpPr>
        <p:spPr>
          <a:xfrm>
            <a:off x="9900624" y="6641262"/>
            <a:ext cx="3035368"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Write a main idea here</a:t>
            </a:r>
            <a:endParaRPr/>
          </a:p>
        </p:txBody>
      </p:sp>
      <p:cxnSp>
        <p:nvCxnSpPr>
          <p:cNvPr id="303" name="Google Shape;303;p14"/>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304" name="Google Shape;304;p14"/>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pic>
        <p:nvPicPr>
          <p:cNvPr id="305" name="Google Shape;305;p14"/>
          <p:cNvPicPr preferRelativeResize="0"/>
          <p:nvPr/>
        </p:nvPicPr>
        <p:blipFill>
          <a:blip r:embed="rId5">
            <a:alphaModFix/>
          </a:blip>
          <a:stretch>
            <a:fillRect/>
          </a:stretch>
        </p:blipFill>
        <p:spPr>
          <a:xfrm>
            <a:off x="2396683" y="4450800"/>
            <a:ext cx="1425758" cy="1385400"/>
          </a:xfrm>
          <a:prstGeom prst="rect">
            <a:avLst/>
          </a:prstGeom>
          <a:noFill/>
          <a:ln>
            <a:noFill/>
          </a:ln>
        </p:spPr>
      </p:pic>
      <p:pic>
        <p:nvPicPr>
          <p:cNvPr id="306" name="Google Shape;306;p14"/>
          <p:cNvPicPr preferRelativeResize="0"/>
          <p:nvPr/>
        </p:nvPicPr>
        <p:blipFill>
          <a:blip r:embed="rId6">
            <a:alphaModFix/>
          </a:blip>
          <a:stretch>
            <a:fillRect/>
          </a:stretch>
        </p:blipFill>
        <p:spPr>
          <a:xfrm>
            <a:off x="6494562" y="5556327"/>
            <a:ext cx="1538775" cy="1567797"/>
          </a:xfrm>
          <a:prstGeom prst="rect">
            <a:avLst/>
          </a:prstGeom>
          <a:noFill/>
          <a:ln>
            <a:noFill/>
          </a:ln>
        </p:spPr>
      </p:pic>
      <p:pic>
        <p:nvPicPr>
          <p:cNvPr id="307" name="Google Shape;307;p14"/>
          <p:cNvPicPr preferRelativeResize="0"/>
          <p:nvPr/>
        </p:nvPicPr>
        <p:blipFill>
          <a:blip r:embed="rId7">
            <a:alphaModFix/>
          </a:blip>
          <a:stretch>
            <a:fillRect/>
          </a:stretch>
        </p:blipFill>
        <p:spPr>
          <a:xfrm>
            <a:off x="10651400" y="4543806"/>
            <a:ext cx="1538775" cy="1522888"/>
          </a:xfrm>
          <a:prstGeom prst="rect">
            <a:avLst/>
          </a:prstGeom>
          <a:noFill/>
          <a:ln>
            <a:noFill/>
          </a:ln>
        </p:spPr>
      </p:pic>
      <p:pic>
        <p:nvPicPr>
          <p:cNvPr id="308" name="Google Shape;308;p14"/>
          <p:cNvPicPr preferRelativeResize="0"/>
          <p:nvPr/>
        </p:nvPicPr>
        <p:blipFill>
          <a:blip r:embed="rId8">
            <a:alphaModFix/>
          </a:blip>
          <a:stretch>
            <a:fillRect/>
          </a:stretch>
        </p:blipFill>
        <p:spPr>
          <a:xfrm>
            <a:off x="14717900" y="5405176"/>
            <a:ext cx="1714525" cy="169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312" name="Shape 312"/>
        <p:cNvGrpSpPr/>
        <p:nvPr/>
      </p:nvGrpSpPr>
      <p:grpSpPr>
        <a:xfrm>
          <a:off x="0" y="0"/>
          <a:ext cx="0" cy="0"/>
          <a:chOff x="0" y="0"/>
          <a:chExt cx="0" cy="0"/>
        </a:xfrm>
      </p:grpSpPr>
      <p:grpSp>
        <p:nvGrpSpPr>
          <p:cNvPr id="313" name="Google Shape;313;p15"/>
          <p:cNvGrpSpPr/>
          <p:nvPr/>
        </p:nvGrpSpPr>
        <p:grpSpPr>
          <a:xfrm>
            <a:off x="0" y="-144661"/>
            <a:ext cx="9144000" cy="5288161"/>
            <a:chOff x="0" y="-38100"/>
            <a:chExt cx="2408296" cy="1392767"/>
          </a:xfrm>
        </p:grpSpPr>
        <p:sp>
          <p:nvSpPr>
            <p:cNvPr id="314" name="Google Shape;314;p15"/>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A6ABEC"/>
            </a:solidFill>
            <a:ln>
              <a:noFill/>
            </a:ln>
          </p:spPr>
        </p:sp>
        <p:sp>
          <p:nvSpPr>
            <p:cNvPr id="315" name="Google Shape;315;p15"/>
            <p:cNvSpPr txBox="1"/>
            <p:nvPr/>
          </p:nvSpPr>
          <p:spPr>
            <a:xfrm>
              <a:off x="0" y="-38100"/>
              <a:ext cx="2408296"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15"/>
          <p:cNvGrpSpPr/>
          <p:nvPr/>
        </p:nvGrpSpPr>
        <p:grpSpPr>
          <a:xfrm>
            <a:off x="0" y="4998839"/>
            <a:ext cx="9144000" cy="5288161"/>
            <a:chOff x="0" y="-38100"/>
            <a:chExt cx="2408296" cy="1392767"/>
          </a:xfrm>
        </p:grpSpPr>
        <p:sp>
          <p:nvSpPr>
            <p:cNvPr id="317" name="Google Shape;317;p15"/>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D3D5E7"/>
            </a:solidFill>
            <a:ln>
              <a:noFill/>
            </a:ln>
          </p:spPr>
        </p:sp>
        <p:sp>
          <p:nvSpPr>
            <p:cNvPr id="318" name="Google Shape;318;p15"/>
            <p:cNvSpPr txBox="1"/>
            <p:nvPr/>
          </p:nvSpPr>
          <p:spPr>
            <a:xfrm>
              <a:off x="0" y="-38100"/>
              <a:ext cx="2408296"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15"/>
          <p:cNvGrpSpPr/>
          <p:nvPr/>
        </p:nvGrpSpPr>
        <p:grpSpPr>
          <a:xfrm>
            <a:off x="9144000" y="-144661"/>
            <a:ext cx="9144000" cy="5288161"/>
            <a:chOff x="0" y="-38100"/>
            <a:chExt cx="2408296" cy="1392767"/>
          </a:xfrm>
        </p:grpSpPr>
        <p:sp>
          <p:nvSpPr>
            <p:cNvPr id="320" name="Google Shape;320;p15"/>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C6CAF7"/>
            </a:solidFill>
            <a:ln>
              <a:noFill/>
            </a:ln>
          </p:spPr>
        </p:sp>
        <p:sp>
          <p:nvSpPr>
            <p:cNvPr id="321" name="Google Shape;321;p15"/>
            <p:cNvSpPr txBox="1"/>
            <p:nvPr/>
          </p:nvSpPr>
          <p:spPr>
            <a:xfrm>
              <a:off x="0" y="-38100"/>
              <a:ext cx="2408296"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15"/>
          <p:cNvGrpSpPr/>
          <p:nvPr/>
        </p:nvGrpSpPr>
        <p:grpSpPr>
          <a:xfrm>
            <a:off x="9144000" y="4998839"/>
            <a:ext cx="9144000" cy="5288161"/>
            <a:chOff x="0" y="-38100"/>
            <a:chExt cx="2408296" cy="1392767"/>
          </a:xfrm>
        </p:grpSpPr>
        <p:sp>
          <p:nvSpPr>
            <p:cNvPr id="323" name="Google Shape;323;p15"/>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878EDD"/>
            </a:solidFill>
            <a:ln>
              <a:noFill/>
            </a:ln>
          </p:spPr>
        </p:sp>
        <p:sp>
          <p:nvSpPr>
            <p:cNvPr id="324" name="Google Shape;324;p15"/>
            <p:cNvSpPr txBox="1"/>
            <p:nvPr/>
          </p:nvSpPr>
          <p:spPr>
            <a:xfrm>
              <a:off x="0" y="-38100"/>
              <a:ext cx="2408296"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15"/>
          <p:cNvGrpSpPr/>
          <p:nvPr/>
        </p:nvGrpSpPr>
        <p:grpSpPr>
          <a:xfrm>
            <a:off x="7089880" y="2944719"/>
            <a:ext cx="4108240" cy="4252901"/>
            <a:chOff x="0" y="-38100"/>
            <a:chExt cx="1082006" cy="1120106"/>
          </a:xfrm>
        </p:grpSpPr>
        <p:sp>
          <p:nvSpPr>
            <p:cNvPr id="326" name="Google Shape;326;p15"/>
            <p:cNvSpPr/>
            <p:nvPr/>
          </p:nvSpPr>
          <p:spPr>
            <a:xfrm>
              <a:off x="0" y="0"/>
              <a:ext cx="1082006" cy="1082006"/>
            </a:xfrm>
            <a:custGeom>
              <a:rect b="b" l="l" r="r" t="t"/>
              <a:pathLst>
                <a:path extrusionOk="0" h="1082006" w="1082006">
                  <a:moveTo>
                    <a:pt x="0" y="0"/>
                  </a:moveTo>
                  <a:lnTo>
                    <a:pt x="1082006" y="0"/>
                  </a:lnTo>
                  <a:lnTo>
                    <a:pt x="1082006" y="1082006"/>
                  </a:lnTo>
                  <a:lnTo>
                    <a:pt x="0" y="1082006"/>
                  </a:lnTo>
                  <a:close/>
                </a:path>
              </a:pathLst>
            </a:custGeom>
            <a:solidFill>
              <a:srgbClr val="FFFFFF">
                <a:alpha val="27450"/>
              </a:srgbClr>
            </a:solidFill>
            <a:ln>
              <a:noFill/>
            </a:ln>
          </p:spPr>
        </p:sp>
        <p:sp>
          <p:nvSpPr>
            <p:cNvPr id="327" name="Google Shape;327;p15"/>
            <p:cNvSpPr txBox="1"/>
            <p:nvPr/>
          </p:nvSpPr>
          <p:spPr>
            <a:xfrm>
              <a:off x="0" y="-38100"/>
              <a:ext cx="1082006" cy="11201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15"/>
          <p:cNvSpPr txBox="1"/>
          <p:nvPr/>
        </p:nvSpPr>
        <p:spPr>
          <a:xfrm>
            <a:off x="1244456" y="981165"/>
            <a:ext cx="2325940" cy="1259797"/>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US" sz="7401" u="none" cap="none" strike="noStrike">
                <a:solidFill>
                  <a:srgbClr val="E8E9EA"/>
                </a:solidFill>
                <a:latin typeface="Sarabun ExtraBold"/>
                <a:ea typeface="Sarabun ExtraBold"/>
                <a:cs typeface="Sarabun ExtraBold"/>
                <a:sym typeface="Sarabun ExtraBold"/>
              </a:rPr>
              <a:t>Plan</a:t>
            </a:r>
            <a:endParaRPr/>
          </a:p>
        </p:txBody>
      </p:sp>
      <p:sp>
        <p:nvSpPr>
          <p:cNvPr id="329" name="Google Shape;329;p15"/>
          <p:cNvSpPr txBox="1"/>
          <p:nvPr/>
        </p:nvSpPr>
        <p:spPr>
          <a:xfrm>
            <a:off x="1244456" y="5906346"/>
            <a:ext cx="3116874" cy="1259797"/>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US" sz="7401" u="none" cap="none" strike="noStrike">
                <a:solidFill>
                  <a:srgbClr val="878EDD"/>
                </a:solidFill>
                <a:latin typeface="Sarabun ExtraBold"/>
                <a:ea typeface="Sarabun ExtraBold"/>
                <a:cs typeface="Sarabun ExtraBold"/>
                <a:sym typeface="Sarabun ExtraBold"/>
              </a:rPr>
              <a:t>Study</a:t>
            </a:r>
            <a:endParaRPr/>
          </a:p>
        </p:txBody>
      </p:sp>
      <p:sp>
        <p:nvSpPr>
          <p:cNvPr id="330" name="Google Shape;330;p15"/>
          <p:cNvSpPr txBox="1"/>
          <p:nvPr/>
        </p:nvSpPr>
        <p:spPr>
          <a:xfrm>
            <a:off x="14717604" y="981165"/>
            <a:ext cx="2325940" cy="1259797"/>
          </a:xfrm>
          <a:prstGeom prst="rect">
            <a:avLst/>
          </a:prstGeom>
          <a:noFill/>
          <a:ln>
            <a:noFill/>
          </a:ln>
        </p:spPr>
        <p:txBody>
          <a:bodyPr anchorCtr="0" anchor="t" bIns="0" lIns="0" spcFirstLastPara="1" rIns="0" wrap="square" tIns="0">
            <a:spAutoFit/>
          </a:bodyPr>
          <a:lstStyle/>
          <a:p>
            <a:pPr indent="0" lvl="0" marL="0" marR="0" rtl="0" algn="r">
              <a:lnSpc>
                <a:spcPct val="140008"/>
              </a:lnSpc>
              <a:spcBef>
                <a:spcPts val="0"/>
              </a:spcBef>
              <a:spcAft>
                <a:spcPts val="0"/>
              </a:spcAft>
              <a:buNone/>
            </a:pPr>
            <a:r>
              <a:rPr b="1" i="0" lang="en-US" sz="7401" u="none" cap="none" strike="noStrike">
                <a:solidFill>
                  <a:srgbClr val="878EDD"/>
                </a:solidFill>
                <a:latin typeface="Sarabun ExtraBold"/>
                <a:ea typeface="Sarabun ExtraBold"/>
                <a:cs typeface="Sarabun ExtraBold"/>
                <a:sym typeface="Sarabun ExtraBold"/>
              </a:rPr>
              <a:t>Do</a:t>
            </a:r>
            <a:endParaRPr/>
          </a:p>
        </p:txBody>
      </p:sp>
      <p:sp>
        <p:nvSpPr>
          <p:cNvPr id="331" name="Google Shape;331;p15"/>
          <p:cNvSpPr txBox="1"/>
          <p:nvPr/>
        </p:nvSpPr>
        <p:spPr>
          <a:xfrm>
            <a:off x="14717604" y="5906346"/>
            <a:ext cx="2325940" cy="1259797"/>
          </a:xfrm>
          <a:prstGeom prst="rect">
            <a:avLst/>
          </a:prstGeom>
          <a:noFill/>
          <a:ln>
            <a:noFill/>
          </a:ln>
        </p:spPr>
        <p:txBody>
          <a:bodyPr anchorCtr="0" anchor="t" bIns="0" lIns="0" spcFirstLastPara="1" rIns="0" wrap="square" tIns="0">
            <a:spAutoFit/>
          </a:bodyPr>
          <a:lstStyle/>
          <a:p>
            <a:pPr indent="0" lvl="0" marL="0" marR="0" rtl="0" algn="r">
              <a:lnSpc>
                <a:spcPct val="140008"/>
              </a:lnSpc>
              <a:spcBef>
                <a:spcPts val="0"/>
              </a:spcBef>
              <a:spcAft>
                <a:spcPts val="0"/>
              </a:spcAft>
              <a:buNone/>
            </a:pPr>
            <a:r>
              <a:rPr b="1" i="0" lang="en-US" sz="7401" u="none" cap="none" strike="noStrike">
                <a:solidFill>
                  <a:srgbClr val="E8E9EA"/>
                </a:solidFill>
                <a:latin typeface="Sarabun ExtraBold"/>
                <a:ea typeface="Sarabun ExtraBold"/>
                <a:cs typeface="Sarabun ExtraBold"/>
                <a:sym typeface="Sarabun ExtraBold"/>
              </a:rPr>
              <a:t>Act</a:t>
            </a:r>
            <a:endParaRPr/>
          </a:p>
        </p:txBody>
      </p:sp>
      <p:sp>
        <p:nvSpPr>
          <p:cNvPr id="332" name="Google Shape;332;p15"/>
          <p:cNvSpPr txBox="1"/>
          <p:nvPr/>
        </p:nvSpPr>
        <p:spPr>
          <a:xfrm>
            <a:off x="1146583" y="2559976"/>
            <a:ext cx="5255700" cy="1421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333" name="Google Shape;333;p15"/>
          <p:cNvSpPr txBox="1"/>
          <p:nvPr/>
        </p:nvSpPr>
        <p:spPr>
          <a:xfrm>
            <a:off x="1146583" y="7480467"/>
            <a:ext cx="5255700" cy="1421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334" name="Google Shape;334;p15"/>
          <p:cNvSpPr txBox="1"/>
          <p:nvPr/>
        </p:nvSpPr>
        <p:spPr>
          <a:xfrm>
            <a:off x="11787956" y="2559976"/>
            <a:ext cx="5255700" cy="14217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335" name="Google Shape;335;p15"/>
          <p:cNvSpPr txBox="1"/>
          <p:nvPr/>
        </p:nvSpPr>
        <p:spPr>
          <a:xfrm>
            <a:off x="11787956" y="7480467"/>
            <a:ext cx="5255700" cy="14217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336" name="Google Shape;336;p15"/>
          <p:cNvSpPr/>
          <p:nvPr/>
        </p:nvSpPr>
        <p:spPr>
          <a:xfrm>
            <a:off x="7621114" y="3563662"/>
            <a:ext cx="1112462" cy="1112462"/>
          </a:xfrm>
          <a:custGeom>
            <a:rect b="b" l="l" r="r" t="t"/>
            <a:pathLst>
              <a:path extrusionOk="0" h="1112462" w="1112462">
                <a:moveTo>
                  <a:pt x="0" y="0"/>
                </a:moveTo>
                <a:lnTo>
                  <a:pt x="1112463" y="0"/>
                </a:lnTo>
                <a:lnTo>
                  <a:pt x="1112463" y="1112462"/>
                </a:lnTo>
                <a:lnTo>
                  <a:pt x="0" y="1112462"/>
                </a:lnTo>
                <a:lnTo>
                  <a:pt x="0" y="0"/>
                </a:lnTo>
                <a:close/>
              </a:path>
            </a:pathLst>
          </a:custGeom>
          <a:blipFill rotWithShape="1">
            <a:blip r:embed="rId3">
              <a:alphaModFix/>
            </a:blip>
            <a:stretch>
              <a:fillRect b="0" l="0" r="0" t="0"/>
            </a:stretch>
          </a:blipFill>
          <a:ln>
            <a:noFill/>
          </a:ln>
        </p:spPr>
      </p:sp>
      <p:sp>
        <p:nvSpPr>
          <p:cNvPr id="337" name="Google Shape;337;p15"/>
          <p:cNvSpPr/>
          <p:nvPr/>
        </p:nvSpPr>
        <p:spPr>
          <a:xfrm>
            <a:off x="9722983" y="3544708"/>
            <a:ext cx="1117016" cy="1131416"/>
          </a:xfrm>
          <a:custGeom>
            <a:rect b="b" l="l" r="r" t="t"/>
            <a:pathLst>
              <a:path extrusionOk="0" h="1131416" w="1117016">
                <a:moveTo>
                  <a:pt x="0" y="0"/>
                </a:moveTo>
                <a:lnTo>
                  <a:pt x="1117016" y="0"/>
                </a:lnTo>
                <a:lnTo>
                  <a:pt x="1117016" y="1131416"/>
                </a:lnTo>
                <a:lnTo>
                  <a:pt x="0" y="1131416"/>
                </a:lnTo>
                <a:lnTo>
                  <a:pt x="0" y="0"/>
                </a:lnTo>
                <a:close/>
              </a:path>
            </a:pathLst>
          </a:custGeom>
          <a:blipFill rotWithShape="1">
            <a:blip r:embed="rId4">
              <a:alphaModFix/>
            </a:blip>
            <a:stretch>
              <a:fillRect b="0" l="0" r="0" t="0"/>
            </a:stretch>
          </a:blipFill>
          <a:ln>
            <a:noFill/>
          </a:ln>
        </p:spPr>
      </p:sp>
      <p:sp>
        <p:nvSpPr>
          <p:cNvPr id="338" name="Google Shape;338;p15"/>
          <p:cNvSpPr/>
          <p:nvPr/>
        </p:nvSpPr>
        <p:spPr>
          <a:xfrm>
            <a:off x="9722983" y="5623618"/>
            <a:ext cx="1117016" cy="1161359"/>
          </a:xfrm>
          <a:custGeom>
            <a:rect b="b" l="l" r="r" t="t"/>
            <a:pathLst>
              <a:path extrusionOk="0" h="1161359" w="1117016">
                <a:moveTo>
                  <a:pt x="0" y="0"/>
                </a:moveTo>
                <a:lnTo>
                  <a:pt x="1117016" y="0"/>
                </a:lnTo>
                <a:lnTo>
                  <a:pt x="1117016" y="1161359"/>
                </a:lnTo>
                <a:lnTo>
                  <a:pt x="0" y="1161359"/>
                </a:lnTo>
                <a:lnTo>
                  <a:pt x="0" y="0"/>
                </a:lnTo>
                <a:close/>
              </a:path>
            </a:pathLst>
          </a:custGeom>
          <a:blipFill rotWithShape="1">
            <a:blip r:embed="rId5">
              <a:alphaModFix/>
            </a:blip>
            <a:stretch>
              <a:fillRect b="0" l="0" r="0" t="0"/>
            </a:stretch>
          </a:blipFill>
          <a:ln>
            <a:noFill/>
          </a:ln>
        </p:spPr>
      </p:sp>
      <p:sp>
        <p:nvSpPr>
          <p:cNvPr id="339" name="Google Shape;339;p15"/>
          <p:cNvSpPr/>
          <p:nvPr/>
        </p:nvSpPr>
        <p:spPr>
          <a:xfrm>
            <a:off x="7701024" y="5492567"/>
            <a:ext cx="895288" cy="1292410"/>
          </a:xfrm>
          <a:custGeom>
            <a:rect b="b" l="l" r="r" t="t"/>
            <a:pathLst>
              <a:path extrusionOk="0" h="1292410" w="895288">
                <a:moveTo>
                  <a:pt x="0" y="0"/>
                </a:moveTo>
                <a:lnTo>
                  <a:pt x="895287" y="0"/>
                </a:lnTo>
                <a:lnTo>
                  <a:pt x="895287" y="1292410"/>
                </a:lnTo>
                <a:lnTo>
                  <a:pt x="0" y="1292410"/>
                </a:lnTo>
                <a:lnTo>
                  <a:pt x="0" y="0"/>
                </a:lnTo>
                <a:close/>
              </a:path>
            </a:pathLst>
          </a:custGeom>
          <a:blipFill rotWithShape="1">
            <a:blip r:embed="rId6">
              <a:alphaModFix/>
            </a:blip>
            <a:stretch>
              <a:fillRect b="0" l="0" r="0" t="0"/>
            </a:stretch>
          </a:blipFill>
          <a:ln>
            <a:noFill/>
          </a:ln>
        </p:spPr>
      </p:sp>
      <p:cxnSp>
        <p:nvCxnSpPr>
          <p:cNvPr id="340" name="Google Shape;340;p15"/>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341" name="Google Shape;341;p15"/>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9EA"/>
        </a:solidFill>
      </p:bgPr>
    </p:bg>
    <p:spTree>
      <p:nvGrpSpPr>
        <p:cNvPr id="345" name="Shape 345"/>
        <p:cNvGrpSpPr/>
        <p:nvPr/>
      </p:nvGrpSpPr>
      <p:grpSpPr>
        <a:xfrm>
          <a:off x="0" y="0"/>
          <a:ext cx="0" cy="0"/>
          <a:chOff x="0" y="0"/>
          <a:chExt cx="0" cy="0"/>
        </a:xfrm>
      </p:grpSpPr>
      <p:grpSp>
        <p:nvGrpSpPr>
          <p:cNvPr id="346" name="Google Shape;346;p16"/>
          <p:cNvGrpSpPr/>
          <p:nvPr/>
        </p:nvGrpSpPr>
        <p:grpSpPr>
          <a:xfrm>
            <a:off x="5630939" y="2374245"/>
            <a:ext cx="7009888" cy="7009888"/>
            <a:chOff x="0" y="0"/>
            <a:chExt cx="812800" cy="812800"/>
          </a:xfrm>
        </p:grpSpPr>
        <p:sp>
          <p:nvSpPr>
            <p:cNvPr id="347" name="Google Shape;34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878EDD">
                  <a:alpha val="34901"/>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9" name="Google Shape;349;p16"/>
          <p:cNvGrpSpPr/>
          <p:nvPr/>
        </p:nvGrpSpPr>
        <p:grpSpPr>
          <a:xfrm>
            <a:off x="6029158" y="1116588"/>
            <a:ext cx="6229684" cy="2370653"/>
            <a:chOff x="0" y="-38100"/>
            <a:chExt cx="1640740" cy="624370"/>
          </a:xfrm>
        </p:grpSpPr>
        <p:sp>
          <p:nvSpPr>
            <p:cNvPr id="350" name="Google Shape;350;p16"/>
            <p:cNvSpPr/>
            <p:nvPr/>
          </p:nvSpPr>
          <p:spPr>
            <a:xfrm>
              <a:off x="0" y="0"/>
              <a:ext cx="1640740" cy="586270"/>
            </a:xfrm>
            <a:custGeom>
              <a:rect b="b" l="l" r="r" t="t"/>
              <a:pathLst>
                <a:path extrusionOk="0" h="586270" w="1640740">
                  <a:moveTo>
                    <a:pt x="0" y="0"/>
                  </a:moveTo>
                  <a:lnTo>
                    <a:pt x="1640740" y="0"/>
                  </a:lnTo>
                  <a:lnTo>
                    <a:pt x="1640740" y="586270"/>
                  </a:lnTo>
                  <a:lnTo>
                    <a:pt x="0" y="586270"/>
                  </a:lnTo>
                  <a:close/>
                </a:path>
              </a:pathLst>
            </a:custGeom>
            <a:solidFill>
              <a:srgbClr val="E8E9EA"/>
            </a:solidFill>
            <a:ln>
              <a:noFill/>
            </a:ln>
          </p:spPr>
        </p:sp>
        <p:sp>
          <p:nvSpPr>
            <p:cNvPr id="351" name="Google Shape;351;p16"/>
            <p:cNvSpPr txBox="1"/>
            <p:nvPr/>
          </p:nvSpPr>
          <p:spPr>
            <a:xfrm>
              <a:off x="0" y="-38100"/>
              <a:ext cx="1640740" cy="62437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2" name="Google Shape;352;p16"/>
          <p:cNvGrpSpPr/>
          <p:nvPr/>
        </p:nvGrpSpPr>
        <p:grpSpPr>
          <a:xfrm>
            <a:off x="6029158" y="8222588"/>
            <a:ext cx="6229684" cy="2370653"/>
            <a:chOff x="0" y="-38100"/>
            <a:chExt cx="1640740" cy="624370"/>
          </a:xfrm>
        </p:grpSpPr>
        <p:sp>
          <p:nvSpPr>
            <p:cNvPr id="353" name="Google Shape;353;p16"/>
            <p:cNvSpPr/>
            <p:nvPr/>
          </p:nvSpPr>
          <p:spPr>
            <a:xfrm>
              <a:off x="0" y="0"/>
              <a:ext cx="1640740" cy="586270"/>
            </a:xfrm>
            <a:custGeom>
              <a:rect b="b" l="l" r="r" t="t"/>
              <a:pathLst>
                <a:path extrusionOk="0" h="586270" w="1640740">
                  <a:moveTo>
                    <a:pt x="0" y="0"/>
                  </a:moveTo>
                  <a:lnTo>
                    <a:pt x="1640740" y="0"/>
                  </a:lnTo>
                  <a:lnTo>
                    <a:pt x="1640740" y="586270"/>
                  </a:lnTo>
                  <a:lnTo>
                    <a:pt x="0" y="586270"/>
                  </a:lnTo>
                  <a:close/>
                </a:path>
              </a:pathLst>
            </a:custGeom>
            <a:solidFill>
              <a:srgbClr val="E8E9EA"/>
            </a:solidFill>
            <a:ln>
              <a:noFill/>
            </a:ln>
          </p:spPr>
        </p:sp>
        <p:sp>
          <p:nvSpPr>
            <p:cNvPr id="354" name="Google Shape;354;p16"/>
            <p:cNvSpPr txBox="1"/>
            <p:nvPr/>
          </p:nvSpPr>
          <p:spPr>
            <a:xfrm>
              <a:off x="0" y="-38100"/>
              <a:ext cx="1640740" cy="62437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5" name="Google Shape;355;p16"/>
          <p:cNvGrpSpPr/>
          <p:nvPr/>
        </p:nvGrpSpPr>
        <p:grpSpPr>
          <a:xfrm>
            <a:off x="7092488" y="3826075"/>
            <a:ext cx="4103025" cy="4103025"/>
            <a:chOff x="0" y="0"/>
            <a:chExt cx="812800" cy="812800"/>
          </a:xfrm>
        </p:grpSpPr>
        <p:sp>
          <p:nvSpPr>
            <p:cNvPr id="356" name="Google Shape;35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878EDD">
                  <a:alpha val="34901"/>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16"/>
          <p:cNvGrpSpPr/>
          <p:nvPr/>
        </p:nvGrpSpPr>
        <p:grpSpPr>
          <a:xfrm>
            <a:off x="7600950" y="4336139"/>
            <a:ext cx="3086100" cy="3086100"/>
            <a:chOff x="0" y="0"/>
            <a:chExt cx="812800" cy="812800"/>
          </a:xfrm>
        </p:grpSpPr>
        <p:sp>
          <p:nvSpPr>
            <p:cNvPr id="359" name="Google Shape;35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16"/>
          <p:cNvGrpSpPr/>
          <p:nvPr/>
        </p:nvGrpSpPr>
        <p:grpSpPr>
          <a:xfrm>
            <a:off x="5955500" y="2770862"/>
            <a:ext cx="1777982" cy="1777982"/>
            <a:chOff x="0" y="0"/>
            <a:chExt cx="812800" cy="812800"/>
          </a:xfrm>
        </p:grpSpPr>
        <p:sp>
          <p:nvSpPr>
            <p:cNvPr id="362" name="Google Shape;36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16"/>
          <p:cNvGrpSpPr/>
          <p:nvPr/>
        </p:nvGrpSpPr>
        <p:grpSpPr>
          <a:xfrm rot="10800000">
            <a:off x="10613392" y="7206330"/>
            <a:ext cx="1777982" cy="1777982"/>
            <a:chOff x="0" y="0"/>
            <a:chExt cx="812800" cy="812800"/>
          </a:xfrm>
        </p:grpSpPr>
        <p:sp>
          <p:nvSpPr>
            <p:cNvPr id="365" name="Google Shape;36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7" name="Google Shape;367;p16"/>
          <p:cNvGrpSpPr/>
          <p:nvPr/>
        </p:nvGrpSpPr>
        <p:grpSpPr>
          <a:xfrm>
            <a:off x="4517321" y="4988596"/>
            <a:ext cx="1777982" cy="1777982"/>
            <a:chOff x="0" y="0"/>
            <a:chExt cx="812800" cy="812800"/>
          </a:xfrm>
        </p:grpSpPr>
        <p:sp>
          <p:nvSpPr>
            <p:cNvPr id="368" name="Google Shape;36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0" name="Google Shape;370;p16"/>
          <p:cNvGrpSpPr/>
          <p:nvPr/>
        </p:nvGrpSpPr>
        <p:grpSpPr>
          <a:xfrm rot="10800000">
            <a:off x="11992697" y="4988596"/>
            <a:ext cx="1777982" cy="1777982"/>
            <a:chOff x="0" y="0"/>
            <a:chExt cx="812800" cy="812800"/>
          </a:xfrm>
        </p:grpSpPr>
        <p:sp>
          <p:nvSpPr>
            <p:cNvPr id="371" name="Google Shape;37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16"/>
          <p:cNvGrpSpPr/>
          <p:nvPr/>
        </p:nvGrpSpPr>
        <p:grpSpPr>
          <a:xfrm>
            <a:off x="5955500" y="7206330"/>
            <a:ext cx="1777982" cy="1777982"/>
            <a:chOff x="0" y="0"/>
            <a:chExt cx="812800" cy="812800"/>
          </a:xfrm>
        </p:grpSpPr>
        <p:sp>
          <p:nvSpPr>
            <p:cNvPr id="374" name="Google Shape;374;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16"/>
          <p:cNvGrpSpPr/>
          <p:nvPr/>
        </p:nvGrpSpPr>
        <p:grpSpPr>
          <a:xfrm rot="10800000">
            <a:off x="10613392" y="2770862"/>
            <a:ext cx="1777982" cy="1777982"/>
            <a:chOff x="0" y="0"/>
            <a:chExt cx="812800" cy="812800"/>
          </a:xfrm>
        </p:grpSpPr>
        <p:sp>
          <p:nvSpPr>
            <p:cNvPr id="377" name="Google Shape;37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8E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16"/>
          <p:cNvGrpSpPr/>
          <p:nvPr/>
        </p:nvGrpSpPr>
        <p:grpSpPr>
          <a:xfrm rot="10800000">
            <a:off x="13638147" y="7490478"/>
            <a:ext cx="3860039" cy="1321738"/>
            <a:chOff x="0" y="-38100"/>
            <a:chExt cx="1298130" cy="444500"/>
          </a:xfrm>
        </p:grpSpPr>
        <p:sp>
          <p:nvSpPr>
            <p:cNvPr id="380" name="Google Shape;380;p16"/>
            <p:cNvSpPr/>
            <p:nvPr/>
          </p:nvSpPr>
          <p:spPr>
            <a:xfrm>
              <a:off x="0" y="0"/>
              <a:ext cx="1298130" cy="406400"/>
            </a:xfrm>
            <a:custGeom>
              <a:rect b="b" l="l" r="r" t="t"/>
              <a:pathLst>
                <a:path extrusionOk="0" h="406400" w="1298130">
                  <a:moveTo>
                    <a:pt x="1094930" y="0"/>
                  </a:moveTo>
                  <a:lnTo>
                    <a:pt x="0" y="0"/>
                  </a:lnTo>
                  <a:lnTo>
                    <a:pt x="0" y="406400"/>
                  </a:lnTo>
                  <a:lnTo>
                    <a:pt x="1094930" y="406400"/>
                  </a:lnTo>
                  <a:lnTo>
                    <a:pt x="1298130" y="203200"/>
                  </a:lnTo>
                  <a:lnTo>
                    <a:pt x="1094930" y="0"/>
                  </a:lnTo>
                  <a:close/>
                </a:path>
              </a:pathLst>
            </a:custGeom>
            <a:solidFill>
              <a:srgbClr val="000000">
                <a:alpha val="0"/>
              </a:srgbClr>
            </a:solidFill>
            <a:ln cap="sq" cmpd="sng" w="38100">
              <a:solidFill>
                <a:srgbClr val="878EDD">
                  <a:alpha val="34901"/>
                </a:srgbClr>
              </a:solidFill>
              <a:prstDash val="solid"/>
              <a:miter lim="8000"/>
              <a:headEnd len="sm" w="sm" type="none"/>
              <a:tailEnd len="sm" w="sm" type="none"/>
            </a:ln>
          </p:spPr>
        </p:sp>
        <p:sp>
          <p:nvSpPr>
            <p:cNvPr id="381" name="Google Shape;381;p16"/>
            <p:cNvSpPr txBox="1"/>
            <p:nvPr/>
          </p:nvSpPr>
          <p:spPr>
            <a:xfrm>
              <a:off x="0" y="-38100"/>
              <a:ext cx="118383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16"/>
          <p:cNvGrpSpPr/>
          <p:nvPr/>
        </p:nvGrpSpPr>
        <p:grpSpPr>
          <a:xfrm>
            <a:off x="444457" y="5160072"/>
            <a:ext cx="3860039" cy="1321738"/>
            <a:chOff x="0" y="-38100"/>
            <a:chExt cx="1298130" cy="444500"/>
          </a:xfrm>
        </p:grpSpPr>
        <p:sp>
          <p:nvSpPr>
            <p:cNvPr id="383" name="Google Shape;383;p16"/>
            <p:cNvSpPr/>
            <p:nvPr/>
          </p:nvSpPr>
          <p:spPr>
            <a:xfrm>
              <a:off x="0" y="0"/>
              <a:ext cx="1298130" cy="406400"/>
            </a:xfrm>
            <a:custGeom>
              <a:rect b="b" l="l" r="r" t="t"/>
              <a:pathLst>
                <a:path extrusionOk="0" h="406400" w="1298130">
                  <a:moveTo>
                    <a:pt x="1094930" y="0"/>
                  </a:moveTo>
                  <a:lnTo>
                    <a:pt x="0" y="0"/>
                  </a:lnTo>
                  <a:lnTo>
                    <a:pt x="0" y="406400"/>
                  </a:lnTo>
                  <a:lnTo>
                    <a:pt x="1094930" y="406400"/>
                  </a:lnTo>
                  <a:lnTo>
                    <a:pt x="1298130" y="203200"/>
                  </a:lnTo>
                  <a:lnTo>
                    <a:pt x="1094930" y="0"/>
                  </a:lnTo>
                  <a:close/>
                </a:path>
              </a:pathLst>
            </a:custGeom>
            <a:solidFill>
              <a:srgbClr val="000000">
                <a:alpha val="0"/>
              </a:srgbClr>
            </a:solidFill>
            <a:ln cap="sq" cmpd="sng" w="38100">
              <a:solidFill>
                <a:srgbClr val="878EDD">
                  <a:alpha val="34901"/>
                </a:srgbClr>
              </a:solidFill>
              <a:prstDash val="solid"/>
              <a:miter lim="8000"/>
              <a:headEnd len="sm" w="sm" type="none"/>
              <a:tailEnd len="sm" w="sm" type="none"/>
            </a:ln>
          </p:spPr>
        </p:sp>
        <p:sp>
          <p:nvSpPr>
            <p:cNvPr id="384" name="Google Shape;384;p16"/>
            <p:cNvSpPr txBox="1"/>
            <p:nvPr/>
          </p:nvSpPr>
          <p:spPr>
            <a:xfrm>
              <a:off x="0" y="-38100"/>
              <a:ext cx="118383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5" name="Google Shape;385;p16"/>
          <p:cNvGrpSpPr/>
          <p:nvPr/>
        </p:nvGrpSpPr>
        <p:grpSpPr>
          <a:xfrm rot="10800000">
            <a:off x="13967269" y="5272744"/>
            <a:ext cx="3860039" cy="1321738"/>
            <a:chOff x="0" y="-38100"/>
            <a:chExt cx="1298130" cy="444500"/>
          </a:xfrm>
        </p:grpSpPr>
        <p:sp>
          <p:nvSpPr>
            <p:cNvPr id="386" name="Google Shape;386;p16"/>
            <p:cNvSpPr/>
            <p:nvPr/>
          </p:nvSpPr>
          <p:spPr>
            <a:xfrm>
              <a:off x="0" y="0"/>
              <a:ext cx="1298130" cy="406400"/>
            </a:xfrm>
            <a:custGeom>
              <a:rect b="b" l="l" r="r" t="t"/>
              <a:pathLst>
                <a:path extrusionOk="0" h="406400" w="1298130">
                  <a:moveTo>
                    <a:pt x="1094930" y="0"/>
                  </a:moveTo>
                  <a:lnTo>
                    <a:pt x="0" y="0"/>
                  </a:lnTo>
                  <a:lnTo>
                    <a:pt x="0" y="406400"/>
                  </a:lnTo>
                  <a:lnTo>
                    <a:pt x="1094930" y="406400"/>
                  </a:lnTo>
                  <a:lnTo>
                    <a:pt x="1298130" y="203200"/>
                  </a:lnTo>
                  <a:lnTo>
                    <a:pt x="1094930" y="0"/>
                  </a:lnTo>
                  <a:close/>
                </a:path>
              </a:pathLst>
            </a:custGeom>
            <a:solidFill>
              <a:srgbClr val="000000">
                <a:alpha val="0"/>
              </a:srgbClr>
            </a:solidFill>
            <a:ln cap="sq" cmpd="sng" w="38100">
              <a:solidFill>
                <a:srgbClr val="878EDD">
                  <a:alpha val="34901"/>
                </a:srgbClr>
              </a:solidFill>
              <a:prstDash val="solid"/>
              <a:miter lim="8000"/>
              <a:headEnd len="sm" w="sm" type="none"/>
              <a:tailEnd len="sm" w="sm" type="none"/>
            </a:ln>
          </p:spPr>
        </p:sp>
        <p:sp>
          <p:nvSpPr>
            <p:cNvPr id="387" name="Google Shape;387;p16"/>
            <p:cNvSpPr txBox="1"/>
            <p:nvPr/>
          </p:nvSpPr>
          <p:spPr>
            <a:xfrm>
              <a:off x="0" y="-38100"/>
              <a:ext cx="118383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8" name="Google Shape;388;p16"/>
          <p:cNvGrpSpPr/>
          <p:nvPr/>
        </p:nvGrpSpPr>
        <p:grpSpPr>
          <a:xfrm>
            <a:off x="773579" y="7377186"/>
            <a:ext cx="3860039" cy="1321738"/>
            <a:chOff x="0" y="-38100"/>
            <a:chExt cx="1298130" cy="444500"/>
          </a:xfrm>
        </p:grpSpPr>
        <p:sp>
          <p:nvSpPr>
            <p:cNvPr id="389" name="Google Shape;389;p16"/>
            <p:cNvSpPr/>
            <p:nvPr/>
          </p:nvSpPr>
          <p:spPr>
            <a:xfrm>
              <a:off x="0" y="0"/>
              <a:ext cx="1298130" cy="406400"/>
            </a:xfrm>
            <a:custGeom>
              <a:rect b="b" l="l" r="r" t="t"/>
              <a:pathLst>
                <a:path extrusionOk="0" h="406400" w="1298130">
                  <a:moveTo>
                    <a:pt x="1094930" y="0"/>
                  </a:moveTo>
                  <a:lnTo>
                    <a:pt x="0" y="0"/>
                  </a:lnTo>
                  <a:lnTo>
                    <a:pt x="0" y="406400"/>
                  </a:lnTo>
                  <a:lnTo>
                    <a:pt x="1094930" y="406400"/>
                  </a:lnTo>
                  <a:lnTo>
                    <a:pt x="1298130" y="203200"/>
                  </a:lnTo>
                  <a:lnTo>
                    <a:pt x="1094930" y="0"/>
                  </a:lnTo>
                  <a:close/>
                </a:path>
              </a:pathLst>
            </a:custGeom>
            <a:solidFill>
              <a:srgbClr val="000000">
                <a:alpha val="0"/>
              </a:srgbClr>
            </a:solidFill>
            <a:ln cap="sq" cmpd="sng" w="38100">
              <a:solidFill>
                <a:srgbClr val="878EDD">
                  <a:alpha val="34901"/>
                </a:srgbClr>
              </a:solidFill>
              <a:prstDash val="solid"/>
              <a:miter lim="8000"/>
              <a:headEnd len="sm" w="sm" type="none"/>
              <a:tailEnd len="sm" w="sm" type="none"/>
            </a:ln>
          </p:spPr>
        </p:sp>
        <p:sp>
          <p:nvSpPr>
            <p:cNvPr id="390" name="Google Shape;390;p16"/>
            <p:cNvSpPr txBox="1"/>
            <p:nvPr/>
          </p:nvSpPr>
          <p:spPr>
            <a:xfrm>
              <a:off x="0" y="-38100"/>
              <a:ext cx="118383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1" name="Google Shape;391;p16"/>
          <p:cNvGrpSpPr/>
          <p:nvPr/>
        </p:nvGrpSpPr>
        <p:grpSpPr>
          <a:xfrm rot="10800000">
            <a:off x="13638147" y="3055630"/>
            <a:ext cx="3860039" cy="1321738"/>
            <a:chOff x="0" y="-38100"/>
            <a:chExt cx="1298130" cy="444500"/>
          </a:xfrm>
        </p:grpSpPr>
        <p:sp>
          <p:nvSpPr>
            <p:cNvPr id="392" name="Google Shape;392;p16"/>
            <p:cNvSpPr/>
            <p:nvPr/>
          </p:nvSpPr>
          <p:spPr>
            <a:xfrm>
              <a:off x="0" y="0"/>
              <a:ext cx="1298130" cy="406400"/>
            </a:xfrm>
            <a:custGeom>
              <a:rect b="b" l="l" r="r" t="t"/>
              <a:pathLst>
                <a:path extrusionOk="0" h="406400" w="1298130">
                  <a:moveTo>
                    <a:pt x="1094930" y="0"/>
                  </a:moveTo>
                  <a:lnTo>
                    <a:pt x="0" y="0"/>
                  </a:lnTo>
                  <a:lnTo>
                    <a:pt x="0" y="406400"/>
                  </a:lnTo>
                  <a:lnTo>
                    <a:pt x="1094930" y="406400"/>
                  </a:lnTo>
                  <a:lnTo>
                    <a:pt x="1298130" y="203200"/>
                  </a:lnTo>
                  <a:lnTo>
                    <a:pt x="1094930" y="0"/>
                  </a:lnTo>
                  <a:close/>
                </a:path>
              </a:pathLst>
            </a:custGeom>
            <a:solidFill>
              <a:srgbClr val="000000">
                <a:alpha val="0"/>
              </a:srgbClr>
            </a:solidFill>
            <a:ln cap="sq" cmpd="sng" w="38100">
              <a:solidFill>
                <a:srgbClr val="878EDD">
                  <a:alpha val="34901"/>
                </a:srgbClr>
              </a:solidFill>
              <a:prstDash val="solid"/>
              <a:miter lim="8000"/>
              <a:headEnd len="sm" w="sm" type="none"/>
              <a:tailEnd len="sm" w="sm" type="none"/>
            </a:ln>
          </p:spPr>
        </p:sp>
        <p:sp>
          <p:nvSpPr>
            <p:cNvPr id="393" name="Google Shape;393;p16"/>
            <p:cNvSpPr txBox="1"/>
            <p:nvPr/>
          </p:nvSpPr>
          <p:spPr>
            <a:xfrm>
              <a:off x="0" y="-38100"/>
              <a:ext cx="118383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4" name="Google Shape;394;p16"/>
          <p:cNvSpPr/>
          <p:nvPr/>
        </p:nvSpPr>
        <p:spPr>
          <a:xfrm>
            <a:off x="6375661" y="3191100"/>
            <a:ext cx="937660" cy="912087"/>
          </a:xfrm>
          <a:custGeom>
            <a:rect b="b" l="l" r="r" t="t"/>
            <a:pathLst>
              <a:path extrusionOk="0" h="912087" w="937660">
                <a:moveTo>
                  <a:pt x="0" y="0"/>
                </a:moveTo>
                <a:lnTo>
                  <a:pt x="937659" y="0"/>
                </a:lnTo>
                <a:lnTo>
                  <a:pt x="937659" y="912088"/>
                </a:lnTo>
                <a:lnTo>
                  <a:pt x="0" y="912088"/>
                </a:lnTo>
                <a:lnTo>
                  <a:pt x="0" y="0"/>
                </a:lnTo>
                <a:close/>
              </a:path>
            </a:pathLst>
          </a:custGeom>
          <a:blipFill rotWithShape="1">
            <a:blip r:embed="rId3">
              <a:alphaModFix/>
            </a:blip>
            <a:stretch>
              <a:fillRect b="0" l="0" r="0" t="0"/>
            </a:stretch>
          </a:blipFill>
          <a:ln>
            <a:noFill/>
          </a:ln>
        </p:spPr>
      </p:sp>
      <p:sp>
        <p:nvSpPr>
          <p:cNvPr id="395" name="Google Shape;395;p16"/>
          <p:cNvSpPr/>
          <p:nvPr/>
        </p:nvSpPr>
        <p:spPr>
          <a:xfrm>
            <a:off x="4912623" y="5364825"/>
            <a:ext cx="987378" cy="1000107"/>
          </a:xfrm>
          <a:custGeom>
            <a:rect b="b" l="l" r="r" t="t"/>
            <a:pathLst>
              <a:path extrusionOk="0" h="1000107" w="987378">
                <a:moveTo>
                  <a:pt x="0" y="0"/>
                </a:moveTo>
                <a:lnTo>
                  <a:pt x="987378" y="0"/>
                </a:lnTo>
                <a:lnTo>
                  <a:pt x="987378" y="1000107"/>
                </a:lnTo>
                <a:lnTo>
                  <a:pt x="0" y="1000107"/>
                </a:lnTo>
                <a:lnTo>
                  <a:pt x="0" y="0"/>
                </a:lnTo>
                <a:close/>
              </a:path>
            </a:pathLst>
          </a:custGeom>
          <a:blipFill rotWithShape="1">
            <a:blip r:embed="rId4">
              <a:alphaModFix/>
            </a:blip>
            <a:stretch>
              <a:fillRect b="0" l="0" r="0" t="0"/>
            </a:stretch>
          </a:blipFill>
          <a:ln>
            <a:noFill/>
          </a:ln>
        </p:spPr>
      </p:sp>
      <p:sp>
        <p:nvSpPr>
          <p:cNvPr id="396" name="Google Shape;396;p16"/>
          <p:cNvSpPr/>
          <p:nvPr/>
        </p:nvSpPr>
        <p:spPr>
          <a:xfrm>
            <a:off x="6469257" y="7641012"/>
            <a:ext cx="750467" cy="881960"/>
          </a:xfrm>
          <a:custGeom>
            <a:rect b="b" l="l" r="r" t="t"/>
            <a:pathLst>
              <a:path extrusionOk="0" h="881960" w="750467">
                <a:moveTo>
                  <a:pt x="0" y="0"/>
                </a:moveTo>
                <a:lnTo>
                  <a:pt x="750467" y="0"/>
                </a:lnTo>
                <a:lnTo>
                  <a:pt x="750467" y="881960"/>
                </a:lnTo>
                <a:lnTo>
                  <a:pt x="0" y="881960"/>
                </a:lnTo>
                <a:lnTo>
                  <a:pt x="0" y="0"/>
                </a:lnTo>
                <a:close/>
              </a:path>
            </a:pathLst>
          </a:custGeom>
          <a:blipFill rotWithShape="1">
            <a:blip r:embed="rId5">
              <a:alphaModFix/>
            </a:blip>
            <a:stretch>
              <a:fillRect b="0" l="0" r="0" t="0"/>
            </a:stretch>
          </a:blipFill>
          <a:ln>
            <a:noFill/>
          </a:ln>
        </p:spPr>
      </p:sp>
      <p:sp>
        <p:nvSpPr>
          <p:cNvPr id="397" name="Google Shape;397;p16"/>
          <p:cNvSpPr/>
          <p:nvPr/>
        </p:nvSpPr>
        <p:spPr>
          <a:xfrm>
            <a:off x="11046339" y="3191100"/>
            <a:ext cx="912087" cy="912087"/>
          </a:xfrm>
          <a:custGeom>
            <a:rect b="b" l="l" r="r" t="t"/>
            <a:pathLst>
              <a:path extrusionOk="0" h="912087" w="912087">
                <a:moveTo>
                  <a:pt x="0" y="0"/>
                </a:moveTo>
                <a:lnTo>
                  <a:pt x="912087" y="0"/>
                </a:lnTo>
                <a:lnTo>
                  <a:pt x="912087" y="912088"/>
                </a:lnTo>
                <a:lnTo>
                  <a:pt x="0" y="912088"/>
                </a:lnTo>
                <a:lnTo>
                  <a:pt x="0" y="0"/>
                </a:lnTo>
                <a:close/>
              </a:path>
            </a:pathLst>
          </a:custGeom>
          <a:blipFill rotWithShape="1">
            <a:blip r:embed="rId6">
              <a:alphaModFix/>
            </a:blip>
            <a:stretch>
              <a:fillRect b="0" l="0" r="0" t="0"/>
            </a:stretch>
          </a:blipFill>
          <a:ln>
            <a:noFill/>
          </a:ln>
        </p:spPr>
      </p:sp>
      <p:sp>
        <p:nvSpPr>
          <p:cNvPr id="398" name="Google Shape;398;p16"/>
          <p:cNvSpPr/>
          <p:nvPr/>
        </p:nvSpPr>
        <p:spPr>
          <a:xfrm>
            <a:off x="12456031" y="5451310"/>
            <a:ext cx="851313" cy="851313"/>
          </a:xfrm>
          <a:custGeom>
            <a:rect b="b" l="l" r="r" t="t"/>
            <a:pathLst>
              <a:path extrusionOk="0" h="851313" w="851313">
                <a:moveTo>
                  <a:pt x="0" y="0"/>
                </a:moveTo>
                <a:lnTo>
                  <a:pt x="851313" y="0"/>
                </a:lnTo>
                <a:lnTo>
                  <a:pt x="851313" y="851313"/>
                </a:lnTo>
                <a:lnTo>
                  <a:pt x="0" y="851313"/>
                </a:lnTo>
                <a:lnTo>
                  <a:pt x="0" y="0"/>
                </a:lnTo>
                <a:close/>
              </a:path>
            </a:pathLst>
          </a:custGeom>
          <a:blipFill rotWithShape="1">
            <a:blip r:embed="rId7">
              <a:alphaModFix/>
            </a:blip>
            <a:stretch>
              <a:fillRect b="0" l="0" r="0" t="0"/>
            </a:stretch>
          </a:blipFill>
          <a:ln>
            <a:noFill/>
          </a:ln>
        </p:spPr>
      </p:sp>
      <p:sp>
        <p:nvSpPr>
          <p:cNvPr id="399" name="Google Shape;399;p16"/>
          <p:cNvSpPr/>
          <p:nvPr/>
        </p:nvSpPr>
        <p:spPr>
          <a:xfrm>
            <a:off x="11009838" y="7588659"/>
            <a:ext cx="982859" cy="970349"/>
          </a:xfrm>
          <a:custGeom>
            <a:rect b="b" l="l" r="r" t="t"/>
            <a:pathLst>
              <a:path extrusionOk="0" h="970349" w="982859">
                <a:moveTo>
                  <a:pt x="0" y="0"/>
                </a:moveTo>
                <a:lnTo>
                  <a:pt x="982859" y="0"/>
                </a:lnTo>
                <a:lnTo>
                  <a:pt x="982859" y="970349"/>
                </a:lnTo>
                <a:lnTo>
                  <a:pt x="0" y="970349"/>
                </a:lnTo>
                <a:lnTo>
                  <a:pt x="0" y="0"/>
                </a:lnTo>
                <a:close/>
              </a:path>
            </a:pathLst>
          </a:custGeom>
          <a:blipFill rotWithShape="1">
            <a:blip r:embed="rId8">
              <a:alphaModFix/>
            </a:blip>
            <a:stretch>
              <a:fillRect b="0" l="0" r="0" t="0"/>
            </a:stretch>
          </a:blipFill>
          <a:ln>
            <a:noFill/>
          </a:ln>
        </p:spPr>
      </p:sp>
      <p:sp>
        <p:nvSpPr>
          <p:cNvPr id="400" name="Google Shape;400;p16"/>
          <p:cNvSpPr txBox="1"/>
          <p:nvPr/>
        </p:nvSpPr>
        <p:spPr>
          <a:xfrm>
            <a:off x="2180117" y="597356"/>
            <a:ext cx="13927766" cy="1346835"/>
          </a:xfrm>
          <a:prstGeom prst="rect">
            <a:avLst/>
          </a:prstGeom>
          <a:noFill/>
          <a:ln>
            <a:noFill/>
          </a:ln>
        </p:spPr>
        <p:txBody>
          <a:bodyPr anchorCtr="0" anchor="t" bIns="0" lIns="0" spcFirstLastPara="1" rIns="0" wrap="square" tIns="0">
            <a:spAutoFit/>
          </a:bodyPr>
          <a:lstStyle/>
          <a:p>
            <a:pPr indent="0" lvl="0" marL="0" marR="0" rtl="0" algn="ctr">
              <a:lnSpc>
                <a:spcPct val="117988"/>
              </a:lnSpc>
              <a:spcBef>
                <a:spcPts val="0"/>
              </a:spcBef>
              <a:spcAft>
                <a:spcPts val="0"/>
              </a:spcAft>
              <a:buNone/>
            </a:pPr>
            <a:r>
              <a:rPr b="1" i="0" lang="en-US" sz="9000" u="none" cap="none" strike="noStrike">
                <a:solidFill>
                  <a:srgbClr val="878EDD"/>
                </a:solidFill>
                <a:latin typeface="Sarabun ExtraBold"/>
                <a:ea typeface="Sarabun ExtraBold"/>
                <a:cs typeface="Sarabun ExtraBold"/>
                <a:sym typeface="Sarabun ExtraBold"/>
              </a:rPr>
              <a:t>Write a main title here</a:t>
            </a:r>
            <a:endParaRPr/>
          </a:p>
        </p:txBody>
      </p:sp>
      <p:sp>
        <p:nvSpPr>
          <p:cNvPr id="401" name="Google Shape;401;p16"/>
          <p:cNvSpPr txBox="1"/>
          <p:nvPr/>
        </p:nvSpPr>
        <p:spPr>
          <a:xfrm>
            <a:off x="8101535" y="5488366"/>
            <a:ext cx="2084930" cy="778442"/>
          </a:xfrm>
          <a:prstGeom prst="rect">
            <a:avLst/>
          </a:prstGeom>
          <a:noFill/>
          <a:ln>
            <a:noFill/>
          </a:ln>
        </p:spPr>
        <p:txBody>
          <a:bodyPr anchorCtr="0" anchor="t" bIns="0" lIns="0" spcFirstLastPara="1" rIns="0" wrap="square" tIns="0">
            <a:spAutoFit/>
          </a:bodyPr>
          <a:lstStyle/>
          <a:p>
            <a:pPr indent="0" lvl="0" marL="0" marR="0" rtl="0" algn="ctr">
              <a:lnSpc>
                <a:spcPct val="117981"/>
              </a:lnSpc>
              <a:spcBef>
                <a:spcPts val="0"/>
              </a:spcBef>
              <a:spcAft>
                <a:spcPts val="0"/>
              </a:spcAft>
              <a:buNone/>
            </a:pPr>
            <a:r>
              <a:rPr b="1" i="0" lang="en-US" sz="2586" u="none" cap="none" strike="noStrike">
                <a:solidFill>
                  <a:srgbClr val="E8E9EA"/>
                </a:solidFill>
                <a:latin typeface="Sarabun ExtraBold"/>
                <a:ea typeface="Sarabun ExtraBold"/>
                <a:cs typeface="Sarabun ExtraBold"/>
                <a:sym typeface="Sarabun ExtraBold"/>
              </a:rPr>
              <a:t>Write a sub title here</a:t>
            </a:r>
            <a:endParaRPr/>
          </a:p>
        </p:txBody>
      </p:sp>
      <p:grpSp>
        <p:nvGrpSpPr>
          <p:cNvPr id="402" name="Google Shape;402;p16"/>
          <p:cNvGrpSpPr/>
          <p:nvPr/>
        </p:nvGrpSpPr>
        <p:grpSpPr>
          <a:xfrm>
            <a:off x="773579" y="2942338"/>
            <a:ext cx="3860039" cy="1321738"/>
            <a:chOff x="0" y="-38100"/>
            <a:chExt cx="1298130" cy="444500"/>
          </a:xfrm>
        </p:grpSpPr>
        <p:sp>
          <p:nvSpPr>
            <p:cNvPr id="403" name="Google Shape;403;p16"/>
            <p:cNvSpPr/>
            <p:nvPr/>
          </p:nvSpPr>
          <p:spPr>
            <a:xfrm>
              <a:off x="0" y="0"/>
              <a:ext cx="1298130" cy="406400"/>
            </a:xfrm>
            <a:custGeom>
              <a:rect b="b" l="l" r="r" t="t"/>
              <a:pathLst>
                <a:path extrusionOk="0" h="406400" w="1298130">
                  <a:moveTo>
                    <a:pt x="1094930" y="0"/>
                  </a:moveTo>
                  <a:lnTo>
                    <a:pt x="0" y="0"/>
                  </a:lnTo>
                  <a:lnTo>
                    <a:pt x="0" y="406400"/>
                  </a:lnTo>
                  <a:lnTo>
                    <a:pt x="1094930" y="406400"/>
                  </a:lnTo>
                  <a:lnTo>
                    <a:pt x="1298130" y="203200"/>
                  </a:lnTo>
                  <a:lnTo>
                    <a:pt x="1094930" y="0"/>
                  </a:lnTo>
                  <a:close/>
                </a:path>
              </a:pathLst>
            </a:custGeom>
            <a:solidFill>
              <a:srgbClr val="000000">
                <a:alpha val="0"/>
              </a:srgbClr>
            </a:solidFill>
            <a:ln cap="sq" cmpd="sng" w="38100">
              <a:solidFill>
                <a:srgbClr val="878EDD">
                  <a:alpha val="34901"/>
                </a:srgbClr>
              </a:solidFill>
              <a:prstDash val="solid"/>
              <a:miter lim="8000"/>
              <a:headEnd len="sm" w="sm" type="none"/>
              <a:tailEnd len="sm" w="sm" type="none"/>
            </a:ln>
          </p:spPr>
        </p:sp>
        <p:sp>
          <p:nvSpPr>
            <p:cNvPr id="404" name="Google Shape;404;p16"/>
            <p:cNvSpPr txBox="1"/>
            <p:nvPr/>
          </p:nvSpPr>
          <p:spPr>
            <a:xfrm>
              <a:off x="0" y="-38100"/>
              <a:ext cx="118383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5" name="Google Shape;405;p16"/>
          <p:cNvSpPr txBox="1"/>
          <p:nvPr/>
        </p:nvSpPr>
        <p:spPr>
          <a:xfrm>
            <a:off x="1102702" y="3254079"/>
            <a:ext cx="3201795" cy="728980"/>
          </a:xfrm>
          <a:prstGeom prst="rect">
            <a:avLst/>
          </a:prstGeom>
          <a:noFill/>
          <a:ln>
            <a:noFill/>
          </a:ln>
        </p:spPr>
        <p:txBody>
          <a:bodyPr anchorCtr="0" anchor="t" bIns="0" lIns="0" spcFirstLastPara="1" rIns="0" wrap="square" tIns="0">
            <a:spAutoFit/>
          </a:bodyPr>
          <a:lstStyle/>
          <a:p>
            <a:pPr indent="0" lvl="0" marL="0" marR="0" rtl="0" algn="l">
              <a:lnSpc>
                <a:spcPct val="148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406" name="Google Shape;406;p16"/>
          <p:cNvSpPr txBox="1"/>
          <p:nvPr/>
        </p:nvSpPr>
        <p:spPr>
          <a:xfrm>
            <a:off x="14057505" y="3279497"/>
            <a:ext cx="3201795" cy="728980"/>
          </a:xfrm>
          <a:prstGeom prst="rect">
            <a:avLst/>
          </a:prstGeom>
          <a:noFill/>
          <a:ln>
            <a:noFill/>
          </a:ln>
        </p:spPr>
        <p:txBody>
          <a:bodyPr anchorCtr="0" anchor="t" bIns="0" lIns="0" spcFirstLastPara="1" rIns="0" wrap="square" tIns="0">
            <a:spAutoFit/>
          </a:bodyPr>
          <a:lstStyle/>
          <a:p>
            <a:pPr indent="0" lvl="0" marL="0" marR="0" rtl="0" algn="r">
              <a:lnSpc>
                <a:spcPct val="148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407" name="Google Shape;407;p16"/>
          <p:cNvSpPr txBox="1"/>
          <p:nvPr/>
        </p:nvSpPr>
        <p:spPr>
          <a:xfrm>
            <a:off x="773579" y="5471813"/>
            <a:ext cx="3201795" cy="728980"/>
          </a:xfrm>
          <a:prstGeom prst="rect">
            <a:avLst/>
          </a:prstGeom>
          <a:noFill/>
          <a:ln>
            <a:noFill/>
          </a:ln>
        </p:spPr>
        <p:txBody>
          <a:bodyPr anchorCtr="0" anchor="t" bIns="0" lIns="0" spcFirstLastPara="1" rIns="0" wrap="square" tIns="0">
            <a:spAutoFit/>
          </a:bodyPr>
          <a:lstStyle/>
          <a:p>
            <a:pPr indent="0" lvl="0" marL="0" marR="0" rtl="0" algn="l">
              <a:lnSpc>
                <a:spcPct val="148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408" name="Google Shape;408;p16"/>
          <p:cNvSpPr txBox="1"/>
          <p:nvPr/>
        </p:nvSpPr>
        <p:spPr>
          <a:xfrm>
            <a:off x="14246305" y="5497231"/>
            <a:ext cx="3201795" cy="728980"/>
          </a:xfrm>
          <a:prstGeom prst="rect">
            <a:avLst/>
          </a:prstGeom>
          <a:noFill/>
          <a:ln>
            <a:noFill/>
          </a:ln>
        </p:spPr>
        <p:txBody>
          <a:bodyPr anchorCtr="0" anchor="t" bIns="0" lIns="0" spcFirstLastPara="1" rIns="0" wrap="square" tIns="0">
            <a:spAutoFit/>
          </a:bodyPr>
          <a:lstStyle/>
          <a:p>
            <a:pPr indent="0" lvl="0" marL="0" marR="0" rtl="0" algn="r">
              <a:lnSpc>
                <a:spcPct val="148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409" name="Google Shape;409;p16"/>
          <p:cNvSpPr txBox="1"/>
          <p:nvPr/>
        </p:nvSpPr>
        <p:spPr>
          <a:xfrm>
            <a:off x="1102702" y="7688927"/>
            <a:ext cx="3201795" cy="728980"/>
          </a:xfrm>
          <a:prstGeom prst="rect">
            <a:avLst/>
          </a:prstGeom>
          <a:noFill/>
          <a:ln>
            <a:noFill/>
          </a:ln>
        </p:spPr>
        <p:txBody>
          <a:bodyPr anchorCtr="0" anchor="t" bIns="0" lIns="0" spcFirstLastPara="1" rIns="0" wrap="square" tIns="0">
            <a:spAutoFit/>
          </a:bodyPr>
          <a:lstStyle/>
          <a:p>
            <a:pPr indent="0" lvl="0" marL="0" marR="0" rtl="0" algn="l">
              <a:lnSpc>
                <a:spcPct val="148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sp>
        <p:nvSpPr>
          <p:cNvPr id="410" name="Google Shape;410;p16"/>
          <p:cNvSpPr txBox="1"/>
          <p:nvPr/>
        </p:nvSpPr>
        <p:spPr>
          <a:xfrm>
            <a:off x="14057505" y="7714345"/>
            <a:ext cx="3201795" cy="728980"/>
          </a:xfrm>
          <a:prstGeom prst="rect">
            <a:avLst/>
          </a:prstGeom>
          <a:noFill/>
          <a:ln>
            <a:noFill/>
          </a:ln>
        </p:spPr>
        <p:txBody>
          <a:bodyPr anchorCtr="0" anchor="t" bIns="0" lIns="0" spcFirstLastPara="1" rIns="0" wrap="square" tIns="0">
            <a:spAutoFit/>
          </a:bodyPr>
          <a:lstStyle/>
          <a:p>
            <a:pPr indent="0" lvl="0" marL="0" marR="0" rtl="0" algn="r">
              <a:lnSpc>
                <a:spcPct val="148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a:t>
            </a:r>
            <a:endParaRPr/>
          </a:p>
        </p:txBody>
      </p:sp>
      <p:cxnSp>
        <p:nvCxnSpPr>
          <p:cNvPr id="411" name="Google Shape;411;p16"/>
          <p:cNvCxnSpPr/>
          <p:nvPr/>
        </p:nvCxnSpPr>
        <p:spPr>
          <a:xfrm>
            <a:off x="0" y="350881"/>
            <a:ext cx="18288000" cy="0"/>
          </a:xfrm>
          <a:prstGeom prst="straightConnector1">
            <a:avLst/>
          </a:prstGeom>
          <a:noFill/>
          <a:ln cap="flat" cmpd="sng" w="47625">
            <a:solidFill>
              <a:srgbClr val="B7BCE3"/>
            </a:solidFill>
            <a:prstDash val="solid"/>
            <a:round/>
            <a:headEnd len="sm" w="sm" type="none"/>
            <a:tailEnd len="sm" w="sm" type="none"/>
          </a:ln>
        </p:spPr>
      </p:cxnSp>
      <p:cxnSp>
        <p:nvCxnSpPr>
          <p:cNvPr id="412" name="Google Shape;412;p16"/>
          <p:cNvCxnSpPr/>
          <p:nvPr/>
        </p:nvCxnSpPr>
        <p:spPr>
          <a:xfrm>
            <a:off x="0" y="9936119"/>
            <a:ext cx="18288000" cy="0"/>
          </a:xfrm>
          <a:prstGeom prst="straightConnector1">
            <a:avLst/>
          </a:prstGeom>
          <a:noFill/>
          <a:ln cap="flat" cmpd="sng" w="47625">
            <a:solidFill>
              <a:srgbClr val="B7BCE3"/>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8EDD"/>
        </a:solidFill>
      </p:bgPr>
    </p:bg>
    <p:spTree>
      <p:nvGrpSpPr>
        <p:cNvPr id="416" name="Shape 416"/>
        <p:cNvGrpSpPr/>
        <p:nvPr/>
      </p:nvGrpSpPr>
      <p:grpSpPr>
        <a:xfrm>
          <a:off x="0" y="0"/>
          <a:ext cx="0" cy="0"/>
          <a:chOff x="0" y="0"/>
          <a:chExt cx="0" cy="0"/>
        </a:xfrm>
      </p:grpSpPr>
      <p:pic>
        <p:nvPicPr>
          <p:cNvPr id="417" name="Google Shape;417;p17"/>
          <p:cNvPicPr preferRelativeResize="0"/>
          <p:nvPr/>
        </p:nvPicPr>
        <p:blipFill>
          <a:blip r:embed="rId3">
            <a:alphaModFix/>
          </a:blip>
          <a:stretch>
            <a:fillRect/>
          </a:stretch>
        </p:blipFill>
        <p:spPr>
          <a:xfrm>
            <a:off x="4227444" y="0"/>
            <a:ext cx="14082739" cy="10287001"/>
          </a:xfrm>
          <a:prstGeom prst="rect">
            <a:avLst/>
          </a:prstGeom>
          <a:noFill/>
          <a:ln>
            <a:noFill/>
          </a:ln>
        </p:spPr>
      </p:pic>
      <p:grpSp>
        <p:nvGrpSpPr>
          <p:cNvPr id="418" name="Google Shape;418;p17"/>
          <p:cNvGrpSpPr/>
          <p:nvPr/>
        </p:nvGrpSpPr>
        <p:grpSpPr>
          <a:xfrm>
            <a:off x="1028700" y="6681546"/>
            <a:ext cx="14003242" cy="2233573"/>
            <a:chOff x="0" y="-38100"/>
            <a:chExt cx="3688097" cy="588266"/>
          </a:xfrm>
        </p:grpSpPr>
        <p:sp>
          <p:nvSpPr>
            <p:cNvPr id="419" name="Google Shape;419;p17"/>
            <p:cNvSpPr/>
            <p:nvPr/>
          </p:nvSpPr>
          <p:spPr>
            <a:xfrm>
              <a:off x="0" y="0"/>
              <a:ext cx="3688097" cy="550166"/>
            </a:xfrm>
            <a:custGeom>
              <a:rect b="b" l="l" r="r" t="t"/>
              <a:pathLst>
                <a:path extrusionOk="0" h="550166" w="3688097">
                  <a:moveTo>
                    <a:pt x="0" y="0"/>
                  </a:moveTo>
                  <a:lnTo>
                    <a:pt x="3688097" y="0"/>
                  </a:lnTo>
                  <a:lnTo>
                    <a:pt x="3688097" y="550166"/>
                  </a:lnTo>
                  <a:lnTo>
                    <a:pt x="0" y="550166"/>
                  </a:lnTo>
                  <a:close/>
                </a:path>
              </a:pathLst>
            </a:custGeom>
            <a:solidFill>
              <a:srgbClr val="E8E9EA"/>
            </a:solidFill>
            <a:ln cap="sq" cmpd="sng" w="47625">
              <a:solidFill>
                <a:srgbClr val="000000"/>
              </a:solidFill>
              <a:prstDash val="solid"/>
              <a:miter lim="8000"/>
              <a:headEnd len="sm" w="sm" type="none"/>
              <a:tailEnd len="sm" w="sm" type="none"/>
            </a:ln>
          </p:spPr>
        </p:sp>
        <p:sp>
          <p:nvSpPr>
            <p:cNvPr id="420" name="Google Shape;420;p17"/>
            <p:cNvSpPr txBox="1"/>
            <p:nvPr/>
          </p:nvSpPr>
          <p:spPr>
            <a:xfrm>
              <a:off x="0" y="-38100"/>
              <a:ext cx="3688097" cy="5882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1" name="Google Shape;421;p17"/>
          <p:cNvSpPr txBox="1"/>
          <p:nvPr/>
        </p:nvSpPr>
        <p:spPr>
          <a:xfrm>
            <a:off x="1610533" y="7014819"/>
            <a:ext cx="10362000" cy="1656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0765" u="none" cap="none" strike="noStrike">
                <a:solidFill>
                  <a:srgbClr val="000000"/>
                </a:solidFill>
                <a:latin typeface="Assistant SemiBold"/>
                <a:ea typeface="Assistant SemiBold"/>
                <a:cs typeface="Assistant SemiBold"/>
                <a:sym typeface="Assistant SemiBold"/>
              </a:rPr>
              <a:t>INFOGRAPHICS</a:t>
            </a:r>
            <a:endParaRPr/>
          </a:p>
        </p:txBody>
      </p:sp>
      <p:sp>
        <p:nvSpPr>
          <p:cNvPr id="422" name="Google Shape;422;p17"/>
          <p:cNvSpPr txBox="1"/>
          <p:nvPr/>
        </p:nvSpPr>
        <p:spPr>
          <a:xfrm>
            <a:off x="351387" y="518919"/>
            <a:ext cx="5772248" cy="5312110"/>
          </a:xfrm>
          <a:prstGeom prst="rect">
            <a:avLst/>
          </a:prstGeom>
          <a:noFill/>
          <a:ln>
            <a:noFill/>
          </a:ln>
        </p:spPr>
        <p:txBody>
          <a:bodyPr anchorCtr="0" anchor="t" bIns="0" lIns="0" spcFirstLastPara="1" rIns="0" wrap="square" tIns="0">
            <a:spAutoFit/>
          </a:bodyPr>
          <a:lstStyle/>
          <a:p>
            <a:pPr indent="0" lvl="0" marL="0" marR="0" rtl="0" algn="ctr">
              <a:lnSpc>
                <a:spcPct val="118003"/>
              </a:lnSpc>
              <a:spcBef>
                <a:spcPts val="0"/>
              </a:spcBef>
              <a:spcAft>
                <a:spcPts val="0"/>
              </a:spcAft>
              <a:buNone/>
            </a:pPr>
            <a:r>
              <a:rPr b="0" i="0" lang="en-US" sz="35316" u="none" cap="none" strike="noStrike">
                <a:solidFill>
                  <a:srgbClr val="E8E9EA"/>
                </a:solidFill>
                <a:latin typeface="Sarabun Thin"/>
                <a:ea typeface="Sarabun Thin"/>
                <a:cs typeface="Sarabun Thin"/>
                <a:sym typeface="Sarabun Thin"/>
              </a:rPr>
              <a:t>02</a:t>
            </a:r>
            <a:endParaRPr/>
          </a:p>
        </p:txBody>
      </p:sp>
      <p:pic>
        <p:nvPicPr>
          <p:cNvPr id="423" name="Google Shape;423;p17"/>
          <p:cNvPicPr preferRelativeResize="0"/>
          <p:nvPr/>
        </p:nvPicPr>
        <p:blipFill>
          <a:blip r:embed="rId4">
            <a:alphaModFix/>
          </a:blip>
          <a:stretch>
            <a:fillRect/>
          </a:stretch>
        </p:blipFill>
        <p:spPr>
          <a:xfrm>
            <a:off x="9470850" y="732125"/>
            <a:ext cx="7771375" cy="95618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