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Alef"/>
      <p:regular r:id="rId25"/>
      <p:bold r:id="rId26"/>
    </p:embeddedFont>
    <p:embeddedFont>
      <p:font typeface="Blinker"/>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lef-bold.fntdata"/><Relationship Id="rId25" Type="http://schemas.openxmlformats.org/officeDocument/2006/relationships/font" Target="fonts/Alef-regular.fntdata"/><Relationship Id="rId28" Type="http://schemas.openxmlformats.org/officeDocument/2006/relationships/font" Target="fonts/Blinker-bold.fntdata"/><Relationship Id="rId27" Type="http://schemas.openxmlformats.org/officeDocument/2006/relationships/font" Target="fonts/Blinke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0" l="0" r="18844" t="0"/>
          <a:stretch/>
        </p:blipFill>
        <p:spPr>
          <a:xfrm>
            <a:off x="10200249" y="380775"/>
            <a:ext cx="8087749" cy="9978474"/>
          </a:xfrm>
          <a:prstGeom prst="rect">
            <a:avLst/>
          </a:prstGeom>
          <a:noFill/>
          <a:ln>
            <a:noFill/>
          </a:ln>
        </p:spPr>
      </p:pic>
      <p:grpSp>
        <p:nvGrpSpPr>
          <p:cNvPr id="11" name="Google Shape;11;p3"/>
          <p:cNvGrpSpPr/>
          <p:nvPr/>
        </p:nvGrpSpPr>
        <p:grpSpPr>
          <a:xfrm>
            <a:off x="1" y="2250625"/>
            <a:ext cx="7598745" cy="712699"/>
            <a:chOff x="0" y="-47625"/>
            <a:chExt cx="2292300" cy="175897"/>
          </a:xfrm>
        </p:grpSpPr>
        <p:sp>
          <p:nvSpPr>
            <p:cNvPr id="12" name="Google Shape;12;p3"/>
            <p:cNvSpPr/>
            <p:nvPr/>
          </p:nvSpPr>
          <p:spPr>
            <a:xfrm>
              <a:off x="0" y="0"/>
              <a:ext cx="2292279" cy="128272"/>
            </a:xfrm>
            <a:custGeom>
              <a:rect b="b" l="l" r="r" t="t"/>
              <a:pathLst>
                <a:path extrusionOk="0" h="128272" w="2292279">
                  <a:moveTo>
                    <a:pt x="0" y="0"/>
                  </a:moveTo>
                  <a:lnTo>
                    <a:pt x="2292279" y="0"/>
                  </a:lnTo>
                  <a:lnTo>
                    <a:pt x="2292279" y="128272"/>
                  </a:lnTo>
                  <a:lnTo>
                    <a:pt x="0" y="128272"/>
                  </a:lnTo>
                  <a:close/>
                </a:path>
              </a:pathLst>
            </a:custGeom>
            <a:solidFill>
              <a:srgbClr val="EBD24C"/>
            </a:solidFill>
            <a:ln>
              <a:noFill/>
            </a:ln>
          </p:spPr>
        </p:sp>
        <p:sp>
          <p:nvSpPr>
            <p:cNvPr id="13" name="Google Shape;13;p3"/>
            <p:cNvSpPr txBox="1"/>
            <p:nvPr/>
          </p:nvSpPr>
          <p:spPr>
            <a:xfrm>
              <a:off x="0" y="-47625"/>
              <a:ext cx="2292300" cy="1758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 name="Google Shape;14;p3"/>
          <p:cNvGrpSpPr/>
          <p:nvPr/>
        </p:nvGrpSpPr>
        <p:grpSpPr>
          <a:xfrm>
            <a:off x="-1" y="4682251"/>
            <a:ext cx="9057949" cy="712717"/>
            <a:chOff x="0" y="-47625"/>
            <a:chExt cx="2606754" cy="175897"/>
          </a:xfrm>
        </p:grpSpPr>
        <p:sp>
          <p:nvSpPr>
            <p:cNvPr id="15" name="Google Shape;15;p3"/>
            <p:cNvSpPr/>
            <p:nvPr/>
          </p:nvSpPr>
          <p:spPr>
            <a:xfrm>
              <a:off x="0" y="0"/>
              <a:ext cx="2606754" cy="128272"/>
            </a:xfrm>
            <a:custGeom>
              <a:rect b="b" l="l" r="r" t="t"/>
              <a:pathLst>
                <a:path extrusionOk="0" h="128272" w="2606754">
                  <a:moveTo>
                    <a:pt x="0" y="0"/>
                  </a:moveTo>
                  <a:lnTo>
                    <a:pt x="2606754" y="0"/>
                  </a:lnTo>
                  <a:lnTo>
                    <a:pt x="2606754" y="128272"/>
                  </a:lnTo>
                  <a:lnTo>
                    <a:pt x="0" y="128272"/>
                  </a:lnTo>
                  <a:close/>
                </a:path>
              </a:pathLst>
            </a:custGeom>
            <a:solidFill>
              <a:srgbClr val="B6DCEB"/>
            </a:solidFill>
            <a:ln>
              <a:noFill/>
            </a:ln>
          </p:spPr>
        </p:sp>
        <p:sp>
          <p:nvSpPr>
            <p:cNvPr id="16" name="Google Shape;16;p3"/>
            <p:cNvSpPr txBox="1"/>
            <p:nvPr/>
          </p:nvSpPr>
          <p:spPr>
            <a:xfrm>
              <a:off x="0" y="-47625"/>
              <a:ext cx="2606700" cy="1758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 name="Google Shape;17;p3"/>
          <p:cNvGrpSpPr/>
          <p:nvPr/>
        </p:nvGrpSpPr>
        <p:grpSpPr>
          <a:xfrm>
            <a:off x="-1" y="6947456"/>
            <a:ext cx="10172130" cy="712717"/>
            <a:chOff x="0" y="-47625"/>
            <a:chExt cx="2927400" cy="175897"/>
          </a:xfrm>
        </p:grpSpPr>
        <p:sp>
          <p:nvSpPr>
            <p:cNvPr id="18" name="Google Shape;18;p3"/>
            <p:cNvSpPr/>
            <p:nvPr/>
          </p:nvSpPr>
          <p:spPr>
            <a:xfrm>
              <a:off x="0" y="0"/>
              <a:ext cx="2927336" cy="128272"/>
            </a:xfrm>
            <a:custGeom>
              <a:rect b="b" l="l" r="r" t="t"/>
              <a:pathLst>
                <a:path extrusionOk="0" h="128272" w="2927336">
                  <a:moveTo>
                    <a:pt x="0" y="0"/>
                  </a:moveTo>
                  <a:lnTo>
                    <a:pt x="2927336" y="0"/>
                  </a:lnTo>
                  <a:lnTo>
                    <a:pt x="2927336" y="128272"/>
                  </a:lnTo>
                  <a:lnTo>
                    <a:pt x="0" y="128272"/>
                  </a:lnTo>
                  <a:close/>
                </a:path>
              </a:pathLst>
            </a:custGeom>
            <a:solidFill>
              <a:srgbClr val="BFBFBF"/>
            </a:solidFill>
            <a:ln>
              <a:noFill/>
            </a:ln>
          </p:spPr>
        </p:sp>
        <p:sp>
          <p:nvSpPr>
            <p:cNvPr id="19" name="Google Shape;19;p3"/>
            <p:cNvSpPr txBox="1"/>
            <p:nvPr/>
          </p:nvSpPr>
          <p:spPr>
            <a:xfrm>
              <a:off x="0" y="-47625"/>
              <a:ext cx="2927400" cy="1758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 name="Google Shape;20;p3"/>
          <p:cNvSpPr txBox="1"/>
          <p:nvPr>
            <p:ph type="title"/>
          </p:nvPr>
        </p:nvSpPr>
        <p:spPr>
          <a:xfrm>
            <a:off x="675975" y="1044700"/>
            <a:ext cx="10172100" cy="7312200"/>
          </a:xfrm>
          <a:prstGeom prst="rect">
            <a:avLst/>
          </a:prstGeom>
          <a:noFill/>
          <a:ln>
            <a:noFill/>
          </a:ln>
        </p:spPr>
        <p:txBody>
          <a:bodyPr anchorCtr="0" anchor="t" bIns="45700" lIns="91425" spcFirstLastPara="1" rIns="91425" wrap="square" tIns="45700">
            <a:noAutofit/>
          </a:bodyPr>
          <a:lstStyle>
            <a:lvl1pPr lvl="0" marR="0" rtl="0" algn="l">
              <a:lnSpc>
                <a:spcPct val="120000"/>
              </a:lnSpc>
              <a:spcBef>
                <a:spcPts val="0"/>
              </a:spcBef>
              <a:spcAft>
                <a:spcPts val="0"/>
              </a:spcAft>
              <a:buClr>
                <a:schemeClr val="dk1"/>
              </a:buClr>
              <a:buSzPts val="13100"/>
              <a:buFont typeface="Alef"/>
              <a:buNone/>
              <a:defRPr i="0" sz="13100" u="none" cap="none" strike="noStrike">
                <a:solidFill>
                  <a:schemeClr val="dk1"/>
                </a:solidFill>
                <a:latin typeface="Alef"/>
                <a:ea typeface="Alef"/>
                <a:cs typeface="Alef"/>
                <a:sym typeface="Alef"/>
              </a:defRPr>
            </a:lvl1pPr>
            <a:lvl2pPr lvl="1" rtl="0">
              <a:lnSpc>
                <a:spcPct val="120000"/>
              </a:lnSpc>
              <a:spcBef>
                <a:spcPts val="0"/>
              </a:spcBef>
              <a:spcAft>
                <a:spcPts val="0"/>
              </a:spcAft>
              <a:buSzPts val="13100"/>
              <a:buFont typeface="Alef"/>
              <a:buNone/>
              <a:defRPr sz="13100">
                <a:latin typeface="Alef"/>
                <a:ea typeface="Alef"/>
                <a:cs typeface="Alef"/>
                <a:sym typeface="Alef"/>
              </a:defRPr>
            </a:lvl2pPr>
            <a:lvl3pPr lvl="2" rtl="0">
              <a:lnSpc>
                <a:spcPct val="120000"/>
              </a:lnSpc>
              <a:spcBef>
                <a:spcPts val="0"/>
              </a:spcBef>
              <a:spcAft>
                <a:spcPts val="0"/>
              </a:spcAft>
              <a:buSzPts val="13100"/>
              <a:buFont typeface="Alef"/>
              <a:buNone/>
              <a:defRPr sz="13100">
                <a:latin typeface="Alef"/>
                <a:ea typeface="Alef"/>
                <a:cs typeface="Alef"/>
                <a:sym typeface="Alef"/>
              </a:defRPr>
            </a:lvl3pPr>
            <a:lvl4pPr lvl="3" rtl="0">
              <a:lnSpc>
                <a:spcPct val="120000"/>
              </a:lnSpc>
              <a:spcBef>
                <a:spcPts val="0"/>
              </a:spcBef>
              <a:spcAft>
                <a:spcPts val="0"/>
              </a:spcAft>
              <a:buSzPts val="13100"/>
              <a:buFont typeface="Alef"/>
              <a:buNone/>
              <a:defRPr sz="13100">
                <a:latin typeface="Alef"/>
                <a:ea typeface="Alef"/>
                <a:cs typeface="Alef"/>
                <a:sym typeface="Alef"/>
              </a:defRPr>
            </a:lvl4pPr>
            <a:lvl5pPr lvl="4" rtl="0">
              <a:lnSpc>
                <a:spcPct val="120000"/>
              </a:lnSpc>
              <a:spcBef>
                <a:spcPts val="0"/>
              </a:spcBef>
              <a:spcAft>
                <a:spcPts val="0"/>
              </a:spcAft>
              <a:buSzPts val="13100"/>
              <a:buFont typeface="Alef"/>
              <a:buNone/>
              <a:defRPr sz="13100">
                <a:latin typeface="Alef"/>
                <a:ea typeface="Alef"/>
                <a:cs typeface="Alef"/>
                <a:sym typeface="Alef"/>
              </a:defRPr>
            </a:lvl5pPr>
            <a:lvl6pPr lvl="5" rtl="0">
              <a:lnSpc>
                <a:spcPct val="120000"/>
              </a:lnSpc>
              <a:spcBef>
                <a:spcPts val="0"/>
              </a:spcBef>
              <a:spcAft>
                <a:spcPts val="0"/>
              </a:spcAft>
              <a:buSzPts val="13100"/>
              <a:buFont typeface="Alef"/>
              <a:buNone/>
              <a:defRPr sz="13100">
                <a:latin typeface="Alef"/>
                <a:ea typeface="Alef"/>
                <a:cs typeface="Alef"/>
                <a:sym typeface="Alef"/>
              </a:defRPr>
            </a:lvl6pPr>
            <a:lvl7pPr lvl="6" rtl="0">
              <a:lnSpc>
                <a:spcPct val="120000"/>
              </a:lnSpc>
              <a:spcBef>
                <a:spcPts val="0"/>
              </a:spcBef>
              <a:spcAft>
                <a:spcPts val="0"/>
              </a:spcAft>
              <a:buSzPts val="13100"/>
              <a:buFont typeface="Alef"/>
              <a:buNone/>
              <a:defRPr sz="13100">
                <a:latin typeface="Alef"/>
                <a:ea typeface="Alef"/>
                <a:cs typeface="Alef"/>
                <a:sym typeface="Alef"/>
              </a:defRPr>
            </a:lvl7pPr>
            <a:lvl8pPr lvl="7" rtl="0">
              <a:lnSpc>
                <a:spcPct val="120000"/>
              </a:lnSpc>
              <a:spcBef>
                <a:spcPts val="0"/>
              </a:spcBef>
              <a:spcAft>
                <a:spcPts val="0"/>
              </a:spcAft>
              <a:buSzPts val="13100"/>
              <a:buFont typeface="Alef"/>
              <a:buNone/>
              <a:defRPr sz="13100">
                <a:latin typeface="Alef"/>
                <a:ea typeface="Alef"/>
                <a:cs typeface="Alef"/>
                <a:sym typeface="Alef"/>
              </a:defRPr>
            </a:lvl8pPr>
            <a:lvl9pPr lvl="8" rtl="0">
              <a:lnSpc>
                <a:spcPct val="120000"/>
              </a:lnSpc>
              <a:spcBef>
                <a:spcPts val="0"/>
              </a:spcBef>
              <a:spcAft>
                <a:spcPts val="0"/>
              </a:spcAft>
              <a:buSzPts val="13100"/>
              <a:buFont typeface="Alef"/>
              <a:buNone/>
              <a:defRPr sz="13100">
                <a:latin typeface="Alef"/>
                <a:ea typeface="Alef"/>
                <a:cs typeface="Alef"/>
                <a:sym typeface="Alef"/>
              </a:defRPr>
            </a:lvl9pPr>
          </a:lstStyle>
          <a:p/>
        </p:txBody>
      </p:sp>
      <p:sp>
        <p:nvSpPr>
          <p:cNvPr id="21" name="Google Shape;21;p3"/>
          <p:cNvSpPr txBox="1"/>
          <p:nvPr>
            <p:ph idx="1" type="subTitle"/>
          </p:nvPr>
        </p:nvSpPr>
        <p:spPr>
          <a:xfrm>
            <a:off x="675975" y="8644375"/>
            <a:ext cx="7404300" cy="437100"/>
          </a:xfrm>
          <a:prstGeom prst="rect">
            <a:avLst/>
          </a:prstGeom>
        </p:spPr>
        <p:txBody>
          <a:bodyPr anchorCtr="0" anchor="t" bIns="45700" lIns="91425" spcFirstLastPara="1" rIns="91425" wrap="square" tIns="45700">
            <a:noAutofit/>
          </a:bodyPr>
          <a:lstStyle>
            <a:lvl1pPr lvl="0">
              <a:spcBef>
                <a:spcPts val="640"/>
              </a:spcBef>
              <a:spcAft>
                <a:spcPts val="0"/>
              </a:spcAft>
              <a:buSzPts val="2800"/>
              <a:buNone/>
              <a:defRPr sz="2800"/>
            </a:lvl1pPr>
            <a:lvl2pPr lvl="1">
              <a:spcBef>
                <a:spcPts val="560"/>
              </a:spcBef>
              <a:spcAft>
                <a:spcPts val="0"/>
              </a:spcAft>
              <a:buSzPts val="2800"/>
              <a:buNone/>
              <a:defRPr sz="2800"/>
            </a:lvl2pPr>
            <a:lvl3pPr lvl="2">
              <a:spcBef>
                <a:spcPts val="480"/>
              </a:spcBef>
              <a:spcAft>
                <a:spcPts val="0"/>
              </a:spcAft>
              <a:buSzPts val="2800"/>
              <a:buNone/>
              <a:defRPr sz="2800"/>
            </a:lvl3pPr>
            <a:lvl4pPr lvl="3">
              <a:spcBef>
                <a:spcPts val="400"/>
              </a:spcBef>
              <a:spcAft>
                <a:spcPts val="0"/>
              </a:spcAft>
              <a:buSzPts val="2800"/>
              <a:buNone/>
              <a:defRPr sz="2800"/>
            </a:lvl4pPr>
            <a:lvl5pPr lvl="4">
              <a:spcBef>
                <a:spcPts val="400"/>
              </a:spcBef>
              <a:spcAft>
                <a:spcPts val="0"/>
              </a:spcAft>
              <a:buSzPts val="2800"/>
              <a:buNone/>
              <a:defRPr sz="2800"/>
            </a:lvl5pPr>
            <a:lvl6pPr lvl="5">
              <a:spcBef>
                <a:spcPts val="400"/>
              </a:spcBef>
              <a:spcAft>
                <a:spcPts val="0"/>
              </a:spcAft>
              <a:buSzPts val="2800"/>
              <a:buNone/>
              <a:defRPr sz="2800"/>
            </a:lvl6pPr>
            <a:lvl7pPr lvl="6">
              <a:spcBef>
                <a:spcPts val="400"/>
              </a:spcBef>
              <a:spcAft>
                <a:spcPts val="0"/>
              </a:spcAft>
              <a:buSzPts val="2800"/>
              <a:buNone/>
              <a:defRPr sz="2800"/>
            </a:lvl7pPr>
            <a:lvl8pPr lvl="7">
              <a:spcBef>
                <a:spcPts val="400"/>
              </a:spcBef>
              <a:spcAft>
                <a:spcPts val="0"/>
              </a:spcAft>
              <a:buSzPts val="2800"/>
              <a:buNone/>
              <a:defRPr sz="2800"/>
            </a:lvl8pPr>
            <a:lvl9pPr lvl="8">
              <a:spcBef>
                <a:spcPts val="400"/>
              </a:spcBef>
              <a:spcAft>
                <a:spcPts val="0"/>
              </a:spcAft>
              <a:buSzPts val="2800"/>
              <a:buNone/>
              <a:defRPr sz="2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2" name="Shape 22"/>
        <p:cNvGrpSpPr/>
        <p:nvPr/>
      </p:nvGrpSpPr>
      <p:grpSpPr>
        <a:xfrm>
          <a:off x="0" y="0"/>
          <a:ext cx="0" cy="0"/>
          <a:chOff x="0" y="0"/>
          <a:chExt cx="0" cy="0"/>
        </a:xfrm>
      </p:grpSpPr>
      <p:sp>
        <p:nvSpPr>
          <p:cNvPr id="23" name="Google Shape;23;p4"/>
          <p:cNvSpPr/>
          <p:nvPr>
            <p:ph idx="2" type="pic"/>
          </p:nvPr>
        </p:nvSpPr>
        <p:spPr>
          <a:xfrm>
            <a:off x="0" y="-100"/>
            <a:ext cx="10207800" cy="10287000"/>
          </a:xfrm>
          <a:prstGeom prst="rect">
            <a:avLst/>
          </a:prstGeom>
          <a:noFill/>
          <a:ln>
            <a:noFill/>
          </a:ln>
        </p:spPr>
      </p:sp>
      <p:grpSp>
        <p:nvGrpSpPr>
          <p:cNvPr id="24" name="Google Shape;24;p4"/>
          <p:cNvGrpSpPr/>
          <p:nvPr/>
        </p:nvGrpSpPr>
        <p:grpSpPr>
          <a:xfrm>
            <a:off x="11589050" y="1012200"/>
            <a:ext cx="6699006" cy="696024"/>
            <a:chOff x="0" y="-47625"/>
            <a:chExt cx="1911435" cy="175897"/>
          </a:xfrm>
        </p:grpSpPr>
        <p:sp>
          <p:nvSpPr>
            <p:cNvPr id="25" name="Google Shape;25;p4"/>
            <p:cNvSpPr/>
            <p:nvPr/>
          </p:nvSpPr>
          <p:spPr>
            <a:xfrm>
              <a:off x="0" y="0"/>
              <a:ext cx="1911435" cy="128272"/>
            </a:xfrm>
            <a:custGeom>
              <a:rect b="b" l="l" r="r" t="t"/>
              <a:pathLst>
                <a:path extrusionOk="0" h="128272" w="1911435">
                  <a:moveTo>
                    <a:pt x="0" y="0"/>
                  </a:moveTo>
                  <a:lnTo>
                    <a:pt x="1911435" y="0"/>
                  </a:lnTo>
                  <a:lnTo>
                    <a:pt x="1911435" y="128272"/>
                  </a:lnTo>
                  <a:lnTo>
                    <a:pt x="0" y="128272"/>
                  </a:lnTo>
                  <a:close/>
                </a:path>
              </a:pathLst>
            </a:custGeom>
            <a:solidFill>
              <a:srgbClr val="EBD24C"/>
            </a:solidFill>
            <a:ln>
              <a:noFill/>
            </a:ln>
          </p:spPr>
        </p:sp>
        <p:sp>
          <p:nvSpPr>
            <p:cNvPr id="26" name="Google Shape;26;p4"/>
            <p:cNvSpPr txBox="1"/>
            <p:nvPr/>
          </p:nvSpPr>
          <p:spPr>
            <a:xfrm>
              <a:off x="0" y="-47625"/>
              <a:ext cx="1911300" cy="1758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 name="Google Shape;27;p4"/>
          <p:cNvGrpSpPr/>
          <p:nvPr/>
        </p:nvGrpSpPr>
        <p:grpSpPr>
          <a:xfrm>
            <a:off x="12680356" y="5092773"/>
            <a:ext cx="668634" cy="849139"/>
            <a:chOff x="0" y="-47625"/>
            <a:chExt cx="176100" cy="223640"/>
          </a:xfrm>
        </p:grpSpPr>
        <p:sp>
          <p:nvSpPr>
            <p:cNvPr id="28" name="Google Shape;28;p4"/>
            <p:cNvSpPr/>
            <p:nvPr/>
          </p:nvSpPr>
          <p:spPr>
            <a:xfrm>
              <a:off x="0" y="0"/>
              <a:ext cx="176015" cy="176015"/>
            </a:xfrm>
            <a:custGeom>
              <a:rect b="b" l="l" r="r" t="t"/>
              <a:pathLst>
                <a:path extrusionOk="0" h="176015" w="176015">
                  <a:moveTo>
                    <a:pt x="0" y="0"/>
                  </a:moveTo>
                  <a:lnTo>
                    <a:pt x="176015" y="0"/>
                  </a:lnTo>
                  <a:lnTo>
                    <a:pt x="176015" y="176015"/>
                  </a:lnTo>
                  <a:lnTo>
                    <a:pt x="0" y="176015"/>
                  </a:lnTo>
                  <a:close/>
                </a:path>
              </a:pathLst>
            </a:custGeom>
            <a:solidFill>
              <a:srgbClr val="EBD24C"/>
            </a:solidFill>
            <a:ln>
              <a:noFill/>
            </a:ln>
          </p:spPr>
        </p:sp>
        <p:sp>
          <p:nvSpPr>
            <p:cNvPr id="29" name="Google Shape;29;p4"/>
            <p:cNvSpPr txBox="1"/>
            <p:nvPr/>
          </p:nvSpPr>
          <p:spPr>
            <a:xfrm>
              <a:off x="0" y="-47625"/>
              <a:ext cx="176100" cy="2235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 name="Google Shape;30;p4"/>
          <p:cNvGrpSpPr/>
          <p:nvPr/>
        </p:nvGrpSpPr>
        <p:grpSpPr>
          <a:xfrm>
            <a:off x="12680356" y="2600693"/>
            <a:ext cx="668634" cy="849139"/>
            <a:chOff x="0" y="-47625"/>
            <a:chExt cx="176100" cy="223640"/>
          </a:xfrm>
        </p:grpSpPr>
        <p:sp>
          <p:nvSpPr>
            <p:cNvPr id="31" name="Google Shape;31;p4"/>
            <p:cNvSpPr/>
            <p:nvPr/>
          </p:nvSpPr>
          <p:spPr>
            <a:xfrm>
              <a:off x="0" y="0"/>
              <a:ext cx="176015" cy="176015"/>
            </a:xfrm>
            <a:custGeom>
              <a:rect b="b" l="l" r="r" t="t"/>
              <a:pathLst>
                <a:path extrusionOk="0" h="176015" w="176015">
                  <a:moveTo>
                    <a:pt x="0" y="0"/>
                  </a:moveTo>
                  <a:lnTo>
                    <a:pt x="176015" y="0"/>
                  </a:lnTo>
                  <a:lnTo>
                    <a:pt x="176015" y="176015"/>
                  </a:lnTo>
                  <a:lnTo>
                    <a:pt x="0" y="176015"/>
                  </a:lnTo>
                  <a:close/>
                </a:path>
              </a:pathLst>
            </a:custGeom>
            <a:solidFill>
              <a:srgbClr val="5A8CBF"/>
            </a:solidFill>
            <a:ln>
              <a:noFill/>
            </a:ln>
          </p:spPr>
        </p:sp>
        <p:sp>
          <p:nvSpPr>
            <p:cNvPr id="32" name="Google Shape;32;p4"/>
            <p:cNvSpPr txBox="1"/>
            <p:nvPr/>
          </p:nvSpPr>
          <p:spPr>
            <a:xfrm>
              <a:off x="0" y="-47625"/>
              <a:ext cx="176100" cy="2235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 name="Google Shape;33;p4"/>
          <p:cNvGrpSpPr/>
          <p:nvPr/>
        </p:nvGrpSpPr>
        <p:grpSpPr>
          <a:xfrm>
            <a:off x="12680356" y="7718403"/>
            <a:ext cx="668634" cy="849139"/>
            <a:chOff x="0" y="-47625"/>
            <a:chExt cx="176100" cy="223640"/>
          </a:xfrm>
        </p:grpSpPr>
        <p:sp>
          <p:nvSpPr>
            <p:cNvPr id="34" name="Google Shape;34;p4"/>
            <p:cNvSpPr/>
            <p:nvPr/>
          </p:nvSpPr>
          <p:spPr>
            <a:xfrm>
              <a:off x="0" y="0"/>
              <a:ext cx="176015" cy="176015"/>
            </a:xfrm>
            <a:custGeom>
              <a:rect b="b" l="l" r="r" t="t"/>
              <a:pathLst>
                <a:path extrusionOk="0" h="176015" w="176015">
                  <a:moveTo>
                    <a:pt x="0" y="0"/>
                  </a:moveTo>
                  <a:lnTo>
                    <a:pt x="176015" y="0"/>
                  </a:lnTo>
                  <a:lnTo>
                    <a:pt x="176015" y="176015"/>
                  </a:lnTo>
                  <a:lnTo>
                    <a:pt x="0" y="176015"/>
                  </a:lnTo>
                  <a:close/>
                </a:path>
              </a:pathLst>
            </a:custGeom>
            <a:solidFill>
              <a:srgbClr val="B6DCEB"/>
            </a:solidFill>
            <a:ln>
              <a:noFill/>
            </a:ln>
          </p:spPr>
        </p:sp>
        <p:sp>
          <p:nvSpPr>
            <p:cNvPr id="35" name="Google Shape;35;p4"/>
            <p:cNvSpPr txBox="1"/>
            <p:nvPr/>
          </p:nvSpPr>
          <p:spPr>
            <a:xfrm>
              <a:off x="0" y="-47625"/>
              <a:ext cx="176100" cy="2235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 name="Google Shape;36;p4"/>
          <p:cNvSpPr txBox="1"/>
          <p:nvPr/>
        </p:nvSpPr>
        <p:spPr>
          <a:xfrm>
            <a:off x="11589038" y="2497958"/>
            <a:ext cx="1701000" cy="1614000"/>
          </a:xfrm>
          <a:prstGeom prst="rect">
            <a:avLst/>
          </a:prstGeom>
          <a:noFill/>
          <a:ln>
            <a:noFill/>
          </a:ln>
        </p:spPr>
        <p:txBody>
          <a:bodyPr anchorCtr="0" anchor="t" bIns="0" lIns="0" spcFirstLastPara="1" rIns="0" wrap="square" tIns="0">
            <a:spAutoFit/>
          </a:bodyPr>
          <a:lstStyle/>
          <a:p>
            <a:pPr indent="0" lvl="0" marL="0" marR="0" rtl="0" algn="ctr">
              <a:lnSpc>
                <a:spcPct val="109002"/>
              </a:lnSpc>
              <a:spcBef>
                <a:spcPts val="0"/>
              </a:spcBef>
              <a:spcAft>
                <a:spcPts val="0"/>
              </a:spcAft>
              <a:buNone/>
            </a:pPr>
            <a:r>
              <a:rPr b="0" i="0" lang="en-US" sz="10486" u="none" cap="none" strike="noStrike">
                <a:solidFill>
                  <a:srgbClr val="000000"/>
                </a:solidFill>
                <a:latin typeface="Alef"/>
                <a:ea typeface="Alef"/>
                <a:cs typeface="Alef"/>
                <a:sym typeface="Alef"/>
              </a:rPr>
              <a:t>01</a:t>
            </a:r>
            <a:endParaRPr/>
          </a:p>
        </p:txBody>
      </p:sp>
      <p:sp>
        <p:nvSpPr>
          <p:cNvPr id="37" name="Google Shape;37;p4"/>
          <p:cNvSpPr txBox="1"/>
          <p:nvPr/>
        </p:nvSpPr>
        <p:spPr>
          <a:xfrm>
            <a:off x="11589038" y="5049666"/>
            <a:ext cx="1701000" cy="1614000"/>
          </a:xfrm>
          <a:prstGeom prst="rect">
            <a:avLst/>
          </a:prstGeom>
          <a:noFill/>
          <a:ln>
            <a:noFill/>
          </a:ln>
        </p:spPr>
        <p:txBody>
          <a:bodyPr anchorCtr="0" anchor="t" bIns="0" lIns="0" spcFirstLastPara="1" rIns="0" wrap="square" tIns="0">
            <a:spAutoFit/>
          </a:bodyPr>
          <a:lstStyle/>
          <a:p>
            <a:pPr indent="0" lvl="0" marL="0" marR="0" rtl="0" algn="ctr">
              <a:lnSpc>
                <a:spcPct val="109002"/>
              </a:lnSpc>
              <a:spcBef>
                <a:spcPts val="0"/>
              </a:spcBef>
              <a:spcAft>
                <a:spcPts val="0"/>
              </a:spcAft>
              <a:buNone/>
            </a:pPr>
            <a:r>
              <a:rPr b="0" i="0" lang="en-US" sz="10486" u="none" cap="none" strike="noStrike">
                <a:solidFill>
                  <a:srgbClr val="000000"/>
                </a:solidFill>
                <a:latin typeface="Alef"/>
                <a:ea typeface="Alef"/>
                <a:cs typeface="Alef"/>
                <a:sym typeface="Alef"/>
              </a:rPr>
              <a:t>02</a:t>
            </a:r>
            <a:endParaRPr/>
          </a:p>
        </p:txBody>
      </p:sp>
      <p:sp>
        <p:nvSpPr>
          <p:cNvPr id="38" name="Google Shape;38;p4"/>
          <p:cNvSpPr txBox="1"/>
          <p:nvPr/>
        </p:nvSpPr>
        <p:spPr>
          <a:xfrm>
            <a:off x="11589038" y="7605988"/>
            <a:ext cx="1701000" cy="1614000"/>
          </a:xfrm>
          <a:prstGeom prst="rect">
            <a:avLst/>
          </a:prstGeom>
          <a:noFill/>
          <a:ln>
            <a:noFill/>
          </a:ln>
        </p:spPr>
        <p:txBody>
          <a:bodyPr anchorCtr="0" anchor="t" bIns="0" lIns="0" spcFirstLastPara="1" rIns="0" wrap="square" tIns="0">
            <a:spAutoFit/>
          </a:bodyPr>
          <a:lstStyle/>
          <a:p>
            <a:pPr indent="0" lvl="0" marL="0" marR="0" rtl="0" algn="ctr">
              <a:lnSpc>
                <a:spcPct val="109002"/>
              </a:lnSpc>
              <a:spcBef>
                <a:spcPts val="0"/>
              </a:spcBef>
              <a:spcAft>
                <a:spcPts val="0"/>
              </a:spcAft>
              <a:buNone/>
            </a:pPr>
            <a:r>
              <a:rPr b="0" i="0" lang="en-US" sz="10486" u="none" cap="none" strike="noStrike">
                <a:solidFill>
                  <a:srgbClr val="000000"/>
                </a:solidFill>
                <a:latin typeface="Alef"/>
                <a:ea typeface="Alef"/>
                <a:cs typeface="Alef"/>
                <a:sym typeface="Alef"/>
              </a:rPr>
              <a:t>03</a:t>
            </a:r>
            <a:endParaRPr/>
          </a:p>
        </p:txBody>
      </p:sp>
      <p:sp>
        <p:nvSpPr>
          <p:cNvPr id="39" name="Google Shape;39;p4"/>
          <p:cNvSpPr txBox="1"/>
          <p:nvPr>
            <p:ph type="title"/>
          </p:nvPr>
        </p:nvSpPr>
        <p:spPr>
          <a:xfrm>
            <a:off x="10560400" y="411375"/>
            <a:ext cx="6699000" cy="1143000"/>
          </a:xfrm>
          <a:prstGeom prst="rect">
            <a:avLst/>
          </a:prstGeom>
        </p:spPr>
        <p:txBody>
          <a:bodyPr anchorCtr="0" anchor="t" bIns="45700" lIns="91425" spcFirstLastPara="1" rIns="91425" wrap="square" tIns="45700">
            <a:noAutofit/>
          </a:bodyPr>
          <a:lstStyle>
            <a:lvl1pPr lvl="0">
              <a:spcBef>
                <a:spcPts val="0"/>
              </a:spcBef>
              <a:spcAft>
                <a:spcPts val="0"/>
              </a:spcAft>
              <a:buSzPts val="87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
          <p:cNvSpPr txBox="1"/>
          <p:nvPr>
            <p:ph idx="1" type="subTitle"/>
          </p:nvPr>
        </p:nvSpPr>
        <p:spPr>
          <a:xfrm>
            <a:off x="13910100" y="5521617"/>
            <a:ext cx="3252900" cy="849300"/>
          </a:xfrm>
          <a:prstGeom prst="rect">
            <a:avLst/>
          </a:prstGeom>
        </p:spPr>
        <p:txBody>
          <a:bodyPr anchorCtr="0" anchor="t" bIns="45700" lIns="91425" spcFirstLastPara="1" rIns="91425" wrap="square" tIns="45700">
            <a:noAutofit/>
          </a:bodyPr>
          <a:lstStyle>
            <a:lvl1pPr lvl="0">
              <a:spcBef>
                <a:spcPts val="640"/>
              </a:spcBef>
              <a:spcAft>
                <a:spcPts val="0"/>
              </a:spcAft>
              <a:buSzPts val="4500"/>
              <a:buNone/>
              <a:defRPr sz="450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41" name="Google Shape;41;p4"/>
          <p:cNvSpPr txBox="1"/>
          <p:nvPr>
            <p:ph idx="3" type="subTitle"/>
          </p:nvPr>
        </p:nvSpPr>
        <p:spPr>
          <a:xfrm>
            <a:off x="13910100" y="7988342"/>
            <a:ext cx="3252900" cy="849300"/>
          </a:xfrm>
          <a:prstGeom prst="rect">
            <a:avLst/>
          </a:prstGeom>
        </p:spPr>
        <p:txBody>
          <a:bodyPr anchorCtr="0" anchor="t" bIns="45700" lIns="91425" spcFirstLastPara="1" rIns="91425" wrap="square" tIns="45700">
            <a:noAutofit/>
          </a:bodyPr>
          <a:lstStyle>
            <a:lvl1pPr lvl="0" rtl="0">
              <a:spcBef>
                <a:spcPts val="640"/>
              </a:spcBef>
              <a:spcAft>
                <a:spcPts val="0"/>
              </a:spcAft>
              <a:buSzPts val="4500"/>
              <a:buNone/>
              <a:defRPr sz="45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42" name="Google Shape;42;p4"/>
          <p:cNvSpPr txBox="1"/>
          <p:nvPr>
            <p:ph idx="4" type="subTitle"/>
          </p:nvPr>
        </p:nvSpPr>
        <p:spPr>
          <a:xfrm>
            <a:off x="13910100" y="3054892"/>
            <a:ext cx="3252900" cy="849300"/>
          </a:xfrm>
          <a:prstGeom prst="rect">
            <a:avLst/>
          </a:prstGeom>
        </p:spPr>
        <p:txBody>
          <a:bodyPr anchorCtr="0" anchor="t" bIns="45700" lIns="91425" spcFirstLastPara="1" rIns="91425" wrap="square" tIns="45700">
            <a:noAutofit/>
          </a:bodyPr>
          <a:lstStyle>
            <a:lvl1pPr lvl="0" rtl="0">
              <a:spcBef>
                <a:spcPts val="640"/>
              </a:spcBef>
              <a:spcAft>
                <a:spcPts val="0"/>
              </a:spcAft>
              <a:buSzPts val="4500"/>
              <a:buNone/>
              <a:defRPr sz="450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43" name="Shape 43"/>
        <p:cNvGrpSpPr/>
        <p:nvPr/>
      </p:nvGrpSpPr>
      <p:grpSpPr>
        <a:xfrm>
          <a:off x="0" y="0"/>
          <a:ext cx="0" cy="0"/>
          <a:chOff x="0" y="0"/>
          <a:chExt cx="0" cy="0"/>
        </a:xfrm>
      </p:grpSpPr>
      <p:sp>
        <p:nvSpPr>
          <p:cNvPr id="44" name="Google Shape;44;p5"/>
          <p:cNvSpPr txBox="1"/>
          <p:nvPr>
            <p:ph idx="1" type="body"/>
          </p:nvPr>
        </p:nvSpPr>
        <p:spPr>
          <a:xfrm>
            <a:off x="756690" y="840988"/>
            <a:ext cx="7453500" cy="9705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45" name="Google Shape;45;p5"/>
          <p:cNvSpPr/>
          <p:nvPr/>
        </p:nvSpPr>
        <p:spPr>
          <a:xfrm>
            <a:off x="1844241" y="2560588"/>
            <a:ext cx="4225543" cy="5166673"/>
          </a:xfrm>
          <a:custGeom>
            <a:rect b="b" l="l" r="r" t="t"/>
            <a:pathLst>
              <a:path extrusionOk="0" h="1360546" w="1112717">
                <a:moveTo>
                  <a:pt x="0" y="0"/>
                </a:moveTo>
                <a:lnTo>
                  <a:pt x="1112717" y="0"/>
                </a:lnTo>
                <a:lnTo>
                  <a:pt x="1112717" y="1360546"/>
                </a:lnTo>
                <a:lnTo>
                  <a:pt x="0" y="1360546"/>
                </a:lnTo>
                <a:close/>
              </a:path>
            </a:pathLst>
          </a:custGeom>
          <a:solidFill>
            <a:srgbClr val="EBD24C"/>
          </a:solidFill>
          <a:ln>
            <a:noFill/>
          </a:ln>
        </p:spPr>
      </p:sp>
      <p:sp>
        <p:nvSpPr>
          <p:cNvPr id="46" name="Google Shape;46;p5"/>
          <p:cNvSpPr/>
          <p:nvPr/>
        </p:nvSpPr>
        <p:spPr>
          <a:xfrm>
            <a:off x="7031834" y="2560588"/>
            <a:ext cx="4225543" cy="5166673"/>
          </a:xfrm>
          <a:custGeom>
            <a:rect b="b" l="l" r="r" t="t"/>
            <a:pathLst>
              <a:path extrusionOk="0" h="1360546" w="1112717">
                <a:moveTo>
                  <a:pt x="0" y="0"/>
                </a:moveTo>
                <a:lnTo>
                  <a:pt x="1112717" y="0"/>
                </a:lnTo>
                <a:lnTo>
                  <a:pt x="1112717" y="1360546"/>
                </a:lnTo>
                <a:lnTo>
                  <a:pt x="0" y="1360546"/>
                </a:lnTo>
                <a:close/>
              </a:path>
            </a:pathLst>
          </a:custGeom>
          <a:solidFill>
            <a:srgbClr val="B6DCEB"/>
          </a:solidFill>
          <a:ln>
            <a:noFill/>
          </a:ln>
        </p:spPr>
      </p:sp>
      <p:sp>
        <p:nvSpPr>
          <p:cNvPr id="47" name="Google Shape;47;p5"/>
          <p:cNvSpPr/>
          <p:nvPr/>
        </p:nvSpPr>
        <p:spPr>
          <a:xfrm>
            <a:off x="12218705" y="2560588"/>
            <a:ext cx="4225543" cy="5166673"/>
          </a:xfrm>
          <a:custGeom>
            <a:rect b="b" l="l" r="r" t="t"/>
            <a:pathLst>
              <a:path extrusionOk="0" h="1360546" w="1112717">
                <a:moveTo>
                  <a:pt x="0" y="0"/>
                </a:moveTo>
                <a:lnTo>
                  <a:pt x="1112717" y="0"/>
                </a:lnTo>
                <a:lnTo>
                  <a:pt x="1112717" y="1360546"/>
                </a:lnTo>
                <a:lnTo>
                  <a:pt x="0" y="1360546"/>
                </a:lnTo>
                <a:close/>
              </a:path>
            </a:pathLst>
          </a:custGeom>
          <a:solidFill>
            <a:srgbClr val="BFBFBF"/>
          </a:solidFill>
          <a:ln>
            <a:noFill/>
          </a:ln>
        </p:spPr>
      </p:sp>
      <p:pic>
        <p:nvPicPr>
          <p:cNvPr id="48" name="Google Shape;48;p5"/>
          <p:cNvPicPr preferRelativeResize="0"/>
          <p:nvPr/>
        </p:nvPicPr>
        <p:blipFill>
          <a:blip r:embed="rId2">
            <a:alphaModFix/>
          </a:blip>
          <a:stretch>
            <a:fillRect/>
          </a:stretch>
        </p:blipFill>
        <p:spPr>
          <a:xfrm>
            <a:off x="12857807" y="3884125"/>
            <a:ext cx="2845797" cy="2596625"/>
          </a:xfrm>
          <a:prstGeom prst="rect">
            <a:avLst/>
          </a:prstGeom>
          <a:noFill/>
          <a:ln>
            <a:noFill/>
          </a:ln>
        </p:spPr>
      </p:pic>
      <p:pic>
        <p:nvPicPr>
          <p:cNvPr id="49" name="Google Shape;49;p5"/>
          <p:cNvPicPr preferRelativeResize="0"/>
          <p:nvPr/>
        </p:nvPicPr>
        <p:blipFill>
          <a:blip r:embed="rId3">
            <a:alphaModFix/>
          </a:blip>
          <a:stretch>
            <a:fillRect/>
          </a:stretch>
        </p:blipFill>
        <p:spPr>
          <a:xfrm>
            <a:off x="8210050" y="3767817"/>
            <a:ext cx="1867900" cy="2751366"/>
          </a:xfrm>
          <a:prstGeom prst="rect">
            <a:avLst/>
          </a:prstGeom>
          <a:noFill/>
          <a:ln>
            <a:noFill/>
          </a:ln>
        </p:spPr>
      </p:pic>
      <p:pic>
        <p:nvPicPr>
          <p:cNvPr id="50" name="Google Shape;50;p5"/>
          <p:cNvPicPr preferRelativeResize="0"/>
          <p:nvPr/>
        </p:nvPicPr>
        <p:blipFill>
          <a:blip r:embed="rId4">
            <a:alphaModFix/>
          </a:blip>
          <a:stretch>
            <a:fillRect/>
          </a:stretch>
        </p:blipFill>
        <p:spPr>
          <a:xfrm>
            <a:off x="2721975" y="3714168"/>
            <a:ext cx="2462000" cy="2766593"/>
          </a:xfrm>
          <a:prstGeom prst="rect">
            <a:avLst/>
          </a:prstGeom>
          <a:noFill/>
          <a:ln>
            <a:noFill/>
          </a:ln>
        </p:spPr>
      </p:pic>
      <p:grpSp>
        <p:nvGrpSpPr>
          <p:cNvPr id="51" name="Google Shape;51;p5"/>
          <p:cNvGrpSpPr/>
          <p:nvPr/>
        </p:nvGrpSpPr>
        <p:grpSpPr>
          <a:xfrm>
            <a:off x="11060675" y="1096649"/>
            <a:ext cx="7227792" cy="611578"/>
            <a:chOff x="0" y="-47625"/>
            <a:chExt cx="2045100" cy="154556"/>
          </a:xfrm>
        </p:grpSpPr>
        <p:sp>
          <p:nvSpPr>
            <p:cNvPr id="52" name="Google Shape;52;p5"/>
            <p:cNvSpPr/>
            <p:nvPr/>
          </p:nvSpPr>
          <p:spPr>
            <a:xfrm>
              <a:off x="0" y="0"/>
              <a:ext cx="2044956" cy="106931"/>
            </a:xfrm>
            <a:custGeom>
              <a:rect b="b" l="l" r="r" t="t"/>
              <a:pathLst>
                <a:path extrusionOk="0" h="106931" w="2044956">
                  <a:moveTo>
                    <a:pt x="0" y="0"/>
                  </a:moveTo>
                  <a:lnTo>
                    <a:pt x="2044956" y="0"/>
                  </a:lnTo>
                  <a:lnTo>
                    <a:pt x="2044956" y="106931"/>
                  </a:lnTo>
                  <a:lnTo>
                    <a:pt x="0" y="106931"/>
                  </a:lnTo>
                  <a:close/>
                </a:path>
              </a:pathLst>
            </a:custGeom>
            <a:solidFill>
              <a:srgbClr val="EBD24C"/>
            </a:solidFill>
            <a:ln>
              <a:noFill/>
            </a:ln>
          </p:spPr>
        </p:sp>
        <p:sp>
          <p:nvSpPr>
            <p:cNvPr id="53" name="Google Shape;53;p5"/>
            <p:cNvSpPr txBox="1"/>
            <p:nvPr/>
          </p:nvSpPr>
          <p:spPr>
            <a:xfrm>
              <a:off x="0" y="-47625"/>
              <a:ext cx="2045100" cy="154500"/>
            </a:xfrm>
            <a:prstGeom prst="rect">
              <a:avLst/>
            </a:prstGeom>
            <a:noFill/>
            <a:ln>
              <a:noFill/>
            </a:ln>
          </p:spPr>
          <p:txBody>
            <a:bodyPr anchorCtr="0" anchor="ctr" bIns="50800" lIns="50800" spcFirstLastPara="1" rIns="50800" wrap="square" tIns="50800">
              <a:noAutofit/>
            </a:bodyPr>
            <a:lstStyle/>
            <a:p>
              <a:pPr indent="0" lvl="0" marL="0" marR="0" rtl="0" algn="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 name="Google Shape;54;p5"/>
          <p:cNvSpPr txBox="1"/>
          <p:nvPr>
            <p:ph type="title"/>
          </p:nvPr>
        </p:nvSpPr>
        <p:spPr>
          <a:xfrm>
            <a:off x="10560400" y="411375"/>
            <a:ext cx="6699000" cy="1143000"/>
          </a:xfrm>
          <a:prstGeom prst="rect">
            <a:avLst/>
          </a:prstGeom>
        </p:spPr>
        <p:txBody>
          <a:bodyPr anchorCtr="0" anchor="t" bIns="45700" lIns="91425" spcFirstLastPara="1" rIns="91425" wrap="square" tIns="45700">
            <a:noAutofit/>
          </a:bodyPr>
          <a:lstStyle>
            <a:lvl1pPr lvl="0" rtl="0">
              <a:spcBef>
                <a:spcPts val="0"/>
              </a:spcBef>
              <a:spcAft>
                <a:spcPts val="0"/>
              </a:spcAft>
              <a:buSzPts val="875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 name="Google Shape;55;p5"/>
          <p:cNvSpPr txBox="1"/>
          <p:nvPr>
            <p:ph idx="2" type="subTitle"/>
          </p:nvPr>
        </p:nvSpPr>
        <p:spPr>
          <a:xfrm>
            <a:off x="2281675" y="7973900"/>
            <a:ext cx="3342600" cy="521100"/>
          </a:xfrm>
          <a:prstGeom prst="rect">
            <a:avLst/>
          </a:prstGeom>
        </p:spPr>
        <p:txBody>
          <a:bodyPr anchorCtr="0" anchor="t" bIns="45700" lIns="91425" spcFirstLastPara="1" rIns="91425" wrap="square" tIns="45700">
            <a:noAutofit/>
          </a:bodyPr>
          <a:lstStyle>
            <a:lvl1pPr lvl="0" algn="ctr">
              <a:spcBef>
                <a:spcPts val="640"/>
              </a:spcBef>
              <a:spcAft>
                <a:spcPts val="0"/>
              </a:spcAft>
              <a:buSzPts val="2450"/>
              <a:buNone/>
              <a:defRPr b="1" sz="2450"/>
            </a:lvl1pPr>
            <a:lvl2pPr lvl="1">
              <a:spcBef>
                <a:spcPts val="560"/>
              </a:spcBef>
              <a:spcAft>
                <a:spcPts val="0"/>
              </a:spcAft>
              <a:buSzPts val="2450"/>
              <a:buNone/>
              <a:defRPr sz="2450"/>
            </a:lvl2pPr>
            <a:lvl3pPr lvl="2">
              <a:spcBef>
                <a:spcPts val="480"/>
              </a:spcBef>
              <a:spcAft>
                <a:spcPts val="0"/>
              </a:spcAft>
              <a:buSzPts val="2450"/>
              <a:buNone/>
              <a:defRPr sz="2450"/>
            </a:lvl3pPr>
            <a:lvl4pPr lvl="3">
              <a:spcBef>
                <a:spcPts val="400"/>
              </a:spcBef>
              <a:spcAft>
                <a:spcPts val="0"/>
              </a:spcAft>
              <a:buSzPts val="2450"/>
              <a:buNone/>
              <a:defRPr sz="2450"/>
            </a:lvl4pPr>
            <a:lvl5pPr lvl="4">
              <a:spcBef>
                <a:spcPts val="400"/>
              </a:spcBef>
              <a:spcAft>
                <a:spcPts val="0"/>
              </a:spcAft>
              <a:buSzPts val="2450"/>
              <a:buNone/>
              <a:defRPr sz="2450"/>
            </a:lvl5pPr>
            <a:lvl6pPr lvl="5">
              <a:spcBef>
                <a:spcPts val="400"/>
              </a:spcBef>
              <a:spcAft>
                <a:spcPts val="0"/>
              </a:spcAft>
              <a:buSzPts val="2450"/>
              <a:buNone/>
              <a:defRPr sz="2450"/>
            </a:lvl6pPr>
            <a:lvl7pPr lvl="6">
              <a:spcBef>
                <a:spcPts val="400"/>
              </a:spcBef>
              <a:spcAft>
                <a:spcPts val="0"/>
              </a:spcAft>
              <a:buSzPts val="2450"/>
              <a:buNone/>
              <a:defRPr sz="2450"/>
            </a:lvl7pPr>
            <a:lvl8pPr lvl="7">
              <a:spcBef>
                <a:spcPts val="400"/>
              </a:spcBef>
              <a:spcAft>
                <a:spcPts val="0"/>
              </a:spcAft>
              <a:buSzPts val="2450"/>
              <a:buNone/>
              <a:defRPr sz="2450"/>
            </a:lvl8pPr>
            <a:lvl9pPr lvl="8">
              <a:spcBef>
                <a:spcPts val="400"/>
              </a:spcBef>
              <a:spcAft>
                <a:spcPts val="0"/>
              </a:spcAft>
              <a:buSzPts val="2450"/>
              <a:buNone/>
              <a:defRPr sz="2450"/>
            </a:lvl9pPr>
          </a:lstStyle>
          <a:p/>
        </p:txBody>
      </p:sp>
      <p:sp>
        <p:nvSpPr>
          <p:cNvPr id="56" name="Google Shape;56;p5"/>
          <p:cNvSpPr txBox="1"/>
          <p:nvPr>
            <p:ph idx="3" type="body"/>
          </p:nvPr>
        </p:nvSpPr>
        <p:spPr>
          <a:xfrm>
            <a:off x="2285713" y="8583075"/>
            <a:ext cx="3342600" cy="970500"/>
          </a:xfrm>
          <a:prstGeom prst="rect">
            <a:avLst/>
          </a:prstGeom>
        </p:spPr>
        <p:txBody>
          <a:bodyPr anchorCtr="0" anchor="t" bIns="45700" lIns="91425" spcFirstLastPara="1" rIns="91425" wrap="square" tIns="45700">
            <a:noAutofit/>
          </a:bodyPr>
          <a:lstStyle>
            <a:lvl1pPr indent="-355600" lvl="0" marL="457200" algn="ctr">
              <a:spcBef>
                <a:spcPts val="640"/>
              </a:spcBef>
              <a:spcAft>
                <a:spcPts val="0"/>
              </a:spcAft>
              <a:buSzPts val="2000"/>
              <a:buChar char="•"/>
              <a:defRPr/>
            </a:lvl1pPr>
            <a:lvl2pPr indent="-355600" lvl="1" marL="914400" algn="ctr">
              <a:spcBef>
                <a:spcPts val="560"/>
              </a:spcBef>
              <a:spcAft>
                <a:spcPts val="0"/>
              </a:spcAft>
              <a:buSzPts val="2000"/>
              <a:buChar char="–"/>
              <a:defRPr/>
            </a:lvl2pPr>
            <a:lvl3pPr indent="-355600" lvl="2" marL="1371600" algn="ctr">
              <a:spcBef>
                <a:spcPts val="480"/>
              </a:spcBef>
              <a:spcAft>
                <a:spcPts val="0"/>
              </a:spcAft>
              <a:buSzPts val="2000"/>
              <a:buChar char="•"/>
              <a:defRPr/>
            </a:lvl3pPr>
            <a:lvl4pPr indent="-355600" lvl="3" marL="1828800" algn="ctr">
              <a:spcBef>
                <a:spcPts val="400"/>
              </a:spcBef>
              <a:spcAft>
                <a:spcPts val="0"/>
              </a:spcAft>
              <a:buSzPts val="2000"/>
              <a:buChar char="–"/>
              <a:defRPr/>
            </a:lvl4pPr>
            <a:lvl5pPr indent="-355600" lvl="4" marL="2286000" algn="ctr">
              <a:spcBef>
                <a:spcPts val="400"/>
              </a:spcBef>
              <a:spcAft>
                <a:spcPts val="0"/>
              </a:spcAft>
              <a:buSzPts val="2000"/>
              <a:buChar char="»"/>
              <a:defRPr/>
            </a:lvl5pPr>
            <a:lvl6pPr indent="-355600" lvl="5" marL="2743200" algn="ctr">
              <a:spcBef>
                <a:spcPts val="400"/>
              </a:spcBef>
              <a:spcAft>
                <a:spcPts val="0"/>
              </a:spcAft>
              <a:buSzPts val="2000"/>
              <a:buChar char="•"/>
              <a:defRPr/>
            </a:lvl6pPr>
            <a:lvl7pPr indent="-355600" lvl="6" marL="3200400" algn="ctr">
              <a:spcBef>
                <a:spcPts val="400"/>
              </a:spcBef>
              <a:spcAft>
                <a:spcPts val="0"/>
              </a:spcAft>
              <a:buSzPts val="2000"/>
              <a:buChar char="•"/>
              <a:defRPr/>
            </a:lvl7pPr>
            <a:lvl8pPr indent="-355600" lvl="7" marL="3657600" algn="ctr">
              <a:spcBef>
                <a:spcPts val="400"/>
              </a:spcBef>
              <a:spcAft>
                <a:spcPts val="0"/>
              </a:spcAft>
              <a:buSzPts val="2000"/>
              <a:buChar char="•"/>
              <a:defRPr/>
            </a:lvl8pPr>
            <a:lvl9pPr indent="-355600" lvl="8" marL="4114800" algn="ctr">
              <a:spcBef>
                <a:spcPts val="400"/>
              </a:spcBef>
              <a:spcAft>
                <a:spcPts val="0"/>
              </a:spcAft>
              <a:buSzPts val="2000"/>
              <a:buChar char="•"/>
              <a:defRPr/>
            </a:lvl9pPr>
          </a:lstStyle>
          <a:p/>
        </p:txBody>
      </p:sp>
      <p:sp>
        <p:nvSpPr>
          <p:cNvPr id="57" name="Google Shape;57;p5"/>
          <p:cNvSpPr txBox="1"/>
          <p:nvPr>
            <p:ph idx="4" type="subTitle"/>
          </p:nvPr>
        </p:nvSpPr>
        <p:spPr>
          <a:xfrm>
            <a:off x="7471275" y="7973900"/>
            <a:ext cx="3342600" cy="521100"/>
          </a:xfrm>
          <a:prstGeom prst="rect">
            <a:avLst/>
          </a:prstGeom>
        </p:spPr>
        <p:txBody>
          <a:bodyPr anchorCtr="0" anchor="t" bIns="45700" lIns="91425" spcFirstLastPara="1" rIns="91425" wrap="square" tIns="45700">
            <a:noAutofit/>
          </a:bodyPr>
          <a:lstStyle>
            <a:lvl1pPr lvl="0" rtl="0" algn="ctr">
              <a:spcBef>
                <a:spcPts val="640"/>
              </a:spcBef>
              <a:spcAft>
                <a:spcPts val="0"/>
              </a:spcAft>
              <a:buSzPts val="2450"/>
              <a:buNone/>
              <a:defRPr b="1" sz="2450"/>
            </a:lvl1pPr>
            <a:lvl2pPr lvl="1" rtl="0">
              <a:spcBef>
                <a:spcPts val="560"/>
              </a:spcBef>
              <a:spcAft>
                <a:spcPts val="0"/>
              </a:spcAft>
              <a:buSzPts val="2450"/>
              <a:buNone/>
              <a:defRPr sz="2450"/>
            </a:lvl2pPr>
            <a:lvl3pPr lvl="2" rtl="0">
              <a:spcBef>
                <a:spcPts val="480"/>
              </a:spcBef>
              <a:spcAft>
                <a:spcPts val="0"/>
              </a:spcAft>
              <a:buSzPts val="2450"/>
              <a:buNone/>
              <a:defRPr sz="2450"/>
            </a:lvl3pPr>
            <a:lvl4pPr lvl="3" rtl="0">
              <a:spcBef>
                <a:spcPts val="400"/>
              </a:spcBef>
              <a:spcAft>
                <a:spcPts val="0"/>
              </a:spcAft>
              <a:buSzPts val="2450"/>
              <a:buNone/>
              <a:defRPr sz="2450"/>
            </a:lvl4pPr>
            <a:lvl5pPr lvl="4" rtl="0">
              <a:spcBef>
                <a:spcPts val="400"/>
              </a:spcBef>
              <a:spcAft>
                <a:spcPts val="0"/>
              </a:spcAft>
              <a:buSzPts val="2450"/>
              <a:buNone/>
              <a:defRPr sz="2450"/>
            </a:lvl5pPr>
            <a:lvl6pPr lvl="5" rtl="0">
              <a:spcBef>
                <a:spcPts val="400"/>
              </a:spcBef>
              <a:spcAft>
                <a:spcPts val="0"/>
              </a:spcAft>
              <a:buSzPts val="2450"/>
              <a:buNone/>
              <a:defRPr sz="2450"/>
            </a:lvl6pPr>
            <a:lvl7pPr lvl="6" rtl="0">
              <a:spcBef>
                <a:spcPts val="400"/>
              </a:spcBef>
              <a:spcAft>
                <a:spcPts val="0"/>
              </a:spcAft>
              <a:buSzPts val="2450"/>
              <a:buNone/>
              <a:defRPr sz="2450"/>
            </a:lvl7pPr>
            <a:lvl8pPr lvl="7" rtl="0">
              <a:spcBef>
                <a:spcPts val="400"/>
              </a:spcBef>
              <a:spcAft>
                <a:spcPts val="0"/>
              </a:spcAft>
              <a:buSzPts val="2450"/>
              <a:buNone/>
              <a:defRPr sz="2450"/>
            </a:lvl8pPr>
            <a:lvl9pPr lvl="8" rtl="0">
              <a:spcBef>
                <a:spcPts val="400"/>
              </a:spcBef>
              <a:spcAft>
                <a:spcPts val="0"/>
              </a:spcAft>
              <a:buSzPts val="2450"/>
              <a:buNone/>
              <a:defRPr sz="2450"/>
            </a:lvl9pPr>
          </a:lstStyle>
          <a:p/>
        </p:txBody>
      </p:sp>
      <p:sp>
        <p:nvSpPr>
          <p:cNvPr id="58" name="Google Shape;58;p5"/>
          <p:cNvSpPr txBox="1"/>
          <p:nvPr>
            <p:ph idx="5" type="body"/>
          </p:nvPr>
        </p:nvSpPr>
        <p:spPr>
          <a:xfrm>
            <a:off x="7475313" y="8583075"/>
            <a:ext cx="3342600" cy="970500"/>
          </a:xfrm>
          <a:prstGeom prst="rect">
            <a:avLst/>
          </a:prstGeom>
        </p:spPr>
        <p:txBody>
          <a:bodyPr anchorCtr="0" anchor="t" bIns="45700" lIns="91425" spcFirstLastPara="1" rIns="91425" wrap="square" tIns="45700">
            <a:noAutofit/>
          </a:bodyPr>
          <a:lstStyle>
            <a:lvl1pPr indent="-355600" lvl="0" marL="457200" rtl="0" algn="ctr">
              <a:spcBef>
                <a:spcPts val="640"/>
              </a:spcBef>
              <a:spcAft>
                <a:spcPts val="0"/>
              </a:spcAft>
              <a:buSzPts val="2000"/>
              <a:buChar char="•"/>
              <a:defRPr/>
            </a:lvl1pPr>
            <a:lvl2pPr indent="-355600" lvl="1" marL="914400" rtl="0" algn="ctr">
              <a:spcBef>
                <a:spcPts val="560"/>
              </a:spcBef>
              <a:spcAft>
                <a:spcPts val="0"/>
              </a:spcAft>
              <a:buSzPts val="2000"/>
              <a:buChar char="–"/>
              <a:defRPr/>
            </a:lvl2pPr>
            <a:lvl3pPr indent="-355600" lvl="2" marL="1371600" rtl="0" algn="ctr">
              <a:spcBef>
                <a:spcPts val="480"/>
              </a:spcBef>
              <a:spcAft>
                <a:spcPts val="0"/>
              </a:spcAft>
              <a:buSzPts val="2000"/>
              <a:buChar char="•"/>
              <a:defRPr/>
            </a:lvl3pPr>
            <a:lvl4pPr indent="-355600" lvl="3" marL="1828800" rtl="0" algn="ctr">
              <a:spcBef>
                <a:spcPts val="400"/>
              </a:spcBef>
              <a:spcAft>
                <a:spcPts val="0"/>
              </a:spcAft>
              <a:buSzPts val="2000"/>
              <a:buChar char="–"/>
              <a:defRPr/>
            </a:lvl4pPr>
            <a:lvl5pPr indent="-355600" lvl="4" marL="2286000" rtl="0" algn="ctr">
              <a:spcBef>
                <a:spcPts val="400"/>
              </a:spcBef>
              <a:spcAft>
                <a:spcPts val="0"/>
              </a:spcAft>
              <a:buSzPts val="2000"/>
              <a:buChar char="»"/>
              <a:defRPr/>
            </a:lvl5pPr>
            <a:lvl6pPr indent="-355600" lvl="5" marL="2743200" rtl="0" algn="ctr">
              <a:spcBef>
                <a:spcPts val="400"/>
              </a:spcBef>
              <a:spcAft>
                <a:spcPts val="0"/>
              </a:spcAft>
              <a:buSzPts val="2000"/>
              <a:buChar char="•"/>
              <a:defRPr/>
            </a:lvl6pPr>
            <a:lvl7pPr indent="-355600" lvl="6" marL="3200400" rtl="0" algn="ctr">
              <a:spcBef>
                <a:spcPts val="400"/>
              </a:spcBef>
              <a:spcAft>
                <a:spcPts val="0"/>
              </a:spcAft>
              <a:buSzPts val="2000"/>
              <a:buChar char="•"/>
              <a:defRPr/>
            </a:lvl7pPr>
            <a:lvl8pPr indent="-355600" lvl="7" marL="3657600" rtl="0" algn="ctr">
              <a:spcBef>
                <a:spcPts val="400"/>
              </a:spcBef>
              <a:spcAft>
                <a:spcPts val="0"/>
              </a:spcAft>
              <a:buSzPts val="2000"/>
              <a:buChar char="•"/>
              <a:defRPr/>
            </a:lvl8pPr>
            <a:lvl9pPr indent="-355600" lvl="8" marL="4114800" rtl="0" algn="ctr">
              <a:spcBef>
                <a:spcPts val="400"/>
              </a:spcBef>
              <a:spcAft>
                <a:spcPts val="0"/>
              </a:spcAft>
              <a:buSzPts val="2000"/>
              <a:buChar char="•"/>
              <a:defRPr/>
            </a:lvl9pPr>
          </a:lstStyle>
          <a:p/>
        </p:txBody>
      </p:sp>
      <p:sp>
        <p:nvSpPr>
          <p:cNvPr id="59" name="Google Shape;59;p5"/>
          <p:cNvSpPr txBox="1"/>
          <p:nvPr>
            <p:ph idx="6" type="subTitle"/>
          </p:nvPr>
        </p:nvSpPr>
        <p:spPr>
          <a:xfrm>
            <a:off x="12607375" y="7973900"/>
            <a:ext cx="3342600" cy="521100"/>
          </a:xfrm>
          <a:prstGeom prst="rect">
            <a:avLst/>
          </a:prstGeom>
        </p:spPr>
        <p:txBody>
          <a:bodyPr anchorCtr="0" anchor="t" bIns="45700" lIns="91425" spcFirstLastPara="1" rIns="91425" wrap="square" tIns="45700">
            <a:noAutofit/>
          </a:bodyPr>
          <a:lstStyle>
            <a:lvl1pPr lvl="0" rtl="0" algn="ctr">
              <a:spcBef>
                <a:spcPts val="640"/>
              </a:spcBef>
              <a:spcAft>
                <a:spcPts val="0"/>
              </a:spcAft>
              <a:buSzPts val="2450"/>
              <a:buNone/>
              <a:defRPr b="1" sz="2450"/>
            </a:lvl1pPr>
            <a:lvl2pPr lvl="1" rtl="0">
              <a:spcBef>
                <a:spcPts val="560"/>
              </a:spcBef>
              <a:spcAft>
                <a:spcPts val="0"/>
              </a:spcAft>
              <a:buSzPts val="2450"/>
              <a:buNone/>
              <a:defRPr sz="2450"/>
            </a:lvl2pPr>
            <a:lvl3pPr lvl="2" rtl="0">
              <a:spcBef>
                <a:spcPts val="480"/>
              </a:spcBef>
              <a:spcAft>
                <a:spcPts val="0"/>
              </a:spcAft>
              <a:buSzPts val="2450"/>
              <a:buNone/>
              <a:defRPr sz="2450"/>
            </a:lvl3pPr>
            <a:lvl4pPr lvl="3" rtl="0">
              <a:spcBef>
                <a:spcPts val="400"/>
              </a:spcBef>
              <a:spcAft>
                <a:spcPts val="0"/>
              </a:spcAft>
              <a:buSzPts val="2450"/>
              <a:buNone/>
              <a:defRPr sz="2450"/>
            </a:lvl4pPr>
            <a:lvl5pPr lvl="4" rtl="0">
              <a:spcBef>
                <a:spcPts val="400"/>
              </a:spcBef>
              <a:spcAft>
                <a:spcPts val="0"/>
              </a:spcAft>
              <a:buSzPts val="2450"/>
              <a:buNone/>
              <a:defRPr sz="2450"/>
            </a:lvl5pPr>
            <a:lvl6pPr lvl="5" rtl="0">
              <a:spcBef>
                <a:spcPts val="400"/>
              </a:spcBef>
              <a:spcAft>
                <a:spcPts val="0"/>
              </a:spcAft>
              <a:buSzPts val="2450"/>
              <a:buNone/>
              <a:defRPr sz="2450"/>
            </a:lvl6pPr>
            <a:lvl7pPr lvl="6" rtl="0">
              <a:spcBef>
                <a:spcPts val="400"/>
              </a:spcBef>
              <a:spcAft>
                <a:spcPts val="0"/>
              </a:spcAft>
              <a:buSzPts val="2450"/>
              <a:buNone/>
              <a:defRPr sz="2450"/>
            </a:lvl7pPr>
            <a:lvl8pPr lvl="7" rtl="0">
              <a:spcBef>
                <a:spcPts val="400"/>
              </a:spcBef>
              <a:spcAft>
                <a:spcPts val="0"/>
              </a:spcAft>
              <a:buSzPts val="2450"/>
              <a:buNone/>
              <a:defRPr sz="2450"/>
            </a:lvl8pPr>
            <a:lvl9pPr lvl="8" rtl="0">
              <a:spcBef>
                <a:spcPts val="400"/>
              </a:spcBef>
              <a:spcAft>
                <a:spcPts val="0"/>
              </a:spcAft>
              <a:buSzPts val="2450"/>
              <a:buNone/>
              <a:defRPr sz="2450"/>
            </a:lvl9pPr>
          </a:lstStyle>
          <a:p/>
        </p:txBody>
      </p:sp>
      <p:sp>
        <p:nvSpPr>
          <p:cNvPr id="60" name="Google Shape;60;p5"/>
          <p:cNvSpPr txBox="1"/>
          <p:nvPr>
            <p:ph idx="7" type="body"/>
          </p:nvPr>
        </p:nvSpPr>
        <p:spPr>
          <a:xfrm>
            <a:off x="12611413" y="8583075"/>
            <a:ext cx="3342600" cy="970500"/>
          </a:xfrm>
          <a:prstGeom prst="rect">
            <a:avLst/>
          </a:prstGeom>
        </p:spPr>
        <p:txBody>
          <a:bodyPr anchorCtr="0" anchor="t" bIns="45700" lIns="91425" spcFirstLastPara="1" rIns="91425" wrap="square" tIns="45700">
            <a:noAutofit/>
          </a:bodyPr>
          <a:lstStyle>
            <a:lvl1pPr indent="-355600" lvl="0" marL="457200" rtl="0" algn="ctr">
              <a:spcBef>
                <a:spcPts val="640"/>
              </a:spcBef>
              <a:spcAft>
                <a:spcPts val="0"/>
              </a:spcAft>
              <a:buSzPts val="2000"/>
              <a:buChar char="•"/>
              <a:defRPr/>
            </a:lvl1pPr>
            <a:lvl2pPr indent="-355600" lvl="1" marL="914400" rtl="0" algn="ctr">
              <a:spcBef>
                <a:spcPts val="560"/>
              </a:spcBef>
              <a:spcAft>
                <a:spcPts val="0"/>
              </a:spcAft>
              <a:buSzPts val="2000"/>
              <a:buChar char="–"/>
              <a:defRPr/>
            </a:lvl2pPr>
            <a:lvl3pPr indent="-355600" lvl="2" marL="1371600" rtl="0" algn="ctr">
              <a:spcBef>
                <a:spcPts val="480"/>
              </a:spcBef>
              <a:spcAft>
                <a:spcPts val="0"/>
              </a:spcAft>
              <a:buSzPts val="2000"/>
              <a:buChar char="•"/>
              <a:defRPr/>
            </a:lvl3pPr>
            <a:lvl4pPr indent="-355600" lvl="3" marL="1828800" rtl="0" algn="ctr">
              <a:spcBef>
                <a:spcPts val="400"/>
              </a:spcBef>
              <a:spcAft>
                <a:spcPts val="0"/>
              </a:spcAft>
              <a:buSzPts val="2000"/>
              <a:buChar char="–"/>
              <a:defRPr/>
            </a:lvl4pPr>
            <a:lvl5pPr indent="-355600" lvl="4" marL="2286000" rtl="0" algn="ctr">
              <a:spcBef>
                <a:spcPts val="400"/>
              </a:spcBef>
              <a:spcAft>
                <a:spcPts val="0"/>
              </a:spcAft>
              <a:buSzPts val="2000"/>
              <a:buChar char="»"/>
              <a:defRPr/>
            </a:lvl5pPr>
            <a:lvl6pPr indent="-355600" lvl="5" marL="2743200" rtl="0" algn="ctr">
              <a:spcBef>
                <a:spcPts val="400"/>
              </a:spcBef>
              <a:spcAft>
                <a:spcPts val="0"/>
              </a:spcAft>
              <a:buSzPts val="2000"/>
              <a:buChar char="•"/>
              <a:defRPr/>
            </a:lvl6pPr>
            <a:lvl7pPr indent="-355600" lvl="6" marL="3200400" rtl="0" algn="ctr">
              <a:spcBef>
                <a:spcPts val="400"/>
              </a:spcBef>
              <a:spcAft>
                <a:spcPts val="0"/>
              </a:spcAft>
              <a:buSzPts val="2000"/>
              <a:buChar char="•"/>
              <a:defRPr/>
            </a:lvl7pPr>
            <a:lvl8pPr indent="-355600" lvl="7" marL="3657600" rtl="0" algn="ctr">
              <a:spcBef>
                <a:spcPts val="400"/>
              </a:spcBef>
              <a:spcAft>
                <a:spcPts val="0"/>
              </a:spcAft>
              <a:buSzPts val="2000"/>
              <a:buChar char="•"/>
              <a:defRPr/>
            </a:lvl8pPr>
            <a:lvl9pPr indent="-355600" lvl="8" marL="4114800" rtl="0" algn="ctr">
              <a:spcBef>
                <a:spcPts val="400"/>
              </a:spcBef>
              <a:spcAft>
                <a:spcPts val="0"/>
              </a:spcAft>
              <a:buSzPts val="20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61" name="Shape 61"/>
        <p:cNvGrpSpPr/>
        <p:nvPr/>
      </p:nvGrpSpPr>
      <p:grpSpPr>
        <a:xfrm>
          <a:off x="0" y="0"/>
          <a:ext cx="0" cy="0"/>
          <a:chOff x="0" y="0"/>
          <a:chExt cx="0" cy="0"/>
        </a:xfrm>
      </p:grpSpPr>
      <p:grpSp>
        <p:nvGrpSpPr>
          <p:cNvPr id="62" name="Google Shape;62;p6"/>
          <p:cNvGrpSpPr/>
          <p:nvPr/>
        </p:nvGrpSpPr>
        <p:grpSpPr>
          <a:xfrm>
            <a:off x="779170" y="2657825"/>
            <a:ext cx="4642849" cy="1317262"/>
            <a:chOff x="0" y="-47625"/>
            <a:chExt cx="1222800" cy="346931"/>
          </a:xfrm>
        </p:grpSpPr>
        <p:sp>
          <p:nvSpPr>
            <p:cNvPr id="63" name="Google Shape;63;p6"/>
            <p:cNvSpPr/>
            <p:nvPr/>
          </p:nvSpPr>
          <p:spPr>
            <a:xfrm>
              <a:off x="0" y="0"/>
              <a:ext cx="1222752" cy="299306"/>
            </a:xfrm>
            <a:custGeom>
              <a:rect b="b" l="l" r="r" t="t"/>
              <a:pathLst>
                <a:path extrusionOk="0" h="299306" w="1222752">
                  <a:moveTo>
                    <a:pt x="0" y="0"/>
                  </a:moveTo>
                  <a:lnTo>
                    <a:pt x="1222752" y="0"/>
                  </a:lnTo>
                  <a:lnTo>
                    <a:pt x="1222752" y="299306"/>
                  </a:lnTo>
                  <a:lnTo>
                    <a:pt x="0" y="299306"/>
                  </a:lnTo>
                  <a:close/>
                </a:path>
              </a:pathLst>
            </a:custGeom>
            <a:solidFill>
              <a:srgbClr val="EBD24C"/>
            </a:solidFill>
            <a:ln>
              <a:noFill/>
            </a:ln>
          </p:spPr>
        </p:sp>
        <p:sp>
          <p:nvSpPr>
            <p:cNvPr id="64" name="Google Shape;64;p6"/>
            <p:cNvSpPr txBox="1"/>
            <p:nvPr/>
          </p:nvSpPr>
          <p:spPr>
            <a:xfrm>
              <a:off x="0" y="-47625"/>
              <a:ext cx="1222800" cy="3468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5" name="Google Shape;65;p6"/>
          <p:cNvCxnSpPr/>
          <p:nvPr/>
        </p:nvCxnSpPr>
        <p:spPr>
          <a:xfrm>
            <a:off x="9144000" y="3387815"/>
            <a:ext cx="9144000" cy="0"/>
          </a:xfrm>
          <a:prstGeom prst="straightConnector1">
            <a:avLst/>
          </a:prstGeom>
          <a:noFill/>
          <a:ln cap="flat" cmpd="sng" w="152400">
            <a:solidFill>
              <a:srgbClr val="EBD24C"/>
            </a:solidFill>
            <a:prstDash val="dot"/>
            <a:round/>
            <a:headEnd len="sm" w="sm" type="none"/>
            <a:tailEnd len="sm" w="sm" type="none"/>
          </a:ln>
        </p:spPr>
      </p:cxnSp>
      <p:grpSp>
        <p:nvGrpSpPr>
          <p:cNvPr id="66" name="Google Shape;66;p6"/>
          <p:cNvGrpSpPr/>
          <p:nvPr/>
        </p:nvGrpSpPr>
        <p:grpSpPr>
          <a:xfrm>
            <a:off x="779170" y="6373460"/>
            <a:ext cx="4642849" cy="1317262"/>
            <a:chOff x="0" y="-47625"/>
            <a:chExt cx="1222800" cy="346931"/>
          </a:xfrm>
        </p:grpSpPr>
        <p:sp>
          <p:nvSpPr>
            <p:cNvPr id="67" name="Google Shape;67;p6"/>
            <p:cNvSpPr/>
            <p:nvPr/>
          </p:nvSpPr>
          <p:spPr>
            <a:xfrm>
              <a:off x="0" y="0"/>
              <a:ext cx="1222752" cy="299306"/>
            </a:xfrm>
            <a:custGeom>
              <a:rect b="b" l="l" r="r" t="t"/>
              <a:pathLst>
                <a:path extrusionOk="0" h="299306" w="1222752">
                  <a:moveTo>
                    <a:pt x="0" y="0"/>
                  </a:moveTo>
                  <a:lnTo>
                    <a:pt x="1222752" y="0"/>
                  </a:lnTo>
                  <a:lnTo>
                    <a:pt x="1222752" y="299306"/>
                  </a:lnTo>
                  <a:lnTo>
                    <a:pt x="0" y="299306"/>
                  </a:lnTo>
                  <a:close/>
                </a:path>
              </a:pathLst>
            </a:custGeom>
            <a:solidFill>
              <a:srgbClr val="BFBFBF"/>
            </a:solidFill>
            <a:ln>
              <a:noFill/>
            </a:ln>
          </p:spPr>
        </p:sp>
        <p:sp>
          <p:nvSpPr>
            <p:cNvPr id="68" name="Google Shape;68;p6"/>
            <p:cNvSpPr txBox="1"/>
            <p:nvPr/>
          </p:nvSpPr>
          <p:spPr>
            <a:xfrm>
              <a:off x="0" y="-47625"/>
              <a:ext cx="1222800" cy="3468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9" name="Google Shape;69;p6"/>
          <p:cNvCxnSpPr/>
          <p:nvPr/>
        </p:nvCxnSpPr>
        <p:spPr>
          <a:xfrm>
            <a:off x="9144000" y="7122500"/>
            <a:ext cx="9144000" cy="0"/>
          </a:xfrm>
          <a:prstGeom prst="straightConnector1">
            <a:avLst/>
          </a:prstGeom>
          <a:noFill/>
          <a:ln cap="flat" cmpd="sng" w="152400">
            <a:solidFill>
              <a:srgbClr val="BFBFBF"/>
            </a:solidFill>
            <a:prstDash val="dot"/>
            <a:round/>
            <a:headEnd len="sm" w="sm" type="none"/>
            <a:tailEnd len="sm" w="sm" type="none"/>
          </a:ln>
        </p:spPr>
      </p:cxnSp>
      <p:grpSp>
        <p:nvGrpSpPr>
          <p:cNvPr id="70" name="Google Shape;70;p6"/>
          <p:cNvGrpSpPr/>
          <p:nvPr/>
        </p:nvGrpSpPr>
        <p:grpSpPr>
          <a:xfrm>
            <a:off x="9144000" y="4515642"/>
            <a:ext cx="4642849" cy="1317262"/>
            <a:chOff x="0" y="-47625"/>
            <a:chExt cx="1222800" cy="346931"/>
          </a:xfrm>
        </p:grpSpPr>
        <p:sp>
          <p:nvSpPr>
            <p:cNvPr id="71" name="Google Shape;71;p6"/>
            <p:cNvSpPr/>
            <p:nvPr/>
          </p:nvSpPr>
          <p:spPr>
            <a:xfrm>
              <a:off x="0" y="0"/>
              <a:ext cx="1222752" cy="299306"/>
            </a:xfrm>
            <a:custGeom>
              <a:rect b="b" l="l" r="r" t="t"/>
              <a:pathLst>
                <a:path extrusionOk="0" h="299306" w="1222752">
                  <a:moveTo>
                    <a:pt x="0" y="0"/>
                  </a:moveTo>
                  <a:lnTo>
                    <a:pt x="1222752" y="0"/>
                  </a:lnTo>
                  <a:lnTo>
                    <a:pt x="1222752" y="299306"/>
                  </a:lnTo>
                  <a:lnTo>
                    <a:pt x="0" y="299306"/>
                  </a:lnTo>
                  <a:close/>
                </a:path>
              </a:pathLst>
            </a:custGeom>
            <a:solidFill>
              <a:srgbClr val="B6DCEB"/>
            </a:solidFill>
            <a:ln>
              <a:noFill/>
            </a:ln>
          </p:spPr>
        </p:sp>
        <p:sp>
          <p:nvSpPr>
            <p:cNvPr id="72" name="Google Shape;72;p6"/>
            <p:cNvSpPr txBox="1"/>
            <p:nvPr/>
          </p:nvSpPr>
          <p:spPr>
            <a:xfrm>
              <a:off x="0" y="-47625"/>
              <a:ext cx="1222800" cy="3468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3" name="Google Shape;73;p6"/>
          <p:cNvCxnSpPr/>
          <p:nvPr/>
        </p:nvCxnSpPr>
        <p:spPr>
          <a:xfrm>
            <a:off x="-359591" y="5340883"/>
            <a:ext cx="9144000" cy="0"/>
          </a:xfrm>
          <a:prstGeom prst="straightConnector1">
            <a:avLst/>
          </a:prstGeom>
          <a:noFill/>
          <a:ln cap="flat" cmpd="sng" w="152400">
            <a:solidFill>
              <a:srgbClr val="B6DCEB"/>
            </a:solidFill>
            <a:prstDash val="dot"/>
            <a:round/>
            <a:headEnd len="sm" w="sm" type="none"/>
            <a:tailEnd len="sm" w="sm" type="none"/>
          </a:ln>
        </p:spPr>
      </p:cxnSp>
      <p:grpSp>
        <p:nvGrpSpPr>
          <p:cNvPr id="74" name="Google Shape;74;p6"/>
          <p:cNvGrpSpPr/>
          <p:nvPr/>
        </p:nvGrpSpPr>
        <p:grpSpPr>
          <a:xfrm>
            <a:off x="9144000" y="8231277"/>
            <a:ext cx="4642849" cy="1317262"/>
            <a:chOff x="0" y="-47625"/>
            <a:chExt cx="1222800" cy="346931"/>
          </a:xfrm>
        </p:grpSpPr>
        <p:sp>
          <p:nvSpPr>
            <p:cNvPr id="75" name="Google Shape;75;p6"/>
            <p:cNvSpPr/>
            <p:nvPr/>
          </p:nvSpPr>
          <p:spPr>
            <a:xfrm>
              <a:off x="0" y="0"/>
              <a:ext cx="1222752" cy="299306"/>
            </a:xfrm>
            <a:custGeom>
              <a:rect b="b" l="l" r="r" t="t"/>
              <a:pathLst>
                <a:path extrusionOk="0" h="299306" w="1222752">
                  <a:moveTo>
                    <a:pt x="0" y="0"/>
                  </a:moveTo>
                  <a:lnTo>
                    <a:pt x="1222752" y="0"/>
                  </a:lnTo>
                  <a:lnTo>
                    <a:pt x="1222752" y="299306"/>
                  </a:lnTo>
                  <a:lnTo>
                    <a:pt x="0" y="299306"/>
                  </a:lnTo>
                  <a:close/>
                </a:path>
              </a:pathLst>
            </a:custGeom>
            <a:solidFill>
              <a:srgbClr val="5A8CBF"/>
            </a:solidFill>
            <a:ln>
              <a:noFill/>
            </a:ln>
          </p:spPr>
        </p:sp>
        <p:sp>
          <p:nvSpPr>
            <p:cNvPr id="76" name="Google Shape;76;p6"/>
            <p:cNvSpPr txBox="1"/>
            <p:nvPr/>
          </p:nvSpPr>
          <p:spPr>
            <a:xfrm>
              <a:off x="0" y="-47625"/>
              <a:ext cx="1222800" cy="3468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7" name="Google Shape;77;p6"/>
          <p:cNvCxnSpPr/>
          <p:nvPr/>
        </p:nvCxnSpPr>
        <p:spPr>
          <a:xfrm>
            <a:off x="-359591" y="9056518"/>
            <a:ext cx="9144000" cy="0"/>
          </a:xfrm>
          <a:prstGeom prst="straightConnector1">
            <a:avLst/>
          </a:prstGeom>
          <a:noFill/>
          <a:ln cap="flat" cmpd="sng" w="152400">
            <a:solidFill>
              <a:srgbClr val="5A8CBF"/>
            </a:solidFill>
            <a:prstDash val="dot"/>
            <a:round/>
            <a:headEnd len="sm" w="sm" type="none"/>
            <a:tailEnd len="sm" w="sm" type="none"/>
          </a:ln>
        </p:spPr>
      </p:cxnSp>
      <p:grpSp>
        <p:nvGrpSpPr>
          <p:cNvPr id="78" name="Google Shape;78;p6"/>
          <p:cNvGrpSpPr/>
          <p:nvPr/>
        </p:nvGrpSpPr>
        <p:grpSpPr>
          <a:xfrm>
            <a:off x="9525002" y="1096649"/>
            <a:ext cx="8763458" cy="611578"/>
            <a:chOff x="0" y="-47625"/>
            <a:chExt cx="2045100" cy="154556"/>
          </a:xfrm>
        </p:grpSpPr>
        <p:sp>
          <p:nvSpPr>
            <p:cNvPr id="79" name="Google Shape;79;p6"/>
            <p:cNvSpPr/>
            <p:nvPr/>
          </p:nvSpPr>
          <p:spPr>
            <a:xfrm>
              <a:off x="0" y="0"/>
              <a:ext cx="2044956" cy="106931"/>
            </a:xfrm>
            <a:custGeom>
              <a:rect b="b" l="l" r="r" t="t"/>
              <a:pathLst>
                <a:path extrusionOk="0" h="106931" w="2044956">
                  <a:moveTo>
                    <a:pt x="0" y="0"/>
                  </a:moveTo>
                  <a:lnTo>
                    <a:pt x="2044956" y="0"/>
                  </a:lnTo>
                  <a:lnTo>
                    <a:pt x="2044956" y="106931"/>
                  </a:lnTo>
                  <a:lnTo>
                    <a:pt x="0" y="106931"/>
                  </a:lnTo>
                  <a:close/>
                </a:path>
              </a:pathLst>
            </a:custGeom>
            <a:solidFill>
              <a:srgbClr val="EBD24C"/>
            </a:solidFill>
            <a:ln>
              <a:noFill/>
            </a:ln>
          </p:spPr>
        </p:sp>
        <p:sp>
          <p:nvSpPr>
            <p:cNvPr id="80" name="Google Shape;80;p6"/>
            <p:cNvSpPr txBox="1"/>
            <p:nvPr/>
          </p:nvSpPr>
          <p:spPr>
            <a:xfrm>
              <a:off x="0" y="-47625"/>
              <a:ext cx="2045100" cy="154500"/>
            </a:xfrm>
            <a:prstGeom prst="rect">
              <a:avLst/>
            </a:prstGeom>
            <a:noFill/>
            <a:ln>
              <a:noFill/>
            </a:ln>
          </p:spPr>
          <p:txBody>
            <a:bodyPr anchorCtr="0" anchor="ctr" bIns="50800" lIns="50800" spcFirstLastPara="1" rIns="50800" wrap="square" tIns="50800">
              <a:noAutofit/>
            </a:bodyPr>
            <a:lstStyle/>
            <a:p>
              <a:pPr indent="0" lvl="0" marL="0" marR="0" rtl="0" algn="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1" name="Google Shape;81;p6"/>
          <p:cNvSpPr txBox="1"/>
          <p:nvPr>
            <p:ph type="title"/>
          </p:nvPr>
        </p:nvSpPr>
        <p:spPr>
          <a:xfrm>
            <a:off x="9255425" y="411375"/>
            <a:ext cx="8004000" cy="1143000"/>
          </a:xfrm>
          <a:prstGeom prst="rect">
            <a:avLst/>
          </a:prstGeom>
        </p:spPr>
        <p:txBody>
          <a:bodyPr anchorCtr="0" anchor="t" bIns="45700" lIns="91425" spcFirstLastPara="1" rIns="91425" wrap="square" tIns="45700">
            <a:noAutofit/>
          </a:bodyPr>
          <a:lstStyle>
            <a:lvl1pPr lvl="0" rtl="0">
              <a:spcBef>
                <a:spcPts val="0"/>
              </a:spcBef>
              <a:spcAft>
                <a:spcPts val="0"/>
              </a:spcAft>
              <a:buSzPts val="875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2" name="Google Shape;82;p6"/>
          <p:cNvSpPr txBox="1"/>
          <p:nvPr>
            <p:ph idx="1" type="subTitle"/>
          </p:nvPr>
        </p:nvSpPr>
        <p:spPr>
          <a:xfrm>
            <a:off x="1429175" y="3132100"/>
            <a:ext cx="3342600" cy="521100"/>
          </a:xfrm>
          <a:prstGeom prst="rect">
            <a:avLst/>
          </a:prstGeom>
        </p:spPr>
        <p:txBody>
          <a:bodyPr anchorCtr="0" anchor="ctr" bIns="45700" lIns="91425" spcFirstLastPara="1" rIns="91425" wrap="square" tIns="45700">
            <a:noAutofit/>
          </a:bodyPr>
          <a:lstStyle>
            <a:lvl1pPr lvl="0" rtl="0" algn="ctr">
              <a:spcBef>
                <a:spcPts val="640"/>
              </a:spcBef>
              <a:spcAft>
                <a:spcPts val="0"/>
              </a:spcAft>
              <a:buSzPts val="2450"/>
              <a:buNone/>
              <a:defRPr b="1" sz="2450"/>
            </a:lvl1pPr>
            <a:lvl2pPr lvl="1" rtl="0">
              <a:spcBef>
                <a:spcPts val="560"/>
              </a:spcBef>
              <a:spcAft>
                <a:spcPts val="0"/>
              </a:spcAft>
              <a:buSzPts val="2450"/>
              <a:buNone/>
              <a:defRPr sz="2450"/>
            </a:lvl2pPr>
            <a:lvl3pPr lvl="2" rtl="0">
              <a:spcBef>
                <a:spcPts val="480"/>
              </a:spcBef>
              <a:spcAft>
                <a:spcPts val="0"/>
              </a:spcAft>
              <a:buSzPts val="2450"/>
              <a:buNone/>
              <a:defRPr sz="2450"/>
            </a:lvl3pPr>
            <a:lvl4pPr lvl="3" rtl="0">
              <a:spcBef>
                <a:spcPts val="400"/>
              </a:spcBef>
              <a:spcAft>
                <a:spcPts val="0"/>
              </a:spcAft>
              <a:buSzPts val="2450"/>
              <a:buNone/>
              <a:defRPr sz="2450"/>
            </a:lvl4pPr>
            <a:lvl5pPr lvl="4" rtl="0">
              <a:spcBef>
                <a:spcPts val="400"/>
              </a:spcBef>
              <a:spcAft>
                <a:spcPts val="0"/>
              </a:spcAft>
              <a:buSzPts val="2450"/>
              <a:buNone/>
              <a:defRPr sz="2450"/>
            </a:lvl5pPr>
            <a:lvl6pPr lvl="5" rtl="0">
              <a:spcBef>
                <a:spcPts val="400"/>
              </a:spcBef>
              <a:spcAft>
                <a:spcPts val="0"/>
              </a:spcAft>
              <a:buSzPts val="2450"/>
              <a:buNone/>
              <a:defRPr sz="2450"/>
            </a:lvl6pPr>
            <a:lvl7pPr lvl="6" rtl="0">
              <a:spcBef>
                <a:spcPts val="400"/>
              </a:spcBef>
              <a:spcAft>
                <a:spcPts val="0"/>
              </a:spcAft>
              <a:buSzPts val="2450"/>
              <a:buNone/>
              <a:defRPr sz="2450"/>
            </a:lvl7pPr>
            <a:lvl8pPr lvl="7" rtl="0">
              <a:spcBef>
                <a:spcPts val="400"/>
              </a:spcBef>
              <a:spcAft>
                <a:spcPts val="0"/>
              </a:spcAft>
              <a:buSzPts val="2450"/>
              <a:buNone/>
              <a:defRPr sz="2450"/>
            </a:lvl8pPr>
            <a:lvl9pPr lvl="8" rtl="0">
              <a:spcBef>
                <a:spcPts val="400"/>
              </a:spcBef>
              <a:spcAft>
                <a:spcPts val="0"/>
              </a:spcAft>
              <a:buSzPts val="2450"/>
              <a:buNone/>
              <a:defRPr sz="2450"/>
            </a:lvl9pPr>
          </a:lstStyle>
          <a:p/>
        </p:txBody>
      </p:sp>
      <p:sp>
        <p:nvSpPr>
          <p:cNvPr id="83" name="Google Shape;83;p6"/>
          <p:cNvSpPr txBox="1"/>
          <p:nvPr>
            <p:ph idx="2" type="body"/>
          </p:nvPr>
        </p:nvSpPr>
        <p:spPr>
          <a:xfrm>
            <a:off x="5566826" y="2917475"/>
            <a:ext cx="3217500" cy="970500"/>
          </a:xfrm>
          <a:prstGeom prst="rect">
            <a:avLst/>
          </a:prstGeom>
        </p:spPr>
        <p:txBody>
          <a:bodyPr anchorCtr="0" anchor="ctr"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84" name="Google Shape;84;p6"/>
          <p:cNvSpPr txBox="1"/>
          <p:nvPr>
            <p:ph idx="3" type="subTitle"/>
          </p:nvPr>
        </p:nvSpPr>
        <p:spPr>
          <a:xfrm>
            <a:off x="1429175" y="6856188"/>
            <a:ext cx="3342600" cy="521100"/>
          </a:xfrm>
          <a:prstGeom prst="rect">
            <a:avLst/>
          </a:prstGeom>
        </p:spPr>
        <p:txBody>
          <a:bodyPr anchorCtr="0" anchor="ctr" bIns="45700" lIns="91425" spcFirstLastPara="1" rIns="91425" wrap="square" tIns="45700">
            <a:noAutofit/>
          </a:bodyPr>
          <a:lstStyle>
            <a:lvl1pPr lvl="0" rtl="0" algn="ctr">
              <a:spcBef>
                <a:spcPts val="640"/>
              </a:spcBef>
              <a:spcAft>
                <a:spcPts val="0"/>
              </a:spcAft>
              <a:buSzPts val="2450"/>
              <a:buNone/>
              <a:defRPr b="1" sz="2450"/>
            </a:lvl1pPr>
            <a:lvl2pPr lvl="1" rtl="0">
              <a:spcBef>
                <a:spcPts val="560"/>
              </a:spcBef>
              <a:spcAft>
                <a:spcPts val="0"/>
              </a:spcAft>
              <a:buSzPts val="2450"/>
              <a:buNone/>
              <a:defRPr sz="2450"/>
            </a:lvl2pPr>
            <a:lvl3pPr lvl="2" rtl="0">
              <a:spcBef>
                <a:spcPts val="480"/>
              </a:spcBef>
              <a:spcAft>
                <a:spcPts val="0"/>
              </a:spcAft>
              <a:buSzPts val="2450"/>
              <a:buNone/>
              <a:defRPr sz="2450"/>
            </a:lvl3pPr>
            <a:lvl4pPr lvl="3" rtl="0">
              <a:spcBef>
                <a:spcPts val="400"/>
              </a:spcBef>
              <a:spcAft>
                <a:spcPts val="0"/>
              </a:spcAft>
              <a:buSzPts val="2450"/>
              <a:buNone/>
              <a:defRPr sz="2450"/>
            </a:lvl4pPr>
            <a:lvl5pPr lvl="4" rtl="0">
              <a:spcBef>
                <a:spcPts val="400"/>
              </a:spcBef>
              <a:spcAft>
                <a:spcPts val="0"/>
              </a:spcAft>
              <a:buSzPts val="2450"/>
              <a:buNone/>
              <a:defRPr sz="2450"/>
            </a:lvl5pPr>
            <a:lvl6pPr lvl="5" rtl="0">
              <a:spcBef>
                <a:spcPts val="400"/>
              </a:spcBef>
              <a:spcAft>
                <a:spcPts val="0"/>
              </a:spcAft>
              <a:buSzPts val="2450"/>
              <a:buNone/>
              <a:defRPr sz="2450"/>
            </a:lvl6pPr>
            <a:lvl7pPr lvl="6" rtl="0">
              <a:spcBef>
                <a:spcPts val="400"/>
              </a:spcBef>
              <a:spcAft>
                <a:spcPts val="0"/>
              </a:spcAft>
              <a:buSzPts val="2450"/>
              <a:buNone/>
              <a:defRPr sz="2450"/>
            </a:lvl7pPr>
            <a:lvl8pPr lvl="7" rtl="0">
              <a:spcBef>
                <a:spcPts val="400"/>
              </a:spcBef>
              <a:spcAft>
                <a:spcPts val="0"/>
              </a:spcAft>
              <a:buSzPts val="2450"/>
              <a:buNone/>
              <a:defRPr sz="2450"/>
            </a:lvl8pPr>
            <a:lvl9pPr lvl="8" rtl="0">
              <a:spcBef>
                <a:spcPts val="400"/>
              </a:spcBef>
              <a:spcAft>
                <a:spcPts val="0"/>
              </a:spcAft>
              <a:buSzPts val="2450"/>
              <a:buNone/>
              <a:defRPr sz="2450"/>
            </a:lvl9pPr>
          </a:lstStyle>
          <a:p/>
        </p:txBody>
      </p:sp>
      <p:sp>
        <p:nvSpPr>
          <p:cNvPr id="85" name="Google Shape;85;p6"/>
          <p:cNvSpPr txBox="1"/>
          <p:nvPr>
            <p:ph idx="4" type="body"/>
          </p:nvPr>
        </p:nvSpPr>
        <p:spPr>
          <a:xfrm>
            <a:off x="5566826" y="6641563"/>
            <a:ext cx="3217500" cy="970500"/>
          </a:xfrm>
          <a:prstGeom prst="rect">
            <a:avLst/>
          </a:prstGeom>
        </p:spPr>
        <p:txBody>
          <a:bodyPr anchorCtr="0" anchor="ctr"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86" name="Google Shape;86;p6"/>
          <p:cNvSpPr txBox="1"/>
          <p:nvPr>
            <p:ph idx="5" type="subTitle"/>
          </p:nvPr>
        </p:nvSpPr>
        <p:spPr>
          <a:xfrm>
            <a:off x="9794125" y="5070250"/>
            <a:ext cx="3342600" cy="521100"/>
          </a:xfrm>
          <a:prstGeom prst="rect">
            <a:avLst/>
          </a:prstGeom>
        </p:spPr>
        <p:txBody>
          <a:bodyPr anchorCtr="0" anchor="ctr" bIns="45700" lIns="91425" spcFirstLastPara="1" rIns="91425" wrap="square" tIns="45700">
            <a:noAutofit/>
          </a:bodyPr>
          <a:lstStyle>
            <a:lvl1pPr lvl="0" rtl="0" algn="ctr">
              <a:spcBef>
                <a:spcPts val="640"/>
              </a:spcBef>
              <a:spcAft>
                <a:spcPts val="0"/>
              </a:spcAft>
              <a:buSzPts val="2450"/>
              <a:buNone/>
              <a:defRPr b="1" sz="2450"/>
            </a:lvl1pPr>
            <a:lvl2pPr lvl="1" rtl="0">
              <a:spcBef>
                <a:spcPts val="560"/>
              </a:spcBef>
              <a:spcAft>
                <a:spcPts val="0"/>
              </a:spcAft>
              <a:buSzPts val="2450"/>
              <a:buNone/>
              <a:defRPr sz="2450"/>
            </a:lvl2pPr>
            <a:lvl3pPr lvl="2" rtl="0">
              <a:spcBef>
                <a:spcPts val="480"/>
              </a:spcBef>
              <a:spcAft>
                <a:spcPts val="0"/>
              </a:spcAft>
              <a:buSzPts val="2450"/>
              <a:buNone/>
              <a:defRPr sz="2450"/>
            </a:lvl3pPr>
            <a:lvl4pPr lvl="3" rtl="0">
              <a:spcBef>
                <a:spcPts val="400"/>
              </a:spcBef>
              <a:spcAft>
                <a:spcPts val="0"/>
              </a:spcAft>
              <a:buSzPts val="2450"/>
              <a:buNone/>
              <a:defRPr sz="2450"/>
            </a:lvl4pPr>
            <a:lvl5pPr lvl="4" rtl="0">
              <a:spcBef>
                <a:spcPts val="400"/>
              </a:spcBef>
              <a:spcAft>
                <a:spcPts val="0"/>
              </a:spcAft>
              <a:buSzPts val="2450"/>
              <a:buNone/>
              <a:defRPr sz="2450"/>
            </a:lvl5pPr>
            <a:lvl6pPr lvl="5" rtl="0">
              <a:spcBef>
                <a:spcPts val="400"/>
              </a:spcBef>
              <a:spcAft>
                <a:spcPts val="0"/>
              </a:spcAft>
              <a:buSzPts val="2450"/>
              <a:buNone/>
              <a:defRPr sz="2450"/>
            </a:lvl6pPr>
            <a:lvl7pPr lvl="6" rtl="0">
              <a:spcBef>
                <a:spcPts val="400"/>
              </a:spcBef>
              <a:spcAft>
                <a:spcPts val="0"/>
              </a:spcAft>
              <a:buSzPts val="2450"/>
              <a:buNone/>
              <a:defRPr sz="2450"/>
            </a:lvl7pPr>
            <a:lvl8pPr lvl="7" rtl="0">
              <a:spcBef>
                <a:spcPts val="400"/>
              </a:spcBef>
              <a:spcAft>
                <a:spcPts val="0"/>
              </a:spcAft>
              <a:buSzPts val="2450"/>
              <a:buNone/>
              <a:defRPr sz="2450"/>
            </a:lvl8pPr>
            <a:lvl9pPr lvl="8" rtl="0">
              <a:spcBef>
                <a:spcPts val="400"/>
              </a:spcBef>
              <a:spcAft>
                <a:spcPts val="0"/>
              </a:spcAft>
              <a:buSzPts val="2450"/>
              <a:buNone/>
              <a:defRPr sz="2450"/>
            </a:lvl9pPr>
          </a:lstStyle>
          <a:p/>
        </p:txBody>
      </p:sp>
      <p:sp>
        <p:nvSpPr>
          <p:cNvPr id="87" name="Google Shape;87;p6"/>
          <p:cNvSpPr txBox="1"/>
          <p:nvPr>
            <p:ph idx="6" type="body"/>
          </p:nvPr>
        </p:nvSpPr>
        <p:spPr>
          <a:xfrm>
            <a:off x="13905701" y="4855625"/>
            <a:ext cx="3217500" cy="970500"/>
          </a:xfrm>
          <a:prstGeom prst="rect">
            <a:avLst/>
          </a:prstGeom>
        </p:spPr>
        <p:txBody>
          <a:bodyPr anchorCtr="0" anchor="ctr"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88" name="Google Shape;88;p6"/>
          <p:cNvSpPr txBox="1"/>
          <p:nvPr>
            <p:ph idx="7" type="subTitle"/>
          </p:nvPr>
        </p:nvSpPr>
        <p:spPr>
          <a:xfrm>
            <a:off x="9794125" y="8702925"/>
            <a:ext cx="3342600" cy="521100"/>
          </a:xfrm>
          <a:prstGeom prst="rect">
            <a:avLst/>
          </a:prstGeom>
        </p:spPr>
        <p:txBody>
          <a:bodyPr anchorCtr="0" anchor="ctr" bIns="45700" lIns="91425" spcFirstLastPara="1" rIns="91425" wrap="square" tIns="45700">
            <a:noAutofit/>
          </a:bodyPr>
          <a:lstStyle>
            <a:lvl1pPr lvl="0" rtl="0" algn="ctr">
              <a:spcBef>
                <a:spcPts val="640"/>
              </a:spcBef>
              <a:spcAft>
                <a:spcPts val="0"/>
              </a:spcAft>
              <a:buSzPts val="2450"/>
              <a:buNone/>
              <a:defRPr b="1" sz="2450"/>
            </a:lvl1pPr>
            <a:lvl2pPr lvl="1" rtl="0">
              <a:spcBef>
                <a:spcPts val="560"/>
              </a:spcBef>
              <a:spcAft>
                <a:spcPts val="0"/>
              </a:spcAft>
              <a:buSzPts val="2450"/>
              <a:buNone/>
              <a:defRPr sz="2450"/>
            </a:lvl2pPr>
            <a:lvl3pPr lvl="2" rtl="0">
              <a:spcBef>
                <a:spcPts val="480"/>
              </a:spcBef>
              <a:spcAft>
                <a:spcPts val="0"/>
              </a:spcAft>
              <a:buSzPts val="2450"/>
              <a:buNone/>
              <a:defRPr sz="2450"/>
            </a:lvl3pPr>
            <a:lvl4pPr lvl="3" rtl="0">
              <a:spcBef>
                <a:spcPts val="400"/>
              </a:spcBef>
              <a:spcAft>
                <a:spcPts val="0"/>
              </a:spcAft>
              <a:buSzPts val="2450"/>
              <a:buNone/>
              <a:defRPr sz="2450"/>
            </a:lvl4pPr>
            <a:lvl5pPr lvl="4" rtl="0">
              <a:spcBef>
                <a:spcPts val="400"/>
              </a:spcBef>
              <a:spcAft>
                <a:spcPts val="0"/>
              </a:spcAft>
              <a:buSzPts val="2450"/>
              <a:buNone/>
              <a:defRPr sz="2450"/>
            </a:lvl5pPr>
            <a:lvl6pPr lvl="5" rtl="0">
              <a:spcBef>
                <a:spcPts val="400"/>
              </a:spcBef>
              <a:spcAft>
                <a:spcPts val="0"/>
              </a:spcAft>
              <a:buSzPts val="2450"/>
              <a:buNone/>
              <a:defRPr sz="2450"/>
            </a:lvl6pPr>
            <a:lvl7pPr lvl="6" rtl="0">
              <a:spcBef>
                <a:spcPts val="400"/>
              </a:spcBef>
              <a:spcAft>
                <a:spcPts val="0"/>
              </a:spcAft>
              <a:buSzPts val="2450"/>
              <a:buNone/>
              <a:defRPr sz="2450"/>
            </a:lvl7pPr>
            <a:lvl8pPr lvl="7" rtl="0">
              <a:spcBef>
                <a:spcPts val="400"/>
              </a:spcBef>
              <a:spcAft>
                <a:spcPts val="0"/>
              </a:spcAft>
              <a:buSzPts val="2450"/>
              <a:buNone/>
              <a:defRPr sz="2450"/>
            </a:lvl8pPr>
            <a:lvl9pPr lvl="8" rtl="0">
              <a:spcBef>
                <a:spcPts val="400"/>
              </a:spcBef>
              <a:spcAft>
                <a:spcPts val="0"/>
              </a:spcAft>
              <a:buSzPts val="2450"/>
              <a:buNone/>
              <a:defRPr sz="2450"/>
            </a:lvl9pPr>
          </a:lstStyle>
          <a:p/>
        </p:txBody>
      </p:sp>
      <p:sp>
        <p:nvSpPr>
          <p:cNvPr id="89" name="Google Shape;89;p6"/>
          <p:cNvSpPr txBox="1"/>
          <p:nvPr>
            <p:ph idx="8" type="body"/>
          </p:nvPr>
        </p:nvSpPr>
        <p:spPr>
          <a:xfrm>
            <a:off x="13905701" y="8488300"/>
            <a:ext cx="3217500" cy="970500"/>
          </a:xfrm>
          <a:prstGeom prst="rect">
            <a:avLst/>
          </a:prstGeom>
        </p:spPr>
        <p:txBody>
          <a:bodyPr anchorCtr="0" anchor="ctr"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90" name="Google Shape;90;p6"/>
          <p:cNvSpPr txBox="1"/>
          <p:nvPr>
            <p:ph idx="9" type="body"/>
          </p:nvPr>
        </p:nvSpPr>
        <p:spPr>
          <a:xfrm>
            <a:off x="756690" y="840988"/>
            <a:ext cx="7453500" cy="9705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91" name="Shape 91"/>
        <p:cNvGrpSpPr/>
        <p:nvPr/>
      </p:nvGrpSpPr>
      <p:grpSpPr>
        <a:xfrm>
          <a:off x="0" y="0"/>
          <a:ext cx="0" cy="0"/>
          <a:chOff x="0" y="0"/>
          <a:chExt cx="0" cy="0"/>
        </a:xfrm>
      </p:grpSpPr>
      <p:sp>
        <p:nvSpPr>
          <p:cNvPr id="92" name="Google Shape;92;p7"/>
          <p:cNvSpPr/>
          <p:nvPr/>
        </p:nvSpPr>
        <p:spPr>
          <a:xfrm>
            <a:off x="5702057" y="2420561"/>
            <a:ext cx="3482042" cy="3418870"/>
          </a:xfrm>
          <a:custGeom>
            <a:rect b="b" l="l" r="r" t="t"/>
            <a:pathLst>
              <a:path extrusionOk="0" h="3418870" w="3482042">
                <a:moveTo>
                  <a:pt x="0" y="0"/>
                </a:moveTo>
                <a:lnTo>
                  <a:pt x="3482043" y="0"/>
                </a:lnTo>
                <a:lnTo>
                  <a:pt x="3482043" y="3418869"/>
                </a:lnTo>
                <a:lnTo>
                  <a:pt x="0" y="3418869"/>
                </a:lnTo>
                <a:lnTo>
                  <a:pt x="0" y="0"/>
                </a:lnTo>
                <a:close/>
              </a:path>
            </a:pathLst>
          </a:custGeom>
          <a:blipFill rotWithShape="1">
            <a:blip r:embed="rId2">
              <a:alphaModFix/>
            </a:blip>
            <a:stretch>
              <a:fillRect b="-101527" l="0" r="-97519" t="0"/>
            </a:stretch>
          </a:blipFill>
          <a:ln>
            <a:noFill/>
          </a:ln>
        </p:spPr>
      </p:sp>
      <p:sp>
        <p:nvSpPr>
          <p:cNvPr id="93" name="Google Shape;93;p7"/>
          <p:cNvSpPr/>
          <p:nvPr/>
        </p:nvSpPr>
        <p:spPr>
          <a:xfrm rot="10800000">
            <a:off x="9103900" y="5839430"/>
            <a:ext cx="3482042" cy="3418870"/>
          </a:xfrm>
          <a:custGeom>
            <a:rect b="b" l="l" r="r" t="t"/>
            <a:pathLst>
              <a:path extrusionOk="0" h="3418870" w="3482042">
                <a:moveTo>
                  <a:pt x="0" y="0"/>
                </a:moveTo>
                <a:lnTo>
                  <a:pt x="3482043" y="0"/>
                </a:lnTo>
                <a:lnTo>
                  <a:pt x="3482043" y="3418870"/>
                </a:lnTo>
                <a:lnTo>
                  <a:pt x="0" y="3418870"/>
                </a:lnTo>
                <a:lnTo>
                  <a:pt x="0" y="0"/>
                </a:lnTo>
                <a:close/>
              </a:path>
            </a:pathLst>
          </a:custGeom>
          <a:blipFill rotWithShape="1">
            <a:blip r:embed="rId3">
              <a:alphaModFix/>
            </a:blip>
            <a:stretch>
              <a:fillRect b="-101527" l="0" r="-97519" t="0"/>
            </a:stretch>
          </a:blipFill>
          <a:ln>
            <a:noFill/>
          </a:ln>
        </p:spPr>
      </p:sp>
      <p:sp>
        <p:nvSpPr>
          <p:cNvPr id="94" name="Google Shape;94;p7"/>
          <p:cNvSpPr/>
          <p:nvPr/>
        </p:nvSpPr>
        <p:spPr>
          <a:xfrm>
            <a:off x="9103900" y="2420561"/>
            <a:ext cx="3482042" cy="3418870"/>
          </a:xfrm>
          <a:custGeom>
            <a:rect b="b" l="l" r="r" t="t"/>
            <a:pathLst>
              <a:path extrusionOk="0" h="3418870" w="3482042">
                <a:moveTo>
                  <a:pt x="0" y="0"/>
                </a:moveTo>
                <a:lnTo>
                  <a:pt x="3482043" y="0"/>
                </a:lnTo>
                <a:lnTo>
                  <a:pt x="3482043" y="3418869"/>
                </a:lnTo>
                <a:lnTo>
                  <a:pt x="0" y="3418869"/>
                </a:lnTo>
                <a:lnTo>
                  <a:pt x="0" y="0"/>
                </a:lnTo>
                <a:close/>
              </a:path>
            </a:pathLst>
          </a:custGeom>
          <a:blipFill rotWithShape="1">
            <a:blip r:embed="rId4">
              <a:alphaModFix/>
            </a:blip>
            <a:stretch>
              <a:fillRect b="-101527" l="-97519" r="0" t="0"/>
            </a:stretch>
          </a:blipFill>
          <a:ln>
            <a:noFill/>
          </a:ln>
        </p:spPr>
      </p:sp>
      <p:sp>
        <p:nvSpPr>
          <p:cNvPr id="95" name="Google Shape;95;p7"/>
          <p:cNvSpPr/>
          <p:nvPr/>
        </p:nvSpPr>
        <p:spPr>
          <a:xfrm rot="10800000">
            <a:off x="5702057" y="5839430"/>
            <a:ext cx="3482042" cy="3418870"/>
          </a:xfrm>
          <a:custGeom>
            <a:rect b="b" l="l" r="r" t="t"/>
            <a:pathLst>
              <a:path extrusionOk="0" h="3418870" w="3482042">
                <a:moveTo>
                  <a:pt x="0" y="0"/>
                </a:moveTo>
                <a:lnTo>
                  <a:pt x="3482043" y="0"/>
                </a:lnTo>
                <a:lnTo>
                  <a:pt x="3482043" y="3418870"/>
                </a:lnTo>
                <a:lnTo>
                  <a:pt x="0" y="3418870"/>
                </a:lnTo>
                <a:lnTo>
                  <a:pt x="0" y="0"/>
                </a:lnTo>
                <a:close/>
              </a:path>
            </a:pathLst>
          </a:custGeom>
          <a:blipFill rotWithShape="1">
            <a:blip r:embed="rId5">
              <a:alphaModFix/>
            </a:blip>
            <a:stretch>
              <a:fillRect b="-101527" l="-97519" r="0" t="0"/>
            </a:stretch>
          </a:blipFill>
          <a:ln>
            <a:noFill/>
          </a:ln>
        </p:spPr>
      </p:sp>
      <p:grpSp>
        <p:nvGrpSpPr>
          <p:cNvPr id="96" name="Google Shape;96;p7"/>
          <p:cNvGrpSpPr/>
          <p:nvPr/>
        </p:nvGrpSpPr>
        <p:grpSpPr>
          <a:xfrm>
            <a:off x="6514768" y="3250298"/>
            <a:ext cx="5178268" cy="5178268"/>
            <a:chOff x="0" y="0"/>
            <a:chExt cx="812800" cy="812800"/>
          </a:xfrm>
        </p:grpSpPr>
        <p:sp>
          <p:nvSpPr>
            <p:cNvPr id="97" name="Google Shape;97;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7"/>
          <p:cNvGrpSpPr/>
          <p:nvPr/>
        </p:nvGrpSpPr>
        <p:grpSpPr>
          <a:xfrm>
            <a:off x="8937280" y="1478271"/>
            <a:ext cx="413482" cy="8541886"/>
            <a:chOff x="0" y="-47625"/>
            <a:chExt cx="108900" cy="2249700"/>
          </a:xfrm>
        </p:grpSpPr>
        <p:sp>
          <p:nvSpPr>
            <p:cNvPr id="100" name="Google Shape;100;p7"/>
            <p:cNvSpPr/>
            <p:nvPr/>
          </p:nvSpPr>
          <p:spPr>
            <a:xfrm>
              <a:off x="0" y="0"/>
              <a:ext cx="108890" cy="2201986"/>
            </a:xfrm>
            <a:custGeom>
              <a:rect b="b" l="l" r="r" t="t"/>
              <a:pathLst>
                <a:path extrusionOk="0" h="2201986" w="108890">
                  <a:moveTo>
                    <a:pt x="0" y="0"/>
                  </a:moveTo>
                  <a:lnTo>
                    <a:pt x="108890" y="0"/>
                  </a:lnTo>
                  <a:lnTo>
                    <a:pt x="108890" y="2201986"/>
                  </a:lnTo>
                  <a:lnTo>
                    <a:pt x="0" y="2201986"/>
                  </a:lnTo>
                  <a:close/>
                </a:path>
              </a:pathLst>
            </a:custGeom>
            <a:solidFill>
              <a:srgbClr val="FFFFFF"/>
            </a:solidFill>
            <a:ln>
              <a:noFill/>
            </a:ln>
          </p:spPr>
        </p:sp>
        <p:sp>
          <p:nvSpPr>
            <p:cNvPr id="101" name="Google Shape;101;p7"/>
            <p:cNvSpPr txBox="1"/>
            <p:nvPr/>
          </p:nvSpPr>
          <p:spPr>
            <a:xfrm>
              <a:off x="0" y="-47625"/>
              <a:ext cx="108900" cy="22497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7"/>
          <p:cNvGrpSpPr/>
          <p:nvPr/>
        </p:nvGrpSpPr>
        <p:grpSpPr>
          <a:xfrm rot="-5400000">
            <a:off x="8887141" y="1568467"/>
            <a:ext cx="413482" cy="8541886"/>
            <a:chOff x="0" y="-47625"/>
            <a:chExt cx="108900" cy="2249700"/>
          </a:xfrm>
        </p:grpSpPr>
        <p:sp>
          <p:nvSpPr>
            <p:cNvPr id="103" name="Google Shape;103;p7"/>
            <p:cNvSpPr/>
            <p:nvPr/>
          </p:nvSpPr>
          <p:spPr>
            <a:xfrm>
              <a:off x="0" y="0"/>
              <a:ext cx="108890" cy="2201986"/>
            </a:xfrm>
            <a:custGeom>
              <a:rect b="b" l="l" r="r" t="t"/>
              <a:pathLst>
                <a:path extrusionOk="0" h="2201986" w="108890">
                  <a:moveTo>
                    <a:pt x="0" y="0"/>
                  </a:moveTo>
                  <a:lnTo>
                    <a:pt x="108890" y="0"/>
                  </a:lnTo>
                  <a:lnTo>
                    <a:pt x="108890" y="2201986"/>
                  </a:lnTo>
                  <a:lnTo>
                    <a:pt x="0" y="2201986"/>
                  </a:lnTo>
                  <a:close/>
                </a:path>
              </a:pathLst>
            </a:custGeom>
            <a:solidFill>
              <a:srgbClr val="FFFFFF"/>
            </a:solidFill>
            <a:ln>
              <a:noFill/>
            </a:ln>
          </p:spPr>
        </p:sp>
        <p:sp>
          <p:nvSpPr>
            <p:cNvPr id="104" name="Google Shape;104;p7"/>
            <p:cNvSpPr txBox="1"/>
            <p:nvPr/>
          </p:nvSpPr>
          <p:spPr>
            <a:xfrm>
              <a:off x="0" y="-47625"/>
              <a:ext cx="108900" cy="22497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 name="Google Shape;105;p7"/>
          <p:cNvGrpSpPr/>
          <p:nvPr/>
        </p:nvGrpSpPr>
        <p:grpSpPr>
          <a:xfrm>
            <a:off x="982493" y="3069471"/>
            <a:ext cx="236927" cy="1569638"/>
            <a:chOff x="0" y="-47625"/>
            <a:chExt cx="62400" cy="413400"/>
          </a:xfrm>
        </p:grpSpPr>
        <p:sp>
          <p:nvSpPr>
            <p:cNvPr id="106" name="Google Shape;106;p7"/>
            <p:cNvSpPr/>
            <p:nvPr/>
          </p:nvSpPr>
          <p:spPr>
            <a:xfrm>
              <a:off x="0" y="0"/>
              <a:ext cx="62326" cy="365662"/>
            </a:xfrm>
            <a:custGeom>
              <a:rect b="b" l="l" r="r" t="t"/>
              <a:pathLst>
                <a:path extrusionOk="0" h="365662" w="62326">
                  <a:moveTo>
                    <a:pt x="0" y="0"/>
                  </a:moveTo>
                  <a:lnTo>
                    <a:pt x="62326" y="0"/>
                  </a:lnTo>
                  <a:lnTo>
                    <a:pt x="62326" y="365662"/>
                  </a:lnTo>
                  <a:lnTo>
                    <a:pt x="0" y="365662"/>
                  </a:lnTo>
                  <a:close/>
                </a:path>
              </a:pathLst>
            </a:custGeom>
            <a:solidFill>
              <a:srgbClr val="EBD24C"/>
            </a:solidFill>
            <a:ln>
              <a:noFill/>
            </a:ln>
          </p:spPr>
        </p:sp>
        <p:sp>
          <p:nvSpPr>
            <p:cNvPr id="107" name="Google Shape;107;p7"/>
            <p:cNvSpPr txBox="1"/>
            <p:nvPr/>
          </p:nvSpPr>
          <p:spPr>
            <a:xfrm>
              <a:off x="0" y="-47625"/>
              <a:ext cx="62400" cy="4134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 name="Google Shape;108;p7"/>
          <p:cNvGrpSpPr/>
          <p:nvPr/>
        </p:nvGrpSpPr>
        <p:grpSpPr>
          <a:xfrm>
            <a:off x="982493" y="6755152"/>
            <a:ext cx="236927" cy="1569638"/>
            <a:chOff x="0" y="-47625"/>
            <a:chExt cx="62400" cy="413400"/>
          </a:xfrm>
        </p:grpSpPr>
        <p:sp>
          <p:nvSpPr>
            <p:cNvPr id="109" name="Google Shape;109;p7"/>
            <p:cNvSpPr/>
            <p:nvPr/>
          </p:nvSpPr>
          <p:spPr>
            <a:xfrm>
              <a:off x="0" y="0"/>
              <a:ext cx="62326" cy="365662"/>
            </a:xfrm>
            <a:custGeom>
              <a:rect b="b" l="l" r="r" t="t"/>
              <a:pathLst>
                <a:path extrusionOk="0" h="365662" w="62326">
                  <a:moveTo>
                    <a:pt x="0" y="0"/>
                  </a:moveTo>
                  <a:lnTo>
                    <a:pt x="62326" y="0"/>
                  </a:lnTo>
                  <a:lnTo>
                    <a:pt x="62326" y="365662"/>
                  </a:lnTo>
                  <a:lnTo>
                    <a:pt x="0" y="365662"/>
                  </a:lnTo>
                  <a:close/>
                </a:path>
              </a:pathLst>
            </a:custGeom>
            <a:solidFill>
              <a:srgbClr val="5A8CBF"/>
            </a:solidFill>
            <a:ln>
              <a:noFill/>
            </a:ln>
          </p:spPr>
        </p:sp>
        <p:sp>
          <p:nvSpPr>
            <p:cNvPr id="110" name="Google Shape;110;p7"/>
            <p:cNvSpPr txBox="1"/>
            <p:nvPr/>
          </p:nvSpPr>
          <p:spPr>
            <a:xfrm>
              <a:off x="0" y="-47625"/>
              <a:ext cx="62400" cy="4134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 name="Google Shape;111;p7"/>
          <p:cNvGrpSpPr/>
          <p:nvPr/>
        </p:nvGrpSpPr>
        <p:grpSpPr>
          <a:xfrm>
            <a:off x="17116487" y="3069471"/>
            <a:ext cx="236927" cy="1569638"/>
            <a:chOff x="0" y="-47625"/>
            <a:chExt cx="62400" cy="413400"/>
          </a:xfrm>
        </p:grpSpPr>
        <p:sp>
          <p:nvSpPr>
            <p:cNvPr id="112" name="Google Shape;112;p7"/>
            <p:cNvSpPr/>
            <p:nvPr/>
          </p:nvSpPr>
          <p:spPr>
            <a:xfrm>
              <a:off x="0" y="0"/>
              <a:ext cx="62326" cy="365662"/>
            </a:xfrm>
            <a:custGeom>
              <a:rect b="b" l="l" r="r" t="t"/>
              <a:pathLst>
                <a:path extrusionOk="0" h="365662" w="62326">
                  <a:moveTo>
                    <a:pt x="0" y="0"/>
                  </a:moveTo>
                  <a:lnTo>
                    <a:pt x="62326" y="0"/>
                  </a:lnTo>
                  <a:lnTo>
                    <a:pt x="62326" y="365662"/>
                  </a:lnTo>
                  <a:lnTo>
                    <a:pt x="0" y="365662"/>
                  </a:lnTo>
                  <a:close/>
                </a:path>
              </a:pathLst>
            </a:custGeom>
            <a:solidFill>
              <a:srgbClr val="BFBFBF"/>
            </a:solidFill>
            <a:ln>
              <a:noFill/>
            </a:ln>
          </p:spPr>
        </p:sp>
        <p:sp>
          <p:nvSpPr>
            <p:cNvPr id="113" name="Google Shape;113;p7"/>
            <p:cNvSpPr txBox="1"/>
            <p:nvPr/>
          </p:nvSpPr>
          <p:spPr>
            <a:xfrm>
              <a:off x="0" y="-47625"/>
              <a:ext cx="62400" cy="4134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 name="Google Shape;114;p7"/>
          <p:cNvGrpSpPr/>
          <p:nvPr/>
        </p:nvGrpSpPr>
        <p:grpSpPr>
          <a:xfrm>
            <a:off x="17116487" y="6755152"/>
            <a:ext cx="236927" cy="1569638"/>
            <a:chOff x="0" y="-47625"/>
            <a:chExt cx="62400" cy="413400"/>
          </a:xfrm>
        </p:grpSpPr>
        <p:sp>
          <p:nvSpPr>
            <p:cNvPr id="115" name="Google Shape;115;p7"/>
            <p:cNvSpPr/>
            <p:nvPr/>
          </p:nvSpPr>
          <p:spPr>
            <a:xfrm>
              <a:off x="0" y="0"/>
              <a:ext cx="62326" cy="365662"/>
            </a:xfrm>
            <a:custGeom>
              <a:rect b="b" l="l" r="r" t="t"/>
              <a:pathLst>
                <a:path extrusionOk="0" h="365662" w="62326">
                  <a:moveTo>
                    <a:pt x="0" y="0"/>
                  </a:moveTo>
                  <a:lnTo>
                    <a:pt x="62326" y="0"/>
                  </a:lnTo>
                  <a:lnTo>
                    <a:pt x="62326" y="365662"/>
                  </a:lnTo>
                  <a:lnTo>
                    <a:pt x="0" y="365662"/>
                  </a:lnTo>
                  <a:close/>
                </a:path>
              </a:pathLst>
            </a:custGeom>
            <a:solidFill>
              <a:srgbClr val="B6DCEB"/>
            </a:solidFill>
            <a:ln>
              <a:noFill/>
            </a:ln>
          </p:spPr>
        </p:sp>
        <p:sp>
          <p:nvSpPr>
            <p:cNvPr id="116" name="Google Shape;116;p7"/>
            <p:cNvSpPr txBox="1"/>
            <p:nvPr/>
          </p:nvSpPr>
          <p:spPr>
            <a:xfrm>
              <a:off x="0" y="-47625"/>
              <a:ext cx="62400" cy="41340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7" name="Google Shape;117;p7"/>
          <p:cNvSpPr txBox="1"/>
          <p:nvPr/>
        </p:nvSpPr>
        <p:spPr>
          <a:xfrm>
            <a:off x="7256063" y="3716555"/>
            <a:ext cx="15060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EBD24C"/>
                </a:solidFill>
                <a:latin typeface="Alef"/>
                <a:ea typeface="Alef"/>
                <a:cs typeface="Alef"/>
                <a:sym typeface="Alef"/>
              </a:rPr>
              <a:t>01</a:t>
            </a:r>
            <a:endParaRPr/>
          </a:p>
        </p:txBody>
      </p:sp>
      <p:sp>
        <p:nvSpPr>
          <p:cNvPr id="118" name="Google Shape;118;p7"/>
          <p:cNvSpPr txBox="1"/>
          <p:nvPr/>
        </p:nvSpPr>
        <p:spPr>
          <a:xfrm>
            <a:off x="7256063" y="5963255"/>
            <a:ext cx="15060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5A8CBF"/>
                </a:solidFill>
                <a:latin typeface="Alef"/>
                <a:ea typeface="Alef"/>
                <a:cs typeface="Alef"/>
                <a:sym typeface="Alef"/>
              </a:rPr>
              <a:t>03</a:t>
            </a:r>
            <a:endParaRPr/>
          </a:p>
        </p:txBody>
      </p:sp>
      <p:sp>
        <p:nvSpPr>
          <p:cNvPr id="119" name="Google Shape;119;p7"/>
          <p:cNvSpPr txBox="1"/>
          <p:nvPr/>
        </p:nvSpPr>
        <p:spPr>
          <a:xfrm>
            <a:off x="9445774" y="3716555"/>
            <a:ext cx="1506000" cy="13494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0" i="0" lang="en-US" sz="8767" u="none" cap="none" strike="noStrike">
                <a:solidFill>
                  <a:srgbClr val="BFBFBF"/>
                </a:solidFill>
                <a:latin typeface="Alef"/>
                <a:ea typeface="Alef"/>
                <a:cs typeface="Alef"/>
                <a:sym typeface="Alef"/>
              </a:rPr>
              <a:t>02</a:t>
            </a:r>
            <a:endParaRPr/>
          </a:p>
        </p:txBody>
      </p:sp>
      <p:sp>
        <p:nvSpPr>
          <p:cNvPr id="120" name="Google Shape;120;p7"/>
          <p:cNvSpPr txBox="1"/>
          <p:nvPr/>
        </p:nvSpPr>
        <p:spPr>
          <a:xfrm>
            <a:off x="9445774" y="5963255"/>
            <a:ext cx="1506000" cy="134940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0" i="0" lang="en-US" sz="8767" u="none" cap="none" strike="noStrike">
                <a:solidFill>
                  <a:srgbClr val="B6DCEB"/>
                </a:solidFill>
                <a:latin typeface="Alef"/>
                <a:ea typeface="Alef"/>
                <a:cs typeface="Alef"/>
                <a:sym typeface="Alef"/>
              </a:rPr>
              <a:t>04</a:t>
            </a:r>
            <a:endParaRPr/>
          </a:p>
        </p:txBody>
      </p:sp>
      <p:grpSp>
        <p:nvGrpSpPr>
          <p:cNvPr id="121" name="Google Shape;121;p7"/>
          <p:cNvGrpSpPr/>
          <p:nvPr/>
        </p:nvGrpSpPr>
        <p:grpSpPr>
          <a:xfrm>
            <a:off x="9525002" y="1096649"/>
            <a:ext cx="8763458" cy="611578"/>
            <a:chOff x="0" y="-47625"/>
            <a:chExt cx="2045100" cy="154556"/>
          </a:xfrm>
        </p:grpSpPr>
        <p:sp>
          <p:nvSpPr>
            <p:cNvPr id="122" name="Google Shape;122;p7"/>
            <p:cNvSpPr/>
            <p:nvPr/>
          </p:nvSpPr>
          <p:spPr>
            <a:xfrm>
              <a:off x="0" y="0"/>
              <a:ext cx="2044956" cy="106931"/>
            </a:xfrm>
            <a:custGeom>
              <a:rect b="b" l="l" r="r" t="t"/>
              <a:pathLst>
                <a:path extrusionOk="0" h="106931" w="2044956">
                  <a:moveTo>
                    <a:pt x="0" y="0"/>
                  </a:moveTo>
                  <a:lnTo>
                    <a:pt x="2044956" y="0"/>
                  </a:lnTo>
                  <a:lnTo>
                    <a:pt x="2044956" y="106931"/>
                  </a:lnTo>
                  <a:lnTo>
                    <a:pt x="0" y="106931"/>
                  </a:lnTo>
                  <a:close/>
                </a:path>
              </a:pathLst>
            </a:custGeom>
            <a:solidFill>
              <a:srgbClr val="EBD24C"/>
            </a:solidFill>
            <a:ln>
              <a:noFill/>
            </a:ln>
          </p:spPr>
        </p:sp>
        <p:sp>
          <p:nvSpPr>
            <p:cNvPr id="123" name="Google Shape;123;p7"/>
            <p:cNvSpPr txBox="1"/>
            <p:nvPr/>
          </p:nvSpPr>
          <p:spPr>
            <a:xfrm>
              <a:off x="0" y="-47625"/>
              <a:ext cx="2045100" cy="154500"/>
            </a:xfrm>
            <a:prstGeom prst="rect">
              <a:avLst/>
            </a:prstGeom>
            <a:noFill/>
            <a:ln>
              <a:noFill/>
            </a:ln>
          </p:spPr>
          <p:txBody>
            <a:bodyPr anchorCtr="0" anchor="ctr" bIns="50800" lIns="50800" spcFirstLastPara="1" rIns="50800" wrap="square" tIns="50800">
              <a:noAutofit/>
            </a:bodyPr>
            <a:lstStyle/>
            <a:p>
              <a:pPr indent="0" lvl="0" marL="0" marR="0" rtl="0" algn="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4" name="Google Shape;124;p7"/>
          <p:cNvSpPr txBox="1"/>
          <p:nvPr>
            <p:ph type="title"/>
          </p:nvPr>
        </p:nvSpPr>
        <p:spPr>
          <a:xfrm>
            <a:off x="9255425" y="411375"/>
            <a:ext cx="8004000" cy="1143000"/>
          </a:xfrm>
          <a:prstGeom prst="rect">
            <a:avLst/>
          </a:prstGeom>
        </p:spPr>
        <p:txBody>
          <a:bodyPr anchorCtr="0" anchor="t" bIns="45700" lIns="91425" spcFirstLastPara="1" rIns="91425" wrap="square" tIns="45700">
            <a:noAutofit/>
          </a:bodyPr>
          <a:lstStyle>
            <a:lvl1pPr lvl="0" rtl="0">
              <a:spcBef>
                <a:spcPts val="0"/>
              </a:spcBef>
              <a:spcAft>
                <a:spcPts val="0"/>
              </a:spcAft>
              <a:buSzPts val="875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 name="Google Shape;125;p7"/>
          <p:cNvSpPr txBox="1"/>
          <p:nvPr>
            <p:ph idx="1" type="body"/>
          </p:nvPr>
        </p:nvSpPr>
        <p:spPr>
          <a:xfrm>
            <a:off x="756690" y="840988"/>
            <a:ext cx="7453500" cy="9705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26" name="Google Shape;126;p7"/>
          <p:cNvSpPr txBox="1"/>
          <p:nvPr>
            <p:ph idx="2" type="subTitle"/>
          </p:nvPr>
        </p:nvSpPr>
        <p:spPr>
          <a:xfrm>
            <a:off x="1476325" y="6984900"/>
            <a:ext cx="3832800" cy="447600"/>
          </a:xfrm>
          <a:prstGeom prst="rect">
            <a:avLst/>
          </a:prstGeom>
        </p:spPr>
        <p:txBody>
          <a:bodyPr anchorCtr="0" anchor="t" bIns="45700" lIns="91425" spcFirstLastPara="1" rIns="91425" wrap="square" tIns="45700">
            <a:noAutofit/>
          </a:bodyPr>
          <a:lstStyle>
            <a:lvl1pPr lvl="0">
              <a:spcBef>
                <a:spcPts val="640"/>
              </a:spcBef>
              <a:spcAft>
                <a:spcPts val="0"/>
              </a:spcAft>
              <a:buSzPts val="2550"/>
              <a:buNone/>
              <a:defRPr b="1" sz="2550"/>
            </a:lvl1pPr>
            <a:lvl2pPr lvl="1">
              <a:spcBef>
                <a:spcPts val="560"/>
              </a:spcBef>
              <a:spcAft>
                <a:spcPts val="0"/>
              </a:spcAft>
              <a:buSzPts val="2550"/>
              <a:buNone/>
              <a:defRPr sz="2550"/>
            </a:lvl2pPr>
            <a:lvl3pPr lvl="2">
              <a:spcBef>
                <a:spcPts val="480"/>
              </a:spcBef>
              <a:spcAft>
                <a:spcPts val="0"/>
              </a:spcAft>
              <a:buSzPts val="2550"/>
              <a:buNone/>
              <a:defRPr sz="2550"/>
            </a:lvl3pPr>
            <a:lvl4pPr lvl="3">
              <a:spcBef>
                <a:spcPts val="400"/>
              </a:spcBef>
              <a:spcAft>
                <a:spcPts val="0"/>
              </a:spcAft>
              <a:buSzPts val="2550"/>
              <a:buNone/>
              <a:defRPr sz="2550"/>
            </a:lvl4pPr>
            <a:lvl5pPr lvl="4">
              <a:spcBef>
                <a:spcPts val="400"/>
              </a:spcBef>
              <a:spcAft>
                <a:spcPts val="0"/>
              </a:spcAft>
              <a:buSzPts val="2550"/>
              <a:buNone/>
              <a:defRPr sz="2550"/>
            </a:lvl5pPr>
            <a:lvl6pPr lvl="5">
              <a:spcBef>
                <a:spcPts val="400"/>
              </a:spcBef>
              <a:spcAft>
                <a:spcPts val="0"/>
              </a:spcAft>
              <a:buSzPts val="2550"/>
              <a:buNone/>
              <a:defRPr sz="2550"/>
            </a:lvl6pPr>
            <a:lvl7pPr lvl="6">
              <a:spcBef>
                <a:spcPts val="400"/>
              </a:spcBef>
              <a:spcAft>
                <a:spcPts val="0"/>
              </a:spcAft>
              <a:buSzPts val="2550"/>
              <a:buNone/>
              <a:defRPr sz="2550"/>
            </a:lvl7pPr>
            <a:lvl8pPr lvl="7">
              <a:spcBef>
                <a:spcPts val="400"/>
              </a:spcBef>
              <a:spcAft>
                <a:spcPts val="0"/>
              </a:spcAft>
              <a:buSzPts val="2550"/>
              <a:buNone/>
              <a:defRPr sz="2550"/>
            </a:lvl8pPr>
            <a:lvl9pPr lvl="8">
              <a:spcBef>
                <a:spcPts val="400"/>
              </a:spcBef>
              <a:spcAft>
                <a:spcPts val="0"/>
              </a:spcAft>
              <a:buSzPts val="2550"/>
              <a:buNone/>
              <a:defRPr sz="2550"/>
            </a:lvl9pPr>
          </a:lstStyle>
          <a:p/>
        </p:txBody>
      </p:sp>
      <p:sp>
        <p:nvSpPr>
          <p:cNvPr id="127" name="Google Shape;127;p7"/>
          <p:cNvSpPr txBox="1"/>
          <p:nvPr>
            <p:ph idx="3" type="body"/>
          </p:nvPr>
        </p:nvSpPr>
        <p:spPr>
          <a:xfrm>
            <a:off x="1527175" y="7498000"/>
            <a:ext cx="4008000" cy="826800"/>
          </a:xfrm>
          <a:prstGeom prst="rect">
            <a:avLst/>
          </a:prstGeom>
        </p:spPr>
        <p:txBody>
          <a:bodyPr anchorCtr="0" anchor="t" bIns="45700" lIns="91425" spcFirstLastPara="1" rIns="91425" wrap="square" tIns="45700">
            <a:no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128" name="Google Shape;128;p7"/>
          <p:cNvSpPr txBox="1"/>
          <p:nvPr>
            <p:ph idx="4" type="subTitle"/>
          </p:nvPr>
        </p:nvSpPr>
        <p:spPr>
          <a:xfrm>
            <a:off x="1476325" y="3278509"/>
            <a:ext cx="3832800" cy="447600"/>
          </a:xfrm>
          <a:prstGeom prst="rect">
            <a:avLst/>
          </a:prstGeom>
        </p:spPr>
        <p:txBody>
          <a:bodyPr anchorCtr="0" anchor="t" bIns="45700" lIns="91425" spcFirstLastPara="1" rIns="91425" wrap="square" tIns="45700">
            <a:noAutofit/>
          </a:bodyPr>
          <a:lstStyle>
            <a:lvl1pPr lvl="0" rtl="0">
              <a:spcBef>
                <a:spcPts val="640"/>
              </a:spcBef>
              <a:spcAft>
                <a:spcPts val="0"/>
              </a:spcAft>
              <a:buSzPts val="2550"/>
              <a:buNone/>
              <a:defRPr b="1" sz="2550"/>
            </a:lvl1pPr>
            <a:lvl2pPr lvl="1" rtl="0">
              <a:spcBef>
                <a:spcPts val="560"/>
              </a:spcBef>
              <a:spcAft>
                <a:spcPts val="0"/>
              </a:spcAft>
              <a:buSzPts val="2550"/>
              <a:buNone/>
              <a:defRPr sz="2550"/>
            </a:lvl2pPr>
            <a:lvl3pPr lvl="2" rtl="0">
              <a:spcBef>
                <a:spcPts val="480"/>
              </a:spcBef>
              <a:spcAft>
                <a:spcPts val="0"/>
              </a:spcAft>
              <a:buSzPts val="2550"/>
              <a:buNone/>
              <a:defRPr sz="2550"/>
            </a:lvl3pPr>
            <a:lvl4pPr lvl="3" rtl="0">
              <a:spcBef>
                <a:spcPts val="400"/>
              </a:spcBef>
              <a:spcAft>
                <a:spcPts val="0"/>
              </a:spcAft>
              <a:buSzPts val="2550"/>
              <a:buNone/>
              <a:defRPr sz="2550"/>
            </a:lvl4pPr>
            <a:lvl5pPr lvl="4" rtl="0">
              <a:spcBef>
                <a:spcPts val="400"/>
              </a:spcBef>
              <a:spcAft>
                <a:spcPts val="0"/>
              </a:spcAft>
              <a:buSzPts val="2550"/>
              <a:buNone/>
              <a:defRPr sz="2550"/>
            </a:lvl5pPr>
            <a:lvl6pPr lvl="5" rtl="0">
              <a:spcBef>
                <a:spcPts val="400"/>
              </a:spcBef>
              <a:spcAft>
                <a:spcPts val="0"/>
              </a:spcAft>
              <a:buSzPts val="2550"/>
              <a:buNone/>
              <a:defRPr sz="2550"/>
            </a:lvl6pPr>
            <a:lvl7pPr lvl="6" rtl="0">
              <a:spcBef>
                <a:spcPts val="400"/>
              </a:spcBef>
              <a:spcAft>
                <a:spcPts val="0"/>
              </a:spcAft>
              <a:buSzPts val="2550"/>
              <a:buNone/>
              <a:defRPr sz="2550"/>
            </a:lvl7pPr>
            <a:lvl8pPr lvl="7" rtl="0">
              <a:spcBef>
                <a:spcPts val="400"/>
              </a:spcBef>
              <a:spcAft>
                <a:spcPts val="0"/>
              </a:spcAft>
              <a:buSzPts val="2550"/>
              <a:buNone/>
              <a:defRPr sz="2550"/>
            </a:lvl8pPr>
            <a:lvl9pPr lvl="8" rtl="0">
              <a:spcBef>
                <a:spcPts val="400"/>
              </a:spcBef>
              <a:spcAft>
                <a:spcPts val="0"/>
              </a:spcAft>
              <a:buSzPts val="2550"/>
              <a:buNone/>
              <a:defRPr sz="2550"/>
            </a:lvl9pPr>
          </a:lstStyle>
          <a:p/>
        </p:txBody>
      </p:sp>
      <p:sp>
        <p:nvSpPr>
          <p:cNvPr id="129" name="Google Shape;129;p7"/>
          <p:cNvSpPr txBox="1"/>
          <p:nvPr>
            <p:ph idx="5" type="body"/>
          </p:nvPr>
        </p:nvSpPr>
        <p:spPr>
          <a:xfrm>
            <a:off x="1527175" y="3791609"/>
            <a:ext cx="4008000" cy="8268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30" name="Google Shape;130;p7"/>
          <p:cNvSpPr txBox="1"/>
          <p:nvPr>
            <p:ph idx="6" type="subTitle"/>
          </p:nvPr>
        </p:nvSpPr>
        <p:spPr>
          <a:xfrm>
            <a:off x="12821788" y="3278509"/>
            <a:ext cx="3832800" cy="447600"/>
          </a:xfrm>
          <a:prstGeom prst="rect">
            <a:avLst/>
          </a:prstGeom>
        </p:spPr>
        <p:txBody>
          <a:bodyPr anchorCtr="0" anchor="t" bIns="45700" lIns="91425" spcFirstLastPara="1" rIns="91425" wrap="square" tIns="45700">
            <a:noAutofit/>
          </a:bodyPr>
          <a:lstStyle>
            <a:lvl1pPr lvl="0" rtl="0" algn="r">
              <a:spcBef>
                <a:spcPts val="640"/>
              </a:spcBef>
              <a:spcAft>
                <a:spcPts val="0"/>
              </a:spcAft>
              <a:buSzPts val="2550"/>
              <a:buNone/>
              <a:defRPr b="1" sz="2550"/>
            </a:lvl1pPr>
            <a:lvl2pPr lvl="1" rtl="0" algn="r">
              <a:spcBef>
                <a:spcPts val="560"/>
              </a:spcBef>
              <a:spcAft>
                <a:spcPts val="0"/>
              </a:spcAft>
              <a:buSzPts val="2550"/>
              <a:buNone/>
              <a:defRPr sz="2550"/>
            </a:lvl2pPr>
            <a:lvl3pPr lvl="2" rtl="0" algn="r">
              <a:spcBef>
                <a:spcPts val="480"/>
              </a:spcBef>
              <a:spcAft>
                <a:spcPts val="0"/>
              </a:spcAft>
              <a:buSzPts val="2550"/>
              <a:buNone/>
              <a:defRPr sz="2550"/>
            </a:lvl3pPr>
            <a:lvl4pPr lvl="3" rtl="0" algn="r">
              <a:spcBef>
                <a:spcPts val="400"/>
              </a:spcBef>
              <a:spcAft>
                <a:spcPts val="0"/>
              </a:spcAft>
              <a:buSzPts val="2550"/>
              <a:buNone/>
              <a:defRPr sz="2550"/>
            </a:lvl4pPr>
            <a:lvl5pPr lvl="4" rtl="0" algn="r">
              <a:spcBef>
                <a:spcPts val="400"/>
              </a:spcBef>
              <a:spcAft>
                <a:spcPts val="0"/>
              </a:spcAft>
              <a:buSzPts val="2550"/>
              <a:buNone/>
              <a:defRPr sz="2550"/>
            </a:lvl5pPr>
            <a:lvl6pPr lvl="5" rtl="0" algn="r">
              <a:spcBef>
                <a:spcPts val="400"/>
              </a:spcBef>
              <a:spcAft>
                <a:spcPts val="0"/>
              </a:spcAft>
              <a:buSzPts val="2550"/>
              <a:buNone/>
              <a:defRPr sz="2550"/>
            </a:lvl6pPr>
            <a:lvl7pPr lvl="6" rtl="0" algn="r">
              <a:spcBef>
                <a:spcPts val="400"/>
              </a:spcBef>
              <a:spcAft>
                <a:spcPts val="0"/>
              </a:spcAft>
              <a:buSzPts val="2550"/>
              <a:buNone/>
              <a:defRPr sz="2550"/>
            </a:lvl7pPr>
            <a:lvl8pPr lvl="7" rtl="0" algn="r">
              <a:spcBef>
                <a:spcPts val="400"/>
              </a:spcBef>
              <a:spcAft>
                <a:spcPts val="0"/>
              </a:spcAft>
              <a:buSzPts val="2550"/>
              <a:buNone/>
              <a:defRPr sz="2550"/>
            </a:lvl8pPr>
            <a:lvl9pPr lvl="8" rtl="0" algn="r">
              <a:spcBef>
                <a:spcPts val="400"/>
              </a:spcBef>
              <a:spcAft>
                <a:spcPts val="0"/>
              </a:spcAft>
              <a:buSzPts val="2550"/>
              <a:buNone/>
              <a:defRPr sz="2550"/>
            </a:lvl9pPr>
          </a:lstStyle>
          <a:p/>
        </p:txBody>
      </p:sp>
      <p:sp>
        <p:nvSpPr>
          <p:cNvPr id="131" name="Google Shape;131;p7"/>
          <p:cNvSpPr txBox="1"/>
          <p:nvPr>
            <p:ph idx="7" type="body"/>
          </p:nvPr>
        </p:nvSpPr>
        <p:spPr>
          <a:xfrm>
            <a:off x="12872638" y="3791609"/>
            <a:ext cx="4008000" cy="826800"/>
          </a:xfrm>
          <a:prstGeom prst="rect">
            <a:avLst/>
          </a:prstGeom>
        </p:spPr>
        <p:txBody>
          <a:bodyPr anchorCtr="0" anchor="t" bIns="45700" lIns="91425" spcFirstLastPara="1" rIns="91425" wrap="square" tIns="45700">
            <a:noAutofit/>
          </a:bodyPr>
          <a:lstStyle>
            <a:lvl1pPr indent="-355600" lvl="0" marL="457200" rtl="0" algn="r">
              <a:spcBef>
                <a:spcPts val="640"/>
              </a:spcBef>
              <a:spcAft>
                <a:spcPts val="0"/>
              </a:spcAft>
              <a:buSzPts val="2000"/>
              <a:buChar char="•"/>
              <a:defRPr/>
            </a:lvl1pPr>
            <a:lvl2pPr indent="-355600" lvl="1" marL="914400" rtl="0" algn="r">
              <a:spcBef>
                <a:spcPts val="560"/>
              </a:spcBef>
              <a:spcAft>
                <a:spcPts val="0"/>
              </a:spcAft>
              <a:buSzPts val="2000"/>
              <a:buChar char="–"/>
              <a:defRPr/>
            </a:lvl2pPr>
            <a:lvl3pPr indent="-355600" lvl="2" marL="1371600" rtl="0" algn="r">
              <a:spcBef>
                <a:spcPts val="480"/>
              </a:spcBef>
              <a:spcAft>
                <a:spcPts val="0"/>
              </a:spcAft>
              <a:buSzPts val="2000"/>
              <a:buChar char="•"/>
              <a:defRPr/>
            </a:lvl3pPr>
            <a:lvl4pPr indent="-355600" lvl="3" marL="1828800" rtl="0" algn="r">
              <a:spcBef>
                <a:spcPts val="400"/>
              </a:spcBef>
              <a:spcAft>
                <a:spcPts val="0"/>
              </a:spcAft>
              <a:buSzPts val="2000"/>
              <a:buChar char="–"/>
              <a:defRPr/>
            </a:lvl4pPr>
            <a:lvl5pPr indent="-355600" lvl="4" marL="2286000" rtl="0" algn="r">
              <a:spcBef>
                <a:spcPts val="400"/>
              </a:spcBef>
              <a:spcAft>
                <a:spcPts val="0"/>
              </a:spcAft>
              <a:buSzPts val="2000"/>
              <a:buChar char="»"/>
              <a:defRPr/>
            </a:lvl5pPr>
            <a:lvl6pPr indent="-355600" lvl="5" marL="2743200" rtl="0" algn="r">
              <a:spcBef>
                <a:spcPts val="400"/>
              </a:spcBef>
              <a:spcAft>
                <a:spcPts val="0"/>
              </a:spcAft>
              <a:buSzPts val="2000"/>
              <a:buChar char="•"/>
              <a:defRPr/>
            </a:lvl6pPr>
            <a:lvl7pPr indent="-355600" lvl="6" marL="3200400" rtl="0" algn="r">
              <a:spcBef>
                <a:spcPts val="400"/>
              </a:spcBef>
              <a:spcAft>
                <a:spcPts val="0"/>
              </a:spcAft>
              <a:buSzPts val="2000"/>
              <a:buChar char="•"/>
              <a:defRPr/>
            </a:lvl7pPr>
            <a:lvl8pPr indent="-355600" lvl="7" marL="3657600" rtl="0" algn="r">
              <a:spcBef>
                <a:spcPts val="400"/>
              </a:spcBef>
              <a:spcAft>
                <a:spcPts val="0"/>
              </a:spcAft>
              <a:buSzPts val="2000"/>
              <a:buChar char="•"/>
              <a:defRPr/>
            </a:lvl8pPr>
            <a:lvl9pPr indent="-355600" lvl="8" marL="4114800" rtl="0" algn="r">
              <a:spcBef>
                <a:spcPts val="400"/>
              </a:spcBef>
              <a:spcAft>
                <a:spcPts val="0"/>
              </a:spcAft>
              <a:buSzPts val="2000"/>
              <a:buChar char="•"/>
              <a:defRPr/>
            </a:lvl9pPr>
          </a:lstStyle>
          <a:p/>
        </p:txBody>
      </p:sp>
      <p:sp>
        <p:nvSpPr>
          <p:cNvPr id="132" name="Google Shape;132;p7"/>
          <p:cNvSpPr txBox="1"/>
          <p:nvPr>
            <p:ph idx="8" type="subTitle"/>
          </p:nvPr>
        </p:nvSpPr>
        <p:spPr>
          <a:xfrm>
            <a:off x="12821788" y="6984909"/>
            <a:ext cx="3832800" cy="447600"/>
          </a:xfrm>
          <a:prstGeom prst="rect">
            <a:avLst/>
          </a:prstGeom>
        </p:spPr>
        <p:txBody>
          <a:bodyPr anchorCtr="0" anchor="t" bIns="45700" lIns="91425" spcFirstLastPara="1" rIns="91425" wrap="square" tIns="45700">
            <a:noAutofit/>
          </a:bodyPr>
          <a:lstStyle>
            <a:lvl1pPr lvl="0" rtl="0" algn="r">
              <a:spcBef>
                <a:spcPts val="640"/>
              </a:spcBef>
              <a:spcAft>
                <a:spcPts val="0"/>
              </a:spcAft>
              <a:buSzPts val="2550"/>
              <a:buNone/>
              <a:defRPr b="1" sz="2550"/>
            </a:lvl1pPr>
            <a:lvl2pPr lvl="1" rtl="0" algn="r">
              <a:spcBef>
                <a:spcPts val="560"/>
              </a:spcBef>
              <a:spcAft>
                <a:spcPts val="0"/>
              </a:spcAft>
              <a:buSzPts val="2550"/>
              <a:buNone/>
              <a:defRPr sz="2550"/>
            </a:lvl2pPr>
            <a:lvl3pPr lvl="2" rtl="0" algn="r">
              <a:spcBef>
                <a:spcPts val="480"/>
              </a:spcBef>
              <a:spcAft>
                <a:spcPts val="0"/>
              </a:spcAft>
              <a:buSzPts val="2550"/>
              <a:buNone/>
              <a:defRPr sz="2550"/>
            </a:lvl3pPr>
            <a:lvl4pPr lvl="3" rtl="0" algn="r">
              <a:spcBef>
                <a:spcPts val="400"/>
              </a:spcBef>
              <a:spcAft>
                <a:spcPts val="0"/>
              </a:spcAft>
              <a:buSzPts val="2550"/>
              <a:buNone/>
              <a:defRPr sz="2550"/>
            </a:lvl4pPr>
            <a:lvl5pPr lvl="4" rtl="0" algn="r">
              <a:spcBef>
                <a:spcPts val="400"/>
              </a:spcBef>
              <a:spcAft>
                <a:spcPts val="0"/>
              </a:spcAft>
              <a:buSzPts val="2550"/>
              <a:buNone/>
              <a:defRPr sz="2550"/>
            </a:lvl5pPr>
            <a:lvl6pPr lvl="5" rtl="0" algn="r">
              <a:spcBef>
                <a:spcPts val="400"/>
              </a:spcBef>
              <a:spcAft>
                <a:spcPts val="0"/>
              </a:spcAft>
              <a:buSzPts val="2550"/>
              <a:buNone/>
              <a:defRPr sz="2550"/>
            </a:lvl6pPr>
            <a:lvl7pPr lvl="6" rtl="0" algn="r">
              <a:spcBef>
                <a:spcPts val="400"/>
              </a:spcBef>
              <a:spcAft>
                <a:spcPts val="0"/>
              </a:spcAft>
              <a:buSzPts val="2550"/>
              <a:buNone/>
              <a:defRPr sz="2550"/>
            </a:lvl7pPr>
            <a:lvl8pPr lvl="7" rtl="0" algn="r">
              <a:spcBef>
                <a:spcPts val="400"/>
              </a:spcBef>
              <a:spcAft>
                <a:spcPts val="0"/>
              </a:spcAft>
              <a:buSzPts val="2550"/>
              <a:buNone/>
              <a:defRPr sz="2550"/>
            </a:lvl8pPr>
            <a:lvl9pPr lvl="8" rtl="0" algn="r">
              <a:spcBef>
                <a:spcPts val="400"/>
              </a:spcBef>
              <a:spcAft>
                <a:spcPts val="0"/>
              </a:spcAft>
              <a:buSzPts val="2550"/>
              <a:buNone/>
              <a:defRPr sz="2550"/>
            </a:lvl9pPr>
          </a:lstStyle>
          <a:p/>
        </p:txBody>
      </p:sp>
      <p:sp>
        <p:nvSpPr>
          <p:cNvPr id="133" name="Google Shape;133;p7"/>
          <p:cNvSpPr txBox="1"/>
          <p:nvPr>
            <p:ph idx="9" type="body"/>
          </p:nvPr>
        </p:nvSpPr>
        <p:spPr>
          <a:xfrm>
            <a:off x="12872638" y="7498009"/>
            <a:ext cx="4008000" cy="826800"/>
          </a:xfrm>
          <a:prstGeom prst="rect">
            <a:avLst/>
          </a:prstGeom>
        </p:spPr>
        <p:txBody>
          <a:bodyPr anchorCtr="0" anchor="t" bIns="45700" lIns="91425" spcFirstLastPara="1" rIns="91425" wrap="square" tIns="45700">
            <a:noAutofit/>
          </a:bodyPr>
          <a:lstStyle>
            <a:lvl1pPr indent="-355600" lvl="0" marL="457200" rtl="0" algn="r">
              <a:spcBef>
                <a:spcPts val="640"/>
              </a:spcBef>
              <a:spcAft>
                <a:spcPts val="0"/>
              </a:spcAft>
              <a:buSzPts val="2000"/>
              <a:buChar char="•"/>
              <a:defRPr/>
            </a:lvl1pPr>
            <a:lvl2pPr indent="-355600" lvl="1" marL="914400" rtl="0" algn="r">
              <a:spcBef>
                <a:spcPts val="560"/>
              </a:spcBef>
              <a:spcAft>
                <a:spcPts val="0"/>
              </a:spcAft>
              <a:buSzPts val="2000"/>
              <a:buChar char="–"/>
              <a:defRPr/>
            </a:lvl2pPr>
            <a:lvl3pPr indent="-355600" lvl="2" marL="1371600" rtl="0" algn="r">
              <a:spcBef>
                <a:spcPts val="480"/>
              </a:spcBef>
              <a:spcAft>
                <a:spcPts val="0"/>
              </a:spcAft>
              <a:buSzPts val="2000"/>
              <a:buChar char="•"/>
              <a:defRPr/>
            </a:lvl3pPr>
            <a:lvl4pPr indent="-355600" lvl="3" marL="1828800" rtl="0" algn="r">
              <a:spcBef>
                <a:spcPts val="400"/>
              </a:spcBef>
              <a:spcAft>
                <a:spcPts val="0"/>
              </a:spcAft>
              <a:buSzPts val="2000"/>
              <a:buChar char="–"/>
              <a:defRPr/>
            </a:lvl4pPr>
            <a:lvl5pPr indent="-355600" lvl="4" marL="2286000" rtl="0" algn="r">
              <a:spcBef>
                <a:spcPts val="400"/>
              </a:spcBef>
              <a:spcAft>
                <a:spcPts val="0"/>
              </a:spcAft>
              <a:buSzPts val="2000"/>
              <a:buChar char="»"/>
              <a:defRPr/>
            </a:lvl5pPr>
            <a:lvl6pPr indent="-355600" lvl="5" marL="2743200" rtl="0" algn="r">
              <a:spcBef>
                <a:spcPts val="400"/>
              </a:spcBef>
              <a:spcAft>
                <a:spcPts val="0"/>
              </a:spcAft>
              <a:buSzPts val="2000"/>
              <a:buChar char="•"/>
              <a:defRPr/>
            </a:lvl6pPr>
            <a:lvl7pPr indent="-355600" lvl="6" marL="3200400" rtl="0" algn="r">
              <a:spcBef>
                <a:spcPts val="400"/>
              </a:spcBef>
              <a:spcAft>
                <a:spcPts val="0"/>
              </a:spcAft>
              <a:buSzPts val="2000"/>
              <a:buChar char="•"/>
              <a:defRPr/>
            </a:lvl7pPr>
            <a:lvl8pPr indent="-355600" lvl="7" marL="3657600" rtl="0" algn="r">
              <a:spcBef>
                <a:spcPts val="400"/>
              </a:spcBef>
              <a:spcAft>
                <a:spcPts val="0"/>
              </a:spcAft>
              <a:buSzPts val="2000"/>
              <a:buChar char="•"/>
              <a:defRPr/>
            </a:lvl8pPr>
            <a:lvl9pPr indent="-355600" lvl="8" marL="4114800" rtl="0" algn="r">
              <a:spcBef>
                <a:spcPts val="400"/>
              </a:spcBef>
              <a:spcAft>
                <a:spcPts val="0"/>
              </a:spcAft>
              <a:buSzPts val="20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53400" y="580150"/>
            <a:ext cx="15606000" cy="11430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8750"/>
              <a:buFont typeface="Alef"/>
              <a:buNone/>
              <a:defRPr i="0" sz="8750" u="none" cap="none" strike="noStrike">
                <a:solidFill>
                  <a:schemeClr val="dk1"/>
                </a:solidFill>
                <a:latin typeface="Alef"/>
                <a:ea typeface="Alef"/>
                <a:cs typeface="Alef"/>
                <a:sym typeface="Alef"/>
              </a:defRPr>
            </a:lvl1pPr>
            <a:lvl2pPr lvl="1">
              <a:spcBef>
                <a:spcPts val="0"/>
              </a:spcBef>
              <a:spcAft>
                <a:spcPts val="0"/>
              </a:spcAft>
              <a:buSzPts val="1400"/>
              <a:buFont typeface="Alef"/>
              <a:buNone/>
              <a:defRPr sz="1800">
                <a:latin typeface="Alef"/>
                <a:ea typeface="Alef"/>
                <a:cs typeface="Alef"/>
                <a:sym typeface="Alef"/>
              </a:defRPr>
            </a:lvl2pPr>
            <a:lvl3pPr lvl="2">
              <a:spcBef>
                <a:spcPts val="0"/>
              </a:spcBef>
              <a:spcAft>
                <a:spcPts val="0"/>
              </a:spcAft>
              <a:buSzPts val="1400"/>
              <a:buFont typeface="Alef"/>
              <a:buNone/>
              <a:defRPr sz="1800">
                <a:latin typeface="Alef"/>
                <a:ea typeface="Alef"/>
                <a:cs typeface="Alef"/>
                <a:sym typeface="Alef"/>
              </a:defRPr>
            </a:lvl3pPr>
            <a:lvl4pPr lvl="3">
              <a:spcBef>
                <a:spcPts val="0"/>
              </a:spcBef>
              <a:spcAft>
                <a:spcPts val="0"/>
              </a:spcAft>
              <a:buSzPts val="1400"/>
              <a:buFont typeface="Alef"/>
              <a:buNone/>
              <a:defRPr sz="1800">
                <a:latin typeface="Alef"/>
                <a:ea typeface="Alef"/>
                <a:cs typeface="Alef"/>
                <a:sym typeface="Alef"/>
              </a:defRPr>
            </a:lvl4pPr>
            <a:lvl5pPr lvl="4">
              <a:spcBef>
                <a:spcPts val="0"/>
              </a:spcBef>
              <a:spcAft>
                <a:spcPts val="0"/>
              </a:spcAft>
              <a:buSzPts val="1400"/>
              <a:buFont typeface="Alef"/>
              <a:buNone/>
              <a:defRPr sz="1800">
                <a:latin typeface="Alef"/>
                <a:ea typeface="Alef"/>
                <a:cs typeface="Alef"/>
                <a:sym typeface="Alef"/>
              </a:defRPr>
            </a:lvl5pPr>
            <a:lvl6pPr lvl="5">
              <a:spcBef>
                <a:spcPts val="0"/>
              </a:spcBef>
              <a:spcAft>
                <a:spcPts val="0"/>
              </a:spcAft>
              <a:buSzPts val="1400"/>
              <a:buFont typeface="Alef"/>
              <a:buNone/>
              <a:defRPr sz="1800">
                <a:latin typeface="Alef"/>
                <a:ea typeface="Alef"/>
                <a:cs typeface="Alef"/>
                <a:sym typeface="Alef"/>
              </a:defRPr>
            </a:lvl6pPr>
            <a:lvl7pPr lvl="6">
              <a:spcBef>
                <a:spcPts val="0"/>
              </a:spcBef>
              <a:spcAft>
                <a:spcPts val="0"/>
              </a:spcAft>
              <a:buSzPts val="1400"/>
              <a:buFont typeface="Alef"/>
              <a:buNone/>
              <a:defRPr sz="1800">
                <a:latin typeface="Alef"/>
                <a:ea typeface="Alef"/>
                <a:cs typeface="Alef"/>
                <a:sym typeface="Alef"/>
              </a:defRPr>
            </a:lvl7pPr>
            <a:lvl8pPr lvl="7">
              <a:spcBef>
                <a:spcPts val="0"/>
              </a:spcBef>
              <a:spcAft>
                <a:spcPts val="0"/>
              </a:spcAft>
              <a:buSzPts val="1400"/>
              <a:buFont typeface="Alef"/>
              <a:buNone/>
              <a:defRPr sz="1800">
                <a:latin typeface="Alef"/>
                <a:ea typeface="Alef"/>
                <a:cs typeface="Alef"/>
                <a:sym typeface="Alef"/>
              </a:defRPr>
            </a:lvl8pPr>
            <a:lvl9pPr lvl="8">
              <a:spcBef>
                <a:spcPts val="0"/>
              </a:spcBef>
              <a:spcAft>
                <a:spcPts val="0"/>
              </a:spcAft>
              <a:buSzPts val="1400"/>
              <a:buFont typeface="Alef"/>
              <a:buNone/>
              <a:defRPr sz="1800">
                <a:latin typeface="Alef"/>
                <a:ea typeface="Alef"/>
                <a:cs typeface="Alef"/>
                <a:sym typeface="Alef"/>
              </a:defRPr>
            </a:lvl9pPr>
          </a:lstStyle>
          <a:p/>
        </p:txBody>
      </p:sp>
      <p:sp>
        <p:nvSpPr>
          <p:cNvPr id="7" name="Google Shape;7;p1"/>
          <p:cNvSpPr txBox="1"/>
          <p:nvPr>
            <p:ph idx="1" type="body"/>
          </p:nvPr>
        </p:nvSpPr>
        <p:spPr>
          <a:xfrm>
            <a:off x="1653400" y="2880450"/>
            <a:ext cx="8229600" cy="45261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64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1pPr>
            <a:lvl2pPr indent="-355600" lvl="1" marL="914400" marR="0" rtl="0" algn="l">
              <a:spcBef>
                <a:spcPts val="56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2pPr>
            <a:lvl3pPr indent="-355600" lvl="2" marL="1371600" marR="0" rtl="0" algn="l">
              <a:spcBef>
                <a:spcPts val="48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3pPr>
            <a:lvl4pPr indent="-355600" lvl="3" marL="1828800" marR="0" rtl="0" algn="l">
              <a:spcBef>
                <a:spcPts val="40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4pPr>
            <a:lvl5pPr indent="-355600" lvl="4" marL="2286000" marR="0" rtl="0" algn="l">
              <a:spcBef>
                <a:spcPts val="40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5pPr>
            <a:lvl6pPr indent="-355600" lvl="5" marL="2743200" marR="0" rtl="0" algn="l">
              <a:spcBef>
                <a:spcPts val="40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6pPr>
            <a:lvl7pPr indent="-355600" lvl="6" marL="3200400" marR="0" rtl="0" algn="l">
              <a:spcBef>
                <a:spcPts val="40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7pPr>
            <a:lvl8pPr indent="-355600" lvl="7" marL="3657600" marR="0" rtl="0" algn="l">
              <a:spcBef>
                <a:spcPts val="40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8pPr>
            <a:lvl9pPr indent="-355600" lvl="8" marL="4114800" marR="0" rtl="0" algn="l">
              <a:spcBef>
                <a:spcPts val="400"/>
              </a:spcBef>
              <a:spcAft>
                <a:spcPts val="0"/>
              </a:spcAft>
              <a:buClr>
                <a:schemeClr val="dk1"/>
              </a:buClr>
              <a:buSzPts val="2000"/>
              <a:buFont typeface="Blinker"/>
              <a:buChar char="•"/>
              <a:defRPr i="0" sz="2000" u="none" cap="none" strike="noStrike">
                <a:solidFill>
                  <a:schemeClr val="dk1"/>
                </a:solidFill>
                <a:latin typeface="Blinker"/>
                <a:ea typeface="Blinker"/>
                <a:cs typeface="Blinker"/>
                <a:sym typeface="Blink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1.png"/><Relationship Id="rId4" Type="http://schemas.openxmlformats.org/officeDocument/2006/relationships/image" Target="../media/image55.png"/><Relationship Id="rId5" Type="http://schemas.openxmlformats.org/officeDocument/2006/relationships/image" Target="../media/image13.png"/><Relationship Id="rId6"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8.jpg"/><Relationship Id="rId4" Type="http://schemas.openxmlformats.org/officeDocument/2006/relationships/image" Target="../media/image43.png"/><Relationship Id="rId5" Type="http://schemas.openxmlformats.org/officeDocument/2006/relationships/image" Target="../media/image32.png"/><Relationship Id="rId6" Type="http://schemas.openxmlformats.org/officeDocument/2006/relationships/image" Target="../media/image52.png"/><Relationship Id="rId7" Type="http://schemas.openxmlformats.org/officeDocument/2006/relationships/image" Target="../media/image54.png"/></Relationships>
</file>

<file path=ppt/slides/_rels/slide18.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28.png"/><Relationship Id="rId13" Type="http://schemas.openxmlformats.org/officeDocument/2006/relationships/image" Target="../media/image32.png"/><Relationship Id="rId12" Type="http://schemas.openxmlformats.org/officeDocument/2006/relationships/image" Target="../media/image57.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7.png"/><Relationship Id="rId4" Type="http://schemas.openxmlformats.org/officeDocument/2006/relationships/image" Target="../media/image50.png"/><Relationship Id="rId9" Type="http://schemas.openxmlformats.org/officeDocument/2006/relationships/image" Target="../media/image19.png"/><Relationship Id="rId15" Type="http://schemas.openxmlformats.org/officeDocument/2006/relationships/image" Target="../media/image54.png"/><Relationship Id="rId14" Type="http://schemas.openxmlformats.org/officeDocument/2006/relationships/image" Target="../media/image52.png"/><Relationship Id="rId17" Type="http://schemas.openxmlformats.org/officeDocument/2006/relationships/image" Target="../media/image23.png"/><Relationship Id="rId16" Type="http://schemas.openxmlformats.org/officeDocument/2006/relationships/image" Target="../media/image56.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10.png"/><Relationship Id="rId5" Type="http://schemas.openxmlformats.org/officeDocument/2006/relationships/image" Target="../media/image33.png"/><Relationship Id="rId6" Type="http://schemas.openxmlformats.org/officeDocument/2006/relationships/image" Target="../media/image19.png"/><Relationship Id="rId7" Type="http://schemas.openxmlformats.org/officeDocument/2006/relationships/image" Target="../media/image13.png"/><Relationship Id="rId8"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8"/>
          <p:cNvPicPr preferRelativeResize="0"/>
          <p:nvPr/>
        </p:nvPicPr>
        <p:blipFill rotWithShape="1">
          <a:blip r:embed="rId3">
            <a:alphaModFix/>
          </a:blip>
          <a:srcRect b="0" l="0" r="18844" t="0"/>
          <a:stretch/>
        </p:blipFill>
        <p:spPr>
          <a:xfrm>
            <a:off x="10200249" y="380775"/>
            <a:ext cx="8087749" cy="9978474"/>
          </a:xfrm>
          <a:prstGeom prst="rect">
            <a:avLst/>
          </a:prstGeom>
          <a:noFill/>
          <a:ln>
            <a:noFill/>
          </a:ln>
        </p:spPr>
      </p:pic>
      <p:grpSp>
        <p:nvGrpSpPr>
          <p:cNvPr id="139" name="Google Shape;139;p8"/>
          <p:cNvGrpSpPr/>
          <p:nvPr/>
        </p:nvGrpSpPr>
        <p:grpSpPr>
          <a:xfrm>
            <a:off x="1" y="2250625"/>
            <a:ext cx="7598676" cy="712699"/>
            <a:chOff x="0" y="-47625"/>
            <a:chExt cx="2292279" cy="175897"/>
          </a:xfrm>
        </p:grpSpPr>
        <p:sp>
          <p:nvSpPr>
            <p:cNvPr id="140" name="Google Shape;140;p8"/>
            <p:cNvSpPr/>
            <p:nvPr/>
          </p:nvSpPr>
          <p:spPr>
            <a:xfrm>
              <a:off x="0" y="0"/>
              <a:ext cx="2292279" cy="128272"/>
            </a:xfrm>
            <a:custGeom>
              <a:rect b="b" l="l" r="r" t="t"/>
              <a:pathLst>
                <a:path extrusionOk="0" h="128272" w="2292279">
                  <a:moveTo>
                    <a:pt x="0" y="0"/>
                  </a:moveTo>
                  <a:lnTo>
                    <a:pt x="2292279" y="0"/>
                  </a:lnTo>
                  <a:lnTo>
                    <a:pt x="2292279" y="128272"/>
                  </a:lnTo>
                  <a:lnTo>
                    <a:pt x="0" y="128272"/>
                  </a:lnTo>
                  <a:close/>
                </a:path>
              </a:pathLst>
            </a:custGeom>
            <a:solidFill>
              <a:srgbClr val="EBD24C"/>
            </a:solidFill>
            <a:ln>
              <a:noFill/>
            </a:ln>
          </p:spPr>
        </p:sp>
        <p:sp>
          <p:nvSpPr>
            <p:cNvPr id="141" name="Google Shape;141;p8"/>
            <p:cNvSpPr txBox="1"/>
            <p:nvPr/>
          </p:nvSpPr>
          <p:spPr>
            <a:xfrm>
              <a:off x="0" y="-47625"/>
              <a:ext cx="2292279" cy="175897"/>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2" name="Google Shape;142;p8"/>
          <p:cNvGrpSpPr/>
          <p:nvPr/>
        </p:nvGrpSpPr>
        <p:grpSpPr>
          <a:xfrm>
            <a:off x="-1" y="4682251"/>
            <a:ext cx="9057949" cy="712717"/>
            <a:chOff x="0" y="-47625"/>
            <a:chExt cx="2606754" cy="175897"/>
          </a:xfrm>
        </p:grpSpPr>
        <p:sp>
          <p:nvSpPr>
            <p:cNvPr id="143" name="Google Shape;143;p8"/>
            <p:cNvSpPr/>
            <p:nvPr/>
          </p:nvSpPr>
          <p:spPr>
            <a:xfrm>
              <a:off x="0" y="0"/>
              <a:ext cx="2606754" cy="128272"/>
            </a:xfrm>
            <a:custGeom>
              <a:rect b="b" l="l" r="r" t="t"/>
              <a:pathLst>
                <a:path extrusionOk="0" h="128272" w="2606754">
                  <a:moveTo>
                    <a:pt x="0" y="0"/>
                  </a:moveTo>
                  <a:lnTo>
                    <a:pt x="2606754" y="0"/>
                  </a:lnTo>
                  <a:lnTo>
                    <a:pt x="2606754" y="128272"/>
                  </a:lnTo>
                  <a:lnTo>
                    <a:pt x="0" y="128272"/>
                  </a:lnTo>
                  <a:close/>
                </a:path>
              </a:pathLst>
            </a:custGeom>
            <a:solidFill>
              <a:srgbClr val="B6DCEB"/>
            </a:solidFill>
            <a:ln>
              <a:noFill/>
            </a:ln>
          </p:spPr>
        </p:sp>
        <p:sp>
          <p:nvSpPr>
            <p:cNvPr id="144" name="Google Shape;144;p8"/>
            <p:cNvSpPr txBox="1"/>
            <p:nvPr/>
          </p:nvSpPr>
          <p:spPr>
            <a:xfrm>
              <a:off x="0" y="-47625"/>
              <a:ext cx="2606754" cy="175897"/>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5" name="Google Shape;145;p8"/>
          <p:cNvGrpSpPr/>
          <p:nvPr/>
        </p:nvGrpSpPr>
        <p:grpSpPr>
          <a:xfrm>
            <a:off x="-1" y="6947456"/>
            <a:ext cx="10171907" cy="712717"/>
            <a:chOff x="0" y="-47625"/>
            <a:chExt cx="2927336" cy="175897"/>
          </a:xfrm>
        </p:grpSpPr>
        <p:sp>
          <p:nvSpPr>
            <p:cNvPr id="146" name="Google Shape;146;p8"/>
            <p:cNvSpPr/>
            <p:nvPr/>
          </p:nvSpPr>
          <p:spPr>
            <a:xfrm>
              <a:off x="0" y="0"/>
              <a:ext cx="2927336" cy="128272"/>
            </a:xfrm>
            <a:custGeom>
              <a:rect b="b" l="l" r="r" t="t"/>
              <a:pathLst>
                <a:path extrusionOk="0" h="128272" w="2927336">
                  <a:moveTo>
                    <a:pt x="0" y="0"/>
                  </a:moveTo>
                  <a:lnTo>
                    <a:pt x="2927336" y="0"/>
                  </a:lnTo>
                  <a:lnTo>
                    <a:pt x="2927336" y="128272"/>
                  </a:lnTo>
                  <a:lnTo>
                    <a:pt x="0" y="128272"/>
                  </a:lnTo>
                  <a:close/>
                </a:path>
              </a:pathLst>
            </a:custGeom>
            <a:solidFill>
              <a:srgbClr val="BFBFBF"/>
            </a:solidFill>
            <a:ln>
              <a:noFill/>
            </a:ln>
          </p:spPr>
        </p:sp>
        <p:sp>
          <p:nvSpPr>
            <p:cNvPr id="147" name="Google Shape;147;p8"/>
            <p:cNvSpPr txBox="1"/>
            <p:nvPr/>
          </p:nvSpPr>
          <p:spPr>
            <a:xfrm>
              <a:off x="0" y="-47625"/>
              <a:ext cx="2927336" cy="175897"/>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8" name="Google Shape;148;p8"/>
          <p:cNvSpPr txBox="1"/>
          <p:nvPr/>
        </p:nvSpPr>
        <p:spPr>
          <a:xfrm>
            <a:off x="675985" y="1040679"/>
            <a:ext cx="9105900" cy="6865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3117" u="none" cap="none" strike="noStrike">
                <a:solidFill>
                  <a:srgbClr val="000000"/>
                </a:solidFill>
                <a:latin typeface="Alef"/>
                <a:ea typeface="Alef"/>
                <a:cs typeface="Alef"/>
                <a:sym typeface="Alef"/>
              </a:rPr>
              <a:t>Product</a:t>
            </a:r>
            <a:endParaRPr/>
          </a:p>
          <a:p>
            <a:pPr indent="0" lvl="0" marL="0" marR="0" rtl="0" algn="l">
              <a:lnSpc>
                <a:spcPct val="120000"/>
              </a:lnSpc>
              <a:spcBef>
                <a:spcPts val="0"/>
              </a:spcBef>
              <a:spcAft>
                <a:spcPts val="0"/>
              </a:spcAft>
              <a:buNone/>
            </a:pPr>
            <a:r>
              <a:rPr b="0" i="0" lang="en-US" sz="13117" u="none" cap="none" strike="noStrike">
                <a:solidFill>
                  <a:srgbClr val="000000"/>
                </a:solidFill>
                <a:latin typeface="Alef"/>
                <a:ea typeface="Alef"/>
                <a:cs typeface="Alef"/>
                <a:sym typeface="Alef"/>
              </a:rPr>
              <a:t>Life Cycle Infographic</a:t>
            </a:r>
            <a:endParaRPr/>
          </a:p>
        </p:txBody>
      </p:sp>
      <p:sp>
        <p:nvSpPr>
          <p:cNvPr id="149" name="Google Shape;149;p8"/>
          <p:cNvSpPr txBox="1"/>
          <p:nvPr/>
        </p:nvSpPr>
        <p:spPr>
          <a:xfrm>
            <a:off x="675985" y="8438013"/>
            <a:ext cx="6121772" cy="489820"/>
          </a:xfrm>
          <a:prstGeom prst="rect">
            <a:avLst/>
          </a:prstGeom>
          <a:noFill/>
          <a:ln>
            <a:noFill/>
          </a:ln>
        </p:spPr>
        <p:txBody>
          <a:bodyPr anchorCtr="0" anchor="t" bIns="0" lIns="0" spcFirstLastPara="1" rIns="0" wrap="square" tIns="0">
            <a:spAutoFit/>
          </a:bodyPr>
          <a:lstStyle/>
          <a:p>
            <a:pPr indent="0" lvl="0" marL="0" marR="0" rtl="0" algn="l">
              <a:lnSpc>
                <a:spcPct val="140035"/>
              </a:lnSpc>
              <a:spcBef>
                <a:spcPts val="0"/>
              </a:spcBef>
              <a:spcAft>
                <a:spcPts val="0"/>
              </a:spcAft>
              <a:buNone/>
            </a:pPr>
            <a:r>
              <a:rPr b="0" i="0" lang="en-US" sz="2840" u="none" cap="none" strike="noStrike">
                <a:solidFill>
                  <a:srgbClr val="000000"/>
                </a:solidFill>
                <a:latin typeface="Blinker"/>
                <a:ea typeface="Blinker"/>
                <a:cs typeface="Blinker"/>
                <a:sym typeface="Blinker"/>
              </a:rPr>
              <a:t>Write a subtitle of this presentation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grpSp>
        <p:nvGrpSpPr>
          <p:cNvPr id="388" name="Google Shape;388;p17"/>
          <p:cNvGrpSpPr/>
          <p:nvPr/>
        </p:nvGrpSpPr>
        <p:grpSpPr>
          <a:xfrm>
            <a:off x="1164714" y="4225918"/>
            <a:ext cx="4445386" cy="2825393"/>
            <a:chOff x="0" y="-47625"/>
            <a:chExt cx="714349" cy="454025"/>
          </a:xfrm>
        </p:grpSpPr>
        <p:sp>
          <p:nvSpPr>
            <p:cNvPr id="389" name="Google Shape;389;p17"/>
            <p:cNvSpPr/>
            <p:nvPr/>
          </p:nvSpPr>
          <p:spPr>
            <a:xfrm>
              <a:off x="0" y="0"/>
              <a:ext cx="714349" cy="406400"/>
            </a:xfrm>
            <a:custGeom>
              <a:rect b="b" l="l" r="r" t="t"/>
              <a:pathLst>
                <a:path extrusionOk="0" h="406400" w="714349">
                  <a:moveTo>
                    <a:pt x="0" y="0"/>
                  </a:moveTo>
                  <a:lnTo>
                    <a:pt x="511149" y="0"/>
                  </a:lnTo>
                  <a:lnTo>
                    <a:pt x="714349" y="203200"/>
                  </a:lnTo>
                  <a:lnTo>
                    <a:pt x="511149" y="406400"/>
                  </a:lnTo>
                  <a:lnTo>
                    <a:pt x="0" y="406400"/>
                  </a:lnTo>
                  <a:lnTo>
                    <a:pt x="203200" y="203200"/>
                  </a:lnTo>
                  <a:lnTo>
                    <a:pt x="0" y="0"/>
                  </a:lnTo>
                  <a:close/>
                </a:path>
              </a:pathLst>
            </a:custGeom>
            <a:solidFill>
              <a:srgbClr val="EBD24C"/>
            </a:solidFill>
            <a:ln>
              <a:noFill/>
            </a:ln>
          </p:spPr>
        </p:sp>
        <p:sp>
          <p:nvSpPr>
            <p:cNvPr id="390" name="Google Shape;390;p17"/>
            <p:cNvSpPr txBox="1"/>
            <p:nvPr/>
          </p:nvSpPr>
          <p:spPr>
            <a:xfrm>
              <a:off x="177800" y="-47625"/>
              <a:ext cx="460349"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1" name="Google Shape;391;p17"/>
          <p:cNvGrpSpPr/>
          <p:nvPr/>
        </p:nvGrpSpPr>
        <p:grpSpPr>
          <a:xfrm>
            <a:off x="5093119" y="4225918"/>
            <a:ext cx="4445386" cy="2825393"/>
            <a:chOff x="0" y="-47625"/>
            <a:chExt cx="714349" cy="454025"/>
          </a:xfrm>
        </p:grpSpPr>
        <p:sp>
          <p:nvSpPr>
            <p:cNvPr id="392" name="Google Shape;392;p17"/>
            <p:cNvSpPr/>
            <p:nvPr/>
          </p:nvSpPr>
          <p:spPr>
            <a:xfrm>
              <a:off x="0" y="0"/>
              <a:ext cx="714349" cy="406400"/>
            </a:xfrm>
            <a:custGeom>
              <a:rect b="b" l="l" r="r" t="t"/>
              <a:pathLst>
                <a:path extrusionOk="0" h="406400" w="714349">
                  <a:moveTo>
                    <a:pt x="0" y="0"/>
                  </a:moveTo>
                  <a:lnTo>
                    <a:pt x="511149" y="0"/>
                  </a:lnTo>
                  <a:lnTo>
                    <a:pt x="714349" y="203200"/>
                  </a:lnTo>
                  <a:lnTo>
                    <a:pt x="511149" y="406400"/>
                  </a:lnTo>
                  <a:lnTo>
                    <a:pt x="0" y="406400"/>
                  </a:lnTo>
                  <a:lnTo>
                    <a:pt x="203200" y="203200"/>
                  </a:lnTo>
                  <a:lnTo>
                    <a:pt x="0" y="0"/>
                  </a:lnTo>
                  <a:close/>
                </a:path>
              </a:pathLst>
            </a:custGeom>
            <a:solidFill>
              <a:srgbClr val="B6DCEB"/>
            </a:solidFill>
            <a:ln>
              <a:noFill/>
            </a:ln>
          </p:spPr>
        </p:sp>
        <p:sp>
          <p:nvSpPr>
            <p:cNvPr id="393" name="Google Shape;393;p17"/>
            <p:cNvSpPr txBox="1"/>
            <p:nvPr/>
          </p:nvSpPr>
          <p:spPr>
            <a:xfrm>
              <a:off x="177800" y="-47625"/>
              <a:ext cx="460349"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4" name="Google Shape;394;p17"/>
          <p:cNvGrpSpPr/>
          <p:nvPr/>
        </p:nvGrpSpPr>
        <p:grpSpPr>
          <a:xfrm>
            <a:off x="9021524" y="4225918"/>
            <a:ext cx="4445386" cy="2825393"/>
            <a:chOff x="0" y="-47625"/>
            <a:chExt cx="714349" cy="454025"/>
          </a:xfrm>
        </p:grpSpPr>
        <p:sp>
          <p:nvSpPr>
            <p:cNvPr id="395" name="Google Shape;395;p17"/>
            <p:cNvSpPr/>
            <p:nvPr/>
          </p:nvSpPr>
          <p:spPr>
            <a:xfrm>
              <a:off x="0" y="0"/>
              <a:ext cx="714349" cy="406400"/>
            </a:xfrm>
            <a:custGeom>
              <a:rect b="b" l="l" r="r" t="t"/>
              <a:pathLst>
                <a:path extrusionOk="0" h="406400" w="714349">
                  <a:moveTo>
                    <a:pt x="0" y="0"/>
                  </a:moveTo>
                  <a:lnTo>
                    <a:pt x="511149" y="0"/>
                  </a:lnTo>
                  <a:lnTo>
                    <a:pt x="714349" y="203200"/>
                  </a:lnTo>
                  <a:lnTo>
                    <a:pt x="511149" y="406400"/>
                  </a:lnTo>
                  <a:lnTo>
                    <a:pt x="0" y="406400"/>
                  </a:lnTo>
                  <a:lnTo>
                    <a:pt x="203200" y="203200"/>
                  </a:lnTo>
                  <a:lnTo>
                    <a:pt x="0" y="0"/>
                  </a:lnTo>
                  <a:close/>
                </a:path>
              </a:pathLst>
            </a:custGeom>
            <a:solidFill>
              <a:srgbClr val="BFBFBF"/>
            </a:solidFill>
            <a:ln>
              <a:noFill/>
            </a:ln>
          </p:spPr>
        </p:sp>
        <p:sp>
          <p:nvSpPr>
            <p:cNvPr id="396" name="Google Shape;396;p17"/>
            <p:cNvSpPr txBox="1"/>
            <p:nvPr/>
          </p:nvSpPr>
          <p:spPr>
            <a:xfrm>
              <a:off x="177800" y="-47625"/>
              <a:ext cx="460349"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7" name="Google Shape;397;p17"/>
          <p:cNvGrpSpPr/>
          <p:nvPr/>
        </p:nvGrpSpPr>
        <p:grpSpPr>
          <a:xfrm>
            <a:off x="12949928" y="4225918"/>
            <a:ext cx="4445386" cy="2825393"/>
            <a:chOff x="0" y="-47625"/>
            <a:chExt cx="714349" cy="454025"/>
          </a:xfrm>
        </p:grpSpPr>
        <p:sp>
          <p:nvSpPr>
            <p:cNvPr id="398" name="Google Shape;398;p17"/>
            <p:cNvSpPr/>
            <p:nvPr/>
          </p:nvSpPr>
          <p:spPr>
            <a:xfrm>
              <a:off x="0" y="0"/>
              <a:ext cx="714349" cy="406400"/>
            </a:xfrm>
            <a:custGeom>
              <a:rect b="b" l="l" r="r" t="t"/>
              <a:pathLst>
                <a:path extrusionOk="0" h="406400" w="714349">
                  <a:moveTo>
                    <a:pt x="0" y="0"/>
                  </a:moveTo>
                  <a:lnTo>
                    <a:pt x="511149" y="0"/>
                  </a:lnTo>
                  <a:lnTo>
                    <a:pt x="714349" y="203200"/>
                  </a:lnTo>
                  <a:lnTo>
                    <a:pt x="511149" y="406400"/>
                  </a:lnTo>
                  <a:lnTo>
                    <a:pt x="0" y="406400"/>
                  </a:lnTo>
                  <a:lnTo>
                    <a:pt x="203200" y="203200"/>
                  </a:lnTo>
                  <a:lnTo>
                    <a:pt x="0" y="0"/>
                  </a:lnTo>
                  <a:close/>
                </a:path>
              </a:pathLst>
            </a:custGeom>
            <a:solidFill>
              <a:srgbClr val="5A8CBF"/>
            </a:solidFill>
            <a:ln>
              <a:noFill/>
            </a:ln>
          </p:spPr>
        </p:sp>
        <p:sp>
          <p:nvSpPr>
            <p:cNvPr id="399" name="Google Shape;399;p17"/>
            <p:cNvSpPr txBox="1"/>
            <p:nvPr/>
          </p:nvSpPr>
          <p:spPr>
            <a:xfrm>
              <a:off x="177800" y="-47625"/>
              <a:ext cx="460349"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0" name="Google Shape;400;p17"/>
          <p:cNvSpPr/>
          <p:nvPr/>
        </p:nvSpPr>
        <p:spPr>
          <a:xfrm>
            <a:off x="6859832" y="5038968"/>
            <a:ext cx="1476307" cy="1476307"/>
          </a:xfrm>
          <a:custGeom>
            <a:rect b="b" l="l" r="r" t="t"/>
            <a:pathLst>
              <a:path extrusionOk="0" h="1476307" w="1476307">
                <a:moveTo>
                  <a:pt x="0" y="0"/>
                </a:moveTo>
                <a:lnTo>
                  <a:pt x="1476306" y="0"/>
                </a:lnTo>
                <a:lnTo>
                  <a:pt x="1476306" y="1476307"/>
                </a:lnTo>
                <a:lnTo>
                  <a:pt x="0" y="1476307"/>
                </a:lnTo>
                <a:lnTo>
                  <a:pt x="0" y="0"/>
                </a:lnTo>
                <a:close/>
              </a:path>
            </a:pathLst>
          </a:custGeom>
          <a:blipFill rotWithShape="1">
            <a:blip r:embed="rId3">
              <a:alphaModFix/>
            </a:blip>
            <a:stretch>
              <a:fillRect b="0" l="0" r="0" t="0"/>
            </a:stretch>
          </a:blipFill>
          <a:ln>
            <a:noFill/>
          </a:ln>
        </p:spPr>
      </p:sp>
      <p:sp>
        <p:nvSpPr>
          <p:cNvPr id="401" name="Google Shape;401;p17"/>
          <p:cNvSpPr/>
          <p:nvPr/>
        </p:nvSpPr>
        <p:spPr>
          <a:xfrm>
            <a:off x="2852310" y="5038968"/>
            <a:ext cx="1329781" cy="1495663"/>
          </a:xfrm>
          <a:custGeom>
            <a:rect b="b" l="l" r="r" t="t"/>
            <a:pathLst>
              <a:path extrusionOk="0" h="1495663" w="1329781">
                <a:moveTo>
                  <a:pt x="0" y="0"/>
                </a:moveTo>
                <a:lnTo>
                  <a:pt x="1329781" y="0"/>
                </a:lnTo>
                <a:lnTo>
                  <a:pt x="1329781" y="1495664"/>
                </a:lnTo>
                <a:lnTo>
                  <a:pt x="0" y="1495664"/>
                </a:lnTo>
                <a:lnTo>
                  <a:pt x="0" y="0"/>
                </a:lnTo>
                <a:close/>
              </a:path>
            </a:pathLst>
          </a:custGeom>
          <a:blipFill rotWithShape="1">
            <a:blip r:embed="rId4">
              <a:alphaModFix/>
            </a:blip>
            <a:stretch>
              <a:fillRect b="0" l="0" r="0" t="0"/>
            </a:stretch>
          </a:blipFill>
          <a:ln>
            <a:noFill/>
          </a:ln>
        </p:spPr>
      </p:sp>
      <p:sp>
        <p:nvSpPr>
          <p:cNvPr id="402" name="Google Shape;402;p17"/>
          <p:cNvSpPr/>
          <p:nvPr/>
        </p:nvSpPr>
        <p:spPr>
          <a:xfrm>
            <a:off x="10681505" y="5012656"/>
            <a:ext cx="1514691" cy="1382499"/>
          </a:xfrm>
          <a:custGeom>
            <a:rect b="b" l="l" r="r" t="t"/>
            <a:pathLst>
              <a:path extrusionOk="0" h="1382499" w="1514691">
                <a:moveTo>
                  <a:pt x="0" y="0"/>
                </a:moveTo>
                <a:lnTo>
                  <a:pt x="1514691" y="0"/>
                </a:lnTo>
                <a:lnTo>
                  <a:pt x="1514691" y="1382499"/>
                </a:lnTo>
                <a:lnTo>
                  <a:pt x="0" y="1382499"/>
                </a:lnTo>
                <a:lnTo>
                  <a:pt x="0" y="0"/>
                </a:lnTo>
                <a:close/>
              </a:path>
            </a:pathLst>
          </a:custGeom>
          <a:blipFill rotWithShape="1">
            <a:blip r:embed="rId5">
              <a:alphaModFix/>
            </a:blip>
            <a:stretch>
              <a:fillRect b="0" l="0" r="0" t="0"/>
            </a:stretch>
          </a:blipFill>
          <a:ln>
            <a:noFill/>
          </a:ln>
        </p:spPr>
      </p:sp>
      <p:sp>
        <p:nvSpPr>
          <p:cNvPr id="403" name="Google Shape;403;p17"/>
          <p:cNvSpPr/>
          <p:nvPr/>
        </p:nvSpPr>
        <p:spPr>
          <a:xfrm>
            <a:off x="14724210" y="5038968"/>
            <a:ext cx="1448378" cy="1329874"/>
          </a:xfrm>
          <a:custGeom>
            <a:rect b="b" l="l" r="r" t="t"/>
            <a:pathLst>
              <a:path extrusionOk="0" h="1329874" w="1448378">
                <a:moveTo>
                  <a:pt x="0" y="0"/>
                </a:moveTo>
                <a:lnTo>
                  <a:pt x="1448378" y="0"/>
                </a:lnTo>
                <a:lnTo>
                  <a:pt x="1448378" y="1329875"/>
                </a:lnTo>
                <a:lnTo>
                  <a:pt x="0" y="1329875"/>
                </a:lnTo>
                <a:lnTo>
                  <a:pt x="0" y="0"/>
                </a:lnTo>
                <a:close/>
              </a:path>
            </a:pathLst>
          </a:custGeom>
          <a:blipFill rotWithShape="1">
            <a:blip r:embed="rId6">
              <a:alphaModFix/>
            </a:blip>
            <a:stretch>
              <a:fillRect b="0" l="0" r="0" t="0"/>
            </a:stretch>
          </a:blipFill>
          <a:ln>
            <a:noFill/>
          </a:ln>
        </p:spPr>
      </p:sp>
      <p:sp>
        <p:nvSpPr>
          <p:cNvPr id="404" name="Google Shape;404;p17"/>
          <p:cNvSpPr txBox="1"/>
          <p:nvPr/>
        </p:nvSpPr>
        <p:spPr>
          <a:xfrm>
            <a:off x="943551" y="7467925"/>
            <a:ext cx="37311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point here</a:t>
            </a:r>
            <a:endParaRPr/>
          </a:p>
        </p:txBody>
      </p:sp>
      <p:sp>
        <p:nvSpPr>
          <p:cNvPr id="405" name="Google Shape;405;p17"/>
          <p:cNvSpPr txBox="1"/>
          <p:nvPr/>
        </p:nvSpPr>
        <p:spPr>
          <a:xfrm>
            <a:off x="5143984" y="2659300"/>
            <a:ext cx="37311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point here</a:t>
            </a:r>
            <a:endParaRPr/>
          </a:p>
        </p:txBody>
      </p:sp>
      <p:sp>
        <p:nvSpPr>
          <p:cNvPr id="406" name="Google Shape;406;p17"/>
          <p:cNvSpPr txBox="1"/>
          <p:nvPr/>
        </p:nvSpPr>
        <p:spPr>
          <a:xfrm>
            <a:off x="13000793" y="2659300"/>
            <a:ext cx="37311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point here</a:t>
            </a:r>
            <a:endParaRPr/>
          </a:p>
        </p:txBody>
      </p:sp>
      <p:sp>
        <p:nvSpPr>
          <p:cNvPr id="407" name="Google Shape;407;p17"/>
          <p:cNvSpPr txBox="1"/>
          <p:nvPr/>
        </p:nvSpPr>
        <p:spPr>
          <a:xfrm>
            <a:off x="9167953" y="7467925"/>
            <a:ext cx="37311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point here</a:t>
            </a:r>
            <a:endParaRPr/>
          </a:p>
        </p:txBody>
      </p:sp>
      <p:sp>
        <p:nvSpPr>
          <p:cNvPr id="408" name="Google Shape;408;p17"/>
          <p:cNvSpPr txBox="1"/>
          <p:nvPr/>
        </p:nvSpPr>
        <p:spPr>
          <a:xfrm>
            <a:off x="892686" y="8106323"/>
            <a:ext cx="3832841"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409" name="Google Shape;409;p17"/>
          <p:cNvSpPr txBox="1"/>
          <p:nvPr/>
        </p:nvSpPr>
        <p:spPr>
          <a:xfrm>
            <a:off x="5093119" y="3297698"/>
            <a:ext cx="3832841"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410" name="Google Shape;410;p17"/>
          <p:cNvSpPr txBox="1"/>
          <p:nvPr/>
        </p:nvSpPr>
        <p:spPr>
          <a:xfrm>
            <a:off x="12949928" y="3297698"/>
            <a:ext cx="3832841"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411" name="Google Shape;411;p17"/>
          <p:cNvSpPr txBox="1"/>
          <p:nvPr/>
        </p:nvSpPr>
        <p:spPr>
          <a:xfrm>
            <a:off x="9117087" y="8106323"/>
            <a:ext cx="3832841"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412" name="Google Shape;412;p17"/>
          <p:cNvSpPr/>
          <p:nvPr/>
        </p:nvSpPr>
        <p:spPr>
          <a:xfrm>
            <a:off x="10030999" y="1285100"/>
            <a:ext cx="8258264" cy="423179"/>
          </a:xfrm>
          <a:custGeom>
            <a:rect b="b" l="l" r="r" t="t"/>
            <a:pathLst>
              <a:path extrusionOk="0" h="106931" w="2305168">
                <a:moveTo>
                  <a:pt x="0" y="0"/>
                </a:moveTo>
                <a:lnTo>
                  <a:pt x="2305168" y="0"/>
                </a:lnTo>
                <a:lnTo>
                  <a:pt x="2305168" y="106931"/>
                </a:lnTo>
                <a:lnTo>
                  <a:pt x="0" y="106931"/>
                </a:lnTo>
                <a:close/>
              </a:path>
            </a:pathLst>
          </a:custGeom>
          <a:solidFill>
            <a:srgbClr val="EBD24C"/>
          </a:solidFill>
          <a:ln>
            <a:noFill/>
          </a:ln>
        </p:spPr>
      </p:sp>
      <p:sp>
        <p:nvSpPr>
          <p:cNvPr id="413" name="Google Shape;413;p17"/>
          <p:cNvSpPr txBox="1"/>
          <p:nvPr/>
        </p:nvSpPr>
        <p:spPr>
          <a:xfrm>
            <a:off x="10030990" y="411383"/>
            <a:ext cx="72282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Infographic</a:t>
            </a:r>
            <a:endParaRPr/>
          </a:p>
        </p:txBody>
      </p:sp>
      <p:sp>
        <p:nvSpPr>
          <p:cNvPr id="414" name="Google Shape;414;p17"/>
          <p:cNvSpPr txBox="1"/>
          <p:nvPr/>
        </p:nvSpPr>
        <p:spPr>
          <a:xfrm>
            <a:off x="756671" y="889087"/>
            <a:ext cx="6850838" cy="819150"/>
          </a:xfrm>
          <a:prstGeom prst="rect">
            <a:avLst/>
          </a:prstGeom>
          <a:noFill/>
          <a:ln>
            <a:noFill/>
          </a:ln>
        </p:spPr>
        <p:txBody>
          <a:bodyPr anchorCtr="0" anchor="t" bIns="0" lIns="0" spcFirstLastPara="1" rIns="0" wrap="square" tIns="0">
            <a:spAutoFit/>
          </a:bodyPr>
          <a:lstStyle/>
          <a:p>
            <a:pPr indent="0" lvl="0" marL="0" marR="0" rtl="0" algn="l">
              <a:lnSpc>
                <a:spcPct val="165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grpSp>
        <p:nvGrpSpPr>
          <p:cNvPr id="419" name="Google Shape;419;p18"/>
          <p:cNvGrpSpPr/>
          <p:nvPr/>
        </p:nvGrpSpPr>
        <p:grpSpPr>
          <a:xfrm>
            <a:off x="2231108" y="1910112"/>
            <a:ext cx="3146723" cy="8454046"/>
            <a:chOff x="0" y="-47625"/>
            <a:chExt cx="481659" cy="1294035"/>
          </a:xfrm>
        </p:grpSpPr>
        <p:sp>
          <p:nvSpPr>
            <p:cNvPr id="420" name="Google Shape;420;p18"/>
            <p:cNvSpPr/>
            <p:nvPr/>
          </p:nvSpPr>
          <p:spPr>
            <a:xfrm>
              <a:off x="0" y="0"/>
              <a:ext cx="481659" cy="1246410"/>
            </a:xfrm>
            <a:custGeom>
              <a:rect b="b" l="l" r="r" t="t"/>
              <a:pathLst>
                <a:path extrusionOk="0" h="1246410" w="481659">
                  <a:moveTo>
                    <a:pt x="0" y="0"/>
                  </a:moveTo>
                  <a:lnTo>
                    <a:pt x="481659" y="0"/>
                  </a:lnTo>
                  <a:lnTo>
                    <a:pt x="481659" y="1246410"/>
                  </a:lnTo>
                  <a:lnTo>
                    <a:pt x="0" y="1246410"/>
                  </a:lnTo>
                  <a:close/>
                </a:path>
              </a:pathLst>
            </a:custGeom>
            <a:solidFill>
              <a:srgbClr val="B6DCEB">
                <a:alpha val="40392"/>
              </a:srgbClr>
            </a:solidFill>
            <a:ln>
              <a:noFill/>
            </a:ln>
          </p:spPr>
        </p:sp>
        <p:sp>
          <p:nvSpPr>
            <p:cNvPr id="421" name="Google Shape;421;p18"/>
            <p:cNvSpPr txBox="1"/>
            <p:nvPr/>
          </p:nvSpPr>
          <p:spPr>
            <a:xfrm>
              <a:off x="0" y="-47625"/>
              <a:ext cx="481659" cy="129403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2" name="Google Shape;422;p18"/>
          <p:cNvGrpSpPr/>
          <p:nvPr/>
        </p:nvGrpSpPr>
        <p:grpSpPr>
          <a:xfrm>
            <a:off x="5782680" y="1910112"/>
            <a:ext cx="3146723" cy="8454046"/>
            <a:chOff x="0" y="-47625"/>
            <a:chExt cx="481659" cy="1294035"/>
          </a:xfrm>
        </p:grpSpPr>
        <p:sp>
          <p:nvSpPr>
            <p:cNvPr id="423" name="Google Shape;423;p18"/>
            <p:cNvSpPr/>
            <p:nvPr/>
          </p:nvSpPr>
          <p:spPr>
            <a:xfrm>
              <a:off x="0" y="0"/>
              <a:ext cx="481659" cy="1246410"/>
            </a:xfrm>
            <a:custGeom>
              <a:rect b="b" l="l" r="r" t="t"/>
              <a:pathLst>
                <a:path extrusionOk="0" h="1246410" w="481659">
                  <a:moveTo>
                    <a:pt x="0" y="0"/>
                  </a:moveTo>
                  <a:lnTo>
                    <a:pt x="481659" y="0"/>
                  </a:lnTo>
                  <a:lnTo>
                    <a:pt x="481659" y="1246410"/>
                  </a:lnTo>
                  <a:lnTo>
                    <a:pt x="0" y="1246410"/>
                  </a:lnTo>
                  <a:close/>
                </a:path>
              </a:pathLst>
            </a:custGeom>
            <a:solidFill>
              <a:srgbClr val="BFBFBF">
                <a:alpha val="25490"/>
              </a:srgbClr>
            </a:solidFill>
            <a:ln>
              <a:noFill/>
            </a:ln>
          </p:spPr>
        </p:sp>
        <p:sp>
          <p:nvSpPr>
            <p:cNvPr id="424" name="Google Shape;424;p18"/>
            <p:cNvSpPr txBox="1"/>
            <p:nvPr/>
          </p:nvSpPr>
          <p:spPr>
            <a:xfrm>
              <a:off x="0" y="-47625"/>
              <a:ext cx="481659" cy="129403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5" name="Google Shape;425;p18"/>
          <p:cNvGrpSpPr/>
          <p:nvPr/>
        </p:nvGrpSpPr>
        <p:grpSpPr>
          <a:xfrm>
            <a:off x="9356601" y="1910112"/>
            <a:ext cx="3146723" cy="8454046"/>
            <a:chOff x="0" y="-47625"/>
            <a:chExt cx="481659" cy="1294035"/>
          </a:xfrm>
        </p:grpSpPr>
        <p:sp>
          <p:nvSpPr>
            <p:cNvPr id="426" name="Google Shape;426;p18"/>
            <p:cNvSpPr/>
            <p:nvPr/>
          </p:nvSpPr>
          <p:spPr>
            <a:xfrm>
              <a:off x="0" y="0"/>
              <a:ext cx="481659" cy="1246410"/>
            </a:xfrm>
            <a:custGeom>
              <a:rect b="b" l="l" r="r" t="t"/>
              <a:pathLst>
                <a:path extrusionOk="0" h="1246410" w="481659">
                  <a:moveTo>
                    <a:pt x="0" y="0"/>
                  </a:moveTo>
                  <a:lnTo>
                    <a:pt x="481659" y="0"/>
                  </a:lnTo>
                  <a:lnTo>
                    <a:pt x="481659" y="1246410"/>
                  </a:lnTo>
                  <a:lnTo>
                    <a:pt x="0" y="1246410"/>
                  </a:lnTo>
                  <a:close/>
                </a:path>
              </a:pathLst>
            </a:custGeom>
            <a:solidFill>
              <a:srgbClr val="5A8CBF">
                <a:alpha val="41960"/>
              </a:srgbClr>
            </a:solidFill>
            <a:ln>
              <a:noFill/>
            </a:ln>
          </p:spPr>
        </p:sp>
        <p:sp>
          <p:nvSpPr>
            <p:cNvPr id="427" name="Google Shape;427;p18"/>
            <p:cNvSpPr txBox="1"/>
            <p:nvPr/>
          </p:nvSpPr>
          <p:spPr>
            <a:xfrm>
              <a:off x="0" y="-47625"/>
              <a:ext cx="481659" cy="129403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8" name="Google Shape;428;p18"/>
          <p:cNvGrpSpPr/>
          <p:nvPr/>
        </p:nvGrpSpPr>
        <p:grpSpPr>
          <a:xfrm>
            <a:off x="12910169" y="1910112"/>
            <a:ext cx="3146723" cy="8454046"/>
            <a:chOff x="0" y="-47625"/>
            <a:chExt cx="481659" cy="1294035"/>
          </a:xfrm>
        </p:grpSpPr>
        <p:sp>
          <p:nvSpPr>
            <p:cNvPr id="429" name="Google Shape;429;p18"/>
            <p:cNvSpPr/>
            <p:nvPr/>
          </p:nvSpPr>
          <p:spPr>
            <a:xfrm>
              <a:off x="0" y="0"/>
              <a:ext cx="481659" cy="1246410"/>
            </a:xfrm>
            <a:custGeom>
              <a:rect b="b" l="l" r="r" t="t"/>
              <a:pathLst>
                <a:path extrusionOk="0" h="1246410" w="481659">
                  <a:moveTo>
                    <a:pt x="0" y="0"/>
                  </a:moveTo>
                  <a:lnTo>
                    <a:pt x="481659" y="0"/>
                  </a:lnTo>
                  <a:lnTo>
                    <a:pt x="481659" y="1246410"/>
                  </a:lnTo>
                  <a:lnTo>
                    <a:pt x="0" y="1246410"/>
                  </a:lnTo>
                  <a:close/>
                </a:path>
              </a:pathLst>
            </a:custGeom>
            <a:solidFill>
              <a:srgbClr val="EBD24C">
                <a:alpha val="28235"/>
              </a:srgbClr>
            </a:solidFill>
            <a:ln>
              <a:noFill/>
            </a:ln>
          </p:spPr>
        </p:sp>
        <p:sp>
          <p:nvSpPr>
            <p:cNvPr id="430" name="Google Shape;430;p18"/>
            <p:cNvSpPr txBox="1"/>
            <p:nvPr/>
          </p:nvSpPr>
          <p:spPr>
            <a:xfrm>
              <a:off x="0" y="-47625"/>
              <a:ext cx="481659" cy="129403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1" name="Google Shape;431;p18"/>
          <p:cNvSpPr/>
          <p:nvPr/>
        </p:nvSpPr>
        <p:spPr>
          <a:xfrm>
            <a:off x="2487742" y="4997207"/>
            <a:ext cx="2884758" cy="5423806"/>
          </a:xfrm>
          <a:custGeom>
            <a:rect b="b" l="l" r="r" t="t"/>
            <a:pathLst>
              <a:path extrusionOk="0" h="5423806" w="2884758">
                <a:moveTo>
                  <a:pt x="0" y="0"/>
                </a:moveTo>
                <a:lnTo>
                  <a:pt x="2884758" y="0"/>
                </a:lnTo>
                <a:lnTo>
                  <a:pt x="2884758" y="5423807"/>
                </a:lnTo>
                <a:lnTo>
                  <a:pt x="0" y="5423807"/>
                </a:lnTo>
                <a:lnTo>
                  <a:pt x="0" y="0"/>
                </a:lnTo>
                <a:close/>
              </a:path>
            </a:pathLst>
          </a:custGeom>
          <a:blipFill rotWithShape="1">
            <a:blip r:embed="rId3">
              <a:alphaModFix amt="41000"/>
            </a:blip>
            <a:stretch>
              <a:fillRect b="0" l="0" r="-336319" t="0"/>
            </a:stretch>
          </a:blipFill>
          <a:ln>
            <a:noFill/>
          </a:ln>
        </p:spPr>
      </p:sp>
      <p:sp>
        <p:nvSpPr>
          <p:cNvPr id="432" name="Google Shape;432;p18"/>
          <p:cNvSpPr/>
          <p:nvPr/>
        </p:nvSpPr>
        <p:spPr>
          <a:xfrm>
            <a:off x="5804120" y="4997207"/>
            <a:ext cx="3106062" cy="5423806"/>
          </a:xfrm>
          <a:custGeom>
            <a:rect b="b" l="l" r="r" t="t"/>
            <a:pathLst>
              <a:path extrusionOk="0" h="5423806" w="3106062">
                <a:moveTo>
                  <a:pt x="0" y="0"/>
                </a:moveTo>
                <a:lnTo>
                  <a:pt x="3106063" y="0"/>
                </a:lnTo>
                <a:lnTo>
                  <a:pt x="3106063" y="5423807"/>
                </a:lnTo>
                <a:lnTo>
                  <a:pt x="0" y="5423807"/>
                </a:lnTo>
                <a:lnTo>
                  <a:pt x="0" y="0"/>
                </a:lnTo>
                <a:close/>
              </a:path>
            </a:pathLst>
          </a:custGeom>
          <a:blipFill rotWithShape="1">
            <a:blip r:embed="rId4">
              <a:alphaModFix amt="41000"/>
            </a:blip>
            <a:stretch>
              <a:fillRect b="0" l="-102094" r="-203124" t="0"/>
            </a:stretch>
          </a:blipFill>
          <a:ln>
            <a:noFill/>
          </a:ln>
        </p:spPr>
      </p:sp>
      <p:sp>
        <p:nvSpPr>
          <p:cNvPr id="433" name="Google Shape;433;p18"/>
          <p:cNvSpPr/>
          <p:nvPr/>
        </p:nvSpPr>
        <p:spPr>
          <a:xfrm>
            <a:off x="9355180" y="4997207"/>
            <a:ext cx="3126336" cy="5423806"/>
          </a:xfrm>
          <a:custGeom>
            <a:rect b="b" l="l" r="r" t="t"/>
            <a:pathLst>
              <a:path extrusionOk="0" h="5423806" w="3126336">
                <a:moveTo>
                  <a:pt x="0" y="0"/>
                </a:moveTo>
                <a:lnTo>
                  <a:pt x="3126336" y="0"/>
                </a:lnTo>
                <a:lnTo>
                  <a:pt x="3126336" y="5423807"/>
                </a:lnTo>
                <a:lnTo>
                  <a:pt x="0" y="5423807"/>
                </a:lnTo>
                <a:lnTo>
                  <a:pt x="0" y="0"/>
                </a:lnTo>
                <a:close/>
              </a:path>
            </a:pathLst>
          </a:custGeom>
          <a:blipFill rotWithShape="1">
            <a:blip r:embed="rId5">
              <a:alphaModFix amt="41000"/>
            </a:blip>
            <a:stretch>
              <a:fillRect b="0" l="-200696" r="-101880" t="0"/>
            </a:stretch>
          </a:blipFill>
          <a:ln>
            <a:noFill/>
          </a:ln>
        </p:spPr>
      </p:sp>
      <p:sp>
        <p:nvSpPr>
          <p:cNvPr id="434" name="Google Shape;434;p18"/>
          <p:cNvSpPr/>
          <p:nvPr/>
        </p:nvSpPr>
        <p:spPr>
          <a:xfrm>
            <a:off x="12925860" y="4858185"/>
            <a:ext cx="2845027" cy="5423806"/>
          </a:xfrm>
          <a:custGeom>
            <a:rect b="b" l="l" r="r" t="t"/>
            <a:pathLst>
              <a:path extrusionOk="0" h="5423806" w="2845027">
                <a:moveTo>
                  <a:pt x="0" y="0"/>
                </a:moveTo>
                <a:lnTo>
                  <a:pt x="2845026" y="0"/>
                </a:lnTo>
                <a:lnTo>
                  <a:pt x="2845026" y="5423807"/>
                </a:lnTo>
                <a:lnTo>
                  <a:pt x="0" y="5423807"/>
                </a:lnTo>
                <a:lnTo>
                  <a:pt x="0" y="0"/>
                </a:lnTo>
                <a:close/>
              </a:path>
            </a:pathLst>
          </a:custGeom>
          <a:blipFill rotWithShape="1">
            <a:blip r:embed="rId6">
              <a:alphaModFix amt="41000"/>
            </a:blip>
            <a:stretch>
              <a:fillRect b="0" l="-341249" r="-1150" t="0"/>
            </a:stretch>
          </a:blipFill>
          <a:ln>
            <a:noFill/>
          </a:ln>
        </p:spPr>
      </p:sp>
      <p:sp>
        <p:nvSpPr>
          <p:cNvPr id="435" name="Google Shape;435;p18"/>
          <p:cNvSpPr/>
          <p:nvPr/>
        </p:nvSpPr>
        <p:spPr>
          <a:xfrm>
            <a:off x="7235525" y="1285100"/>
            <a:ext cx="11052601" cy="423179"/>
          </a:xfrm>
          <a:custGeom>
            <a:rect b="b" l="l" r="r" t="t"/>
            <a:pathLst>
              <a:path extrusionOk="0" h="106931" w="3011608">
                <a:moveTo>
                  <a:pt x="0" y="0"/>
                </a:moveTo>
                <a:lnTo>
                  <a:pt x="3011608" y="0"/>
                </a:lnTo>
                <a:lnTo>
                  <a:pt x="3011608" y="106931"/>
                </a:lnTo>
                <a:lnTo>
                  <a:pt x="0" y="106931"/>
                </a:lnTo>
                <a:close/>
              </a:path>
            </a:pathLst>
          </a:custGeom>
          <a:solidFill>
            <a:srgbClr val="EBD24C"/>
          </a:solidFill>
          <a:ln>
            <a:noFill/>
          </a:ln>
        </p:spPr>
      </p:sp>
      <p:sp>
        <p:nvSpPr>
          <p:cNvPr id="436" name="Google Shape;436;p18"/>
          <p:cNvSpPr txBox="1"/>
          <p:nvPr/>
        </p:nvSpPr>
        <p:spPr>
          <a:xfrm>
            <a:off x="7419891" y="411383"/>
            <a:ext cx="98394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 Product Life Cycle</a:t>
            </a:r>
            <a:endParaRPr/>
          </a:p>
        </p:txBody>
      </p:sp>
      <p:grpSp>
        <p:nvGrpSpPr>
          <p:cNvPr id="437" name="Google Shape;437;p18"/>
          <p:cNvGrpSpPr/>
          <p:nvPr/>
        </p:nvGrpSpPr>
        <p:grpSpPr>
          <a:xfrm>
            <a:off x="3314292" y="8724670"/>
            <a:ext cx="980355" cy="980355"/>
            <a:chOff x="0" y="0"/>
            <a:chExt cx="1307139" cy="1307139"/>
          </a:xfrm>
        </p:grpSpPr>
        <p:grpSp>
          <p:nvGrpSpPr>
            <p:cNvPr id="438" name="Google Shape;438;p18"/>
            <p:cNvGrpSpPr/>
            <p:nvPr/>
          </p:nvGrpSpPr>
          <p:grpSpPr>
            <a:xfrm>
              <a:off x="0" y="0"/>
              <a:ext cx="1307139" cy="1307139"/>
              <a:chOff x="0" y="0"/>
              <a:chExt cx="812800" cy="812800"/>
            </a:xfrm>
          </p:grpSpPr>
          <p:sp>
            <p:nvSpPr>
              <p:cNvPr id="439" name="Google Shape;43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1" name="Google Shape;441;p18"/>
            <p:cNvSpPr txBox="1"/>
            <p:nvPr/>
          </p:nvSpPr>
          <p:spPr>
            <a:xfrm>
              <a:off x="0" y="247505"/>
              <a:ext cx="1307139" cy="734114"/>
            </a:xfrm>
            <a:prstGeom prst="rect">
              <a:avLst/>
            </a:prstGeom>
            <a:noFill/>
            <a:ln>
              <a:noFill/>
            </a:ln>
          </p:spPr>
          <p:txBody>
            <a:bodyPr anchorCtr="0" anchor="t" bIns="0" lIns="0" spcFirstLastPara="1" rIns="0" wrap="square" tIns="0">
              <a:spAutoFit/>
            </a:bodyPr>
            <a:lstStyle/>
            <a:p>
              <a:pPr indent="0" lvl="0" marL="0" marR="0" rtl="0" algn="ctr">
                <a:lnSpc>
                  <a:spcPct val="164993"/>
                </a:lnSpc>
                <a:spcBef>
                  <a:spcPts val="0"/>
                </a:spcBef>
                <a:spcAft>
                  <a:spcPts val="0"/>
                </a:spcAft>
                <a:buNone/>
              </a:pPr>
              <a:r>
                <a:rPr b="1" i="0" lang="en-US" sz="3008" u="none" cap="none" strike="noStrike">
                  <a:solidFill>
                    <a:srgbClr val="FFFFFF"/>
                  </a:solidFill>
                  <a:latin typeface="Blinker"/>
                  <a:ea typeface="Blinker"/>
                  <a:cs typeface="Blinker"/>
                  <a:sym typeface="Blinker"/>
                </a:rPr>
                <a:t>01</a:t>
              </a:r>
              <a:endParaRPr/>
            </a:p>
          </p:txBody>
        </p:sp>
      </p:grpSp>
      <p:grpSp>
        <p:nvGrpSpPr>
          <p:cNvPr id="442" name="Google Shape;442;p18"/>
          <p:cNvGrpSpPr/>
          <p:nvPr/>
        </p:nvGrpSpPr>
        <p:grpSpPr>
          <a:xfrm>
            <a:off x="6909584" y="5510295"/>
            <a:ext cx="980355" cy="980355"/>
            <a:chOff x="0" y="0"/>
            <a:chExt cx="1307139" cy="1307139"/>
          </a:xfrm>
        </p:grpSpPr>
        <p:grpSp>
          <p:nvGrpSpPr>
            <p:cNvPr id="443" name="Google Shape;443;p18"/>
            <p:cNvGrpSpPr/>
            <p:nvPr/>
          </p:nvGrpSpPr>
          <p:grpSpPr>
            <a:xfrm>
              <a:off x="0" y="0"/>
              <a:ext cx="1307139" cy="1307139"/>
              <a:chOff x="0" y="0"/>
              <a:chExt cx="812800" cy="812800"/>
            </a:xfrm>
          </p:grpSpPr>
          <p:sp>
            <p:nvSpPr>
              <p:cNvPr id="444" name="Google Shape;44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6" name="Google Shape;446;p18"/>
            <p:cNvSpPr txBox="1"/>
            <p:nvPr/>
          </p:nvSpPr>
          <p:spPr>
            <a:xfrm>
              <a:off x="0" y="247505"/>
              <a:ext cx="1307139" cy="734114"/>
            </a:xfrm>
            <a:prstGeom prst="rect">
              <a:avLst/>
            </a:prstGeom>
            <a:noFill/>
            <a:ln>
              <a:noFill/>
            </a:ln>
          </p:spPr>
          <p:txBody>
            <a:bodyPr anchorCtr="0" anchor="t" bIns="0" lIns="0" spcFirstLastPara="1" rIns="0" wrap="square" tIns="0">
              <a:spAutoFit/>
            </a:bodyPr>
            <a:lstStyle/>
            <a:p>
              <a:pPr indent="0" lvl="0" marL="0" marR="0" rtl="0" algn="ctr">
                <a:lnSpc>
                  <a:spcPct val="164993"/>
                </a:lnSpc>
                <a:spcBef>
                  <a:spcPts val="0"/>
                </a:spcBef>
                <a:spcAft>
                  <a:spcPts val="0"/>
                </a:spcAft>
                <a:buNone/>
              </a:pPr>
              <a:r>
                <a:rPr b="1" i="0" lang="en-US" sz="3008" u="none" cap="none" strike="noStrike">
                  <a:solidFill>
                    <a:srgbClr val="FFFFFF"/>
                  </a:solidFill>
                  <a:latin typeface="Blinker"/>
                  <a:ea typeface="Blinker"/>
                  <a:cs typeface="Blinker"/>
                  <a:sym typeface="Blinker"/>
                </a:rPr>
                <a:t>02</a:t>
              </a:r>
              <a:endParaRPr/>
            </a:p>
          </p:txBody>
        </p:sp>
      </p:grpSp>
      <p:grpSp>
        <p:nvGrpSpPr>
          <p:cNvPr id="447" name="Google Shape;447;p18"/>
          <p:cNvGrpSpPr/>
          <p:nvPr/>
        </p:nvGrpSpPr>
        <p:grpSpPr>
          <a:xfrm>
            <a:off x="10600931" y="5157751"/>
            <a:ext cx="980355" cy="980355"/>
            <a:chOff x="0" y="0"/>
            <a:chExt cx="812800" cy="812800"/>
          </a:xfrm>
        </p:grpSpPr>
        <p:sp>
          <p:nvSpPr>
            <p:cNvPr id="448" name="Google Shape;448;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A8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0" name="Google Shape;450;p18"/>
          <p:cNvSpPr txBox="1"/>
          <p:nvPr/>
        </p:nvSpPr>
        <p:spPr>
          <a:xfrm>
            <a:off x="10600931" y="5310042"/>
            <a:ext cx="980355" cy="583923"/>
          </a:xfrm>
          <a:prstGeom prst="rect">
            <a:avLst/>
          </a:prstGeom>
          <a:noFill/>
          <a:ln>
            <a:noFill/>
          </a:ln>
        </p:spPr>
        <p:txBody>
          <a:bodyPr anchorCtr="0" anchor="t" bIns="0" lIns="0" spcFirstLastPara="1" rIns="0" wrap="square" tIns="0">
            <a:spAutoFit/>
          </a:bodyPr>
          <a:lstStyle/>
          <a:p>
            <a:pPr indent="0" lvl="0" marL="0" marR="0" rtl="0" algn="ctr">
              <a:lnSpc>
                <a:spcPct val="164993"/>
              </a:lnSpc>
              <a:spcBef>
                <a:spcPts val="0"/>
              </a:spcBef>
              <a:spcAft>
                <a:spcPts val="0"/>
              </a:spcAft>
              <a:buNone/>
            </a:pPr>
            <a:r>
              <a:rPr b="1" i="0" lang="en-US" sz="3008" u="none" cap="none" strike="noStrike">
                <a:solidFill>
                  <a:srgbClr val="FFFFFF"/>
                </a:solidFill>
                <a:latin typeface="Blinker"/>
                <a:ea typeface="Blinker"/>
                <a:cs typeface="Blinker"/>
                <a:sym typeface="Blinker"/>
              </a:rPr>
              <a:t>03</a:t>
            </a:r>
            <a:endParaRPr/>
          </a:p>
        </p:txBody>
      </p:sp>
      <p:grpSp>
        <p:nvGrpSpPr>
          <p:cNvPr id="451" name="Google Shape;451;p18"/>
          <p:cNvGrpSpPr/>
          <p:nvPr/>
        </p:nvGrpSpPr>
        <p:grpSpPr>
          <a:xfrm>
            <a:off x="13855181" y="7915892"/>
            <a:ext cx="980355" cy="980355"/>
            <a:chOff x="0" y="0"/>
            <a:chExt cx="1307139" cy="1307139"/>
          </a:xfrm>
        </p:grpSpPr>
        <p:grpSp>
          <p:nvGrpSpPr>
            <p:cNvPr id="452" name="Google Shape;452;p18"/>
            <p:cNvGrpSpPr/>
            <p:nvPr/>
          </p:nvGrpSpPr>
          <p:grpSpPr>
            <a:xfrm>
              <a:off x="0" y="0"/>
              <a:ext cx="1307139" cy="1307139"/>
              <a:chOff x="0" y="0"/>
              <a:chExt cx="812800" cy="812800"/>
            </a:xfrm>
          </p:grpSpPr>
          <p:sp>
            <p:nvSpPr>
              <p:cNvPr id="453" name="Google Shape;453;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D2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5" name="Google Shape;455;p18"/>
            <p:cNvSpPr txBox="1"/>
            <p:nvPr/>
          </p:nvSpPr>
          <p:spPr>
            <a:xfrm>
              <a:off x="0" y="247505"/>
              <a:ext cx="1307139" cy="734114"/>
            </a:xfrm>
            <a:prstGeom prst="rect">
              <a:avLst/>
            </a:prstGeom>
            <a:noFill/>
            <a:ln>
              <a:noFill/>
            </a:ln>
          </p:spPr>
          <p:txBody>
            <a:bodyPr anchorCtr="0" anchor="t" bIns="0" lIns="0" spcFirstLastPara="1" rIns="0" wrap="square" tIns="0">
              <a:spAutoFit/>
            </a:bodyPr>
            <a:lstStyle/>
            <a:p>
              <a:pPr indent="0" lvl="0" marL="0" marR="0" rtl="0" algn="ctr">
                <a:lnSpc>
                  <a:spcPct val="164993"/>
                </a:lnSpc>
                <a:spcBef>
                  <a:spcPts val="0"/>
                </a:spcBef>
                <a:spcAft>
                  <a:spcPts val="0"/>
                </a:spcAft>
                <a:buNone/>
              </a:pPr>
              <a:r>
                <a:rPr b="1" i="0" lang="en-US" sz="3008" u="none" cap="none" strike="noStrike">
                  <a:solidFill>
                    <a:srgbClr val="FFFFFF"/>
                  </a:solidFill>
                  <a:latin typeface="Blinker"/>
                  <a:ea typeface="Blinker"/>
                  <a:cs typeface="Blinker"/>
                  <a:sym typeface="Blinker"/>
                </a:rPr>
                <a:t>04</a:t>
              </a:r>
              <a:endParaRPr/>
            </a:p>
          </p:txBody>
        </p:sp>
      </p:grpSp>
      <p:sp>
        <p:nvSpPr>
          <p:cNvPr id="456" name="Google Shape;456;p18"/>
          <p:cNvSpPr txBox="1"/>
          <p:nvPr/>
        </p:nvSpPr>
        <p:spPr>
          <a:xfrm>
            <a:off x="6144141" y="3063091"/>
            <a:ext cx="2423800" cy="532898"/>
          </a:xfrm>
          <a:prstGeom prst="rect">
            <a:avLst/>
          </a:prstGeom>
          <a:noFill/>
          <a:ln>
            <a:noFill/>
          </a:ln>
        </p:spPr>
        <p:txBody>
          <a:bodyPr anchorCtr="0" anchor="t" bIns="0" lIns="0" spcFirstLastPara="1" rIns="0" wrap="square" tIns="0">
            <a:spAutoFit/>
          </a:bodyPr>
          <a:lstStyle/>
          <a:p>
            <a:pPr indent="0" lvl="0" marL="0" marR="0" rtl="0" algn="ctr">
              <a:lnSpc>
                <a:spcPct val="164998"/>
              </a:lnSpc>
              <a:spcBef>
                <a:spcPts val="0"/>
              </a:spcBef>
              <a:spcAft>
                <a:spcPts val="0"/>
              </a:spcAft>
              <a:buNone/>
            </a:pPr>
            <a:r>
              <a:rPr b="1" i="0" lang="en-US" sz="2697" u="none" cap="none" strike="noStrike">
                <a:solidFill>
                  <a:srgbClr val="000000"/>
                </a:solidFill>
                <a:latin typeface="Blinker"/>
                <a:ea typeface="Blinker"/>
                <a:cs typeface="Blinker"/>
                <a:sym typeface="Blinker"/>
              </a:rPr>
              <a:t>Growth</a:t>
            </a:r>
            <a:endParaRPr/>
          </a:p>
        </p:txBody>
      </p:sp>
      <p:sp>
        <p:nvSpPr>
          <p:cNvPr id="457" name="Google Shape;457;p18"/>
          <p:cNvSpPr txBox="1"/>
          <p:nvPr/>
        </p:nvSpPr>
        <p:spPr>
          <a:xfrm>
            <a:off x="2592570" y="3063091"/>
            <a:ext cx="2423800" cy="532898"/>
          </a:xfrm>
          <a:prstGeom prst="rect">
            <a:avLst/>
          </a:prstGeom>
          <a:noFill/>
          <a:ln>
            <a:noFill/>
          </a:ln>
        </p:spPr>
        <p:txBody>
          <a:bodyPr anchorCtr="0" anchor="t" bIns="0" lIns="0" spcFirstLastPara="1" rIns="0" wrap="square" tIns="0">
            <a:spAutoFit/>
          </a:bodyPr>
          <a:lstStyle/>
          <a:p>
            <a:pPr indent="0" lvl="0" marL="0" marR="0" rtl="0" algn="ctr">
              <a:lnSpc>
                <a:spcPct val="164998"/>
              </a:lnSpc>
              <a:spcBef>
                <a:spcPts val="0"/>
              </a:spcBef>
              <a:spcAft>
                <a:spcPts val="0"/>
              </a:spcAft>
              <a:buNone/>
            </a:pPr>
            <a:r>
              <a:rPr b="1" i="0" lang="en-US" sz="2697" u="none" cap="none" strike="noStrike">
                <a:solidFill>
                  <a:srgbClr val="000000"/>
                </a:solidFill>
                <a:latin typeface="Blinker"/>
                <a:ea typeface="Blinker"/>
                <a:cs typeface="Blinker"/>
                <a:sym typeface="Blinker"/>
              </a:rPr>
              <a:t>Introduction</a:t>
            </a:r>
            <a:endParaRPr/>
          </a:p>
        </p:txBody>
      </p:sp>
      <p:sp>
        <p:nvSpPr>
          <p:cNvPr id="458" name="Google Shape;458;p18"/>
          <p:cNvSpPr txBox="1"/>
          <p:nvPr/>
        </p:nvSpPr>
        <p:spPr>
          <a:xfrm>
            <a:off x="9657219" y="3063091"/>
            <a:ext cx="2511482" cy="532898"/>
          </a:xfrm>
          <a:prstGeom prst="rect">
            <a:avLst/>
          </a:prstGeom>
          <a:noFill/>
          <a:ln>
            <a:noFill/>
          </a:ln>
        </p:spPr>
        <p:txBody>
          <a:bodyPr anchorCtr="0" anchor="t" bIns="0" lIns="0" spcFirstLastPara="1" rIns="0" wrap="square" tIns="0">
            <a:spAutoFit/>
          </a:bodyPr>
          <a:lstStyle/>
          <a:p>
            <a:pPr indent="0" lvl="0" marL="0" marR="0" rtl="0" algn="ctr">
              <a:lnSpc>
                <a:spcPct val="164998"/>
              </a:lnSpc>
              <a:spcBef>
                <a:spcPts val="0"/>
              </a:spcBef>
              <a:spcAft>
                <a:spcPts val="0"/>
              </a:spcAft>
              <a:buNone/>
            </a:pPr>
            <a:r>
              <a:rPr b="1" i="0" lang="en-US" sz="2697" u="none" cap="none" strike="noStrike">
                <a:solidFill>
                  <a:srgbClr val="000000"/>
                </a:solidFill>
                <a:latin typeface="Blinker"/>
                <a:ea typeface="Blinker"/>
                <a:cs typeface="Blinker"/>
                <a:sym typeface="Blinker"/>
              </a:rPr>
              <a:t>Maturity</a:t>
            </a:r>
            <a:endParaRPr/>
          </a:p>
        </p:txBody>
      </p:sp>
      <p:sp>
        <p:nvSpPr>
          <p:cNvPr id="459" name="Google Shape;459;p18"/>
          <p:cNvSpPr txBox="1"/>
          <p:nvPr/>
        </p:nvSpPr>
        <p:spPr>
          <a:xfrm>
            <a:off x="13515456" y="3063091"/>
            <a:ext cx="1897709" cy="532898"/>
          </a:xfrm>
          <a:prstGeom prst="rect">
            <a:avLst/>
          </a:prstGeom>
          <a:noFill/>
          <a:ln>
            <a:noFill/>
          </a:ln>
        </p:spPr>
        <p:txBody>
          <a:bodyPr anchorCtr="0" anchor="t" bIns="0" lIns="0" spcFirstLastPara="1" rIns="0" wrap="square" tIns="0">
            <a:spAutoFit/>
          </a:bodyPr>
          <a:lstStyle/>
          <a:p>
            <a:pPr indent="0" lvl="0" marL="0" marR="0" rtl="0" algn="ctr">
              <a:lnSpc>
                <a:spcPct val="164998"/>
              </a:lnSpc>
              <a:spcBef>
                <a:spcPts val="0"/>
              </a:spcBef>
              <a:spcAft>
                <a:spcPts val="0"/>
              </a:spcAft>
              <a:buNone/>
            </a:pPr>
            <a:r>
              <a:rPr b="1" i="0" lang="en-US" sz="2697" u="none" cap="none" strike="noStrike">
                <a:solidFill>
                  <a:srgbClr val="000000"/>
                </a:solidFill>
                <a:latin typeface="Blinker"/>
                <a:ea typeface="Blinker"/>
                <a:cs typeface="Blinker"/>
                <a:sym typeface="Blinker"/>
              </a:rPr>
              <a:t>Decline</a:t>
            </a:r>
            <a:endParaRPr/>
          </a:p>
        </p:txBody>
      </p:sp>
      <p:sp>
        <p:nvSpPr>
          <p:cNvPr id="460" name="Google Shape;460;p18"/>
          <p:cNvSpPr txBox="1"/>
          <p:nvPr/>
        </p:nvSpPr>
        <p:spPr>
          <a:xfrm>
            <a:off x="2497894" y="3905470"/>
            <a:ext cx="2613151" cy="10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461" name="Google Shape;461;p18"/>
          <p:cNvSpPr txBox="1"/>
          <p:nvPr/>
        </p:nvSpPr>
        <p:spPr>
          <a:xfrm>
            <a:off x="6049466" y="3905470"/>
            <a:ext cx="2613151" cy="103432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462" name="Google Shape;462;p18"/>
          <p:cNvSpPr txBox="1"/>
          <p:nvPr/>
        </p:nvSpPr>
        <p:spPr>
          <a:xfrm>
            <a:off x="9623387" y="3905470"/>
            <a:ext cx="2613151" cy="103432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463" name="Google Shape;463;p18"/>
          <p:cNvSpPr txBox="1"/>
          <p:nvPr/>
        </p:nvSpPr>
        <p:spPr>
          <a:xfrm>
            <a:off x="13157735" y="3905470"/>
            <a:ext cx="2613151" cy="103432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464" name="Google Shape;464;p18"/>
          <p:cNvSpPr txBox="1"/>
          <p:nvPr/>
        </p:nvSpPr>
        <p:spPr>
          <a:xfrm>
            <a:off x="756671" y="889087"/>
            <a:ext cx="5731987" cy="819150"/>
          </a:xfrm>
          <a:prstGeom prst="rect">
            <a:avLst/>
          </a:prstGeom>
          <a:noFill/>
          <a:ln>
            <a:noFill/>
          </a:ln>
        </p:spPr>
        <p:txBody>
          <a:bodyPr anchorCtr="0" anchor="t" bIns="0" lIns="0" spcFirstLastPara="1" rIns="0" wrap="square" tIns="0">
            <a:spAutoFit/>
          </a:bodyPr>
          <a:lstStyle/>
          <a:p>
            <a:pPr indent="0" lvl="0" marL="0" marR="0" rtl="0" algn="l">
              <a:lnSpc>
                <a:spcPct val="165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 sed do eiusmod tempor incididunt ut labore 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19"/>
          <p:cNvSpPr/>
          <p:nvPr/>
        </p:nvSpPr>
        <p:spPr>
          <a:xfrm>
            <a:off x="7235525" y="1285100"/>
            <a:ext cx="11052601" cy="423179"/>
          </a:xfrm>
          <a:custGeom>
            <a:rect b="b" l="l" r="r" t="t"/>
            <a:pathLst>
              <a:path extrusionOk="0" h="106931" w="3011608">
                <a:moveTo>
                  <a:pt x="0" y="0"/>
                </a:moveTo>
                <a:lnTo>
                  <a:pt x="3011608" y="0"/>
                </a:lnTo>
                <a:lnTo>
                  <a:pt x="3011608" y="106931"/>
                </a:lnTo>
                <a:lnTo>
                  <a:pt x="0" y="106931"/>
                </a:lnTo>
                <a:close/>
              </a:path>
            </a:pathLst>
          </a:custGeom>
          <a:solidFill>
            <a:srgbClr val="EBD24C"/>
          </a:solidFill>
          <a:ln>
            <a:noFill/>
          </a:ln>
        </p:spPr>
      </p:sp>
      <p:pic>
        <p:nvPicPr>
          <p:cNvPr id="470" name="Google Shape;470;p19"/>
          <p:cNvPicPr preferRelativeResize="0"/>
          <p:nvPr/>
        </p:nvPicPr>
        <p:blipFill rotWithShape="1">
          <a:blip r:embed="rId3">
            <a:alphaModFix/>
          </a:blip>
          <a:srcRect b="0" l="0" r="0" t="0"/>
          <a:stretch/>
        </p:blipFill>
        <p:spPr>
          <a:xfrm>
            <a:off x="10288141" y="2843965"/>
            <a:ext cx="7342536" cy="4890904"/>
          </a:xfrm>
          <a:prstGeom prst="rect">
            <a:avLst/>
          </a:prstGeom>
          <a:noFill/>
          <a:ln>
            <a:noFill/>
          </a:ln>
        </p:spPr>
      </p:pic>
      <p:sp>
        <p:nvSpPr>
          <p:cNvPr id="471" name="Google Shape;471;p19"/>
          <p:cNvSpPr txBox="1"/>
          <p:nvPr/>
        </p:nvSpPr>
        <p:spPr>
          <a:xfrm>
            <a:off x="10659518" y="7693703"/>
            <a:ext cx="6599782" cy="14065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472" name="Google Shape;472;p19"/>
          <p:cNvSpPr txBox="1"/>
          <p:nvPr/>
        </p:nvSpPr>
        <p:spPr>
          <a:xfrm>
            <a:off x="7419891" y="411383"/>
            <a:ext cx="98394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Important Charts</a:t>
            </a:r>
            <a:endParaRPr/>
          </a:p>
        </p:txBody>
      </p:sp>
      <p:pic>
        <p:nvPicPr>
          <p:cNvPr id="473" name="Google Shape;473;p19"/>
          <p:cNvPicPr preferRelativeResize="0"/>
          <p:nvPr/>
        </p:nvPicPr>
        <p:blipFill rotWithShape="1">
          <a:blip r:embed="rId4">
            <a:alphaModFix/>
          </a:blip>
          <a:srcRect b="0" l="0" r="0" t="0"/>
          <a:stretch/>
        </p:blipFill>
        <p:spPr>
          <a:xfrm>
            <a:off x="122943" y="1966454"/>
            <a:ext cx="10424214" cy="82208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20"/>
          <p:cNvSpPr/>
          <p:nvPr/>
        </p:nvSpPr>
        <p:spPr>
          <a:xfrm>
            <a:off x="7235525" y="1285100"/>
            <a:ext cx="11052601" cy="423179"/>
          </a:xfrm>
          <a:custGeom>
            <a:rect b="b" l="l" r="r" t="t"/>
            <a:pathLst>
              <a:path extrusionOk="0" h="106931" w="3011608">
                <a:moveTo>
                  <a:pt x="0" y="0"/>
                </a:moveTo>
                <a:lnTo>
                  <a:pt x="3011608" y="0"/>
                </a:lnTo>
                <a:lnTo>
                  <a:pt x="3011608" y="106931"/>
                </a:lnTo>
                <a:lnTo>
                  <a:pt x="0" y="106931"/>
                </a:lnTo>
                <a:close/>
              </a:path>
            </a:pathLst>
          </a:custGeom>
          <a:solidFill>
            <a:srgbClr val="EBD24C"/>
          </a:solidFill>
          <a:ln>
            <a:noFill/>
          </a:ln>
        </p:spPr>
      </p:sp>
      <p:pic>
        <p:nvPicPr>
          <p:cNvPr id="479" name="Google Shape;479;p20"/>
          <p:cNvPicPr preferRelativeResize="0"/>
          <p:nvPr/>
        </p:nvPicPr>
        <p:blipFill rotWithShape="1">
          <a:blip r:embed="rId3">
            <a:alphaModFix/>
          </a:blip>
          <a:srcRect b="0" l="0" r="0" t="0"/>
          <a:stretch/>
        </p:blipFill>
        <p:spPr>
          <a:xfrm rot="2215423">
            <a:off x="5549073" y="2921766"/>
            <a:ext cx="7200973" cy="7200973"/>
          </a:xfrm>
          <a:prstGeom prst="rect">
            <a:avLst/>
          </a:prstGeom>
          <a:noFill/>
          <a:ln>
            <a:noFill/>
          </a:ln>
        </p:spPr>
      </p:pic>
      <p:grpSp>
        <p:nvGrpSpPr>
          <p:cNvPr id="480" name="Google Shape;480;p20"/>
          <p:cNvGrpSpPr/>
          <p:nvPr/>
        </p:nvGrpSpPr>
        <p:grpSpPr>
          <a:xfrm rot="2215423">
            <a:off x="6871267" y="4243960"/>
            <a:ext cx="4556584" cy="4556584"/>
            <a:chOff x="0" y="0"/>
            <a:chExt cx="812800" cy="812800"/>
          </a:xfrm>
        </p:grpSpPr>
        <p:sp>
          <p:nvSpPr>
            <p:cNvPr id="481" name="Google Shape;481;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3" name="Google Shape;483;p20"/>
          <p:cNvGrpSpPr/>
          <p:nvPr/>
        </p:nvGrpSpPr>
        <p:grpSpPr>
          <a:xfrm rot="-978455">
            <a:off x="5790237" y="6608866"/>
            <a:ext cx="1396842" cy="748717"/>
            <a:chOff x="0" y="0"/>
            <a:chExt cx="812800" cy="435666"/>
          </a:xfrm>
        </p:grpSpPr>
        <p:sp>
          <p:nvSpPr>
            <p:cNvPr id="484" name="Google Shape;484;p20"/>
            <p:cNvSpPr/>
            <p:nvPr/>
          </p:nvSpPr>
          <p:spPr>
            <a:xfrm>
              <a:off x="0" y="0"/>
              <a:ext cx="812800" cy="435666"/>
            </a:xfrm>
            <a:custGeom>
              <a:rect b="b" l="l" r="r" t="t"/>
              <a:pathLst>
                <a:path extrusionOk="0" h="435666" w="812800">
                  <a:moveTo>
                    <a:pt x="406400" y="0"/>
                  </a:moveTo>
                  <a:lnTo>
                    <a:pt x="812800" y="435666"/>
                  </a:lnTo>
                  <a:lnTo>
                    <a:pt x="0" y="435666"/>
                  </a:lnTo>
                  <a:lnTo>
                    <a:pt x="406400" y="0"/>
                  </a:lnTo>
                  <a:close/>
                </a:path>
              </a:pathLst>
            </a:custGeom>
            <a:solidFill>
              <a:srgbClr val="EBD24C"/>
            </a:solidFill>
            <a:ln>
              <a:noFill/>
            </a:ln>
          </p:spPr>
        </p:sp>
        <p:sp>
          <p:nvSpPr>
            <p:cNvPr id="485" name="Google Shape;485;p20"/>
            <p:cNvSpPr txBox="1"/>
            <p:nvPr/>
          </p:nvSpPr>
          <p:spPr>
            <a:xfrm>
              <a:off x="127000" y="154649"/>
              <a:ext cx="558800" cy="249899"/>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6" name="Google Shape;486;p20"/>
          <p:cNvGrpSpPr/>
          <p:nvPr/>
        </p:nvGrpSpPr>
        <p:grpSpPr>
          <a:xfrm rot="-5400000">
            <a:off x="8071221" y="8819046"/>
            <a:ext cx="1396842" cy="748717"/>
            <a:chOff x="0" y="0"/>
            <a:chExt cx="812800" cy="435666"/>
          </a:xfrm>
        </p:grpSpPr>
        <p:sp>
          <p:nvSpPr>
            <p:cNvPr id="487" name="Google Shape;487;p20"/>
            <p:cNvSpPr/>
            <p:nvPr/>
          </p:nvSpPr>
          <p:spPr>
            <a:xfrm>
              <a:off x="0" y="0"/>
              <a:ext cx="812800" cy="435666"/>
            </a:xfrm>
            <a:custGeom>
              <a:rect b="b" l="l" r="r" t="t"/>
              <a:pathLst>
                <a:path extrusionOk="0" h="435666" w="812800">
                  <a:moveTo>
                    <a:pt x="406400" y="0"/>
                  </a:moveTo>
                  <a:lnTo>
                    <a:pt x="812800" y="435666"/>
                  </a:lnTo>
                  <a:lnTo>
                    <a:pt x="0" y="435666"/>
                  </a:lnTo>
                  <a:lnTo>
                    <a:pt x="406400" y="0"/>
                  </a:lnTo>
                  <a:close/>
                </a:path>
              </a:pathLst>
            </a:custGeom>
            <a:solidFill>
              <a:srgbClr val="B6DCEB"/>
            </a:solidFill>
            <a:ln>
              <a:noFill/>
            </a:ln>
          </p:spPr>
        </p:sp>
        <p:sp>
          <p:nvSpPr>
            <p:cNvPr id="488" name="Google Shape;488;p20"/>
            <p:cNvSpPr txBox="1"/>
            <p:nvPr/>
          </p:nvSpPr>
          <p:spPr>
            <a:xfrm>
              <a:off x="127000" y="154649"/>
              <a:ext cx="558800" cy="249899"/>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9" name="Google Shape;489;p20"/>
          <p:cNvGrpSpPr/>
          <p:nvPr/>
        </p:nvGrpSpPr>
        <p:grpSpPr>
          <a:xfrm rot="3320858">
            <a:off x="7126114" y="3745250"/>
            <a:ext cx="1396842" cy="748717"/>
            <a:chOff x="0" y="0"/>
            <a:chExt cx="812800" cy="435666"/>
          </a:xfrm>
        </p:grpSpPr>
        <p:sp>
          <p:nvSpPr>
            <p:cNvPr id="490" name="Google Shape;490;p20"/>
            <p:cNvSpPr/>
            <p:nvPr/>
          </p:nvSpPr>
          <p:spPr>
            <a:xfrm>
              <a:off x="0" y="0"/>
              <a:ext cx="812800" cy="435666"/>
            </a:xfrm>
            <a:custGeom>
              <a:rect b="b" l="l" r="r" t="t"/>
              <a:pathLst>
                <a:path extrusionOk="0" h="435666" w="812800">
                  <a:moveTo>
                    <a:pt x="406400" y="0"/>
                  </a:moveTo>
                  <a:lnTo>
                    <a:pt x="812800" y="435666"/>
                  </a:lnTo>
                  <a:lnTo>
                    <a:pt x="0" y="435666"/>
                  </a:lnTo>
                  <a:lnTo>
                    <a:pt x="406400" y="0"/>
                  </a:lnTo>
                  <a:close/>
                </a:path>
              </a:pathLst>
            </a:custGeom>
            <a:solidFill>
              <a:srgbClr val="5A8CBF"/>
            </a:solidFill>
            <a:ln>
              <a:noFill/>
            </a:ln>
          </p:spPr>
        </p:sp>
        <p:sp>
          <p:nvSpPr>
            <p:cNvPr id="491" name="Google Shape;491;p20"/>
            <p:cNvSpPr txBox="1"/>
            <p:nvPr/>
          </p:nvSpPr>
          <p:spPr>
            <a:xfrm>
              <a:off x="127000" y="154649"/>
              <a:ext cx="558800" cy="249899"/>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2" name="Google Shape;492;p20"/>
          <p:cNvGrpSpPr/>
          <p:nvPr/>
        </p:nvGrpSpPr>
        <p:grpSpPr>
          <a:xfrm rot="7619860">
            <a:off x="10278303" y="4304810"/>
            <a:ext cx="1396842" cy="748717"/>
            <a:chOff x="0" y="0"/>
            <a:chExt cx="812800" cy="435666"/>
          </a:xfrm>
        </p:grpSpPr>
        <p:sp>
          <p:nvSpPr>
            <p:cNvPr id="493" name="Google Shape;493;p20"/>
            <p:cNvSpPr/>
            <p:nvPr/>
          </p:nvSpPr>
          <p:spPr>
            <a:xfrm>
              <a:off x="0" y="0"/>
              <a:ext cx="812800" cy="435666"/>
            </a:xfrm>
            <a:custGeom>
              <a:rect b="b" l="l" r="r" t="t"/>
              <a:pathLst>
                <a:path extrusionOk="0" h="435666" w="812800">
                  <a:moveTo>
                    <a:pt x="406400" y="0"/>
                  </a:moveTo>
                  <a:lnTo>
                    <a:pt x="812800" y="435666"/>
                  </a:lnTo>
                  <a:lnTo>
                    <a:pt x="0" y="435666"/>
                  </a:lnTo>
                  <a:lnTo>
                    <a:pt x="406400" y="0"/>
                  </a:lnTo>
                  <a:close/>
                </a:path>
              </a:pathLst>
            </a:custGeom>
            <a:solidFill>
              <a:srgbClr val="737272"/>
            </a:solidFill>
            <a:ln>
              <a:noFill/>
            </a:ln>
          </p:spPr>
        </p:sp>
        <p:sp>
          <p:nvSpPr>
            <p:cNvPr id="494" name="Google Shape;494;p20"/>
            <p:cNvSpPr txBox="1"/>
            <p:nvPr/>
          </p:nvSpPr>
          <p:spPr>
            <a:xfrm>
              <a:off x="127000" y="154649"/>
              <a:ext cx="558800" cy="249899"/>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5" name="Google Shape;495;p20"/>
          <p:cNvGrpSpPr/>
          <p:nvPr/>
        </p:nvGrpSpPr>
        <p:grpSpPr>
          <a:xfrm rot="-9501728">
            <a:off x="10853929" y="7214380"/>
            <a:ext cx="1396842" cy="748717"/>
            <a:chOff x="0" y="0"/>
            <a:chExt cx="812800" cy="435666"/>
          </a:xfrm>
        </p:grpSpPr>
        <p:sp>
          <p:nvSpPr>
            <p:cNvPr id="496" name="Google Shape;496;p20"/>
            <p:cNvSpPr/>
            <p:nvPr/>
          </p:nvSpPr>
          <p:spPr>
            <a:xfrm>
              <a:off x="0" y="0"/>
              <a:ext cx="812800" cy="435666"/>
            </a:xfrm>
            <a:custGeom>
              <a:rect b="b" l="l" r="r" t="t"/>
              <a:pathLst>
                <a:path extrusionOk="0" h="435666" w="812800">
                  <a:moveTo>
                    <a:pt x="406400" y="0"/>
                  </a:moveTo>
                  <a:lnTo>
                    <a:pt x="812800" y="435666"/>
                  </a:lnTo>
                  <a:lnTo>
                    <a:pt x="0" y="435666"/>
                  </a:lnTo>
                  <a:lnTo>
                    <a:pt x="406400" y="0"/>
                  </a:lnTo>
                  <a:close/>
                </a:path>
              </a:pathLst>
            </a:custGeom>
            <a:solidFill>
              <a:srgbClr val="BFBFBF"/>
            </a:solidFill>
            <a:ln>
              <a:noFill/>
            </a:ln>
          </p:spPr>
        </p:sp>
        <p:sp>
          <p:nvSpPr>
            <p:cNvPr id="497" name="Google Shape;497;p20"/>
            <p:cNvSpPr txBox="1"/>
            <p:nvPr/>
          </p:nvSpPr>
          <p:spPr>
            <a:xfrm>
              <a:off x="127000" y="154649"/>
              <a:ext cx="558800" cy="249899"/>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8" name="Google Shape;498;p20"/>
          <p:cNvSpPr txBox="1"/>
          <p:nvPr/>
        </p:nvSpPr>
        <p:spPr>
          <a:xfrm>
            <a:off x="7419891" y="411383"/>
            <a:ext cx="98394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 Product Life Cycle</a:t>
            </a:r>
            <a:endParaRPr/>
          </a:p>
        </p:txBody>
      </p:sp>
      <p:sp>
        <p:nvSpPr>
          <p:cNvPr id="499" name="Google Shape;499;p20"/>
          <p:cNvSpPr txBox="1"/>
          <p:nvPr/>
        </p:nvSpPr>
        <p:spPr>
          <a:xfrm>
            <a:off x="8671482" y="3545565"/>
            <a:ext cx="945037" cy="567691"/>
          </a:xfrm>
          <a:prstGeom prst="rect">
            <a:avLst/>
          </a:prstGeom>
          <a:noFill/>
          <a:ln>
            <a:noFill/>
          </a:ln>
        </p:spPr>
        <p:txBody>
          <a:bodyPr anchorCtr="0" anchor="t" bIns="0" lIns="0" spcFirstLastPara="1" rIns="0" wrap="square" tIns="0">
            <a:spAutoFit/>
          </a:bodyPr>
          <a:lstStyle/>
          <a:p>
            <a:pPr indent="0" lvl="0" marL="0" marR="0" rtl="0" algn="ctr">
              <a:lnSpc>
                <a:spcPct val="165022"/>
              </a:lnSpc>
              <a:spcBef>
                <a:spcPts val="0"/>
              </a:spcBef>
              <a:spcAft>
                <a:spcPts val="0"/>
              </a:spcAft>
              <a:buNone/>
            </a:pPr>
            <a:r>
              <a:rPr b="1" i="0" lang="en-US" sz="2899" u="none" cap="none" strike="noStrike">
                <a:solidFill>
                  <a:srgbClr val="FFFFFF"/>
                </a:solidFill>
                <a:latin typeface="Blinker"/>
                <a:ea typeface="Blinker"/>
                <a:cs typeface="Blinker"/>
                <a:sym typeface="Blinker"/>
              </a:rPr>
              <a:t>01</a:t>
            </a:r>
            <a:endParaRPr/>
          </a:p>
        </p:txBody>
      </p:sp>
      <p:sp>
        <p:nvSpPr>
          <p:cNvPr id="500" name="Google Shape;500;p20"/>
          <p:cNvSpPr txBox="1"/>
          <p:nvPr/>
        </p:nvSpPr>
        <p:spPr>
          <a:xfrm>
            <a:off x="11223488" y="5603810"/>
            <a:ext cx="945037" cy="567691"/>
          </a:xfrm>
          <a:prstGeom prst="rect">
            <a:avLst/>
          </a:prstGeom>
          <a:noFill/>
          <a:ln>
            <a:noFill/>
          </a:ln>
        </p:spPr>
        <p:txBody>
          <a:bodyPr anchorCtr="0" anchor="t" bIns="0" lIns="0" spcFirstLastPara="1" rIns="0" wrap="square" tIns="0">
            <a:spAutoFit/>
          </a:bodyPr>
          <a:lstStyle/>
          <a:p>
            <a:pPr indent="0" lvl="0" marL="0" marR="0" rtl="0" algn="ctr">
              <a:lnSpc>
                <a:spcPct val="165022"/>
              </a:lnSpc>
              <a:spcBef>
                <a:spcPts val="0"/>
              </a:spcBef>
              <a:spcAft>
                <a:spcPts val="0"/>
              </a:spcAft>
              <a:buNone/>
            </a:pPr>
            <a:r>
              <a:rPr b="1" i="0" lang="en-US" sz="2899" u="none" cap="none" strike="noStrike">
                <a:solidFill>
                  <a:srgbClr val="FFFFFF"/>
                </a:solidFill>
                <a:latin typeface="Blinker"/>
                <a:ea typeface="Blinker"/>
                <a:cs typeface="Blinker"/>
                <a:sym typeface="Blinker"/>
              </a:rPr>
              <a:t>02</a:t>
            </a:r>
            <a:endParaRPr/>
          </a:p>
        </p:txBody>
      </p:sp>
      <p:sp>
        <p:nvSpPr>
          <p:cNvPr id="501" name="Google Shape;501;p20"/>
          <p:cNvSpPr txBox="1"/>
          <p:nvPr/>
        </p:nvSpPr>
        <p:spPr>
          <a:xfrm>
            <a:off x="10147091" y="8361633"/>
            <a:ext cx="945037" cy="567691"/>
          </a:xfrm>
          <a:prstGeom prst="rect">
            <a:avLst/>
          </a:prstGeom>
          <a:noFill/>
          <a:ln>
            <a:noFill/>
          </a:ln>
        </p:spPr>
        <p:txBody>
          <a:bodyPr anchorCtr="0" anchor="t" bIns="0" lIns="0" spcFirstLastPara="1" rIns="0" wrap="square" tIns="0">
            <a:spAutoFit/>
          </a:bodyPr>
          <a:lstStyle/>
          <a:p>
            <a:pPr indent="0" lvl="0" marL="0" marR="0" rtl="0" algn="ctr">
              <a:lnSpc>
                <a:spcPct val="165022"/>
              </a:lnSpc>
              <a:spcBef>
                <a:spcPts val="0"/>
              </a:spcBef>
              <a:spcAft>
                <a:spcPts val="0"/>
              </a:spcAft>
              <a:buNone/>
            </a:pPr>
            <a:r>
              <a:rPr b="1" i="0" lang="en-US" sz="2899" u="none" cap="none" strike="noStrike">
                <a:solidFill>
                  <a:srgbClr val="FFFFFF"/>
                </a:solidFill>
                <a:latin typeface="Blinker"/>
                <a:ea typeface="Blinker"/>
                <a:cs typeface="Blinker"/>
                <a:sym typeface="Blinker"/>
              </a:rPr>
              <a:t>03</a:t>
            </a:r>
            <a:endParaRPr/>
          </a:p>
        </p:txBody>
      </p:sp>
      <p:sp>
        <p:nvSpPr>
          <p:cNvPr id="502" name="Google Shape;502;p20"/>
          <p:cNvSpPr txBox="1"/>
          <p:nvPr/>
        </p:nvSpPr>
        <p:spPr>
          <a:xfrm>
            <a:off x="6791579" y="8060902"/>
            <a:ext cx="945037" cy="567691"/>
          </a:xfrm>
          <a:prstGeom prst="rect">
            <a:avLst/>
          </a:prstGeom>
          <a:noFill/>
          <a:ln>
            <a:noFill/>
          </a:ln>
        </p:spPr>
        <p:txBody>
          <a:bodyPr anchorCtr="0" anchor="t" bIns="0" lIns="0" spcFirstLastPara="1" rIns="0" wrap="square" tIns="0">
            <a:spAutoFit/>
          </a:bodyPr>
          <a:lstStyle/>
          <a:p>
            <a:pPr indent="0" lvl="0" marL="0" marR="0" rtl="0" algn="ctr">
              <a:lnSpc>
                <a:spcPct val="165022"/>
              </a:lnSpc>
              <a:spcBef>
                <a:spcPts val="0"/>
              </a:spcBef>
              <a:spcAft>
                <a:spcPts val="0"/>
              </a:spcAft>
              <a:buNone/>
            </a:pPr>
            <a:r>
              <a:rPr b="1" i="0" lang="en-US" sz="2899" u="none" cap="none" strike="noStrike">
                <a:solidFill>
                  <a:srgbClr val="FFFFFF"/>
                </a:solidFill>
                <a:latin typeface="Blinker"/>
                <a:ea typeface="Blinker"/>
                <a:cs typeface="Blinker"/>
                <a:sym typeface="Blinker"/>
              </a:rPr>
              <a:t>04</a:t>
            </a:r>
            <a:endParaRPr/>
          </a:p>
        </p:txBody>
      </p:sp>
      <p:sp>
        <p:nvSpPr>
          <p:cNvPr id="503" name="Google Shape;503;p20"/>
          <p:cNvSpPr txBox="1"/>
          <p:nvPr/>
        </p:nvSpPr>
        <p:spPr>
          <a:xfrm>
            <a:off x="6222051" y="5111731"/>
            <a:ext cx="945037" cy="567691"/>
          </a:xfrm>
          <a:prstGeom prst="rect">
            <a:avLst/>
          </a:prstGeom>
          <a:noFill/>
          <a:ln>
            <a:noFill/>
          </a:ln>
        </p:spPr>
        <p:txBody>
          <a:bodyPr anchorCtr="0" anchor="t" bIns="0" lIns="0" spcFirstLastPara="1" rIns="0" wrap="square" tIns="0">
            <a:spAutoFit/>
          </a:bodyPr>
          <a:lstStyle/>
          <a:p>
            <a:pPr indent="0" lvl="0" marL="0" marR="0" rtl="0" algn="ctr">
              <a:lnSpc>
                <a:spcPct val="165022"/>
              </a:lnSpc>
              <a:spcBef>
                <a:spcPts val="0"/>
              </a:spcBef>
              <a:spcAft>
                <a:spcPts val="0"/>
              </a:spcAft>
              <a:buNone/>
            </a:pPr>
            <a:r>
              <a:rPr b="1" i="0" lang="en-US" sz="2899" u="none" cap="none" strike="noStrike">
                <a:solidFill>
                  <a:srgbClr val="FFFFFF"/>
                </a:solidFill>
                <a:latin typeface="Blinker"/>
                <a:ea typeface="Blinker"/>
                <a:cs typeface="Blinker"/>
                <a:sym typeface="Blinker"/>
              </a:rPr>
              <a:t>05</a:t>
            </a:r>
            <a:endParaRPr/>
          </a:p>
        </p:txBody>
      </p:sp>
      <p:sp>
        <p:nvSpPr>
          <p:cNvPr id="504" name="Google Shape;504;p20"/>
          <p:cNvSpPr txBox="1"/>
          <p:nvPr/>
        </p:nvSpPr>
        <p:spPr>
          <a:xfrm>
            <a:off x="7278445" y="2082552"/>
            <a:ext cx="3731100" cy="399900"/>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point here</a:t>
            </a:r>
            <a:endParaRPr/>
          </a:p>
        </p:txBody>
      </p:sp>
      <p:sp>
        <p:nvSpPr>
          <p:cNvPr id="505" name="Google Shape;505;p20"/>
          <p:cNvSpPr txBox="1"/>
          <p:nvPr/>
        </p:nvSpPr>
        <p:spPr>
          <a:xfrm>
            <a:off x="1508828" y="4867845"/>
            <a:ext cx="3731100" cy="399900"/>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point here</a:t>
            </a:r>
            <a:endParaRPr/>
          </a:p>
        </p:txBody>
      </p:sp>
      <p:sp>
        <p:nvSpPr>
          <p:cNvPr id="506" name="Google Shape;506;p20"/>
          <p:cNvSpPr txBox="1"/>
          <p:nvPr/>
        </p:nvSpPr>
        <p:spPr>
          <a:xfrm>
            <a:off x="13048061" y="4867845"/>
            <a:ext cx="3731100" cy="399900"/>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point here</a:t>
            </a:r>
            <a:endParaRPr/>
          </a:p>
        </p:txBody>
      </p:sp>
      <p:sp>
        <p:nvSpPr>
          <p:cNvPr id="507" name="Google Shape;507;p20"/>
          <p:cNvSpPr txBox="1"/>
          <p:nvPr/>
        </p:nvSpPr>
        <p:spPr>
          <a:xfrm>
            <a:off x="12161085" y="8072748"/>
            <a:ext cx="3731100" cy="399900"/>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point here</a:t>
            </a:r>
            <a:endParaRPr/>
          </a:p>
        </p:txBody>
      </p:sp>
      <p:sp>
        <p:nvSpPr>
          <p:cNvPr id="508" name="Google Shape;508;p20"/>
          <p:cNvSpPr txBox="1"/>
          <p:nvPr/>
        </p:nvSpPr>
        <p:spPr>
          <a:xfrm>
            <a:off x="2395804" y="8072748"/>
            <a:ext cx="3731100" cy="399900"/>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point here</a:t>
            </a:r>
            <a:endParaRPr/>
          </a:p>
        </p:txBody>
      </p:sp>
      <p:sp>
        <p:nvSpPr>
          <p:cNvPr id="509" name="Google Shape;509;p20"/>
          <p:cNvSpPr txBox="1"/>
          <p:nvPr/>
        </p:nvSpPr>
        <p:spPr>
          <a:xfrm>
            <a:off x="756671" y="889087"/>
            <a:ext cx="5731987" cy="819150"/>
          </a:xfrm>
          <a:prstGeom prst="rect">
            <a:avLst/>
          </a:prstGeom>
          <a:noFill/>
          <a:ln>
            <a:noFill/>
          </a:ln>
        </p:spPr>
        <p:txBody>
          <a:bodyPr anchorCtr="0" anchor="t" bIns="0" lIns="0" spcFirstLastPara="1" rIns="0" wrap="square" tIns="0">
            <a:spAutoFit/>
          </a:bodyPr>
          <a:lstStyle/>
          <a:p>
            <a:pPr indent="0" lvl="0" marL="0" marR="0" rtl="0" algn="l">
              <a:lnSpc>
                <a:spcPct val="165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 sed do eiusmod tempor incididunt ut labore et.</a:t>
            </a:r>
            <a:endParaRPr/>
          </a:p>
        </p:txBody>
      </p:sp>
      <p:sp>
        <p:nvSpPr>
          <p:cNvPr id="510" name="Google Shape;510;p20"/>
          <p:cNvSpPr txBox="1"/>
          <p:nvPr/>
        </p:nvSpPr>
        <p:spPr>
          <a:xfrm>
            <a:off x="1819527" y="5469826"/>
            <a:ext cx="31098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511" name="Google Shape;511;p20"/>
          <p:cNvSpPr txBox="1"/>
          <p:nvPr/>
        </p:nvSpPr>
        <p:spPr>
          <a:xfrm>
            <a:off x="2706502" y="8611784"/>
            <a:ext cx="31098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512" name="Google Shape;512;p20"/>
          <p:cNvSpPr txBox="1"/>
          <p:nvPr/>
        </p:nvSpPr>
        <p:spPr>
          <a:xfrm>
            <a:off x="12471784" y="8611784"/>
            <a:ext cx="31098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513" name="Google Shape;513;p20"/>
          <p:cNvSpPr txBox="1"/>
          <p:nvPr/>
        </p:nvSpPr>
        <p:spPr>
          <a:xfrm>
            <a:off x="13358760" y="5469826"/>
            <a:ext cx="31098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514" name="Google Shape;514;p20"/>
          <p:cNvSpPr txBox="1"/>
          <p:nvPr/>
        </p:nvSpPr>
        <p:spPr>
          <a:xfrm>
            <a:off x="7589143" y="2597855"/>
            <a:ext cx="31098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pic>
        <p:nvPicPr>
          <p:cNvPr id="515" name="Google Shape;515;p20"/>
          <p:cNvPicPr preferRelativeResize="0"/>
          <p:nvPr/>
        </p:nvPicPr>
        <p:blipFill>
          <a:blip r:embed="rId4">
            <a:alphaModFix/>
          </a:blip>
          <a:stretch>
            <a:fillRect/>
          </a:stretch>
        </p:blipFill>
        <p:spPr>
          <a:xfrm>
            <a:off x="7873883" y="5197842"/>
            <a:ext cx="2434400" cy="2447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1"/>
          <p:cNvSpPr/>
          <p:nvPr/>
        </p:nvSpPr>
        <p:spPr>
          <a:xfrm>
            <a:off x="7235525" y="1285100"/>
            <a:ext cx="11052601" cy="423179"/>
          </a:xfrm>
          <a:custGeom>
            <a:rect b="b" l="l" r="r" t="t"/>
            <a:pathLst>
              <a:path extrusionOk="0" h="106931" w="3011608">
                <a:moveTo>
                  <a:pt x="0" y="0"/>
                </a:moveTo>
                <a:lnTo>
                  <a:pt x="3011608" y="0"/>
                </a:lnTo>
                <a:lnTo>
                  <a:pt x="3011608" y="106931"/>
                </a:lnTo>
                <a:lnTo>
                  <a:pt x="0" y="106931"/>
                </a:lnTo>
                <a:close/>
              </a:path>
            </a:pathLst>
          </a:custGeom>
          <a:solidFill>
            <a:srgbClr val="EBD24C"/>
          </a:solidFill>
          <a:ln>
            <a:noFill/>
          </a:ln>
        </p:spPr>
      </p:sp>
      <p:grpSp>
        <p:nvGrpSpPr>
          <p:cNvPr id="521" name="Google Shape;521;p21"/>
          <p:cNvGrpSpPr/>
          <p:nvPr/>
        </p:nvGrpSpPr>
        <p:grpSpPr>
          <a:xfrm>
            <a:off x="1860853" y="2761791"/>
            <a:ext cx="14543433" cy="5900548"/>
            <a:chOff x="0" y="-47625"/>
            <a:chExt cx="1119063" cy="454025"/>
          </a:xfrm>
        </p:grpSpPr>
        <p:sp>
          <p:nvSpPr>
            <p:cNvPr id="522" name="Google Shape;522;p21"/>
            <p:cNvSpPr/>
            <p:nvPr/>
          </p:nvSpPr>
          <p:spPr>
            <a:xfrm>
              <a:off x="0" y="0"/>
              <a:ext cx="1119063" cy="406400"/>
            </a:xfrm>
            <a:custGeom>
              <a:rect b="b" l="l" r="r" t="t"/>
              <a:pathLst>
                <a:path extrusionOk="0" h="406400" w="1119063">
                  <a:moveTo>
                    <a:pt x="915863" y="0"/>
                  </a:moveTo>
                  <a:cubicBezTo>
                    <a:pt x="1028087" y="0"/>
                    <a:pt x="1119063" y="90976"/>
                    <a:pt x="1119063" y="203200"/>
                  </a:cubicBezTo>
                  <a:cubicBezTo>
                    <a:pt x="1119063" y="315424"/>
                    <a:pt x="1028087" y="406400"/>
                    <a:pt x="915863"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cap="sq" cmpd="sng" w="161925">
              <a:solidFill>
                <a:srgbClr val="B6DCE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1"/>
            <p:cNvSpPr txBox="1"/>
            <p:nvPr/>
          </p:nvSpPr>
          <p:spPr>
            <a:xfrm>
              <a:off x="0" y="-47625"/>
              <a:ext cx="1119063"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4" name="Google Shape;524;p21"/>
          <p:cNvGrpSpPr/>
          <p:nvPr/>
        </p:nvGrpSpPr>
        <p:grpSpPr>
          <a:xfrm>
            <a:off x="7235523" y="2784768"/>
            <a:ext cx="1191923" cy="1191923"/>
            <a:chOff x="0" y="0"/>
            <a:chExt cx="812800" cy="812800"/>
          </a:xfrm>
        </p:grpSpPr>
        <p:sp>
          <p:nvSpPr>
            <p:cNvPr id="525" name="Google Shape;525;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D2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7" name="Google Shape;527;p21"/>
          <p:cNvGrpSpPr/>
          <p:nvPr/>
        </p:nvGrpSpPr>
        <p:grpSpPr>
          <a:xfrm>
            <a:off x="4440568" y="8066377"/>
            <a:ext cx="1191923" cy="1191923"/>
            <a:chOff x="0" y="0"/>
            <a:chExt cx="812800" cy="812800"/>
          </a:xfrm>
        </p:grpSpPr>
        <p:sp>
          <p:nvSpPr>
            <p:cNvPr id="528" name="Google Shape;52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D2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0" name="Google Shape;530;p21"/>
          <p:cNvGrpSpPr/>
          <p:nvPr/>
        </p:nvGrpSpPr>
        <p:grpSpPr>
          <a:xfrm>
            <a:off x="12002246" y="2784768"/>
            <a:ext cx="1191923" cy="1191923"/>
            <a:chOff x="0" y="0"/>
            <a:chExt cx="812800" cy="812800"/>
          </a:xfrm>
        </p:grpSpPr>
        <p:sp>
          <p:nvSpPr>
            <p:cNvPr id="531" name="Google Shape;531;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D2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3" name="Google Shape;533;p21"/>
          <p:cNvGrpSpPr/>
          <p:nvPr/>
        </p:nvGrpSpPr>
        <p:grpSpPr>
          <a:xfrm>
            <a:off x="9207292" y="8066377"/>
            <a:ext cx="1191923" cy="1191923"/>
            <a:chOff x="0" y="0"/>
            <a:chExt cx="812800" cy="812800"/>
          </a:xfrm>
        </p:grpSpPr>
        <p:sp>
          <p:nvSpPr>
            <p:cNvPr id="534" name="Google Shape;534;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D2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6" name="Google Shape;536;p21"/>
          <p:cNvGrpSpPr/>
          <p:nvPr/>
        </p:nvGrpSpPr>
        <p:grpSpPr>
          <a:xfrm>
            <a:off x="15819755" y="5452932"/>
            <a:ext cx="1191923" cy="1191923"/>
            <a:chOff x="0" y="0"/>
            <a:chExt cx="812800" cy="812800"/>
          </a:xfrm>
        </p:grpSpPr>
        <p:sp>
          <p:nvSpPr>
            <p:cNvPr id="537" name="Google Shape;537;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D2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9" name="Google Shape;539;p21"/>
          <p:cNvGrpSpPr/>
          <p:nvPr/>
        </p:nvGrpSpPr>
        <p:grpSpPr>
          <a:xfrm>
            <a:off x="1276322" y="5452932"/>
            <a:ext cx="1191923" cy="1191923"/>
            <a:chOff x="0" y="0"/>
            <a:chExt cx="812800" cy="812800"/>
          </a:xfrm>
        </p:grpSpPr>
        <p:sp>
          <p:nvSpPr>
            <p:cNvPr id="540" name="Google Shape;540;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D2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2" name="Google Shape;542;p21"/>
          <p:cNvGrpSpPr/>
          <p:nvPr/>
        </p:nvGrpSpPr>
        <p:grpSpPr>
          <a:xfrm>
            <a:off x="7406664" y="2955909"/>
            <a:ext cx="849641" cy="849641"/>
            <a:chOff x="0" y="0"/>
            <a:chExt cx="812800" cy="812800"/>
          </a:xfrm>
        </p:grpSpPr>
        <p:sp>
          <p:nvSpPr>
            <p:cNvPr id="543" name="Google Shape;54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5" name="Google Shape;545;p21"/>
          <p:cNvGrpSpPr/>
          <p:nvPr/>
        </p:nvGrpSpPr>
        <p:grpSpPr>
          <a:xfrm>
            <a:off x="12173387" y="2955909"/>
            <a:ext cx="849641" cy="849641"/>
            <a:chOff x="0" y="0"/>
            <a:chExt cx="812800" cy="812800"/>
          </a:xfrm>
        </p:grpSpPr>
        <p:sp>
          <p:nvSpPr>
            <p:cNvPr id="546" name="Google Shape;54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8" name="Google Shape;548;p21"/>
          <p:cNvGrpSpPr/>
          <p:nvPr/>
        </p:nvGrpSpPr>
        <p:grpSpPr>
          <a:xfrm>
            <a:off x="15990896" y="5624073"/>
            <a:ext cx="849641" cy="849641"/>
            <a:chOff x="0" y="0"/>
            <a:chExt cx="812800" cy="812800"/>
          </a:xfrm>
        </p:grpSpPr>
        <p:sp>
          <p:nvSpPr>
            <p:cNvPr id="549" name="Google Shape;549;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1" name="Google Shape;551;p21"/>
          <p:cNvGrpSpPr/>
          <p:nvPr/>
        </p:nvGrpSpPr>
        <p:grpSpPr>
          <a:xfrm>
            <a:off x="9378432" y="8237518"/>
            <a:ext cx="849641" cy="849641"/>
            <a:chOff x="0" y="0"/>
            <a:chExt cx="812800" cy="812800"/>
          </a:xfrm>
        </p:grpSpPr>
        <p:sp>
          <p:nvSpPr>
            <p:cNvPr id="552" name="Google Shape;55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4" name="Google Shape;554;p21"/>
          <p:cNvGrpSpPr/>
          <p:nvPr/>
        </p:nvGrpSpPr>
        <p:grpSpPr>
          <a:xfrm>
            <a:off x="4611709" y="8237518"/>
            <a:ext cx="849641" cy="849641"/>
            <a:chOff x="0" y="0"/>
            <a:chExt cx="812800" cy="812800"/>
          </a:xfrm>
        </p:grpSpPr>
        <p:sp>
          <p:nvSpPr>
            <p:cNvPr id="555" name="Google Shape;555;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7" name="Google Shape;557;p21"/>
          <p:cNvGrpSpPr/>
          <p:nvPr/>
        </p:nvGrpSpPr>
        <p:grpSpPr>
          <a:xfrm>
            <a:off x="1449844" y="5624073"/>
            <a:ext cx="849641" cy="849641"/>
            <a:chOff x="0" y="0"/>
            <a:chExt cx="812800" cy="812800"/>
          </a:xfrm>
        </p:grpSpPr>
        <p:sp>
          <p:nvSpPr>
            <p:cNvPr id="558" name="Google Shape;55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0" name="Google Shape;560;p21"/>
          <p:cNvSpPr/>
          <p:nvPr/>
        </p:nvSpPr>
        <p:spPr>
          <a:xfrm rot="5400000">
            <a:off x="4766082" y="2875201"/>
            <a:ext cx="1880510" cy="1285136"/>
          </a:xfrm>
          <a:custGeom>
            <a:rect b="b" l="l" r="r" t="t"/>
            <a:pathLst>
              <a:path extrusionOk="0" h="1285136" w="1880510">
                <a:moveTo>
                  <a:pt x="0" y="0"/>
                </a:moveTo>
                <a:lnTo>
                  <a:pt x="1880510" y="0"/>
                </a:lnTo>
                <a:lnTo>
                  <a:pt x="1880510" y="1285136"/>
                </a:lnTo>
                <a:lnTo>
                  <a:pt x="0" y="1285136"/>
                </a:lnTo>
                <a:lnTo>
                  <a:pt x="0" y="0"/>
                </a:lnTo>
                <a:close/>
              </a:path>
            </a:pathLst>
          </a:custGeom>
          <a:blipFill rotWithShape="1">
            <a:blip r:embed="rId3">
              <a:alphaModFix/>
            </a:blip>
            <a:stretch>
              <a:fillRect b="-156831" l="0" r="-164473" t="0"/>
            </a:stretch>
          </a:blipFill>
          <a:ln>
            <a:noFill/>
          </a:ln>
        </p:spPr>
      </p:sp>
      <p:sp>
        <p:nvSpPr>
          <p:cNvPr id="561" name="Google Shape;561;p21"/>
          <p:cNvSpPr/>
          <p:nvPr/>
        </p:nvSpPr>
        <p:spPr>
          <a:xfrm flipH="1" rot="-5400000">
            <a:off x="11399341" y="7996575"/>
            <a:ext cx="1880510" cy="1285136"/>
          </a:xfrm>
          <a:custGeom>
            <a:rect b="b" l="l" r="r" t="t"/>
            <a:pathLst>
              <a:path extrusionOk="0" h="1285136" w="1880510">
                <a:moveTo>
                  <a:pt x="1880509" y="0"/>
                </a:moveTo>
                <a:lnTo>
                  <a:pt x="0" y="0"/>
                </a:lnTo>
                <a:lnTo>
                  <a:pt x="0" y="1285135"/>
                </a:lnTo>
                <a:lnTo>
                  <a:pt x="1880509" y="1285135"/>
                </a:lnTo>
                <a:lnTo>
                  <a:pt x="1880509" y="0"/>
                </a:lnTo>
                <a:close/>
              </a:path>
            </a:pathLst>
          </a:custGeom>
          <a:blipFill rotWithShape="1">
            <a:blip r:embed="rId3">
              <a:alphaModFix/>
            </a:blip>
            <a:stretch>
              <a:fillRect b="-156831" l="0" r="-164473" t="0"/>
            </a:stretch>
          </a:blipFill>
          <a:ln>
            <a:noFill/>
          </a:ln>
        </p:spPr>
      </p:sp>
      <p:sp>
        <p:nvSpPr>
          <p:cNvPr id="562" name="Google Shape;562;p21"/>
          <p:cNvSpPr txBox="1"/>
          <p:nvPr/>
        </p:nvSpPr>
        <p:spPr>
          <a:xfrm>
            <a:off x="7419891" y="411383"/>
            <a:ext cx="98394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 Product Life Cycle</a:t>
            </a:r>
            <a:endParaRPr/>
          </a:p>
        </p:txBody>
      </p:sp>
      <p:sp>
        <p:nvSpPr>
          <p:cNvPr id="563" name="Google Shape;563;p21"/>
          <p:cNvSpPr txBox="1"/>
          <p:nvPr/>
        </p:nvSpPr>
        <p:spPr>
          <a:xfrm>
            <a:off x="6571979" y="4201336"/>
            <a:ext cx="25190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Development</a:t>
            </a:r>
            <a:endParaRPr/>
          </a:p>
        </p:txBody>
      </p:sp>
      <p:sp>
        <p:nvSpPr>
          <p:cNvPr id="564" name="Google Shape;564;p21"/>
          <p:cNvSpPr txBox="1"/>
          <p:nvPr/>
        </p:nvSpPr>
        <p:spPr>
          <a:xfrm>
            <a:off x="11338702" y="4201336"/>
            <a:ext cx="25190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Introduction</a:t>
            </a:r>
            <a:endParaRPr/>
          </a:p>
        </p:txBody>
      </p:sp>
      <p:sp>
        <p:nvSpPr>
          <p:cNvPr id="565" name="Google Shape;565;p21"/>
          <p:cNvSpPr txBox="1"/>
          <p:nvPr/>
        </p:nvSpPr>
        <p:spPr>
          <a:xfrm>
            <a:off x="12850379" y="5737425"/>
            <a:ext cx="2519011" cy="508636"/>
          </a:xfrm>
          <a:prstGeom prst="rect">
            <a:avLst/>
          </a:prstGeom>
          <a:noFill/>
          <a:ln>
            <a:noFill/>
          </a:ln>
        </p:spPr>
        <p:txBody>
          <a:bodyPr anchorCtr="0" anchor="t" bIns="0" lIns="0" spcFirstLastPara="1" rIns="0" wrap="square" tIns="0">
            <a:spAutoFit/>
          </a:bodyPr>
          <a:lstStyle/>
          <a:p>
            <a:pPr indent="0" lvl="0" marL="0" marR="0" rtl="0" algn="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Growth</a:t>
            </a:r>
            <a:endParaRPr/>
          </a:p>
        </p:txBody>
      </p:sp>
      <p:sp>
        <p:nvSpPr>
          <p:cNvPr id="566" name="Google Shape;566;p21"/>
          <p:cNvSpPr txBox="1"/>
          <p:nvPr/>
        </p:nvSpPr>
        <p:spPr>
          <a:xfrm>
            <a:off x="3777024" y="7199777"/>
            <a:ext cx="25190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Saturation</a:t>
            </a:r>
            <a:endParaRPr/>
          </a:p>
        </p:txBody>
      </p:sp>
      <p:sp>
        <p:nvSpPr>
          <p:cNvPr id="567" name="Google Shape;567;p21"/>
          <p:cNvSpPr txBox="1"/>
          <p:nvPr/>
        </p:nvSpPr>
        <p:spPr>
          <a:xfrm>
            <a:off x="8543747" y="7199777"/>
            <a:ext cx="25190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Maturity</a:t>
            </a:r>
            <a:endParaRPr/>
          </a:p>
        </p:txBody>
      </p:sp>
      <p:sp>
        <p:nvSpPr>
          <p:cNvPr id="568" name="Google Shape;568;p21"/>
          <p:cNvSpPr txBox="1"/>
          <p:nvPr/>
        </p:nvSpPr>
        <p:spPr>
          <a:xfrm>
            <a:off x="2918610" y="5710066"/>
            <a:ext cx="2519011" cy="508636"/>
          </a:xfrm>
          <a:prstGeom prst="rect">
            <a:avLst/>
          </a:prstGeom>
          <a:noFill/>
          <a:ln>
            <a:noFill/>
          </a:ln>
        </p:spPr>
        <p:txBody>
          <a:bodyPr anchorCtr="0" anchor="t" bIns="0" lIns="0" spcFirstLastPara="1" rIns="0" wrap="square" tIns="0">
            <a:spAutoFit/>
          </a:bodyPr>
          <a:lstStyle/>
          <a:p>
            <a:pPr indent="0" lvl="0" marL="0" marR="0" rtl="0" algn="l">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Decline</a:t>
            </a:r>
            <a:endParaRPr/>
          </a:p>
        </p:txBody>
      </p:sp>
      <p:sp>
        <p:nvSpPr>
          <p:cNvPr id="569" name="Google Shape;569;p21"/>
          <p:cNvSpPr txBox="1"/>
          <p:nvPr/>
        </p:nvSpPr>
        <p:spPr>
          <a:xfrm>
            <a:off x="756671" y="889087"/>
            <a:ext cx="5731987" cy="819150"/>
          </a:xfrm>
          <a:prstGeom prst="rect">
            <a:avLst/>
          </a:prstGeom>
          <a:noFill/>
          <a:ln>
            <a:noFill/>
          </a:ln>
        </p:spPr>
        <p:txBody>
          <a:bodyPr anchorCtr="0" anchor="t" bIns="0" lIns="0" spcFirstLastPara="1" rIns="0" wrap="square" tIns="0">
            <a:spAutoFit/>
          </a:bodyPr>
          <a:lstStyle/>
          <a:p>
            <a:pPr indent="0" lvl="0" marL="0" marR="0" rtl="0" algn="l">
              <a:lnSpc>
                <a:spcPct val="165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 sed do eiusmod tempor incididunt ut labore et.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grpSp>
        <p:nvGrpSpPr>
          <p:cNvPr id="574" name="Google Shape;574;p22"/>
          <p:cNvGrpSpPr/>
          <p:nvPr/>
        </p:nvGrpSpPr>
        <p:grpSpPr>
          <a:xfrm>
            <a:off x="775721" y="2913510"/>
            <a:ext cx="16502629" cy="6955318"/>
            <a:chOff x="25400" y="0"/>
            <a:chExt cx="22003505" cy="9273758"/>
          </a:xfrm>
        </p:grpSpPr>
        <p:cxnSp>
          <p:nvCxnSpPr>
            <p:cNvPr id="575" name="Google Shape;575;p22"/>
            <p:cNvCxnSpPr/>
            <p:nvPr/>
          </p:nvCxnSpPr>
          <p:spPr>
            <a:xfrm>
              <a:off x="25400" y="0"/>
              <a:ext cx="0" cy="9273758"/>
            </a:xfrm>
            <a:prstGeom prst="straightConnector1">
              <a:avLst/>
            </a:prstGeom>
            <a:noFill/>
            <a:ln cap="flat" cmpd="sng" w="50800">
              <a:solidFill>
                <a:srgbClr val="BFBFBF">
                  <a:alpha val="29803"/>
                </a:srgbClr>
              </a:solidFill>
              <a:prstDash val="solid"/>
              <a:round/>
              <a:headEnd len="sm" w="sm" type="none"/>
              <a:tailEnd len="sm" w="sm" type="none"/>
            </a:ln>
          </p:spPr>
        </p:cxnSp>
        <p:cxnSp>
          <p:nvCxnSpPr>
            <p:cNvPr id="576" name="Google Shape;576;p22"/>
            <p:cNvCxnSpPr/>
            <p:nvPr/>
          </p:nvCxnSpPr>
          <p:spPr>
            <a:xfrm>
              <a:off x="5884564" y="0"/>
              <a:ext cx="0" cy="9273758"/>
            </a:xfrm>
            <a:prstGeom prst="straightConnector1">
              <a:avLst/>
            </a:prstGeom>
            <a:noFill/>
            <a:ln cap="flat" cmpd="sng" w="50800">
              <a:solidFill>
                <a:srgbClr val="BFBFBF">
                  <a:alpha val="29803"/>
                </a:srgbClr>
              </a:solidFill>
              <a:prstDash val="solid"/>
              <a:round/>
              <a:headEnd len="sm" w="sm" type="none"/>
              <a:tailEnd len="sm" w="sm" type="none"/>
            </a:ln>
          </p:spPr>
        </p:cxnSp>
        <p:cxnSp>
          <p:nvCxnSpPr>
            <p:cNvPr id="577" name="Google Shape;577;p22"/>
            <p:cNvCxnSpPr/>
            <p:nvPr/>
          </p:nvCxnSpPr>
          <p:spPr>
            <a:xfrm>
              <a:off x="11595881" y="0"/>
              <a:ext cx="0" cy="9273758"/>
            </a:xfrm>
            <a:prstGeom prst="straightConnector1">
              <a:avLst/>
            </a:prstGeom>
            <a:noFill/>
            <a:ln cap="flat" cmpd="sng" w="50800">
              <a:solidFill>
                <a:srgbClr val="BFBFBF">
                  <a:alpha val="29803"/>
                </a:srgbClr>
              </a:solidFill>
              <a:prstDash val="solid"/>
              <a:round/>
              <a:headEnd len="sm" w="sm" type="none"/>
              <a:tailEnd len="sm" w="sm" type="none"/>
            </a:ln>
          </p:spPr>
        </p:cxnSp>
        <p:cxnSp>
          <p:nvCxnSpPr>
            <p:cNvPr id="578" name="Google Shape;578;p22"/>
            <p:cNvCxnSpPr/>
            <p:nvPr/>
          </p:nvCxnSpPr>
          <p:spPr>
            <a:xfrm>
              <a:off x="16684930" y="0"/>
              <a:ext cx="0" cy="9273758"/>
            </a:xfrm>
            <a:prstGeom prst="straightConnector1">
              <a:avLst/>
            </a:prstGeom>
            <a:noFill/>
            <a:ln cap="flat" cmpd="sng" w="50800">
              <a:solidFill>
                <a:srgbClr val="BFBFBF">
                  <a:alpha val="29803"/>
                </a:srgbClr>
              </a:solidFill>
              <a:prstDash val="solid"/>
              <a:round/>
              <a:headEnd len="sm" w="sm" type="none"/>
              <a:tailEnd len="sm" w="sm" type="none"/>
            </a:ln>
          </p:spPr>
        </p:cxnSp>
        <p:cxnSp>
          <p:nvCxnSpPr>
            <p:cNvPr id="579" name="Google Shape;579;p22"/>
            <p:cNvCxnSpPr/>
            <p:nvPr/>
          </p:nvCxnSpPr>
          <p:spPr>
            <a:xfrm>
              <a:off x="22028905" y="0"/>
              <a:ext cx="0" cy="9273758"/>
            </a:xfrm>
            <a:prstGeom prst="straightConnector1">
              <a:avLst/>
            </a:prstGeom>
            <a:noFill/>
            <a:ln cap="flat" cmpd="sng" w="50800">
              <a:solidFill>
                <a:srgbClr val="BFBFBF">
                  <a:alpha val="29803"/>
                </a:srgbClr>
              </a:solidFill>
              <a:prstDash val="solid"/>
              <a:round/>
              <a:headEnd len="sm" w="sm" type="none"/>
              <a:tailEnd len="sm" w="sm" type="none"/>
            </a:ln>
          </p:spPr>
        </p:cxnSp>
      </p:grpSp>
      <p:pic>
        <p:nvPicPr>
          <p:cNvPr id="580" name="Google Shape;580;p22"/>
          <p:cNvPicPr preferRelativeResize="0"/>
          <p:nvPr/>
        </p:nvPicPr>
        <p:blipFill rotWithShape="1">
          <a:blip r:embed="rId3">
            <a:alphaModFix/>
          </a:blip>
          <a:srcRect b="11178" l="13310" r="13675" t="41152"/>
          <a:stretch/>
        </p:blipFill>
        <p:spPr>
          <a:xfrm>
            <a:off x="2434175" y="4233325"/>
            <a:ext cx="13352626" cy="4903624"/>
          </a:xfrm>
          <a:prstGeom prst="rect">
            <a:avLst/>
          </a:prstGeom>
          <a:noFill/>
          <a:ln>
            <a:noFill/>
          </a:ln>
        </p:spPr>
      </p:pic>
      <p:sp>
        <p:nvSpPr>
          <p:cNvPr id="581" name="Google Shape;581;p22"/>
          <p:cNvSpPr/>
          <p:nvPr/>
        </p:nvSpPr>
        <p:spPr>
          <a:xfrm>
            <a:off x="7235525" y="1285100"/>
            <a:ext cx="11052601" cy="423179"/>
          </a:xfrm>
          <a:custGeom>
            <a:rect b="b" l="l" r="r" t="t"/>
            <a:pathLst>
              <a:path extrusionOk="0" h="106931" w="3011608">
                <a:moveTo>
                  <a:pt x="0" y="0"/>
                </a:moveTo>
                <a:lnTo>
                  <a:pt x="3011608" y="0"/>
                </a:lnTo>
                <a:lnTo>
                  <a:pt x="3011608" y="106931"/>
                </a:lnTo>
                <a:lnTo>
                  <a:pt x="0" y="106931"/>
                </a:lnTo>
                <a:close/>
              </a:path>
            </a:pathLst>
          </a:custGeom>
          <a:solidFill>
            <a:srgbClr val="EBD24C"/>
          </a:solidFill>
          <a:ln>
            <a:noFill/>
          </a:ln>
        </p:spPr>
      </p:sp>
      <p:grpSp>
        <p:nvGrpSpPr>
          <p:cNvPr id="582" name="Google Shape;582;p22"/>
          <p:cNvGrpSpPr/>
          <p:nvPr/>
        </p:nvGrpSpPr>
        <p:grpSpPr>
          <a:xfrm>
            <a:off x="1221630" y="5640963"/>
            <a:ext cx="3268550" cy="2288163"/>
            <a:chOff x="0" y="-47625"/>
            <a:chExt cx="858028" cy="600667"/>
          </a:xfrm>
        </p:grpSpPr>
        <p:sp>
          <p:nvSpPr>
            <p:cNvPr id="583" name="Google Shape;583;p22"/>
            <p:cNvSpPr/>
            <p:nvPr/>
          </p:nvSpPr>
          <p:spPr>
            <a:xfrm>
              <a:off x="0" y="0"/>
              <a:ext cx="858028" cy="553042"/>
            </a:xfrm>
            <a:custGeom>
              <a:rect b="b" l="l" r="r" t="t"/>
              <a:pathLst>
                <a:path extrusionOk="0" h="553042" w="858028">
                  <a:moveTo>
                    <a:pt x="858028" y="0"/>
                  </a:moveTo>
                  <a:lnTo>
                    <a:pt x="0" y="0"/>
                  </a:lnTo>
                  <a:lnTo>
                    <a:pt x="0" y="365082"/>
                  </a:lnTo>
                  <a:lnTo>
                    <a:pt x="157480" y="365082"/>
                  </a:lnTo>
                  <a:lnTo>
                    <a:pt x="157480" y="553042"/>
                  </a:lnTo>
                  <a:lnTo>
                    <a:pt x="463550" y="365082"/>
                  </a:lnTo>
                  <a:lnTo>
                    <a:pt x="858028" y="365082"/>
                  </a:lnTo>
                  <a:lnTo>
                    <a:pt x="858028" y="0"/>
                  </a:lnTo>
                  <a:close/>
                </a:path>
              </a:pathLst>
            </a:custGeom>
            <a:solidFill>
              <a:srgbClr val="EBD24C"/>
            </a:solidFill>
            <a:ln>
              <a:noFill/>
            </a:ln>
          </p:spPr>
        </p:sp>
        <p:sp>
          <p:nvSpPr>
            <p:cNvPr id="584" name="Google Shape;584;p22"/>
            <p:cNvSpPr txBox="1"/>
            <p:nvPr/>
          </p:nvSpPr>
          <p:spPr>
            <a:xfrm>
              <a:off x="0" y="-47625"/>
              <a:ext cx="858028" cy="410167"/>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5" name="Google Shape;585;p22"/>
          <p:cNvGrpSpPr/>
          <p:nvPr/>
        </p:nvGrpSpPr>
        <p:grpSpPr>
          <a:xfrm>
            <a:off x="4946702" y="3168817"/>
            <a:ext cx="3268550" cy="2288163"/>
            <a:chOff x="0" y="-47625"/>
            <a:chExt cx="858028" cy="600667"/>
          </a:xfrm>
        </p:grpSpPr>
        <p:sp>
          <p:nvSpPr>
            <p:cNvPr id="586" name="Google Shape;586;p22"/>
            <p:cNvSpPr/>
            <p:nvPr/>
          </p:nvSpPr>
          <p:spPr>
            <a:xfrm>
              <a:off x="0" y="0"/>
              <a:ext cx="858028" cy="553042"/>
            </a:xfrm>
            <a:custGeom>
              <a:rect b="b" l="l" r="r" t="t"/>
              <a:pathLst>
                <a:path extrusionOk="0" h="553042" w="858028">
                  <a:moveTo>
                    <a:pt x="858028" y="0"/>
                  </a:moveTo>
                  <a:lnTo>
                    <a:pt x="0" y="0"/>
                  </a:lnTo>
                  <a:lnTo>
                    <a:pt x="0" y="365082"/>
                  </a:lnTo>
                  <a:lnTo>
                    <a:pt x="157480" y="365082"/>
                  </a:lnTo>
                  <a:lnTo>
                    <a:pt x="157480" y="553042"/>
                  </a:lnTo>
                  <a:lnTo>
                    <a:pt x="463550" y="365082"/>
                  </a:lnTo>
                  <a:lnTo>
                    <a:pt x="858028" y="365082"/>
                  </a:lnTo>
                  <a:lnTo>
                    <a:pt x="858028" y="0"/>
                  </a:lnTo>
                  <a:close/>
                </a:path>
              </a:pathLst>
            </a:custGeom>
            <a:solidFill>
              <a:srgbClr val="B6DCEB"/>
            </a:solidFill>
            <a:ln>
              <a:noFill/>
            </a:ln>
          </p:spPr>
        </p:sp>
        <p:sp>
          <p:nvSpPr>
            <p:cNvPr id="587" name="Google Shape;587;p22"/>
            <p:cNvSpPr txBox="1"/>
            <p:nvPr/>
          </p:nvSpPr>
          <p:spPr>
            <a:xfrm>
              <a:off x="0" y="-47625"/>
              <a:ext cx="858028" cy="410167"/>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8" name="Google Shape;588;p22"/>
          <p:cNvGrpSpPr/>
          <p:nvPr/>
        </p:nvGrpSpPr>
        <p:grpSpPr>
          <a:xfrm>
            <a:off x="9230190" y="2018160"/>
            <a:ext cx="3268550" cy="2288163"/>
            <a:chOff x="0" y="-47625"/>
            <a:chExt cx="858028" cy="600667"/>
          </a:xfrm>
        </p:grpSpPr>
        <p:sp>
          <p:nvSpPr>
            <p:cNvPr id="589" name="Google Shape;589;p22"/>
            <p:cNvSpPr/>
            <p:nvPr/>
          </p:nvSpPr>
          <p:spPr>
            <a:xfrm>
              <a:off x="0" y="0"/>
              <a:ext cx="858028" cy="553042"/>
            </a:xfrm>
            <a:custGeom>
              <a:rect b="b" l="l" r="r" t="t"/>
              <a:pathLst>
                <a:path extrusionOk="0" h="553042" w="858028">
                  <a:moveTo>
                    <a:pt x="858028" y="0"/>
                  </a:moveTo>
                  <a:lnTo>
                    <a:pt x="0" y="0"/>
                  </a:lnTo>
                  <a:lnTo>
                    <a:pt x="0" y="365082"/>
                  </a:lnTo>
                  <a:lnTo>
                    <a:pt x="157480" y="365082"/>
                  </a:lnTo>
                  <a:lnTo>
                    <a:pt x="157480" y="553042"/>
                  </a:lnTo>
                  <a:lnTo>
                    <a:pt x="463550" y="365082"/>
                  </a:lnTo>
                  <a:lnTo>
                    <a:pt x="858028" y="365082"/>
                  </a:lnTo>
                  <a:lnTo>
                    <a:pt x="858028" y="0"/>
                  </a:lnTo>
                  <a:close/>
                </a:path>
              </a:pathLst>
            </a:custGeom>
            <a:solidFill>
              <a:srgbClr val="BFBFBF"/>
            </a:solidFill>
            <a:ln>
              <a:noFill/>
            </a:ln>
          </p:spPr>
        </p:sp>
        <p:sp>
          <p:nvSpPr>
            <p:cNvPr id="590" name="Google Shape;590;p22"/>
            <p:cNvSpPr txBox="1"/>
            <p:nvPr/>
          </p:nvSpPr>
          <p:spPr>
            <a:xfrm>
              <a:off x="0" y="-47625"/>
              <a:ext cx="858028" cy="410167"/>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1" name="Google Shape;591;p22"/>
          <p:cNvGrpSpPr/>
          <p:nvPr/>
        </p:nvGrpSpPr>
        <p:grpSpPr>
          <a:xfrm>
            <a:off x="13708415" y="3071531"/>
            <a:ext cx="3268550" cy="2288163"/>
            <a:chOff x="0" y="-47625"/>
            <a:chExt cx="858028" cy="600667"/>
          </a:xfrm>
        </p:grpSpPr>
        <p:sp>
          <p:nvSpPr>
            <p:cNvPr id="592" name="Google Shape;592;p22"/>
            <p:cNvSpPr/>
            <p:nvPr/>
          </p:nvSpPr>
          <p:spPr>
            <a:xfrm>
              <a:off x="0" y="0"/>
              <a:ext cx="858028" cy="553042"/>
            </a:xfrm>
            <a:custGeom>
              <a:rect b="b" l="l" r="r" t="t"/>
              <a:pathLst>
                <a:path extrusionOk="0" h="553042" w="858028">
                  <a:moveTo>
                    <a:pt x="858028" y="0"/>
                  </a:moveTo>
                  <a:lnTo>
                    <a:pt x="0" y="0"/>
                  </a:lnTo>
                  <a:lnTo>
                    <a:pt x="0" y="365082"/>
                  </a:lnTo>
                  <a:lnTo>
                    <a:pt x="157480" y="365082"/>
                  </a:lnTo>
                  <a:lnTo>
                    <a:pt x="157480" y="553042"/>
                  </a:lnTo>
                  <a:lnTo>
                    <a:pt x="463550" y="365082"/>
                  </a:lnTo>
                  <a:lnTo>
                    <a:pt x="858028" y="365082"/>
                  </a:lnTo>
                  <a:lnTo>
                    <a:pt x="858028" y="0"/>
                  </a:lnTo>
                  <a:close/>
                </a:path>
              </a:pathLst>
            </a:custGeom>
            <a:solidFill>
              <a:srgbClr val="5A8CBF"/>
            </a:solidFill>
            <a:ln>
              <a:noFill/>
            </a:ln>
          </p:spPr>
        </p:sp>
        <p:sp>
          <p:nvSpPr>
            <p:cNvPr id="593" name="Google Shape;593;p22"/>
            <p:cNvSpPr txBox="1"/>
            <p:nvPr/>
          </p:nvSpPr>
          <p:spPr>
            <a:xfrm>
              <a:off x="0" y="-47625"/>
              <a:ext cx="858028" cy="410167"/>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4" name="Google Shape;594;p22"/>
          <p:cNvGrpSpPr/>
          <p:nvPr/>
        </p:nvGrpSpPr>
        <p:grpSpPr>
          <a:xfrm>
            <a:off x="1612538" y="9252735"/>
            <a:ext cx="2426706" cy="616093"/>
            <a:chOff x="0" y="-47625"/>
            <a:chExt cx="1788342" cy="454025"/>
          </a:xfrm>
        </p:grpSpPr>
        <p:sp>
          <p:nvSpPr>
            <p:cNvPr id="595" name="Google Shape;595;p22"/>
            <p:cNvSpPr/>
            <p:nvPr/>
          </p:nvSpPr>
          <p:spPr>
            <a:xfrm>
              <a:off x="0" y="0"/>
              <a:ext cx="1788342" cy="406400"/>
            </a:xfrm>
            <a:custGeom>
              <a:rect b="b" l="l" r="r" t="t"/>
              <a:pathLst>
                <a:path extrusionOk="0" h="406400" w="1788342">
                  <a:moveTo>
                    <a:pt x="1585142" y="0"/>
                  </a:moveTo>
                  <a:cubicBezTo>
                    <a:pt x="1697367" y="0"/>
                    <a:pt x="1788342" y="90976"/>
                    <a:pt x="1788342" y="203200"/>
                  </a:cubicBezTo>
                  <a:cubicBezTo>
                    <a:pt x="1788342" y="315424"/>
                    <a:pt x="1697367" y="406400"/>
                    <a:pt x="1585142" y="406400"/>
                  </a:cubicBezTo>
                  <a:lnTo>
                    <a:pt x="203200" y="406400"/>
                  </a:lnTo>
                  <a:cubicBezTo>
                    <a:pt x="90976" y="406400"/>
                    <a:pt x="0" y="315424"/>
                    <a:pt x="0" y="203200"/>
                  </a:cubicBezTo>
                  <a:cubicBezTo>
                    <a:pt x="0" y="90976"/>
                    <a:pt x="90976" y="0"/>
                    <a:pt x="203200" y="0"/>
                  </a:cubicBezTo>
                  <a:close/>
                </a:path>
              </a:pathLst>
            </a:custGeom>
            <a:solidFill>
              <a:srgbClr val="EBD2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2"/>
            <p:cNvSpPr txBox="1"/>
            <p:nvPr/>
          </p:nvSpPr>
          <p:spPr>
            <a:xfrm>
              <a:off x="0" y="-47625"/>
              <a:ext cx="1788342"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7" name="Google Shape;597;p22"/>
          <p:cNvGrpSpPr/>
          <p:nvPr/>
        </p:nvGrpSpPr>
        <p:grpSpPr>
          <a:xfrm>
            <a:off x="6206538" y="9252735"/>
            <a:ext cx="2426706" cy="616093"/>
            <a:chOff x="0" y="-47625"/>
            <a:chExt cx="1788342" cy="454025"/>
          </a:xfrm>
        </p:grpSpPr>
        <p:sp>
          <p:nvSpPr>
            <p:cNvPr id="598" name="Google Shape;598;p22"/>
            <p:cNvSpPr/>
            <p:nvPr/>
          </p:nvSpPr>
          <p:spPr>
            <a:xfrm>
              <a:off x="0" y="0"/>
              <a:ext cx="1788342" cy="406400"/>
            </a:xfrm>
            <a:custGeom>
              <a:rect b="b" l="l" r="r" t="t"/>
              <a:pathLst>
                <a:path extrusionOk="0" h="406400" w="1788342">
                  <a:moveTo>
                    <a:pt x="1585142" y="0"/>
                  </a:moveTo>
                  <a:cubicBezTo>
                    <a:pt x="1697367" y="0"/>
                    <a:pt x="1788342" y="90976"/>
                    <a:pt x="1788342" y="203200"/>
                  </a:cubicBezTo>
                  <a:cubicBezTo>
                    <a:pt x="1788342" y="315424"/>
                    <a:pt x="1697367" y="406400"/>
                    <a:pt x="1585142" y="406400"/>
                  </a:cubicBezTo>
                  <a:lnTo>
                    <a:pt x="203200" y="406400"/>
                  </a:lnTo>
                  <a:cubicBezTo>
                    <a:pt x="90976" y="406400"/>
                    <a:pt x="0" y="315424"/>
                    <a:pt x="0" y="203200"/>
                  </a:cubicBezTo>
                  <a:cubicBezTo>
                    <a:pt x="0" y="90976"/>
                    <a:pt x="90976" y="0"/>
                    <a:pt x="203200" y="0"/>
                  </a:cubicBezTo>
                  <a:close/>
                </a:path>
              </a:pathLst>
            </a:custGeom>
            <a:solidFill>
              <a:srgbClr val="B6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2"/>
            <p:cNvSpPr txBox="1"/>
            <p:nvPr/>
          </p:nvSpPr>
          <p:spPr>
            <a:xfrm>
              <a:off x="0" y="-47625"/>
              <a:ext cx="1788342"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0" name="Google Shape;600;p22"/>
          <p:cNvGrpSpPr/>
          <p:nvPr/>
        </p:nvGrpSpPr>
        <p:grpSpPr>
          <a:xfrm>
            <a:off x="10122038" y="9252735"/>
            <a:ext cx="2426706" cy="616093"/>
            <a:chOff x="0" y="-47625"/>
            <a:chExt cx="1788342" cy="454025"/>
          </a:xfrm>
        </p:grpSpPr>
        <p:sp>
          <p:nvSpPr>
            <p:cNvPr id="601" name="Google Shape;601;p22"/>
            <p:cNvSpPr/>
            <p:nvPr/>
          </p:nvSpPr>
          <p:spPr>
            <a:xfrm>
              <a:off x="0" y="0"/>
              <a:ext cx="1788342" cy="406400"/>
            </a:xfrm>
            <a:custGeom>
              <a:rect b="b" l="l" r="r" t="t"/>
              <a:pathLst>
                <a:path extrusionOk="0" h="406400" w="1788342">
                  <a:moveTo>
                    <a:pt x="1585142" y="0"/>
                  </a:moveTo>
                  <a:cubicBezTo>
                    <a:pt x="1697367" y="0"/>
                    <a:pt x="1788342" y="90976"/>
                    <a:pt x="1788342" y="203200"/>
                  </a:cubicBezTo>
                  <a:cubicBezTo>
                    <a:pt x="1788342" y="315424"/>
                    <a:pt x="1697367" y="406400"/>
                    <a:pt x="1585142" y="406400"/>
                  </a:cubicBezTo>
                  <a:lnTo>
                    <a:pt x="203200" y="406400"/>
                  </a:lnTo>
                  <a:cubicBezTo>
                    <a:pt x="90976" y="406400"/>
                    <a:pt x="0" y="315424"/>
                    <a:pt x="0" y="203200"/>
                  </a:cubicBezTo>
                  <a:cubicBezTo>
                    <a:pt x="0" y="90976"/>
                    <a:pt x="90976" y="0"/>
                    <a:pt x="203200" y="0"/>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2"/>
            <p:cNvSpPr txBox="1"/>
            <p:nvPr/>
          </p:nvSpPr>
          <p:spPr>
            <a:xfrm>
              <a:off x="0" y="-47625"/>
              <a:ext cx="1788342"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3" name="Google Shape;603;p22"/>
          <p:cNvGrpSpPr/>
          <p:nvPr/>
        </p:nvGrpSpPr>
        <p:grpSpPr>
          <a:xfrm>
            <a:off x="14129337" y="9252735"/>
            <a:ext cx="2426706" cy="616093"/>
            <a:chOff x="0" y="-47625"/>
            <a:chExt cx="1788342" cy="454025"/>
          </a:xfrm>
        </p:grpSpPr>
        <p:sp>
          <p:nvSpPr>
            <p:cNvPr id="604" name="Google Shape;604;p22"/>
            <p:cNvSpPr/>
            <p:nvPr/>
          </p:nvSpPr>
          <p:spPr>
            <a:xfrm>
              <a:off x="0" y="0"/>
              <a:ext cx="1788342" cy="406400"/>
            </a:xfrm>
            <a:custGeom>
              <a:rect b="b" l="l" r="r" t="t"/>
              <a:pathLst>
                <a:path extrusionOk="0" h="406400" w="1788342">
                  <a:moveTo>
                    <a:pt x="1585142" y="0"/>
                  </a:moveTo>
                  <a:cubicBezTo>
                    <a:pt x="1697367" y="0"/>
                    <a:pt x="1788342" y="90976"/>
                    <a:pt x="1788342" y="203200"/>
                  </a:cubicBezTo>
                  <a:cubicBezTo>
                    <a:pt x="1788342" y="315424"/>
                    <a:pt x="1697367" y="406400"/>
                    <a:pt x="1585142" y="406400"/>
                  </a:cubicBezTo>
                  <a:lnTo>
                    <a:pt x="203200" y="406400"/>
                  </a:lnTo>
                  <a:cubicBezTo>
                    <a:pt x="90976" y="406400"/>
                    <a:pt x="0" y="315424"/>
                    <a:pt x="0" y="203200"/>
                  </a:cubicBezTo>
                  <a:cubicBezTo>
                    <a:pt x="0" y="90976"/>
                    <a:pt x="90976" y="0"/>
                    <a:pt x="203200" y="0"/>
                  </a:cubicBezTo>
                  <a:close/>
                </a:path>
              </a:pathLst>
            </a:custGeom>
            <a:solidFill>
              <a:srgbClr val="5A8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2"/>
            <p:cNvSpPr txBox="1"/>
            <p:nvPr/>
          </p:nvSpPr>
          <p:spPr>
            <a:xfrm>
              <a:off x="0" y="-47625"/>
              <a:ext cx="1788342"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6" name="Google Shape;606;p22"/>
          <p:cNvSpPr txBox="1"/>
          <p:nvPr/>
        </p:nvSpPr>
        <p:spPr>
          <a:xfrm>
            <a:off x="7419891" y="411383"/>
            <a:ext cx="98394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 Product Life Cycle</a:t>
            </a:r>
            <a:endParaRPr/>
          </a:p>
        </p:txBody>
      </p:sp>
      <p:sp>
        <p:nvSpPr>
          <p:cNvPr id="607" name="Google Shape;607;p22"/>
          <p:cNvSpPr txBox="1"/>
          <p:nvPr/>
        </p:nvSpPr>
        <p:spPr>
          <a:xfrm>
            <a:off x="1919277" y="9356748"/>
            <a:ext cx="1873200" cy="399900"/>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Introduction</a:t>
            </a:r>
            <a:endParaRPr/>
          </a:p>
        </p:txBody>
      </p:sp>
      <p:sp>
        <p:nvSpPr>
          <p:cNvPr id="608" name="Google Shape;608;p22"/>
          <p:cNvSpPr txBox="1"/>
          <p:nvPr/>
        </p:nvSpPr>
        <p:spPr>
          <a:xfrm>
            <a:off x="1464072" y="6007463"/>
            <a:ext cx="27837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609" name="Google Shape;609;p22"/>
          <p:cNvSpPr txBox="1"/>
          <p:nvPr/>
        </p:nvSpPr>
        <p:spPr>
          <a:xfrm>
            <a:off x="6688647" y="9356748"/>
            <a:ext cx="1462500" cy="399900"/>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Growth</a:t>
            </a:r>
            <a:endParaRPr/>
          </a:p>
        </p:txBody>
      </p:sp>
      <p:sp>
        <p:nvSpPr>
          <p:cNvPr id="610" name="Google Shape;610;p22"/>
          <p:cNvSpPr txBox="1"/>
          <p:nvPr/>
        </p:nvSpPr>
        <p:spPr>
          <a:xfrm>
            <a:off x="5189145" y="3533350"/>
            <a:ext cx="27837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611" name="Google Shape;611;p22"/>
          <p:cNvSpPr txBox="1"/>
          <p:nvPr/>
        </p:nvSpPr>
        <p:spPr>
          <a:xfrm>
            <a:off x="10309999" y="9356748"/>
            <a:ext cx="2050800" cy="399900"/>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Maturity</a:t>
            </a:r>
            <a:endParaRPr/>
          </a:p>
        </p:txBody>
      </p:sp>
      <p:sp>
        <p:nvSpPr>
          <p:cNvPr id="612" name="Google Shape;612;p22"/>
          <p:cNvSpPr txBox="1"/>
          <p:nvPr/>
        </p:nvSpPr>
        <p:spPr>
          <a:xfrm>
            <a:off x="9472632" y="2406023"/>
            <a:ext cx="27837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613" name="Google Shape;613;p22"/>
          <p:cNvSpPr txBox="1"/>
          <p:nvPr/>
        </p:nvSpPr>
        <p:spPr>
          <a:xfrm>
            <a:off x="13994443" y="9356748"/>
            <a:ext cx="2783700" cy="399900"/>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Decline</a:t>
            </a:r>
            <a:endParaRPr/>
          </a:p>
        </p:txBody>
      </p:sp>
      <p:sp>
        <p:nvSpPr>
          <p:cNvPr id="614" name="Google Shape;614;p22"/>
          <p:cNvSpPr txBox="1"/>
          <p:nvPr/>
        </p:nvSpPr>
        <p:spPr>
          <a:xfrm>
            <a:off x="13994443" y="3433505"/>
            <a:ext cx="2783700" cy="104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615" name="Google Shape;615;p22"/>
          <p:cNvSpPr txBox="1"/>
          <p:nvPr/>
        </p:nvSpPr>
        <p:spPr>
          <a:xfrm>
            <a:off x="756671" y="889087"/>
            <a:ext cx="5731987" cy="819150"/>
          </a:xfrm>
          <a:prstGeom prst="rect">
            <a:avLst/>
          </a:prstGeom>
          <a:noFill/>
          <a:ln>
            <a:noFill/>
          </a:ln>
        </p:spPr>
        <p:txBody>
          <a:bodyPr anchorCtr="0" anchor="t" bIns="0" lIns="0" spcFirstLastPara="1" rIns="0" wrap="square" tIns="0">
            <a:spAutoFit/>
          </a:bodyPr>
          <a:lstStyle/>
          <a:p>
            <a:pPr indent="0" lvl="0" marL="0" marR="0" rtl="0" algn="l">
              <a:lnSpc>
                <a:spcPct val="165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 sed do eiusmod tempor incididunt ut labore et.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23"/>
          <p:cNvSpPr/>
          <p:nvPr/>
        </p:nvSpPr>
        <p:spPr>
          <a:xfrm>
            <a:off x="7235525" y="1285100"/>
            <a:ext cx="11052601" cy="423179"/>
          </a:xfrm>
          <a:custGeom>
            <a:rect b="b" l="l" r="r" t="t"/>
            <a:pathLst>
              <a:path extrusionOk="0" h="106931" w="3011608">
                <a:moveTo>
                  <a:pt x="0" y="0"/>
                </a:moveTo>
                <a:lnTo>
                  <a:pt x="3011608" y="0"/>
                </a:lnTo>
                <a:lnTo>
                  <a:pt x="3011608" y="106931"/>
                </a:lnTo>
                <a:lnTo>
                  <a:pt x="0" y="106931"/>
                </a:lnTo>
                <a:close/>
              </a:path>
            </a:pathLst>
          </a:custGeom>
          <a:solidFill>
            <a:srgbClr val="EBD24C"/>
          </a:solidFill>
          <a:ln>
            <a:noFill/>
          </a:ln>
        </p:spPr>
      </p:sp>
      <p:pic>
        <p:nvPicPr>
          <p:cNvPr id="621" name="Google Shape;621;p23"/>
          <p:cNvPicPr preferRelativeResize="0"/>
          <p:nvPr/>
        </p:nvPicPr>
        <p:blipFill rotWithShape="1">
          <a:blip r:embed="rId3">
            <a:alphaModFix/>
          </a:blip>
          <a:srcRect b="0" l="0" r="0" t="0"/>
          <a:stretch/>
        </p:blipFill>
        <p:spPr>
          <a:xfrm>
            <a:off x="5112470" y="2190000"/>
            <a:ext cx="8063059" cy="8063059"/>
          </a:xfrm>
          <a:prstGeom prst="rect">
            <a:avLst/>
          </a:prstGeom>
          <a:noFill/>
          <a:ln>
            <a:noFill/>
          </a:ln>
        </p:spPr>
      </p:pic>
      <p:pic>
        <p:nvPicPr>
          <p:cNvPr id="622" name="Google Shape;622;p23"/>
          <p:cNvPicPr preferRelativeResize="0"/>
          <p:nvPr/>
        </p:nvPicPr>
        <p:blipFill rotWithShape="1">
          <a:blip r:embed="rId4">
            <a:alphaModFix/>
          </a:blip>
          <a:srcRect b="0" l="0" r="0" t="0"/>
          <a:stretch/>
        </p:blipFill>
        <p:spPr>
          <a:xfrm>
            <a:off x="6579572" y="3657102"/>
            <a:ext cx="5128856" cy="5128856"/>
          </a:xfrm>
          <a:prstGeom prst="rect">
            <a:avLst/>
          </a:prstGeom>
          <a:noFill/>
          <a:ln>
            <a:noFill/>
          </a:ln>
        </p:spPr>
      </p:pic>
      <p:cxnSp>
        <p:nvCxnSpPr>
          <p:cNvPr id="623" name="Google Shape;623;p23"/>
          <p:cNvCxnSpPr/>
          <p:nvPr/>
        </p:nvCxnSpPr>
        <p:spPr>
          <a:xfrm>
            <a:off x="10077838" y="4709693"/>
            <a:ext cx="3454131" cy="0"/>
          </a:xfrm>
          <a:prstGeom prst="straightConnector1">
            <a:avLst/>
          </a:prstGeom>
          <a:noFill/>
          <a:ln cap="flat" cmpd="sng" w="38100">
            <a:solidFill>
              <a:srgbClr val="BFBFBF"/>
            </a:solidFill>
            <a:prstDash val="solid"/>
            <a:round/>
            <a:headEnd len="sm" w="sm" type="none"/>
            <a:tailEnd len="sm" w="sm" type="none"/>
          </a:ln>
        </p:spPr>
      </p:cxnSp>
      <p:cxnSp>
        <p:nvCxnSpPr>
          <p:cNvPr id="624" name="Google Shape;624;p23"/>
          <p:cNvCxnSpPr/>
          <p:nvPr/>
        </p:nvCxnSpPr>
        <p:spPr>
          <a:xfrm>
            <a:off x="4718592" y="3179760"/>
            <a:ext cx="3413294" cy="0"/>
          </a:xfrm>
          <a:prstGeom prst="straightConnector1">
            <a:avLst/>
          </a:prstGeom>
          <a:noFill/>
          <a:ln cap="flat" cmpd="sng" w="38100">
            <a:solidFill>
              <a:srgbClr val="BFBFBF"/>
            </a:solidFill>
            <a:prstDash val="solid"/>
            <a:round/>
            <a:headEnd len="sm" w="sm" type="none"/>
            <a:tailEnd len="sm" w="sm" type="none"/>
          </a:ln>
        </p:spPr>
      </p:cxnSp>
      <p:grpSp>
        <p:nvGrpSpPr>
          <p:cNvPr id="625" name="Google Shape;625;p23"/>
          <p:cNvGrpSpPr/>
          <p:nvPr/>
        </p:nvGrpSpPr>
        <p:grpSpPr>
          <a:xfrm>
            <a:off x="4498313" y="2959480"/>
            <a:ext cx="440560" cy="440560"/>
            <a:chOff x="0" y="0"/>
            <a:chExt cx="812800" cy="812800"/>
          </a:xfrm>
        </p:grpSpPr>
        <p:sp>
          <p:nvSpPr>
            <p:cNvPr id="626" name="Google Shape;62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A8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8" name="Google Shape;628;p23"/>
          <p:cNvSpPr txBox="1"/>
          <p:nvPr/>
        </p:nvSpPr>
        <p:spPr>
          <a:xfrm>
            <a:off x="7419891" y="411383"/>
            <a:ext cx="98394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 Product Life Cycle</a:t>
            </a:r>
            <a:endParaRPr/>
          </a:p>
        </p:txBody>
      </p:sp>
      <p:sp>
        <p:nvSpPr>
          <p:cNvPr id="629" name="Google Shape;629;p23"/>
          <p:cNvSpPr txBox="1"/>
          <p:nvPr/>
        </p:nvSpPr>
        <p:spPr>
          <a:xfrm>
            <a:off x="1617739" y="3748432"/>
            <a:ext cx="2289600" cy="13494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i="0" lang="en-US" sz="8767" u="none" cap="none" strike="noStrike">
                <a:solidFill>
                  <a:srgbClr val="5A8CBF"/>
                </a:solidFill>
                <a:latin typeface="Alef"/>
                <a:ea typeface="Alef"/>
                <a:cs typeface="Alef"/>
                <a:sym typeface="Alef"/>
              </a:rPr>
              <a:t>80%</a:t>
            </a:r>
            <a:endParaRPr/>
          </a:p>
        </p:txBody>
      </p:sp>
      <p:sp>
        <p:nvSpPr>
          <p:cNvPr id="630" name="Google Shape;630;p23"/>
          <p:cNvSpPr txBox="1"/>
          <p:nvPr/>
        </p:nvSpPr>
        <p:spPr>
          <a:xfrm>
            <a:off x="14539123" y="5913768"/>
            <a:ext cx="2289600" cy="134940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1" i="0" lang="en-US" sz="8767" u="none" cap="none" strike="noStrike">
                <a:solidFill>
                  <a:srgbClr val="EBD24C"/>
                </a:solidFill>
                <a:latin typeface="Alef"/>
                <a:ea typeface="Alef"/>
                <a:cs typeface="Alef"/>
                <a:sym typeface="Alef"/>
              </a:rPr>
              <a:t>65%</a:t>
            </a:r>
            <a:endParaRPr/>
          </a:p>
        </p:txBody>
      </p:sp>
      <p:sp>
        <p:nvSpPr>
          <p:cNvPr id="631" name="Google Shape;631;p23"/>
          <p:cNvSpPr txBox="1"/>
          <p:nvPr/>
        </p:nvSpPr>
        <p:spPr>
          <a:xfrm>
            <a:off x="1187205" y="5137852"/>
            <a:ext cx="31506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 sed do eiusmod tempor incididunt ut labore et.</a:t>
            </a:r>
            <a:endParaRPr/>
          </a:p>
        </p:txBody>
      </p:sp>
      <p:sp>
        <p:nvSpPr>
          <p:cNvPr id="632" name="Google Shape;632;p23"/>
          <p:cNvSpPr txBox="1"/>
          <p:nvPr/>
        </p:nvSpPr>
        <p:spPr>
          <a:xfrm>
            <a:off x="1187205" y="7106946"/>
            <a:ext cx="31506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000" u="none" cap="none" strike="noStrike">
                <a:solidFill>
                  <a:srgbClr val="5A8CBF"/>
                </a:solidFill>
                <a:latin typeface="Blinker"/>
                <a:ea typeface="Blinker"/>
                <a:cs typeface="Blinker"/>
                <a:sym typeface="Blinker"/>
              </a:rPr>
              <a:t>Duis aute irure dolor in reprehenderit in voluptate velit esse cillum dolore eu fugiat nulla pariatur.</a:t>
            </a:r>
            <a:endParaRPr/>
          </a:p>
        </p:txBody>
      </p:sp>
      <p:sp>
        <p:nvSpPr>
          <p:cNvPr id="633" name="Google Shape;633;p23"/>
          <p:cNvSpPr txBox="1"/>
          <p:nvPr/>
        </p:nvSpPr>
        <p:spPr>
          <a:xfrm>
            <a:off x="14108589" y="2341020"/>
            <a:ext cx="31506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000" u="none" cap="none" strike="noStrike">
                <a:solidFill>
                  <a:srgbClr val="DEC127"/>
                </a:solidFill>
                <a:latin typeface="Blinker"/>
                <a:ea typeface="Blinker"/>
                <a:cs typeface="Blinker"/>
                <a:sym typeface="Blinker"/>
              </a:rPr>
              <a:t>Duis aute irure dolor in reprehenderit in voluptate velit esse cillum dolore eu fugiat nulla pariatur.</a:t>
            </a:r>
            <a:endParaRPr/>
          </a:p>
        </p:txBody>
      </p:sp>
      <p:sp>
        <p:nvSpPr>
          <p:cNvPr id="634" name="Google Shape;634;p23"/>
          <p:cNvSpPr txBox="1"/>
          <p:nvPr/>
        </p:nvSpPr>
        <p:spPr>
          <a:xfrm>
            <a:off x="14108589" y="4211443"/>
            <a:ext cx="3150600" cy="150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 sed do eiusmod tempor incididunt ut labore et.</a:t>
            </a:r>
            <a:endParaRPr/>
          </a:p>
        </p:txBody>
      </p:sp>
      <p:grpSp>
        <p:nvGrpSpPr>
          <p:cNvPr id="635" name="Google Shape;635;p23"/>
          <p:cNvGrpSpPr/>
          <p:nvPr/>
        </p:nvGrpSpPr>
        <p:grpSpPr>
          <a:xfrm>
            <a:off x="1720879" y="1760317"/>
            <a:ext cx="2083364" cy="2083364"/>
            <a:chOff x="0" y="0"/>
            <a:chExt cx="812800" cy="812800"/>
          </a:xfrm>
        </p:grpSpPr>
        <p:sp>
          <p:nvSpPr>
            <p:cNvPr id="636" name="Google Shape;63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A8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8" name="Google Shape;638;p23"/>
          <p:cNvGrpSpPr/>
          <p:nvPr/>
        </p:nvGrpSpPr>
        <p:grpSpPr>
          <a:xfrm>
            <a:off x="14642262" y="7508670"/>
            <a:ext cx="2083364" cy="2083364"/>
            <a:chOff x="0" y="0"/>
            <a:chExt cx="812800" cy="812800"/>
          </a:xfrm>
        </p:grpSpPr>
        <p:sp>
          <p:nvSpPr>
            <p:cNvPr id="639" name="Google Shape;63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D2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1" name="Google Shape;641;p23"/>
          <p:cNvSpPr/>
          <p:nvPr/>
        </p:nvSpPr>
        <p:spPr>
          <a:xfrm>
            <a:off x="15036372" y="7856487"/>
            <a:ext cx="1295146" cy="1182115"/>
          </a:xfrm>
          <a:custGeom>
            <a:rect b="b" l="l" r="r" t="t"/>
            <a:pathLst>
              <a:path extrusionOk="0" h="1182115" w="1295146">
                <a:moveTo>
                  <a:pt x="0" y="0"/>
                </a:moveTo>
                <a:lnTo>
                  <a:pt x="1295146" y="0"/>
                </a:lnTo>
                <a:lnTo>
                  <a:pt x="1295146" y="1182115"/>
                </a:lnTo>
                <a:lnTo>
                  <a:pt x="0" y="1182115"/>
                </a:lnTo>
                <a:lnTo>
                  <a:pt x="0" y="0"/>
                </a:lnTo>
                <a:close/>
              </a:path>
            </a:pathLst>
          </a:custGeom>
          <a:blipFill rotWithShape="1">
            <a:blip r:embed="rId5">
              <a:alphaModFix/>
            </a:blip>
            <a:stretch>
              <a:fillRect b="0" l="0" r="0" t="0"/>
            </a:stretch>
          </a:blipFill>
          <a:ln>
            <a:noFill/>
          </a:ln>
        </p:spPr>
      </p:sp>
      <p:sp>
        <p:nvSpPr>
          <p:cNvPr id="642" name="Google Shape;642;p23"/>
          <p:cNvSpPr/>
          <p:nvPr/>
        </p:nvSpPr>
        <p:spPr>
          <a:xfrm>
            <a:off x="2022942" y="2164998"/>
            <a:ext cx="1479239" cy="1334004"/>
          </a:xfrm>
          <a:custGeom>
            <a:rect b="b" l="l" r="r" t="t"/>
            <a:pathLst>
              <a:path extrusionOk="0" h="1334004" w="1479239">
                <a:moveTo>
                  <a:pt x="0" y="0"/>
                </a:moveTo>
                <a:lnTo>
                  <a:pt x="1479238" y="0"/>
                </a:lnTo>
                <a:lnTo>
                  <a:pt x="1479238" y="1334004"/>
                </a:lnTo>
                <a:lnTo>
                  <a:pt x="0" y="1334004"/>
                </a:lnTo>
                <a:lnTo>
                  <a:pt x="0" y="0"/>
                </a:lnTo>
                <a:close/>
              </a:path>
            </a:pathLst>
          </a:custGeom>
          <a:blipFill rotWithShape="1">
            <a:blip r:embed="rId6">
              <a:alphaModFix/>
            </a:blip>
            <a:stretch>
              <a:fillRect b="0" l="0" r="0" t="0"/>
            </a:stretch>
          </a:blipFill>
          <a:ln>
            <a:noFill/>
          </a:ln>
        </p:spPr>
      </p:sp>
      <p:grpSp>
        <p:nvGrpSpPr>
          <p:cNvPr id="643" name="Google Shape;643;p23"/>
          <p:cNvGrpSpPr/>
          <p:nvPr/>
        </p:nvGrpSpPr>
        <p:grpSpPr>
          <a:xfrm>
            <a:off x="13194169" y="4489413"/>
            <a:ext cx="440560" cy="440560"/>
            <a:chOff x="0" y="0"/>
            <a:chExt cx="812800" cy="812800"/>
          </a:xfrm>
        </p:grpSpPr>
        <p:sp>
          <p:nvSpPr>
            <p:cNvPr id="644" name="Google Shape;64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D2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pic>
        <p:nvPicPr>
          <p:cNvPr id="650" name="Google Shape;650;p24"/>
          <p:cNvPicPr preferRelativeResize="0"/>
          <p:nvPr/>
        </p:nvPicPr>
        <p:blipFill rotWithShape="1">
          <a:blip r:embed="rId3">
            <a:alphaModFix/>
          </a:blip>
          <a:srcRect b="0" l="45364" r="17432" t="0"/>
          <a:stretch/>
        </p:blipFill>
        <p:spPr>
          <a:xfrm>
            <a:off x="10589249" y="0"/>
            <a:ext cx="7698751" cy="10287000"/>
          </a:xfrm>
          <a:prstGeom prst="rect">
            <a:avLst/>
          </a:prstGeom>
          <a:noFill/>
          <a:ln>
            <a:noFill/>
          </a:ln>
        </p:spPr>
      </p:pic>
      <p:sp>
        <p:nvSpPr>
          <p:cNvPr id="651" name="Google Shape;651;p24"/>
          <p:cNvSpPr/>
          <p:nvPr/>
        </p:nvSpPr>
        <p:spPr>
          <a:xfrm>
            <a:off x="7235525" y="1285100"/>
            <a:ext cx="11052601" cy="423179"/>
          </a:xfrm>
          <a:custGeom>
            <a:rect b="b" l="l" r="r" t="t"/>
            <a:pathLst>
              <a:path extrusionOk="0" h="106931" w="3011608">
                <a:moveTo>
                  <a:pt x="0" y="0"/>
                </a:moveTo>
                <a:lnTo>
                  <a:pt x="3011608" y="0"/>
                </a:lnTo>
                <a:lnTo>
                  <a:pt x="3011608" y="106931"/>
                </a:lnTo>
                <a:lnTo>
                  <a:pt x="0" y="106931"/>
                </a:lnTo>
                <a:close/>
              </a:path>
            </a:pathLst>
          </a:custGeom>
          <a:solidFill>
            <a:srgbClr val="EBD24C"/>
          </a:solidFill>
          <a:ln>
            <a:noFill/>
          </a:ln>
        </p:spPr>
      </p:sp>
      <p:grpSp>
        <p:nvGrpSpPr>
          <p:cNvPr id="652" name="Google Shape;652;p24"/>
          <p:cNvGrpSpPr/>
          <p:nvPr/>
        </p:nvGrpSpPr>
        <p:grpSpPr>
          <a:xfrm>
            <a:off x="1403722" y="6187134"/>
            <a:ext cx="3086100" cy="2554432"/>
            <a:chOff x="0" y="-47625"/>
            <a:chExt cx="812800" cy="672772"/>
          </a:xfrm>
        </p:grpSpPr>
        <p:sp>
          <p:nvSpPr>
            <p:cNvPr id="653" name="Google Shape;653;p24"/>
            <p:cNvSpPr/>
            <p:nvPr/>
          </p:nvSpPr>
          <p:spPr>
            <a:xfrm>
              <a:off x="0" y="0"/>
              <a:ext cx="812800" cy="625147"/>
            </a:xfrm>
            <a:custGeom>
              <a:rect b="b" l="l" r="r" t="t"/>
              <a:pathLst>
                <a:path extrusionOk="0" h="625147" w="812800">
                  <a:moveTo>
                    <a:pt x="0" y="0"/>
                  </a:moveTo>
                  <a:lnTo>
                    <a:pt x="812800" y="0"/>
                  </a:lnTo>
                  <a:lnTo>
                    <a:pt x="812800" y="625147"/>
                  </a:lnTo>
                  <a:lnTo>
                    <a:pt x="0" y="625147"/>
                  </a:lnTo>
                  <a:close/>
                </a:path>
              </a:pathLst>
            </a:custGeom>
            <a:solidFill>
              <a:srgbClr val="EBD24C"/>
            </a:solidFill>
            <a:ln>
              <a:noFill/>
            </a:ln>
          </p:spPr>
        </p:sp>
        <p:sp>
          <p:nvSpPr>
            <p:cNvPr id="654" name="Google Shape;654;p24"/>
            <p:cNvSpPr txBox="1"/>
            <p:nvPr/>
          </p:nvSpPr>
          <p:spPr>
            <a:xfrm>
              <a:off x="0" y="-47625"/>
              <a:ext cx="812800" cy="672772"/>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5" name="Google Shape;655;p24"/>
          <p:cNvGrpSpPr/>
          <p:nvPr/>
        </p:nvGrpSpPr>
        <p:grpSpPr>
          <a:xfrm>
            <a:off x="1403722" y="2366944"/>
            <a:ext cx="3086100" cy="2554432"/>
            <a:chOff x="0" y="-47625"/>
            <a:chExt cx="812800" cy="672772"/>
          </a:xfrm>
        </p:grpSpPr>
        <p:sp>
          <p:nvSpPr>
            <p:cNvPr id="656" name="Google Shape;656;p24"/>
            <p:cNvSpPr/>
            <p:nvPr/>
          </p:nvSpPr>
          <p:spPr>
            <a:xfrm>
              <a:off x="0" y="0"/>
              <a:ext cx="812800" cy="625147"/>
            </a:xfrm>
            <a:custGeom>
              <a:rect b="b" l="l" r="r" t="t"/>
              <a:pathLst>
                <a:path extrusionOk="0" h="625147" w="812800">
                  <a:moveTo>
                    <a:pt x="0" y="0"/>
                  </a:moveTo>
                  <a:lnTo>
                    <a:pt x="812800" y="0"/>
                  </a:lnTo>
                  <a:lnTo>
                    <a:pt x="812800" y="625147"/>
                  </a:lnTo>
                  <a:lnTo>
                    <a:pt x="0" y="625147"/>
                  </a:lnTo>
                  <a:close/>
                </a:path>
              </a:pathLst>
            </a:custGeom>
            <a:solidFill>
              <a:srgbClr val="B6DCEB"/>
            </a:solidFill>
            <a:ln>
              <a:noFill/>
            </a:ln>
          </p:spPr>
        </p:sp>
        <p:sp>
          <p:nvSpPr>
            <p:cNvPr id="657" name="Google Shape;657;p24"/>
            <p:cNvSpPr txBox="1"/>
            <p:nvPr/>
          </p:nvSpPr>
          <p:spPr>
            <a:xfrm>
              <a:off x="0" y="-47625"/>
              <a:ext cx="812800" cy="672772"/>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8" name="Google Shape;658;p24"/>
          <p:cNvGrpSpPr/>
          <p:nvPr/>
        </p:nvGrpSpPr>
        <p:grpSpPr>
          <a:xfrm>
            <a:off x="6059418" y="6187134"/>
            <a:ext cx="3086100" cy="2554432"/>
            <a:chOff x="0" y="-47625"/>
            <a:chExt cx="812800" cy="672772"/>
          </a:xfrm>
        </p:grpSpPr>
        <p:sp>
          <p:nvSpPr>
            <p:cNvPr id="659" name="Google Shape;659;p24"/>
            <p:cNvSpPr/>
            <p:nvPr/>
          </p:nvSpPr>
          <p:spPr>
            <a:xfrm>
              <a:off x="0" y="0"/>
              <a:ext cx="812800" cy="625147"/>
            </a:xfrm>
            <a:custGeom>
              <a:rect b="b" l="l" r="r" t="t"/>
              <a:pathLst>
                <a:path extrusionOk="0" h="625147" w="812800">
                  <a:moveTo>
                    <a:pt x="0" y="0"/>
                  </a:moveTo>
                  <a:lnTo>
                    <a:pt x="812800" y="0"/>
                  </a:lnTo>
                  <a:lnTo>
                    <a:pt x="812800" y="625147"/>
                  </a:lnTo>
                  <a:lnTo>
                    <a:pt x="0" y="625147"/>
                  </a:lnTo>
                  <a:close/>
                </a:path>
              </a:pathLst>
            </a:custGeom>
            <a:solidFill>
              <a:srgbClr val="5A8CBF"/>
            </a:solidFill>
            <a:ln>
              <a:noFill/>
            </a:ln>
          </p:spPr>
        </p:sp>
        <p:sp>
          <p:nvSpPr>
            <p:cNvPr id="660" name="Google Shape;660;p24"/>
            <p:cNvSpPr txBox="1"/>
            <p:nvPr/>
          </p:nvSpPr>
          <p:spPr>
            <a:xfrm>
              <a:off x="0" y="-47625"/>
              <a:ext cx="812800" cy="672772"/>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1" name="Google Shape;661;p24"/>
          <p:cNvGrpSpPr/>
          <p:nvPr/>
        </p:nvGrpSpPr>
        <p:grpSpPr>
          <a:xfrm>
            <a:off x="6059418" y="2366944"/>
            <a:ext cx="3086100" cy="2554432"/>
            <a:chOff x="0" y="-47625"/>
            <a:chExt cx="812800" cy="672772"/>
          </a:xfrm>
        </p:grpSpPr>
        <p:sp>
          <p:nvSpPr>
            <p:cNvPr id="662" name="Google Shape;662;p24"/>
            <p:cNvSpPr/>
            <p:nvPr/>
          </p:nvSpPr>
          <p:spPr>
            <a:xfrm>
              <a:off x="0" y="0"/>
              <a:ext cx="812800" cy="625147"/>
            </a:xfrm>
            <a:custGeom>
              <a:rect b="b" l="l" r="r" t="t"/>
              <a:pathLst>
                <a:path extrusionOk="0" h="625147" w="812800">
                  <a:moveTo>
                    <a:pt x="0" y="0"/>
                  </a:moveTo>
                  <a:lnTo>
                    <a:pt x="812800" y="0"/>
                  </a:lnTo>
                  <a:lnTo>
                    <a:pt x="812800" y="625147"/>
                  </a:lnTo>
                  <a:lnTo>
                    <a:pt x="0" y="625147"/>
                  </a:lnTo>
                  <a:close/>
                </a:path>
              </a:pathLst>
            </a:custGeom>
            <a:solidFill>
              <a:srgbClr val="BFBFBF"/>
            </a:solidFill>
            <a:ln>
              <a:noFill/>
            </a:ln>
          </p:spPr>
        </p:sp>
        <p:sp>
          <p:nvSpPr>
            <p:cNvPr id="663" name="Google Shape;663;p24"/>
            <p:cNvSpPr txBox="1"/>
            <p:nvPr/>
          </p:nvSpPr>
          <p:spPr>
            <a:xfrm>
              <a:off x="0" y="-47625"/>
              <a:ext cx="812800" cy="672772"/>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4" name="Google Shape;664;p24"/>
          <p:cNvGrpSpPr/>
          <p:nvPr/>
        </p:nvGrpSpPr>
        <p:grpSpPr>
          <a:xfrm>
            <a:off x="2490462" y="2971745"/>
            <a:ext cx="912619" cy="1525655"/>
            <a:chOff x="0" y="0"/>
            <a:chExt cx="1216826" cy="2034207"/>
          </a:xfrm>
        </p:grpSpPr>
        <p:sp>
          <p:nvSpPr>
            <p:cNvPr id="665" name="Google Shape;665;p24"/>
            <p:cNvSpPr/>
            <p:nvPr/>
          </p:nvSpPr>
          <p:spPr>
            <a:xfrm>
              <a:off x="0" y="0"/>
              <a:ext cx="1216826" cy="2034207"/>
            </a:xfrm>
            <a:custGeom>
              <a:rect b="b" l="l" r="r" t="t"/>
              <a:pathLst>
                <a:path extrusionOk="0" h="2034207" w="1216826">
                  <a:moveTo>
                    <a:pt x="0" y="0"/>
                  </a:moveTo>
                  <a:lnTo>
                    <a:pt x="1216826" y="0"/>
                  </a:lnTo>
                  <a:lnTo>
                    <a:pt x="1216826" y="2034207"/>
                  </a:lnTo>
                  <a:lnTo>
                    <a:pt x="0" y="2034207"/>
                  </a:lnTo>
                  <a:lnTo>
                    <a:pt x="0" y="0"/>
                  </a:lnTo>
                  <a:close/>
                </a:path>
              </a:pathLst>
            </a:custGeom>
            <a:blipFill rotWithShape="1">
              <a:blip r:embed="rId4">
                <a:alphaModFix/>
              </a:blip>
              <a:stretch>
                <a:fillRect b="0" l="0" r="0" t="0"/>
              </a:stretch>
            </a:blipFill>
            <a:ln>
              <a:noFill/>
            </a:ln>
          </p:spPr>
        </p:sp>
        <p:grpSp>
          <p:nvGrpSpPr>
            <p:cNvPr id="666" name="Google Shape;666;p24"/>
            <p:cNvGrpSpPr/>
            <p:nvPr/>
          </p:nvGrpSpPr>
          <p:grpSpPr>
            <a:xfrm>
              <a:off x="174268" y="411508"/>
              <a:ext cx="868289" cy="1011375"/>
              <a:chOff x="0" y="-47625"/>
              <a:chExt cx="171514" cy="199778"/>
            </a:xfrm>
          </p:grpSpPr>
          <p:sp>
            <p:nvSpPr>
              <p:cNvPr id="667" name="Google Shape;667;p24"/>
              <p:cNvSpPr/>
              <p:nvPr/>
            </p:nvSpPr>
            <p:spPr>
              <a:xfrm>
                <a:off x="0" y="0"/>
                <a:ext cx="171514" cy="152153"/>
              </a:xfrm>
              <a:custGeom>
                <a:rect b="b" l="l" r="r" t="t"/>
                <a:pathLst>
                  <a:path extrusionOk="0" h="152153" w="171514">
                    <a:moveTo>
                      <a:pt x="0" y="0"/>
                    </a:moveTo>
                    <a:lnTo>
                      <a:pt x="171514" y="0"/>
                    </a:lnTo>
                    <a:lnTo>
                      <a:pt x="171514" y="152153"/>
                    </a:lnTo>
                    <a:lnTo>
                      <a:pt x="0" y="152153"/>
                    </a:lnTo>
                    <a:close/>
                  </a:path>
                </a:pathLst>
              </a:custGeom>
              <a:solidFill>
                <a:srgbClr val="B6DCEB"/>
              </a:solidFill>
              <a:ln>
                <a:noFill/>
              </a:ln>
            </p:spPr>
          </p:sp>
          <p:sp>
            <p:nvSpPr>
              <p:cNvPr id="668" name="Google Shape;668;p24"/>
              <p:cNvSpPr txBox="1"/>
              <p:nvPr/>
            </p:nvSpPr>
            <p:spPr>
              <a:xfrm>
                <a:off x="0" y="-47625"/>
                <a:ext cx="171514" cy="199778"/>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69" name="Google Shape;669;p24"/>
          <p:cNvSpPr/>
          <p:nvPr/>
        </p:nvSpPr>
        <p:spPr>
          <a:xfrm>
            <a:off x="7005051" y="3226225"/>
            <a:ext cx="1194835" cy="1016696"/>
          </a:xfrm>
          <a:custGeom>
            <a:rect b="b" l="l" r="r" t="t"/>
            <a:pathLst>
              <a:path extrusionOk="0" h="1016696" w="1194835">
                <a:moveTo>
                  <a:pt x="0" y="0"/>
                </a:moveTo>
                <a:lnTo>
                  <a:pt x="1194834" y="0"/>
                </a:lnTo>
                <a:lnTo>
                  <a:pt x="1194834" y="1016696"/>
                </a:lnTo>
                <a:lnTo>
                  <a:pt x="0" y="1016696"/>
                </a:lnTo>
                <a:lnTo>
                  <a:pt x="0" y="0"/>
                </a:lnTo>
                <a:close/>
              </a:path>
            </a:pathLst>
          </a:custGeom>
          <a:blipFill rotWithShape="1">
            <a:blip r:embed="rId5">
              <a:alphaModFix/>
            </a:blip>
            <a:stretch>
              <a:fillRect b="0" l="0" r="0" t="0"/>
            </a:stretch>
          </a:blipFill>
          <a:ln>
            <a:noFill/>
          </a:ln>
        </p:spPr>
      </p:sp>
      <p:sp>
        <p:nvSpPr>
          <p:cNvPr id="670" name="Google Shape;670;p24"/>
          <p:cNvSpPr/>
          <p:nvPr/>
        </p:nvSpPr>
        <p:spPr>
          <a:xfrm>
            <a:off x="2184246" y="7043177"/>
            <a:ext cx="1525053" cy="1023172"/>
          </a:xfrm>
          <a:custGeom>
            <a:rect b="b" l="l" r="r" t="t"/>
            <a:pathLst>
              <a:path extrusionOk="0" h="1023172" w="1525053">
                <a:moveTo>
                  <a:pt x="0" y="0"/>
                </a:moveTo>
                <a:lnTo>
                  <a:pt x="1525053" y="0"/>
                </a:lnTo>
                <a:lnTo>
                  <a:pt x="1525053" y="1023172"/>
                </a:lnTo>
                <a:lnTo>
                  <a:pt x="0" y="1023172"/>
                </a:lnTo>
                <a:lnTo>
                  <a:pt x="0" y="0"/>
                </a:lnTo>
                <a:close/>
              </a:path>
            </a:pathLst>
          </a:custGeom>
          <a:blipFill rotWithShape="1">
            <a:blip r:embed="rId6">
              <a:alphaModFix/>
            </a:blip>
            <a:stretch>
              <a:fillRect b="0" l="0" r="0" t="0"/>
            </a:stretch>
          </a:blipFill>
          <a:ln>
            <a:noFill/>
          </a:ln>
        </p:spPr>
      </p:sp>
      <p:sp>
        <p:nvSpPr>
          <p:cNvPr id="671" name="Google Shape;671;p24"/>
          <p:cNvSpPr/>
          <p:nvPr/>
        </p:nvSpPr>
        <p:spPr>
          <a:xfrm>
            <a:off x="7016188" y="6962914"/>
            <a:ext cx="1183697" cy="1183697"/>
          </a:xfrm>
          <a:custGeom>
            <a:rect b="b" l="l" r="r" t="t"/>
            <a:pathLst>
              <a:path extrusionOk="0" h="1183697" w="1183697">
                <a:moveTo>
                  <a:pt x="0" y="0"/>
                </a:moveTo>
                <a:lnTo>
                  <a:pt x="1183697" y="0"/>
                </a:lnTo>
                <a:lnTo>
                  <a:pt x="1183697" y="1183697"/>
                </a:lnTo>
                <a:lnTo>
                  <a:pt x="0" y="1183697"/>
                </a:lnTo>
                <a:lnTo>
                  <a:pt x="0" y="0"/>
                </a:lnTo>
                <a:close/>
              </a:path>
            </a:pathLst>
          </a:custGeom>
          <a:blipFill rotWithShape="1">
            <a:blip r:embed="rId7">
              <a:alphaModFix/>
            </a:blip>
            <a:stretch>
              <a:fillRect b="0" l="0" r="0" t="0"/>
            </a:stretch>
          </a:blipFill>
          <a:ln>
            <a:noFill/>
          </a:ln>
        </p:spPr>
      </p:sp>
      <p:sp>
        <p:nvSpPr>
          <p:cNvPr id="672" name="Google Shape;672;p24"/>
          <p:cNvSpPr txBox="1"/>
          <p:nvPr/>
        </p:nvSpPr>
        <p:spPr>
          <a:xfrm>
            <a:off x="7419891" y="411383"/>
            <a:ext cx="98394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Contact Us</a:t>
            </a:r>
            <a:endParaRPr/>
          </a:p>
        </p:txBody>
      </p:sp>
      <p:sp>
        <p:nvSpPr>
          <p:cNvPr id="673" name="Google Shape;673;p24"/>
          <p:cNvSpPr txBox="1"/>
          <p:nvPr/>
        </p:nvSpPr>
        <p:spPr>
          <a:xfrm>
            <a:off x="500295" y="5026151"/>
            <a:ext cx="4892954" cy="554356"/>
          </a:xfrm>
          <a:prstGeom prst="rect">
            <a:avLst/>
          </a:prstGeom>
          <a:noFill/>
          <a:ln>
            <a:noFill/>
          </a:ln>
        </p:spPr>
        <p:txBody>
          <a:bodyPr anchorCtr="0" anchor="t" bIns="0" lIns="0" spcFirstLastPara="1" rIns="0" wrap="square" tIns="0">
            <a:spAutoFit/>
          </a:bodyPr>
          <a:lstStyle/>
          <a:p>
            <a:pPr indent="0" lvl="0" marL="0" marR="0" rtl="0" algn="ctr">
              <a:lnSpc>
                <a:spcPct val="165023"/>
              </a:lnSpc>
              <a:spcBef>
                <a:spcPts val="0"/>
              </a:spcBef>
              <a:spcAft>
                <a:spcPts val="0"/>
              </a:spcAft>
              <a:buNone/>
            </a:pPr>
            <a:r>
              <a:rPr b="0" i="0" lang="en-US" sz="2799" u="none" cap="none" strike="noStrike">
                <a:solidFill>
                  <a:srgbClr val="000000"/>
                </a:solidFill>
                <a:latin typeface="Blinker"/>
                <a:ea typeface="Blinker"/>
                <a:cs typeface="Blinker"/>
                <a:sym typeface="Blinker"/>
              </a:rPr>
              <a:t>123-456-7890</a:t>
            </a:r>
            <a:endParaRPr/>
          </a:p>
        </p:txBody>
      </p:sp>
      <p:sp>
        <p:nvSpPr>
          <p:cNvPr id="674" name="Google Shape;674;p24"/>
          <p:cNvSpPr txBox="1"/>
          <p:nvPr/>
        </p:nvSpPr>
        <p:spPr>
          <a:xfrm>
            <a:off x="500295" y="8841846"/>
            <a:ext cx="4892954" cy="554356"/>
          </a:xfrm>
          <a:prstGeom prst="rect">
            <a:avLst/>
          </a:prstGeom>
          <a:noFill/>
          <a:ln>
            <a:noFill/>
          </a:ln>
        </p:spPr>
        <p:txBody>
          <a:bodyPr anchorCtr="0" anchor="t" bIns="0" lIns="0" spcFirstLastPara="1" rIns="0" wrap="square" tIns="0">
            <a:spAutoFit/>
          </a:bodyPr>
          <a:lstStyle/>
          <a:p>
            <a:pPr indent="0" lvl="0" marL="0" marR="0" rtl="0" algn="ctr">
              <a:lnSpc>
                <a:spcPct val="165023"/>
              </a:lnSpc>
              <a:spcBef>
                <a:spcPts val="0"/>
              </a:spcBef>
              <a:spcAft>
                <a:spcPts val="0"/>
              </a:spcAft>
              <a:buNone/>
            </a:pPr>
            <a:r>
              <a:rPr b="0" i="0" lang="en-US" sz="2799" u="none" cap="none" strike="noStrike">
                <a:solidFill>
                  <a:srgbClr val="000000"/>
                </a:solidFill>
                <a:latin typeface="Blinker"/>
                <a:ea typeface="Blinker"/>
                <a:cs typeface="Blinker"/>
                <a:sym typeface="Blinker"/>
              </a:rPr>
              <a:t>hello@reallygreatsite.com</a:t>
            </a:r>
            <a:endParaRPr/>
          </a:p>
        </p:txBody>
      </p:sp>
      <p:sp>
        <p:nvSpPr>
          <p:cNvPr id="675" name="Google Shape;675;p24"/>
          <p:cNvSpPr txBox="1"/>
          <p:nvPr/>
        </p:nvSpPr>
        <p:spPr>
          <a:xfrm>
            <a:off x="5155991" y="8841846"/>
            <a:ext cx="4892954" cy="554356"/>
          </a:xfrm>
          <a:prstGeom prst="rect">
            <a:avLst/>
          </a:prstGeom>
          <a:noFill/>
          <a:ln>
            <a:noFill/>
          </a:ln>
        </p:spPr>
        <p:txBody>
          <a:bodyPr anchorCtr="0" anchor="t" bIns="0" lIns="0" spcFirstLastPara="1" rIns="0" wrap="square" tIns="0">
            <a:spAutoFit/>
          </a:bodyPr>
          <a:lstStyle/>
          <a:p>
            <a:pPr indent="0" lvl="0" marL="0" marR="0" rtl="0" algn="ctr">
              <a:lnSpc>
                <a:spcPct val="165023"/>
              </a:lnSpc>
              <a:spcBef>
                <a:spcPts val="0"/>
              </a:spcBef>
              <a:spcAft>
                <a:spcPts val="0"/>
              </a:spcAft>
              <a:buNone/>
            </a:pPr>
            <a:r>
              <a:rPr b="0" i="0" lang="en-US" sz="2799" u="none" cap="none" strike="noStrike">
                <a:solidFill>
                  <a:srgbClr val="000000"/>
                </a:solidFill>
                <a:latin typeface="Blinker"/>
                <a:ea typeface="Blinker"/>
                <a:cs typeface="Blinker"/>
                <a:sym typeface="Blinker"/>
              </a:rPr>
              <a:t>reallygreatsite.com</a:t>
            </a:r>
            <a:endParaRPr/>
          </a:p>
        </p:txBody>
      </p:sp>
      <p:sp>
        <p:nvSpPr>
          <p:cNvPr id="676" name="Google Shape;676;p24"/>
          <p:cNvSpPr txBox="1"/>
          <p:nvPr/>
        </p:nvSpPr>
        <p:spPr>
          <a:xfrm>
            <a:off x="5155991" y="5026151"/>
            <a:ext cx="4892954" cy="554356"/>
          </a:xfrm>
          <a:prstGeom prst="rect">
            <a:avLst/>
          </a:prstGeom>
          <a:noFill/>
          <a:ln>
            <a:noFill/>
          </a:ln>
        </p:spPr>
        <p:txBody>
          <a:bodyPr anchorCtr="0" anchor="t" bIns="0" lIns="0" spcFirstLastPara="1" rIns="0" wrap="square" tIns="0">
            <a:spAutoFit/>
          </a:bodyPr>
          <a:lstStyle/>
          <a:p>
            <a:pPr indent="0" lvl="0" marL="0" marR="0" rtl="0" algn="ctr">
              <a:lnSpc>
                <a:spcPct val="165023"/>
              </a:lnSpc>
              <a:spcBef>
                <a:spcPts val="0"/>
              </a:spcBef>
              <a:spcAft>
                <a:spcPts val="0"/>
              </a:spcAft>
              <a:buNone/>
            </a:pPr>
            <a:r>
              <a:rPr b="0" i="0" lang="en-US" sz="2799" u="none" cap="none" strike="noStrike">
                <a:solidFill>
                  <a:srgbClr val="000000"/>
                </a:solidFill>
                <a:latin typeface="Blinker"/>
                <a:ea typeface="Blinker"/>
                <a:cs typeface="Blinker"/>
                <a:sym typeface="Blinker"/>
              </a:rPr>
              <a:t>@reallygreatsite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25"/>
          <p:cNvSpPr txBox="1"/>
          <p:nvPr/>
        </p:nvSpPr>
        <p:spPr>
          <a:xfrm>
            <a:off x="1599503" y="6647676"/>
            <a:ext cx="5451049" cy="357229"/>
          </a:xfrm>
          <a:prstGeom prst="rect">
            <a:avLst/>
          </a:prstGeom>
          <a:noFill/>
          <a:ln>
            <a:noFill/>
          </a:ln>
        </p:spPr>
        <p:txBody>
          <a:bodyPr anchorCtr="0" anchor="t" bIns="0" lIns="0" spcFirstLastPara="1" rIns="0" wrap="square" tIns="0">
            <a:spAutoFit/>
          </a:bodyPr>
          <a:lstStyle/>
          <a:p>
            <a:pPr indent="0" lvl="0" marL="0" marR="0" rtl="0" algn="ctr">
              <a:lnSpc>
                <a:spcPct val="121982"/>
              </a:lnSpc>
              <a:spcBef>
                <a:spcPts val="0"/>
              </a:spcBef>
              <a:spcAft>
                <a:spcPts val="0"/>
              </a:spcAft>
              <a:buNone/>
            </a:pPr>
            <a:r>
              <a:rPr b="0" i="0" lang="en-US" sz="2320" u="none" cap="none" strike="noStrike">
                <a:solidFill>
                  <a:srgbClr val="000000"/>
                </a:solidFill>
                <a:latin typeface="Blinker"/>
                <a:ea typeface="Blinker"/>
                <a:cs typeface="Blinker"/>
                <a:sym typeface="Blinker"/>
              </a:rPr>
              <a:t>You can find these fonts online too.</a:t>
            </a:r>
            <a:endParaRPr/>
          </a:p>
        </p:txBody>
      </p:sp>
      <p:grpSp>
        <p:nvGrpSpPr>
          <p:cNvPr id="682" name="Google Shape;682;p25"/>
          <p:cNvGrpSpPr/>
          <p:nvPr/>
        </p:nvGrpSpPr>
        <p:grpSpPr>
          <a:xfrm>
            <a:off x="1186040" y="8317598"/>
            <a:ext cx="1162542" cy="1158784"/>
            <a:chOff x="0" y="0"/>
            <a:chExt cx="1550057" cy="1545046"/>
          </a:xfrm>
        </p:grpSpPr>
        <p:grpSp>
          <p:nvGrpSpPr>
            <p:cNvPr id="683" name="Google Shape;683;p25"/>
            <p:cNvGrpSpPr/>
            <p:nvPr/>
          </p:nvGrpSpPr>
          <p:grpSpPr>
            <a:xfrm>
              <a:off x="296444" y="0"/>
              <a:ext cx="957168" cy="957168"/>
              <a:chOff x="0" y="0"/>
              <a:chExt cx="812800" cy="812800"/>
            </a:xfrm>
          </p:grpSpPr>
          <p:sp>
            <p:nvSpPr>
              <p:cNvPr id="684" name="Google Shape;684;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D2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6" name="Google Shape;686;p25"/>
            <p:cNvSpPr txBox="1"/>
            <p:nvPr/>
          </p:nvSpPr>
          <p:spPr>
            <a:xfrm>
              <a:off x="0" y="1124854"/>
              <a:ext cx="1550057" cy="420192"/>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0" i="0" lang="en-US" sz="2088" u="none" cap="none" strike="noStrike">
                  <a:solidFill>
                    <a:srgbClr val="000000"/>
                  </a:solidFill>
                  <a:latin typeface="Blinker"/>
                  <a:ea typeface="Blinker"/>
                  <a:cs typeface="Blinker"/>
                  <a:sym typeface="Blinker"/>
                </a:rPr>
                <a:t>#EBD24C</a:t>
              </a:r>
              <a:endParaRPr/>
            </a:p>
          </p:txBody>
        </p:sp>
      </p:grpSp>
      <p:grpSp>
        <p:nvGrpSpPr>
          <p:cNvPr id="687" name="Google Shape;687;p25"/>
          <p:cNvGrpSpPr/>
          <p:nvPr/>
        </p:nvGrpSpPr>
        <p:grpSpPr>
          <a:xfrm>
            <a:off x="2891185" y="8317598"/>
            <a:ext cx="1162542" cy="1158784"/>
            <a:chOff x="0" y="0"/>
            <a:chExt cx="1550057" cy="1545046"/>
          </a:xfrm>
        </p:grpSpPr>
        <p:grpSp>
          <p:nvGrpSpPr>
            <p:cNvPr id="688" name="Google Shape;688;p25"/>
            <p:cNvGrpSpPr/>
            <p:nvPr/>
          </p:nvGrpSpPr>
          <p:grpSpPr>
            <a:xfrm>
              <a:off x="296444" y="0"/>
              <a:ext cx="957168" cy="957168"/>
              <a:chOff x="0" y="0"/>
              <a:chExt cx="812800" cy="812800"/>
            </a:xfrm>
          </p:grpSpPr>
          <p:sp>
            <p:nvSpPr>
              <p:cNvPr id="689" name="Google Shape;689;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1" name="Google Shape;691;p25"/>
            <p:cNvSpPr txBox="1"/>
            <p:nvPr/>
          </p:nvSpPr>
          <p:spPr>
            <a:xfrm>
              <a:off x="0" y="1124854"/>
              <a:ext cx="1550057" cy="420192"/>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0" i="0" lang="en-US" sz="2088" u="none" cap="none" strike="noStrike">
                  <a:solidFill>
                    <a:srgbClr val="000000"/>
                  </a:solidFill>
                  <a:latin typeface="Blinker"/>
                  <a:ea typeface="Blinker"/>
                  <a:cs typeface="Blinker"/>
                  <a:sym typeface="Blinker"/>
                </a:rPr>
                <a:t>#B6DCEB</a:t>
              </a:r>
              <a:endParaRPr/>
            </a:p>
          </p:txBody>
        </p:sp>
      </p:grpSp>
      <p:grpSp>
        <p:nvGrpSpPr>
          <p:cNvPr id="692" name="Google Shape;692;p25"/>
          <p:cNvGrpSpPr/>
          <p:nvPr/>
        </p:nvGrpSpPr>
        <p:grpSpPr>
          <a:xfrm>
            <a:off x="4596329" y="8317598"/>
            <a:ext cx="1162542" cy="1158784"/>
            <a:chOff x="0" y="0"/>
            <a:chExt cx="1550057" cy="1545046"/>
          </a:xfrm>
        </p:grpSpPr>
        <p:grpSp>
          <p:nvGrpSpPr>
            <p:cNvPr id="693" name="Google Shape;693;p25"/>
            <p:cNvGrpSpPr/>
            <p:nvPr/>
          </p:nvGrpSpPr>
          <p:grpSpPr>
            <a:xfrm>
              <a:off x="296444" y="0"/>
              <a:ext cx="957168" cy="957168"/>
              <a:chOff x="0" y="0"/>
              <a:chExt cx="812800" cy="812800"/>
            </a:xfrm>
          </p:grpSpPr>
          <p:sp>
            <p:nvSpPr>
              <p:cNvPr id="694" name="Google Shape;694;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6" name="Google Shape;696;p25"/>
            <p:cNvSpPr txBox="1"/>
            <p:nvPr/>
          </p:nvSpPr>
          <p:spPr>
            <a:xfrm>
              <a:off x="0" y="1124854"/>
              <a:ext cx="1550057" cy="420192"/>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0" i="0" lang="en-US" sz="2088" u="none" cap="none" strike="noStrike">
                  <a:solidFill>
                    <a:srgbClr val="000000"/>
                  </a:solidFill>
                  <a:latin typeface="Blinker"/>
                  <a:ea typeface="Blinker"/>
                  <a:cs typeface="Blinker"/>
                  <a:sym typeface="Blinker"/>
                </a:rPr>
                <a:t>#BFBFBF</a:t>
              </a:r>
              <a:endParaRPr/>
            </a:p>
          </p:txBody>
        </p:sp>
      </p:grpSp>
      <p:grpSp>
        <p:nvGrpSpPr>
          <p:cNvPr id="697" name="Google Shape;697;p25"/>
          <p:cNvGrpSpPr/>
          <p:nvPr/>
        </p:nvGrpSpPr>
        <p:grpSpPr>
          <a:xfrm>
            <a:off x="6301473" y="8317598"/>
            <a:ext cx="1162542" cy="1158784"/>
            <a:chOff x="0" y="0"/>
            <a:chExt cx="1550057" cy="1545046"/>
          </a:xfrm>
        </p:grpSpPr>
        <p:grpSp>
          <p:nvGrpSpPr>
            <p:cNvPr id="698" name="Google Shape;698;p25"/>
            <p:cNvGrpSpPr/>
            <p:nvPr/>
          </p:nvGrpSpPr>
          <p:grpSpPr>
            <a:xfrm>
              <a:off x="296444" y="0"/>
              <a:ext cx="957168" cy="957168"/>
              <a:chOff x="0" y="0"/>
              <a:chExt cx="812800" cy="812800"/>
            </a:xfrm>
          </p:grpSpPr>
          <p:sp>
            <p:nvSpPr>
              <p:cNvPr id="699" name="Google Shape;699;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A8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01" name="Google Shape;701;p25"/>
            <p:cNvSpPr txBox="1"/>
            <p:nvPr/>
          </p:nvSpPr>
          <p:spPr>
            <a:xfrm>
              <a:off x="0" y="1124854"/>
              <a:ext cx="1550057" cy="420192"/>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0" i="0" lang="en-US" sz="2088" u="none" cap="none" strike="noStrike">
                  <a:solidFill>
                    <a:srgbClr val="000000"/>
                  </a:solidFill>
                  <a:latin typeface="Blinker"/>
                  <a:ea typeface="Blinker"/>
                  <a:cs typeface="Blinker"/>
                  <a:sym typeface="Blinker"/>
                </a:rPr>
                <a:t>#5A8CBF</a:t>
              </a:r>
              <a:endParaRPr/>
            </a:p>
          </p:txBody>
        </p:sp>
      </p:grpSp>
      <p:sp>
        <p:nvSpPr>
          <p:cNvPr id="702" name="Google Shape;702;p25"/>
          <p:cNvSpPr txBox="1"/>
          <p:nvPr/>
        </p:nvSpPr>
        <p:spPr>
          <a:xfrm>
            <a:off x="2497564" y="6992917"/>
            <a:ext cx="3654929" cy="1125782"/>
          </a:xfrm>
          <a:prstGeom prst="rect">
            <a:avLst/>
          </a:prstGeom>
          <a:noFill/>
          <a:ln>
            <a:noFill/>
          </a:ln>
        </p:spPr>
        <p:txBody>
          <a:bodyPr anchorCtr="0" anchor="t" bIns="0" lIns="0" spcFirstLastPara="1" rIns="0" wrap="square" tIns="0">
            <a:spAutoFit/>
          </a:bodyPr>
          <a:lstStyle/>
          <a:p>
            <a:pPr indent="0" lvl="0" marL="0" marR="0" rtl="0" algn="ctr">
              <a:lnSpc>
                <a:spcPct val="250061"/>
              </a:lnSpc>
              <a:spcBef>
                <a:spcPts val="0"/>
              </a:spcBef>
              <a:spcAft>
                <a:spcPts val="0"/>
              </a:spcAft>
              <a:buNone/>
            </a:pPr>
            <a:r>
              <a:rPr b="1" i="0" lang="en-US" sz="4059" u="none" cap="none" strike="noStrike">
                <a:solidFill>
                  <a:srgbClr val="000000"/>
                </a:solidFill>
                <a:latin typeface="Blinker"/>
                <a:ea typeface="Blinker"/>
                <a:cs typeface="Blinker"/>
                <a:sym typeface="Blinker"/>
              </a:rPr>
              <a:t>COLORS</a:t>
            </a:r>
            <a:endParaRPr/>
          </a:p>
        </p:txBody>
      </p:sp>
      <p:sp>
        <p:nvSpPr>
          <p:cNvPr id="703" name="Google Shape;703;p25"/>
          <p:cNvSpPr txBox="1"/>
          <p:nvPr/>
        </p:nvSpPr>
        <p:spPr>
          <a:xfrm>
            <a:off x="2178477" y="2751766"/>
            <a:ext cx="4293101" cy="8063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320" u="none" cap="none" strike="noStrike">
                <a:solidFill>
                  <a:srgbClr val="000000"/>
                </a:solidFill>
                <a:latin typeface="Blinker"/>
                <a:ea typeface="Blinker"/>
                <a:cs typeface="Blinker"/>
                <a:sym typeface="Blinker"/>
              </a:rPr>
              <a:t>This presentation template uses the following free fonts:</a:t>
            </a:r>
            <a:endParaRPr/>
          </a:p>
        </p:txBody>
      </p:sp>
      <p:sp>
        <p:nvSpPr>
          <p:cNvPr id="704" name="Google Shape;704;p25"/>
          <p:cNvSpPr txBox="1"/>
          <p:nvPr/>
        </p:nvSpPr>
        <p:spPr>
          <a:xfrm>
            <a:off x="2753379" y="3750451"/>
            <a:ext cx="3143299" cy="389790"/>
          </a:xfrm>
          <a:prstGeom prst="rect">
            <a:avLst/>
          </a:prstGeom>
          <a:noFill/>
          <a:ln>
            <a:noFill/>
          </a:ln>
        </p:spPr>
        <p:txBody>
          <a:bodyPr anchorCtr="0" anchor="t" bIns="0" lIns="0" spcFirstLastPara="1" rIns="0" wrap="square" tIns="0">
            <a:spAutoFit/>
          </a:bodyPr>
          <a:lstStyle/>
          <a:p>
            <a:pPr indent="0" lvl="0" marL="0" marR="0" rtl="0" algn="ctr">
              <a:lnSpc>
                <a:spcPct val="121982"/>
              </a:lnSpc>
              <a:spcBef>
                <a:spcPts val="0"/>
              </a:spcBef>
              <a:spcAft>
                <a:spcPts val="0"/>
              </a:spcAft>
              <a:buNone/>
            </a:pPr>
            <a:r>
              <a:rPr b="1" i="0" lang="en-US" sz="2552" u="none" cap="none" strike="noStrike">
                <a:solidFill>
                  <a:srgbClr val="000000"/>
                </a:solidFill>
                <a:latin typeface="Blinker"/>
                <a:ea typeface="Blinker"/>
                <a:cs typeface="Blinker"/>
                <a:sym typeface="Blinker"/>
              </a:rPr>
              <a:t>Titles :</a:t>
            </a:r>
            <a:endParaRPr/>
          </a:p>
        </p:txBody>
      </p:sp>
      <p:sp>
        <p:nvSpPr>
          <p:cNvPr id="705" name="Google Shape;705;p25"/>
          <p:cNvSpPr txBox="1"/>
          <p:nvPr/>
        </p:nvSpPr>
        <p:spPr>
          <a:xfrm>
            <a:off x="2753379" y="4635944"/>
            <a:ext cx="3143299" cy="389790"/>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1" i="0" lang="en-US" sz="2552" u="none" cap="none" strike="noStrike">
                <a:solidFill>
                  <a:srgbClr val="000000"/>
                </a:solidFill>
                <a:latin typeface="Blinker"/>
                <a:ea typeface="Blinker"/>
                <a:cs typeface="Blinker"/>
                <a:sym typeface="Blinker"/>
              </a:rPr>
              <a:t>Headers :</a:t>
            </a:r>
            <a:endParaRPr/>
          </a:p>
        </p:txBody>
      </p:sp>
      <p:sp>
        <p:nvSpPr>
          <p:cNvPr id="706" name="Google Shape;706;p25"/>
          <p:cNvSpPr txBox="1"/>
          <p:nvPr/>
        </p:nvSpPr>
        <p:spPr>
          <a:xfrm>
            <a:off x="2753379" y="5521437"/>
            <a:ext cx="3143299" cy="389790"/>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1" i="0" lang="en-US" sz="2552" u="none" cap="none" strike="noStrike">
                <a:solidFill>
                  <a:srgbClr val="000000"/>
                </a:solidFill>
                <a:latin typeface="Blinker"/>
                <a:ea typeface="Blinker"/>
                <a:cs typeface="Blinker"/>
                <a:sym typeface="Blinker"/>
              </a:rPr>
              <a:t>Body Copy :</a:t>
            </a:r>
            <a:endParaRPr/>
          </a:p>
        </p:txBody>
      </p:sp>
      <p:sp>
        <p:nvSpPr>
          <p:cNvPr id="707" name="Google Shape;707;p25"/>
          <p:cNvSpPr txBox="1"/>
          <p:nvPr/>
        </p:nvSpPr>
        <p:spPr>
          <a:xfrm>
            <a:off x="2753379" y="4230638"/>
            <a:ext cx="3143299" cy="357229"/>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0" i="0" lang="en-US" sz="2320" u="none" cap="none" strike="noStrike">
                <a:solidFill>
                  <a:srgbClr val="000000"/>
                </a:solidFill>
                <a:latin typeface="Blinker"/>
                <a:ea typeface="Blinker"/>
                <a:cs typeface="Blinker"/>
                <a:sym typeface="Blinker"/>
              </a:rPr>
              <a:t>Alef</a:t>
            </a:r>
            <a:endParaRPr/>
          </a:p>
        </p:txBody>
      </p:sp>
      <p:sp>
        <p:nvSpPr>
          <p:cNvPr id="708" name="Google Shape;708;p25"/>
          <p:cNvSpPr txBox="1"/>
          <p:nvPr/>
        </p:nvSpPr>
        <p:spPr>
          <a:xfrm>
            <a:off x="2422375" y="5116131"/>
            <a:ext cx="3805306" cy="357229"/>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0" i="0" lang="en-US" sz="2320" u="none" cap="none" strike="noStrike">
                <a:solidFill>
                  <a:srgbClr val="000000"/>
                </a:solidFill>
                <a:latin typeface="Blinker"/>
                <a:ea typeface="Blinker"/>
                <a:cs typeface="Blinker"/>
                <a:sym typeface="Blinker"/>
              </a:rPr>
              <a:t>Blinker</a:t>
            </a:r>
            <a:endParaRPr/>
          </a:p>
        </p:txBody>
      </p:sp>
      <p:sp>
        <p:nvSpPr>
          <p:cNvPr id="709" name="Google Shape;709;p25"/>
          <p:cNvSpPr txBox="1"/>
          <p:nvPr/>
        </p:nvSpPr>
        <p:spPr>
          <a:xfrm>
            <a:off x="2178477" y="6001624"/>
            <a:ext cx="4293101" cy="357229"/>
          </a:xfrm>
          <a:prstGeom prst="rect">
            <a:avLst/>
          </a:prstGeom>
          <a:noFill/>
          <a:ln>
            <a:noFill/>
          </a:ln>
        </p:spPr>
        <p:txBody>
          <a:bodyPr anchorCtr="0" anchor="t" bIns="0" lIns="0" spcFirstLastPara="1" rIns="0" wrap="square" tIns="0">
            <a:spAutoFit/>
          </a:bodyPr>
          <a:lstStyle/>
          <a:p>
            <a:pPr indent="0" lvl="1" marL="0" marR="0" rtl="0" algn="ctr">
              <a:lnSpc>
                <a:spcPct val="121982"/>
              </a:lnSpc>
              <a:spcBef>
                <a:spcPts val="0"/>
              </a:spcBef>
              <a:spcAft>
                <a:spcPts val="0"/>
              </a:spcAft>
              <a:buNone/>
            </a:pPr>
            <a:r>
              <a:rPr b="0" i="0" lang="en-US" sz="2320" u="none" cap="none" strike="noStrike">
                <a:solidFill>
                  <a:srgbClr val="000000"/>
                </a:solidFill>
                <a:latin typeface="Blinker"/>
                <a:ea typeface="Blinker"/>
                <a:cs typeface="Blinker"/>
                <a:sym typeface="Blinker"/>
              </a:rPr>
              <a:t>Blinker</a:t>
            </a:r>
            <a:endParaRPr/>
          </a:p>
        </p:txBody>
      </p:sp>
      <p:sp>
        <p:nvSpPr>
          <p:cNvPr id="710" name="Google Shape;710;p25"/>
          <p:cNvSpPr txBox="1"/>
          <p:nvPr/>
        </p:nvSpPr>
        <p:spPr>
          <a:xfrm>
            <a:off x="2497564" y="1552060"/>
            <a:ext cx="3654929" cy="1125782"/>
          </a:xfrm>
          <a:prstGeom prst="rect">
            <a:avLst/>
          </a:prstGeom>
          <a:noFill/>
          <a:ln>
            <a:noFill/>
          </a:ln>
        </p:spPr>
        <p:txBody>
          <a:bodyPr anchorCtr="0" anchor="t" bIns="0" lIns="0" spcFirstLastPara="1" rIns="0" wrap="square" tIns="0">
            <a:spAutoFit/>
          </a:bodyPr>
          <a:lstStyle/>
          <a:p>
            <a:pPr indent="0" lvl="0" marL="0" marR="0" rtl="0" algn="ctr">
              <a:lnSpc>
                <a:spcPct val="250061"/>
              </a:lnSpc>
              <a:spcBef>
                <a:spcPts val="0"/>
              </a:spcBef>
              <a:spcAft>
                <a:spcPts val="0"/>
              </a:spcAft>
              <a:buNone/>
            </a:pPr>
            <a:r>
              <a:rPr b="1" i="0" lang="en-US" sz="4059" u="none" cap="none" strike="noStrike">
                <a:solidFill>
                  <a:srgbClr val="000000"/>
                </a:solidFill>
                <a:latin typeface="Blinker"/>
                <a:ea typeface="Blinker"/>
                <a:cs typeface="Blinker"/>
                <a:sym typeface="Blinker"/>
              </a:rPr>
              <a:t>FONTS</a:t>
            </a:r>
            <a:endParaRPr/>
          </a:p>
        </p:txBody>
      </p:sp>
      <p:sp>
        <p:nvSpPr>
          <p:cNvPr id="711" name="Google Shape;711;p25"/>
          <p:cNvSpPr/>
          <p:nvPr/>
        </p:nvSpPr>
        <p:spPr>
          <a:xfrm>
            <a:off x="8622750" y="1285100"/>
            <a:ext cx="9666235" cy="423179"/>
          </a:xfrm>
          <a:custGeom>
            <a:rect b="b" l="l" r="r" t="t"/>
            <a:pathLst>
              <a:path extrusionOk="0" h="106931" w="2661042">
                <a:moveTo>
                  <a:pt x="0" y="0"/>
                </a:moveTo>
                <a:lnTo>
                  <a:pt x="2661042" y="0"/>
                </a:lnTo>
                <a:lnTo>
                  <a:pt x="2661042" y="106931"/>
                </a:lnTo>
                <a:lnTo>
                  <a:pt x="0" y="106931"/>
                </a:lnTo>
                <a:close/>
              </a:path>
            </a:pathLst>
          </a:custGeom>
          <a:solidFill>
            <a:srgbClr val="EBD24C"/>
          </a:solidFill>
          <a:ln>
            <a:noFill/>
          </a:ln>
        </p:spPr>
      </p:sp>
      <p:sp>
        <p:nvSpPr>
          <p:cNvPr id="712" name="Google Shape;712;p25"/>
          <p:cNvSpPr txBox="1"/>
          <p:nvPr/>
        </p:nvSpPr>
        <p:spPr>
          <a:xfrm>
            <a:off x="7419891" y="411383"/>
            <a:ext cx="98394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Resource Page</a:t>
            </a:r>
            <a:endParaRPr/>
          </a:p>
        </p:txBody>
      </p:sp>
      <p:sp>
        <p:nvSpPr>
          <p:cNvPr id="713" name="Google Shape;713;p25"/>
          <p:cNvSpPr txBox="1"/>
          <p:nvPr/>
        </p:nvSpPr>
        <p:spPr>
          <a:xfrm>
            <a:off x="10780449" y="1971160"/>
            <a:ext cx="6478851" cy="400050"/>
          </a:xfrm>
          <a:prstGeom prst="rect">
            <a:avLst/>
          </a:prstGeom>
          <a:noFill/>
          <a:ln>
            <a:noFill/>
          </a:ln>
        </p:spPr>
        <p:txBody>
          <a:bodyPr anchorCtr="0" anchor="t" bIns="0" lIns="0" spcFirstLastPara="1" rIns="0" wrap="square" tIns="0">
            <a:spAutoFit/>
          </a:bodyPr>
          <a:lstStyle/>
          <a:p>
            <a:pPr indent="0" lvl="0" marL="0" marR="0" rtl="0" algn="r">
              <a:lnSpc>
                <a:spcPct val="165000"/>
              </a:lnSpc>
              <a:spcBef>
                <a:spcPts val="0"/>
              </a:spcBef>
              <a:spcAft>
                <a:spcPts val="0"/>
              </a:spcAft>
              <a:buNone/>
            </a:pPr>
            <a:r>
              <a:rPr b="0" i="0" lang="en-US" sz="2000" u="none" cap="none" strike="noStrike">
                <a:solidFill>
                  <a:srgbClr val="000000"/>
                </a:solidFill>
                <a:latin typeface="Blinker"/>
                <a:ea typeface="Blinker"/>
                <a:cs typeface="Blinker"/>
                <a:sym typeface="Blinker"/>
              </a:rPr>
              <a:t>Use these design resources in your Canva Presentation.</a:t>
            </a:r>
            <a:endParaRPr/>
          </a:p>
        </p:txBody>
      </p:sp>
      <p:sp>
        <p:nvSpPr>
          <p:cNvPr id="714" name="Google Shape;714;p25"/>
          <p:cNvSpPr/>
          <p:nvPr/>
        </p:nvSpPr>
        <p:spPr>
          <a:xfrm>
            <a:off x="14944160" y="3415428"/>
            <a:ext cx="776643" cy="1151358"/>
          </a:xfrm>
          <a:custGeom>
            <a:rect b="b" l="l" r="r" t="t"/>
            <a:pathLst>
              <a:path extrusionOk="0" h="1151358" w="776643">
                <a:moveTo>
                  <a:pt x="0" y="0"/>
                </a:moveTo>
                <a:lnTo>
                  <a:pt x="776643" y="0"/>
                </a:lnTo>
                <a:lnTo>
                  <a:pt x="776643" y="1151358"/>
                </a:lnTo>
                <a:lnTo>
                  <a:pt x="0" y="1151358"/>
                </a:lnTo>
                <a:lnTo>
                  <a:pt x="0" y="0"/>
                </a:lnTo>
                <a:close/>
              </a:path>
            </a:pathLst>
          </a:custGeom>
          <a:blipFill rotWithShape="1">
            <a:blip r:embed="rId3">
              <a:alphaModFix/>
            </a:blip>
            <a:stretch>
              <a:fillRect b="0" l="0" r="0" t="0"/>
            </a:stretch>
          </a:blipFill>
          <a:ln>
            <a:noFill/>
          </a:ln>
        </p:spPr>
      </p:sp>
      <p:sp>
        <p:nvSpPr>
          <p:cNvPr id="715" name="Google Shape;715;p25"/>
          <p:cNvSpPr/>
          <p:nvPr/>
        </p:nvSpPr>
        <p:spPr>
          <a:xfrm>
            <a:off x="10741690" y="5244732"/>
            <a:ext cx="1136318" cy="1278067"/>
          </a:xfrm>
          <a:custGeom>
            <a:rect b="b" l="l" r="r" t="t"/>
            <a:pathLst>
              <a:path extrusionOk="0" h="1278067" w="1136318">
                <a:moveTo>
                  <a:pt x="0" y="0"/>
                </a:moveTo>
                <a:lnTo>
                  <a:pt x="1136318" y="0"/>
                </a:lnTo>
                <a:lnTo>
                  <a:pt x="1136318" y="1278067"/>
                </a:lnTo>
                <a:lnTo>
                  <a:pt x="0" y="1278067"/>
                </a:lnTo>
                <a:lnTo>
                  <a:pt x="0" y="0"/>
                </a:lnTo>
                <a:close/>
              </a:path>
            </a:pathLst>
          </a:custGeom>
          <a:blipFill rotWithShape="1">
            <a:blip r:embed="rId4">
              <a:alphaModFix/>
            </a:blip>
            <a:stretch>
              <a:fillRect b="0" l="0" r="0" t="0"/>
            </a:stretch>
          </a:blipFill>
          <a:ln>
            <a:noFill/>
          </a:ln>
        </p:spPr>
      </p:sp>
      <p:sp>
        <p:nvSpPr>
          <p:cNvPr id="716" name="Google Shape;716;p25"/>
          <p:cNvSpPr/>
          <p:nvPr/>
        </p:nvSpPr>
        <p:spPr>
          <a:xfrm>
            <a:off x="16242583" y="3481527"/>
            <a:ext cx="1116610" cy="1019160"/>
          </a:xfrm>
          <a:custGeom>
            <a:rect b="b" l="l" r="r" t="t"/>
            <a:pathLst>
              <a:path extrusionOk="0" h="1019160" w="1116610">
                <a:moveTo>
                  <a:pt x="0" y="0"/>
                </a:moveTo>
                <a:lnTo>
                  <a:pt x="1116610" y="0"/>
                </a:lnTo>
                <a:lnTo>
                  <a:pt x="1116610" y="1019160"/>
                </a:lnTo>
                <a:lnTo>
                  <a:pt x="0" y="1019160"/>
                </a:lnTo>
                <a:lnTo>
                  <a:pt x="0" y="0"/>
                </a:lnTo>
                <a:close/>
              </a:path>
            </a:pathLst>
          </a:custGeom>
          <a:blipFill rotWithShape="1">
            <a:blip r:embed="rId5">
              <a:alphaModFix/>
            </a:blip>
            <a:stretch>
              <a:fillRect b="0" l="0" r="0" t="0"/>
            </a:stretch>
          </a:blipFill>
          <a:ln>
            <a:noFill/>
          </a:ln>
        </p:spPr>
      </p:sp>
      <p:sp>
        <p:nvSpPr>
          <p:cNvPr id="717" name="Google Shape;717;p25"/>
          <p:cNvSpPr/>
          <p:nvPr/>
        </p:nvSpPr>
        <p:spPr>
          <a:xfrm>
            <a:off x="8624025" y="5334889"/>
            <a:ext cx="1195574" cy="1097754"/>
          </a:xfrm>
          <a:custGeom>
            <a:rect b="b" l="l" r="r" t="t"/>
            <a:pathLst>
              <a:path extrusionOk="0" h="1097754" w="1195574">
                <a:moveTo>
                  <a:pt x="0" y="0"/>
                </a:moveTo>
                <a:lnTo>
                  <a:pt x="1195574" y="0"/>
                </a:lnTo>
                <a:lnTo>
                  <a:pt x="1195574" y="1097754"/>
                </a:lnTo>
                <a:lnTo>
                  <a:pt x="0" y="1097754"/>
                </a:lnTo>
                <a:lnTo>
                  <a:pt x="0" y="0"/>
                </a:lnTo>
                <a:close/>
              </a:path>
            </a:pathLst>
          </a:custGeom>
          <a:blipFill rotWithShape="1">
            <a:blip r:embed="rId6">
              <a:alphaModFix/>
            </a:blip>
            <a:stretch>
              <a:fillRect b="0" l="0" r="0" t="0"/>
            </a:stretch>
          </a:blipFill>
          <a:ln>
            <a:noFill/>
          </a:ln>
        </p:spPr>
      </p:sp>
      <p:sp>
        <p:nvSpPr>
          <p:cNvPr id="718" name="Google Shape;718;p25"/>
          <p:cNvSpPr/>
          <p:nvPr/>
        </p:nvSpPr>
        <p:spPr>
          <a:xfrm>
            <a:off x="10276284" y="3482759"/>
            <a:ext cx="1016696" cy="1016696"/>
          </a:xfrm>
          <a:custGeom>
            <a:rect b="b" l="l" r="r" t="t"/>
            <a:pathLst>
              <a:path extrusionOk="0" h="1016696" w="1016696">
                <a:moveTo>
                  <a:pt x="0" y="0"/>
                </a:moveTo>
                <a:lnTo>
                  <a:pt x="1016696" y="0"/>
                </a:lnTo>
                <a:lnTo>
                  <a:pt x="1016696" y="1016696"/>
                </a:lnTo>
                <a:lnTo>
                  <a:pt x="0" y="1016696"/>
                </a:lnTo>
                <a:lnTo>
                  <a:pt x="0" y="0"/>
                </a:lnTo>
                <a:close/>
              </a:path>
            </a:pathLst>
          </a:custGeom>
          <a:blipFill rotWithShape="1">
            <a:blip r:embed="rId7">
              <a:alphaModFix/>
            </a:blip>
            <a:stretch>
              <a:fillRect b="0" l="0" r="0" t="0"/>
            </a:stretch>
          </a:blipFill>
          <a:ln>
            <a:noFill/>
          </a:ln>
        </p:spPr>
      </p:sp>
      <p:sp>
        <p:nvSpPr>
          <p:cNvPr id="719" name="Google Shape;719;p25"/>
          <p:cNvSpPr/>
          <p:nvPr/>
        </p:nvSpPr>
        <p:spPr>
          <a:xfrm>
            <a:off x="13434182" y="3379048"/>
            <a:ext cx="988197" cy="1224118"/>
          </a:xfrm>
          <a:custGeom>
            <a:rect b="b" l="l" r="r" t="t"/>
            <a:pathLst>
              <a:path extrusionOk="0" h="1224118" w="988197">
                <a:moveTo>
                  <a:pt x="0" y="0"/>
                </a:moveTo>
                <a:lnTo>
                  <a:pt x="988197" y="0"/>
                </a:lnTo>
                <a:lnTo>
                  <a:pt x="988197" y="1224118"/>
                </a:lnTo>
                <a:lnTo>
                  <a:pt x="0" y="1224118"/>
                </a:lnTo>
                <a:lnTo>
                  <a:pt x="0" y="0"/>
                </a:lnTo>
                <a:close/>
              </a:path>
            </a:pathLst>
          </a:custGeom>
          <a:blipFill rotWithShape="1">
            <a:blip r:embed="rId8">
              <a:alphaModFix/>
            </a:blip>
            <a:stretch>
              <a:fillRect b="0" l="0" r="0" t="0"/>
            </a:stretch>
          </a:blipFill>
          <a:ln>
            <a:noFill/>
          </a:ln>
        </p:spPr>
      </p:sp>
      <p:sp>
        <p:nvSpPr>
          <p:cNvPr id="720" name="Google Shape;720;p25"/>
          <p:cNvSpPr/>
          <p:nvPr/>
        </p:nvSpPr>
        <p:spPr>
          <a:xfrm>
            <a:off x="11814761" y="3373824"/>
            <a:ext cx="1097641" cy="1234565"/>
          </a:xfrm>
          <a:custGeom>
            <a:rect b="b" l="l" r="r" t="t"/>
            <a:pathLst>
              <a:path extrusionOk="0" h="1234565" w="1097641">
                <a:moveTo>
                  <a:pt x="0" y="0"/>
                </a:moveTo>
                <a:lnTo>
                  <a:pt x="1097640" y="0"/>
                </a:lnTo>
                <a:lnTo>
                  <a:pt x="1097640" y="1234565"/>
                </a:lnTo>
                <a:lnTo>
                  <a:pt x="0" y="1234565"/>
                </a:lnTo>
                <a:lnTo>
                  <a:pt x="0" y="0"/>
                </a:lnTo>
                <a:close/>
              </a:path>
            </a:pathLst>
          </a:custGeom>
          <a:blipFill rotWithShape="1">
            <a:blip r:embed="rId9">
              <a:alphaModFix/>
            </a:blip>
            <a:stretch>
              <a:fillRect b="0" l="0" r="0" t="0"/>
            </a:stretch>
          </a:blipFill>
          <a:ln>
            <a:noFill/>
          </a:ln>
        </p:spPr>
      </p:sp>
      <p:sp>
        <p:nvSpPr>
          <p:cNvPr id="721" name="Google Shape;721;p25"/>
          <p:cNvSpPr/>
          <p:nvPr/>
        </p:nvSpPr>
        <p:spPr>
          <a:xfrm>
            <a:off x="8533496" y="3440543"/>
            <a:ext cx="1221008" cy="1101127"/>
          </a:xfrm>
          <a:custGeom>
            <a:rect b="b" l="l" r="r" t="t"/>
            <a:pathLst>
              <a:path extrusionOk="0" h="1101127" w="1221008">
                <a:moveTo>
                  <a:pt x="0" y="0"/>
                </a:moveTo>
                <a:lnTo>
                  <a:pt x="1221008" y="0"/>
                </a:lnTo>
                <a:lnTo>
                  <a:pt x="1221008" y="1101127"/>
                </a:lnTo>
                <a:lnTo>
                  <a:pt x="0" y="1101127"/>
                </a:lnTo>
                <a:lnTo>
                  <a:pt x="0" y="0"/>
                </a:lnTo>
                <a:close/>
              </a:path>
            </a:pathLst>
          </a:custGeom>
          <a:blipFill rotWithShape="1">
            <a:blip r:embed="rId10">
              <a:alphaModFix/>
            </a:blip>
            <a:stretch>
              <a:fillRect b="0" l="0" r="0" t="0"/>
            </a:stretch>
          </a:blipFill>
          <a:ln>
            <a:noFill/>
          </a:ln>
        </p:spPr>
      </p:sp>
      <p:sp>
        <p:nvSpPr>
          <p:cNvPr id="722" name="Google Shape;722;p25"/>
          <p:cNvSpPr/>
          <p:nvPr/>
        </p:nvSpPr>
        <p:spPr>
          <a:xfrm>
            <a:off x="14266757" y="5322443"/>
            <a:ext cx="1122646" cy="1122646"/>
          </a:xfrm>
          <a:custGeom>
            <a:rect b="b" l="l" r="r" t="t"/>
            <a:pathLst>
              <a:path extrusionOk="0" h="1122646" w="1122646">
                <a:moveTo>
                  <a:pt x="0" y="0"/>
                </a:moveTo>
                <a:lnTo>
                  <a:pt x="1122646" y="0"/>
                </a:lnTo>
                <a:lnTo>
                  <a:pt x="1122646" y="1122646"/>
                </a:lnTo>
                <a:lnTo>
                  <a:pt x="0" y="1122646"/>
                </a:lnTo>
                <a:lnTo>
                  <a:pt x="0" y="0"/>
                </a:lnTo>
                <a:close/>
              </a:path>
            </a:pathLst>
          </a:custGeom>
          <a:blipFill rotWithShape="1">
            <a:blip r:embed="rId11">
              <a:alphaModFix/>
            </a:blip>
            <a:stretch>
              <a:fillRect b="0" l="0" r="0" t="0"/>
            </a:stretch>
          </a:blipFill>
          <a:ln>
            <a:noFill/>
          </a:ln>
        </p:spPr>
      </p:sp>
      <p:sp>
        <p:nvSpPr>
          <p:cNvPr id="723" name="Google Shape;723;p25"/>
          <p:cNvSpPr/>
          <p:nvPr/>
        </p:nvSpPr>
        <p:spPr>
          <a:xfrm>
            <a:off x="8837247" y="7380049"/>
            <a:ext cx="769131" cy="1285781"/>
          </a:xfrm>
          <a:custGeom>
            <a:rect b="b" l="l" r="r" t="t"/>
            <a:pathLst>
              <a:path extrusionOk="0" h="1285781" w="769131">
                <a:moveTo>
                  <a:pt x="0" y="0"/>
                </a:moveTo>
                <a:lnTo>
                  <a:pt x="769130" y="0"/>
                </a:lnTo>
                <a:lnTo>
                  <a:pt x="769130" y="1285781"/>
                </a:lnTo>
                <a:lnTo>
                  <a:pt x="0" y="1285781"/>
                </a:lnTo>
                <a:lnTo>
                  <a:pt x="0" y="0"/>
                </a:lnTo>
                <a:close/>
              </a:path>
            </a:pathLst>
          </a:custGeom>
          <a:blipFill rotWithShape="1">
            <a:blip r:embed="rId12">
              <a:alphaModFix/>
            </a:blip>
            <a:stretch>
              <a:fillRect b="0" l="0" r="0" t="0"/>
            </a:stretch>
          </a:blipFill>
          <a:ln>
            <a:noFill/>
          </a:ln>
        </p:spPr>
      </p:sp>
      <p:sp>
        <p:nvSpPr>
          <p:cNvPr id="724" name="Google Shape;724;p25"/>
          <p:cNvSpPr/>
          <p:nvPr/>
        </p:nvSpPr>
        <p:spPr>
          <a:xfrm>
            <a:off x="10655090" y="7517556"/>
            <a:ext cx="1187868" cy="1010768"/>
          </a:xfrm>
          <a:custGeom>
            <a:rect b="b" l="l" r="r" t="t"/>
            <a:pathLst>
              <a:path extrusionOk="0" h="1010768" w="1187868">
                <a:moveTo>
                  <a:pt x="0" y="0"/>
                </a:moveTo>
                <a:lnTo>
                  <a:pt x="1187868" y="0"/>
                </a:lnTo>
                <a:lnTo>
                  <a:pt x="1187868" y="1010767"/>
                </a:lnTo>
                <a:lnTo>
                  <a:pt x="0" y="1010767"/>
                </a:lnTo>
                <a:lnTo>
                  <a:pt x="0" y="0"/>
                </a:lnTo>
                <a:close/>
              </a:path>
            </a:pathLst>
          </a:custGeom>
          <a:blipFill rotWithShape="1">
            <a:blip r:embed="rId13">
              <a:alphaModFix/>
            </a:blip>
            <a:stretch>
              <a:fillRect b="0" l="0" r="0" t="0"/>
            </a:stretch>
          </a:blipFill>
          <a:ln>
            <a:noFill/>
          </a:ln>
        </p:spPr>
      </p:sp>
      <p:sp>
        <p:nvSpPr>
          <p:cNvPr id="725" name="Google Shape;725;p25"/>
          <p:cNvSpPr/>
          <p:nvPr/>
        </p:nvSpPr>
        <p:spPr>
          <a:xfrm>
            <a:off x="12891671" y="7514336"/>
            <a:ext cx="1516161" cy="1017207"/>
          </a:xfrm>
          <a:custGeom>
            <a:rect b="b" l="l" r="r" t="t"/>
            <a:pathLst>
              <a:path extrusionOk="0" h="1017207" w="1516161">
                <a:moveTo>
                  <a:pt x="0" y="0"/>
                </a:moveTo>
                <a:lnTo>
                  <a:pt x="1516161" y="0"/>
                </a:lnTo>
                <a:lnTo>
                  <a:pt x="1516161" y="1017207"/>
                </a:lnTo>
                <a:lnTo>
                  <a:pt x="0" y="1017207"/>
                </a:lnTo>
                <a:lnTo>
                  <a:pt x="0" y="0"/>
                </a:lnTo>
                <a:close/>
              </a:path>
            </a:pathLst>
          </a:custGeom>
          <a:blipFill rotWithShape="1">
            <a:blip r:embed="rId14">
              <a:alphaModFix/>
            </a:blip>
            <a:stretch>
              <a:fillRect b="0" l="0" r="0" t="0"/>
            </a:stretch>
          </a:blipFill>
          <a:ln>
            <a:noFill/>
          </a:ln>
        </p:spPr>
      </p:sp>
      <p:sp>
        <p:nvSpPr>
          <p:cNvPr id="726" name="Google Shape;726;p25"/>
          <p:cNvSpPr/>
          <p:nvPr/>
        </p:nvSpPr>
        <p:spPr>
          <a:xfrm>
            <a:off x="16311494" y="5394371"/>
            <a:ext cx="978789" cy="978789"/>
          </a:xfrm>
          <a:custGeom>
            <a:rect b="b" l="l" r="r" t="t"/>
            <a:pathLst>
              <a:path extrusionOk="0" h="978789" w="978789">
                <a:moveTo>
                  <a:pt x="0" y="0"/>
                </a:moveTo>
                <a:lnTo>
                  <a:pt x="978789" y="0"/>
                </a:lnTo>
                <a:lnTo>
                  <a:pt x="978789" y="978789"/>
                </a:lnTo>
                <a:lnTo>
                  <a:pt x="0" y="978789"/>
                </a:lnTo>
                <a:lnTo>
                  <a:pt x="0" y="0"/>
                </a:lnTo>
                <a:close/>
              </a:path>
            </a:pathLst>
          </a:custGeom>
          <a:blipFill rotWithShape="1">
            <a:blip r:embed="rId15">
              <a:alphaModFix/>
            </a:blip>
            <a:stretch>
              <a:fillRect b="0" l="0" r="0" t="0"/>
            </a:stretch>
          </a:blipFill>
          <a:ln>
            <a:noFill/>
          </a:ln>
        </p:spPr>
      </p:sp>
      <p:sp>
        <p:nvSpPr>
          <p:cNvPr id="727" name="Google Shape;727;p25"/>
          <p:cNvSpPr/>
          <p:nvPr/>
        </p:nvSpPr>
        <p:spPr>
          <a:xfrm flipH="1" rot="-5400000">
            <a:off x="12673956" y="5611482"/>
            <a:ext cx="796852" cy="544567"/>
          </a:xfrm>
          <a:custGeom>
            <a:rect b="b" l="l" r="r" t="t"/>
            <a:pathLst>
              <a:path extrusionOk="0" h="544567" w="796852">
                <a:moveTo>
                  <a:pt x="796852" y="0"/>
                </a:moveTo>
                <a:lnTo>
                  <a:pt x="0" y="0"/>
                </a:lnTo>
                <a:lnTo>
                  <a:pt x="0" y="544567"/>
                </a:lnTo>
                <a:lnTo>
                  <a:pt x="796852" y="544567"/>
                </a:lnTo>
                <a:lnTo>
                  <a:pt x="796852" y="0"/>
                </a:lnTo>
                <a:close/>
              </a:path>
            </a:pathLst>
          </a:custGeom>
          <a:blipFill rotWithShape="1">
            <a:blip r:embed="rId16">
              <a:alphaModFix/>
            </a:blip>
            <a:stretch>
              <a:fillRect b="-156831" l="0" r="-164473" t="0"/>
            </a:stretch>
          </a:blipFill>
          <a:ln>
            <a:noFill/>
          </a:ln>
        </p:spPr>
      </p:sp>
      <p:sp>
        <p:nvSpPr>
          <p:cNvPr id="728" name="Google Shape;728;p25"/>
          <p:cNvSpPr/>
          <p:nvPr/>
        </p:nvSpPr>
        <p:spPr>
          <a:xfrm>
            <a:off x="15456545" y="7565350"/>
            <a:ext cx="2123831" cy="915178"/>
          </a:xfrm>
          <a:custGeom>
            <a:rect b="b" l="l" r="r" t="t"/>
            <a:pathLst>
              <a:path extrusionOk="0" h="915178" w="2123831">
                <a:moveTo>
                  <a:pt x="0" y="0"/>
                </a:moveTo>
                <a:lnTo>
                  <a:pt x="2123831" y="0"/>
                </a:lnTo>
                <a:lnTo>
                  <a:pt x="2123831" y="915179"/>
                </a:lnTo>
                <a:lnTo>
                  <a:pt x="0" y="915179"/>
                </a:lnTo>
                <a:lnTo>
                  <a:pt x="0" y="0"/>
                </a:lnTo>
                <a:close/>
              </a:path>
            </a:pathLst>
          </a:custGeom>
          <a:blipFill rotWithShape="1">
            <a:blip r:embed="rId17">
              <a:alphaModFix amt="41000"/>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26"/>
          <p:cNvSpPr txBox="1"/>
          <p:nvPr/>
        </p:nvSpPr>
        <p:spPr>
          <a:xfrm>
            <a:off x="5856289" y="2336954"/>
            <a:ext cx="6575421" cy="1085717"/>
          </a:xfrm>
          <a:prstGeom prst="rect">
            <a:avLst/>
          </a:prstGeom>
          <a:noFill/>
          <a:ln>
            <a:noFill/>
          </a:ln>
        </p:spPr>
        <p:txBody>
          <a:bodyPr anchorCtr="0" anchor="t" bIns="0" lIns="0" spcFirstLastPara="1" rIns="0" wrap="square" tIns="0">
            <a:spAutoFit/>
          </a:bodyPr>
          <a:lstStyle/>
          <a:p>
            <a:pPr indent="0" lvl="1" marL="0" marR="0" rtl="0" algn="ctr">
              <a:lnSpc>
                <a:spcPct val="162003"/>
              </a:lnSpc>
              <a:spcBef>
                <a:spcPts val="0"/>
              </a:spcBef>
              <a:spcAft>
                <a:spcPts val="0"/>
              </a:spcAft>
              <a:buNone/>
            </a:pPr>
            <a:r>
              <a:rPr b="0" i="0" lang="en-US" sz="2745" u="none" cap="none" strike="noStrike">
                <a:solidFill>
                  <a:srgbClr val="000000"/>
                </a:solidFill>
                <a:latin typeface="Blinker"/>
                <a:ea typeface="Blinker"/>
                <a:cs typeface="Blinker"/>
                <a:sym typeface="Blinker"/>
              </a:rPr>
              <a:t>This presentation template is free for everyone to use thanks to the following:</a:t>
            </a:r>
            <a:endParaRPr/>
          </a:p>
        </p:txBody>
      </p:sp>
      <p:sp>
        <p:nvSpPr>
          <p:cNvPr id="734" name="Google Shape;734;p26"/>
          <p:cNvSpPr txBox="1"/>
          <p:nvPr/>
        </p:nvSpPr>
        <p:spPr>
          <a:xfrm>
            <a:off x="6094486" y="8328245"/>
            <a:ext cx="6099028" cy="662187"/>
          </a:xfrm>
          <a:prstGeom prst="rect">
            <a:avLst/>
          </a:prstGeom>
          <a:noFill/>
          <a:ln>
            <a:noFill/>
          </a:ln>
        </p:spPr>
        <p:txBody>
          <a:bodyPr anchorCtr="0" anchor="t" bIns="0" lIns="0" spcFirstLastPara="1" rIns="0" wrap="square" tIns="0">
            <a:spAutoFit/>
          </a:bodyPr>
          <a:lstStyle/>
          <a:p>
            <a:pPr indent="0" lvl="1" marL="0" marR="0" rtl="0" algn="ctr">
              <a:lnSpc>
                <a:spcPct val="181004"/>
              </a:lnSpc>
              <a:spcBef>
                <a:spcPts val="0"/>
              </a:spcBef>
              <a:spcAft>
                <a:spcPts val="0"/>
              </a:spcAft>
              <a:buNone/>
            </a:pPr>
            <a:r>
              <a:rPr b="0" i="0" lang="en-US" sz="3106" u="none" cap="none" strike="noStrike">
                <a:solidFill>
                  <a:srgbClr val="000000"/>
                </a:solidFill>
                <a:latin typeface="Blinker"/>
                <a:ea typeface="Blinker"/>
                <a:cs typeface="Blinker"/>
                <a:sym typeface="Blinker"/>
              </a:rPr>
              <a:t>for the photos</a:t>
            </a:r>
            <a:endParaRPr/>
          </a:p>
        </p:txBody>
      </p:sp>
      <p:sp>
        <p:nvSpPr>
          <p:cNvPr id="735" name="Google Shape;735;p26"/>
          <p:cNvSpPr txBox="1"/>
          <p:nvPr/>
        </p:nvSpPr>
        <p:spPr>
          <a:xfrm>
            <a:off x="5371776" y="7178590"/>
            <a:ext cx="7544400" cy="921900"/>
          </a:xfrm>
          <a:prstGeom prst="rect">
            <a:avLst/>
          </a:prstGeom>
          <a:noFill/>
          <a:ln>
            <a:noFill/>
          </a:ln>
        </p:spPr>
        <p:txBody>
          <a:bodyPr anchorCtr="0" anchor="t" bIns="0" lIns="0" spcFirstLastPara="1" rIns="0" wrap="square" tIns="0">
            <a:spAutoFit/>
          </a:bodyPr>
          <a:lstStyle/>
          <a:p>
            <a:pPr indent="0" lvl="0" marL="0" marR="0" rtl="0" algn="ctr">
              <a:lnSpc>
                <a:spcPct val="249991"/>
              </a:lnSpc>
              <a:spcBef>
                <a:spcPts val="0"/>
              </a:spcBef>
              <a:spcAft>
                <a:spcPts val="0"/>
              </a:spcAft>
              <a:buNone/>
            </a:pPr>
            <a:r>
              <a:rPr b="1" i="0" lang="en-US" sz="5989" u="none" cap="none" strike="noStrike">
                <a:solidFill>
                  <a:srgbClr val="000000"/>
                </a:solidFill>
                <a:latin typeface="Blinker"/>
                <a:ea typeface="Blinker"/>
                <a:cs typeface="Blinker"/>
                <a:sym typeface="Blinker"/>
              </a:rPr>
              <a:t>Pexels &amp; Pixabay</a:t>
            </a:r>
            <a:endParaRPr/>
          </a:p>
        </p:txBody>
      </p:sp>
      <p:sp>
        <p:nvSpPr>
          <p:cNvPr id="736" name="Google Shape;736;p26"/>
          <p:cNvSpPr txBox="1"/>
          <p:nvPr/>
        </p:nvSpPr>
        <p:spPr>
          <a:xfrm>
            <a:off x="5856289" y="6139178"/>
            <a:ext cx="6575421" cy="662187"/>
          </a:xfrm>
          <a:prstGeom prst="rect">
            <a:avLst/>
          </a:prstGeom>
          <a:noFill/>
          <a:ln>
            <a:noFill/>
          </a:ln>
        </p:spPr>
        <p:txBody>
          <a:bodyPr anchorCtr="0" anchor="t" bIns="0" lIns="0" spcFirstLastPara="1" rIns="0" wrap="square" tIns="0">
            <a:spAutoFit/>
          </a:bodyPr>
          <a:lstStyle/>
          <a:p>
            <a:pPr indent="0" lvl="1" marL="0" marR="0" rtl="0" algn="ctr">
              <a:lnSpc>
                <a:spcPct val="181004"/>
              </a:lnSpc>
              <a:spcBef>
                <a:spcPts val="0"/>
              </a:spcBef>
              <a:spcAft>
                <a:spcPts val="0"/>
              </a:spcAft>
              <a:buNone/>
            </a:pPr>
            <a:r>
              <a:rPr b="0" i="0" lang="en-US" sz="3106" u="none" cap="none" strike="noStrike">
                <a:solidFill>
                  <a:srgbClr val="000000"/>
                </a:solidFill>
                <a:latin typeface="Blinker"/>
                <a:ea typeface="Blinker"/>
                <a:cs typeface="Blinker"/>
                <a:sym typeface="Blinker"/>
              </a:rPr>
              <a:t>for the presentation template</a:t>
            </a:r>
            <a:endParaRPr/>
          </a:p>
        </p:txBody>
      </p:sp>
      <p:sp>
        <p:nvSpPr>
          <p:cNvPr id="737" name="Google Shape;737;p26"/>
          <p:cNvSpPr/>
          <p:nvPr/>
        </p:nvSpPr>
        <p:spPr>
          <a:xfrm>
            <a:off x="12001449" y="1285100"/>
            <a:ext cx="6284594" cy="423179"/>
          </a:xfrm>
          <a:custGeom>
            <a:rect b="b" l="l" r="r" t="t"/>
            <a:pathLst>
              <a:path extrusionOk="0" h="106931" w="1807216">
                <a:moveTo>
                  <a:pt x="0" y="0"/>
                </a:moveTo>
                <a:lnTo>
                  <a:pt x="1807216" y="0"/>
                </a:lnTo>
                <a:lnTo>
                  <a:pt x="1807216" y="106931"/>
                </a:lnTo>
                <a:lnTo>
                  <a:pt x="0" y="106931"/>
                </a:lnTo>
                <a:close/>
              </a:path>
            </a:pathLst>
          </a:custGeom>
          <a:solidFill>
            <a:srgbClr val="EBD24C"/>
          </a:solidFill>
          <a:ln>
            <a:noFill/>
          </a:ln>
        </p:spPr>
      </p:sp>
      <p:sp>
        <p:nvSpPr>
          <p:cNvPr id="738" name="Google Shape;738;p26"/>
          <p:cNvSpPr txBox="1"/>
          <p:nvPr/>
        </p:nvSpPr>
        <p:spPr>
          <a:xfrm>
            <a:off x="13435074" y="411383"/>
            <a:ext cx="38241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Credits</a:t>
            </a:r>
            <a:endParaRPr/>
          </a:p>
        </p:txBody>
      </p:sp>
      <p:pic>
        <p:nvPicPr>
          <p:cNvPr id="739" name="Google Shape;739;p26"/>
          <p:cNvPicPr preferRelativeResize="0"/>
          <p:nvPr/>
        </p:nvPicPr>
        <p:blipFill>
          <a:blip r:embed="rId3">
            <a:alphaModFix/>
          </a:blip>
          <a:stretch>
            <a:fillRect/>
          </a:stretch>
        </p:blipFill>
        <p:spPr>
          <a:xfrm>
            <a:off x="5998249" y="4443770"/>
            <a:ext cx="6291500" cy="1572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9"/>
          <p:cNvPicPr preferRelativeResize="0"/>
          <p:nvPr/>
        </p:nvPicPr>
        <p:blipFill rotWithShape="1">
          <a:blip r:embed="rId3">
            <a:alphaModFix/>
          </a:blip>
          <a:srcRect b="16376" l="0" r="0" t="16377"/>
          <a:stretch/>
        </p:blipFill>
        <p:spPr>
          <a:xfrm>
            <a:off x="0" y="0"/>
            <a:ext cx="10211142" cy="10287000"/>
          </a:xfrm>
          <a:prstGeom prst="rect">
            <a:avLst/>
          </a:prstGeom>
          <a:noFill/>
          <a:ln>
            <a:noFill/>
          </a:ln>
        </p:spPr>
      </p:pic>
      <p:grpSp>
        <p:nvGrpSpPr>
          <p:cNvPr id="155" name="Google Shape;155;p9"/>
          <p:cNvGrpSpPr/>
          <p:nvPr/>
        </p:nvGrpSpPr>
        <p:grpSpPr>
          <a:xfrm>
            <a:off x="11589050" y="1012200"/>
            <a:ext cx="6699006" cy="696024"/>
            <a:chOff x="0" y="-47625"/>
            <a:chExt cx="1911435" cy="175897"/>
          </a:xfrm>
        </p:grpSpPr>
        <p:sp>
          <p:nvSpPr>
            <p:cNvPr id="156" name="Google Shape;156;p9"/>
            <p:cNvSpPr/>
            <p:nvPr/>
          </p:nvSpPr>
          <p:spPr>
            <a:xfrm>
              <a:off x="0" y="0"/>
              <a:ext cx="1911435" cy="128272"/>
            </a:xfrm>
            <a:custGeom>
              <a:rect b="b" l="l" r="r" t="t"/>
              <a:pathLst>
                <a:path extrusionOk="0" h="128272" w="1911435">
                  <a:moveTo>
                    <a:pt x="0" y="0"/>
                  </a:moveTo>
                  <a:lnTo>
                    <a:pt x="1911435" y="0"/>
                  </a:lnTo>
                  <a:lnTo>
                    <a:pt x="1911435" y="128272"/>
                  </a:lnTo>
                  <a:lnTo>
                    <a:pt x="0" y="128272"/>
                  </a:lnTo>
                  <a:close/>
                </a:path>
              </a:pathLst>
            </a:custGeom>
            <a:solidFill>
              <a:srgbClr val="EBD24C"/>
            </a:solidFill>
            <a:ln>
              <a:noFill/>
            </a:ln>
          </p:spPr>
        </p:sp>
        <p:sp>
          <p:nvSpPr>
            <p:cNvPr id="157" name="Google Shape;157;p9"/>
            <p:cNvSpPr txBox="1"/>
            <p:nvPr/>
          </p:nvSpPr>
          <p:spPr>
            <a:xfrm>
              <a:off x="0" y="-47625"/>
              <a:ext cx="1911435" cy="175897"/>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8" name="Google Shape;158;p9"/>
          <p:cNvGrpSpPr/>
          <p:nvPr/>
        </p:nvGrpSpPr>
        <p:grpSpPr>
          <a:xfrm>
            <a:off x="12680356" y="5092774"/>
            <a:ext cx="668306" cy="849132"/>
            <a:chOff x="0" y="-47625"/>
            <a:chExt cx="176015" cy="223640"/>
          </a:xfrm>
        </p:grpSpPr>
        <p:sp>
          <p:nvSpPr>
            <p:cNvPr id="159" name="Google Shape;159;p9"/>
            <p:cNvSpPr/>
            <p:nvPr/>
          </p:nvSpPr>
          <p:spPr>
            <a:xfrm>
              <a:off x="0" y="0"/>
              <a:ext cx="176015" cy="176015"/>
            </a:xfrm>
            <a:custGeom>
              <a:rect b="b" l="l" r="r" t="t"/>
              <a:pathLst>
                <a:path extrusionOk="0" h="176015" w="176015">
                  <a:moveTo>
                    <a:pt x="0" y="0"/>
                  </a:moveTo>
                  <a:lnTo>
                    <a:pt x="176015" y="0"/>
                  </a:lnTo>
                  <a:lnTo>
                    <a:pt x="176015" y="176015"/>
                  </a:lnTo>
                  <a:lnTo>
                    <a:pt x="0" y="176015"/>
                  </a:lnTo>
                  <a:close/>
                </a:path>
              </a:pathLst>
            </a:custGeom>
            <a:solidFill>
              <a:srgbClr val="EBD24C"/>
            </a:solidFill>
            <a:ln>
              <a:noFill/>
            </a:ln>
          </p:spPr>
        </p:sp>
        <p:sp>
          <p:nvSpPr>
            <p:cNvPr id="160" name="Google Shape;160;p9"/>
            <p:cNvSpPr txBox="1"/>
            <p:nvPr/>
          </p:nvSpPr>
          <p:spPr>
            <a:xfrm>
              <a:off x="0" y="-47625"/>
              <a:ext cx="176015" cy="22364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1" name="Google Shape;161;p9"/>
          <p:cNvGrpSpPr/>
          <p:nvPr/>
        </p:nvGrpSpPr>
        <p:grpSpPr>
          <a:xfrm>
            <a:off x="12680356" y="2600694"/>
            <a:ext cx="668306" cy="849132"/>
            <a:chOff x="0" y="-47625"/>
            <a:chExt cx="176015" cy="223640"/>
          </a:xfrm>
        </p:grpSpPr>
        <p:sp>
          <p:nvSpPr>
            <p:cNvPr id="162" name="Google Shape;162;p9"/>
            <p:cNvSpPr/>
            <p:nvPr/>
          </p:nvSpPr>
          <p:spPr>
            <a:xfrm>
              <a:off x="0" y="0"/>
              <a:ext cx="176015" cy="176015"/>
            </a:xfrm>
            <a:custGeom>
              <a:rect b="b" l="l" r="r" t="t"/>
              <a:pathLst>
                <a:path extrusionOk="0" h="176015" w="176015">
                  <a:moveTo>
                    <a:pt x="0" y="0"/>
                  </a:moveTo>
                  <a:lnTo>
                    <a:pt x="176015" y="0"/>
                  </a:lnTo>
                  <a:lnTo>
                    <a:pt x="176015" y="176015"/>
                  </a:lnTo>
                  <a:lnTo>
                    <a:pt x="0" y="176015"/>
                  </a:lnTo>
                  <a:close/>
                </a:path>
              </a:pathLst>
            </a:custGeom>
            <a:solidFill>
              <a:srgbClr val="5A8CBF"/>
            </a:solidFill>
            <a:ln>
              <a:noFill/>
            </a:ln>
          </p:spPr>
        </p:sp>
        <p:sp>
          <p:nvSpPr>
            <p:cNvPr id="163" name="Google Shape;163;p9"/>
            <p:cNvSpPr txBox="1"/>
            <p:nvPr/>
          </p:nvSpPr>
          <p:spPr>
            <a:xfrm>
              <a:off x="0" y="-47625"/>
              <a:ext cx="176015" cy="22364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4" name="Google Shape;164;p9"/>
          <p:cNvGrpSpPr/>
          <p:nvPr/>
        </p:nvGrpSpPr>
        <p:grpSpPr>
          <a:xfrm>
            <a:off x="12680356" y="7718404"/>
            <a:ext cx="668306" cy="849132"/>
            <a:chOff x="0" y="-47625"/>
            <a:chExt cx="176015" cy="223640"/>
          </a:xfrm>
        </p:grpSpPr>
        <p:sp>
          <p:nvSpPr>
            <p:cNvPr id="165" name="Google Shape;165;p9"/>
            <p:cNvSpPr/>
            <p:nvPr/>
          </p:nvSpPr>
          <p:spPr>
            <a:xfrm>
              <a:off x="0" y="0"/>
              <a:ext cx="176015" cy="176015"/>
            </a:xfrm>
            <a:custGeom>
              <a:rect b="b" l="l" r="r" t="t"/>
              <a:pathLst>
                <a:path extrusionOk="0" h="176015" w="176015">
                  <a:moveTo>
                    <a:pt x="0" y="0"/>
                  </a:moveTo>
                  <a:lnTo>
                    <a:pt x="176015" y="0"/>
                  </a:lnTo>
                  <a:lnTo>
                    <a:pt x="176015" y="176015"/>
                  </a:lnTo>
                  <a:lnTo>
                    <a:pt x="0" y="176015"/>
                  </a:lnTo>
                  <a:close/>
                </a:path>
              </a:pathLst>
            </a:custGeom>
            <a:solidFill>
              <a:srgbClr val="B6DCEB"/>
            </a:solidFill>
            <a:ln>
              <a:noFill/>
            </a:ln>
          </p:spPr>
        </p:sp>
        <p:sp>
          <p:nvSpPr>
            <p:cNvPr id="166" name="Google Shape;166;p9"/>
            <p:cNvSpPr txBox="1"/>
            <p:nvPr/>
          </p:nvSpPr>
          <p:spPr>
            <a:xfrm>
              <a:off x="0" y="-47625"/>
              <a:ext cx="176015" cy="223640"/>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9"/>
          <p:cNvSpPr txBox="1"/>
          <p:nvPr/>
        </p:nvSpPr>
        <p:spPr>
          <a:xfrm>
            <a:off x="11589038" y="2497958"/>
            <a:ext cx="1701000" cy="1614000"/>
          </a:xfrm>
          <a:prstGeom prst="rect">
            <a:avLst/>
          </a:prstGeom>
          <a:noFill/>
          <a:ln>
            <a:noFill/>
          </a:ln>
        </p:spPr>
        <p:txBody>
          <a:bodyPr anchorCtr="0" anchor="t" bIns="0" lIns="0" spcFirstLastPara="1" rIns="0" wrap="square" tIns="0">
            <a:spAutoFit/>
          </a:bodyPr>
          <a:lstStyle/>
          <a:p>
            <a:pPr indent="0" lvl="0" marL="0" marR="0" rtl="0" algn="ctr">
              <a:lnSpc>
                <a:spcPct val="109002"/>
              </a:lnSpc>
              <a:spcBef>
                <a:spcPts val="0"/>
              </a:spcBef>
              <a:spcAft>
                <a:spcPts val="0"/>
              </a:spcAft>
              <a:buNone/>
            </a:pPr>
            <a:r>
              <a:rPr b="0" i="0" lang="en-US" sz="10486" u="none" cap="none" strike="noStrike">
                <a:solidFill>
                  <a:srgbClr val="000000"/>
                </a:solidFill>
                <a:latin typeface="Alef"/>
                <a:ea typeface="Alef"/>
                <a:cs typeface="Alef"/>
                <a:sym typeface="Alef"/>
              </a:rPr>
              <a:t>01</a:t>
            </a:r>
            <a:endParaRPr/>
          </a:p>
        </p:txBody>
      </p:sp>
      <p:sp>
        <p:nvSpPr>
          <p:cNvPr id="168" name="Google Shape;168;p9"/>
          <p:cNvSpPr txBox="1"/>
          <p:nvPr/>
        </p:nvSpPr>
        <p:spPr>
          <a:xfrm>
            <a:off x="11589038" y="5049666"/>
            <a:ext cx="1701000" cy="1614000"/>
          </a:xfrm>
          <a:prstGeom prst="rect">
            <a:avLst/>
          </a:prstGeom>
          <a:noFill/>
          <a:ln>
            <a:noFill/>
          </a:ln>
        </p:spPr>
        <p:txBody>
          <a:bodyPr anchorCtr="0" anchor="t" bIns="0" lIns="0" spcFirstLastPara="1" rIns="0" wrap="square" tIns="0">
            <a:spAutoFit/>
          </a:bodyPr>
          <a:lstStyle/>
          <a:p>
            <a:pPr indent="0" lvl="0" marL="0" marR="0" rtl="0" algn="ctr">
              <a:lnSpc>
                <a:spcPct val="109002"/>
              </a:lnSpc>
              <a:spcBef>
                <a:spcPts val="0"/>
              </a:spcBef>
              <a:spcAft>
                <a:spcPts val="0"/>
              </a:spcAft>
              <a:buNone/>
            </a:pPr>
            <a:r>
              <a:rPr b="0" i="0" lang="en-US" sz="10486" u="none" cap="none" strike="noStrike">
                <a:solidFill>
                  <a:srgbClr val="000000"/>
                </a:solidFill>
                <a:latin typeface="Alef"/>
                <a:ea typeface="Alef"/>
                <a:cs typeface="Alef"/>
                <a:sym typeface="Alef"/>
              </a:rPr>
              <a:t>02</a:t>
            </a:r>
            <a:endParaRPr/>
          </a:p>
        </p:txBody>
      </p:sp>
      <p:sp>
        <p:nvSpPr>
          <p:cNvPr id="169" name="Google Shape;169;p9"/>
          <p:cNvSpPr txBox="1"/>
          <p:nvPr/>
        </p:nvSpPr>
        <p:spPr>
          <a:xfrm>
            <a:off x="11589038" y="7605988"/>
            <a:ext cx="1701000" cy="1614000"/>
          </a:xfrm>
          <a:prstGeom prst="rect">
            <a:avLst/>
          </a:prstGeom>
          <a:noFill/>
          <a:ln>
            <a:noFill/>
          </a:ln>
        </p:spPr>
        <p:txBody>
          <a:bodyPr anchorCtr="0" anchor="t" bIns="0" lIns="0" spcFirstLastPara="1" rIns="0" wrap="square" tIns="0">
            <a:spAutoFit/>
          </a:bodyPr>
          <a:lstStyle/>
          <a:p>
            <a:pPr indent="0" lvl="0" marL="0" marR="0" rtl="0" algn="ctr">
              <a:lnSpc>
                <a:spcPct val="109002"/>
              </a:lnSpc>
              <a:spcBef>
                <a:spcPts val="0"/>
              </a:spcBef>
              <a:spcAft>
                <a:spcPts val="0"/>
              </a:spcAft>
              <a:buNone/>
            </a:pPr>
            <a:r>
              <a:rPr b="0" i="0" lang="en-US" sz="10486" u="none" cap="none" strike="noStrike">
                <a:solidFill>
                  <a:srgbClr val="000000"/>
                </a:solidFill>
                <a:latin typeface="Alef"/>
                <a:ea typeface="Alef"/>
                <a:cs typeface="Alef"/>
                <a:sym typeface="Alef"/>
              </a:rPr>
              <a:t>03</a:t>
            </a:r>
            <a:endParaRPr/>
          </a:p>
        </p:txBody>
      </p:sp>
      <p:sp>
        <p:nvSpPr>
          <p:cNvPr id="170" name="Google Shape;170;p9"/>
          <p:cNvSpPr txBox="1"/>
          <p:nvPr/>
        </p:nvSpPr>
        <p:spPr>
          <a:xfrm>
            <a:off x="13658839" y="3020423"/>
            <a:ext cx="4047522" cy="782917"/>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0" i="0" lang="en-US" sz="4517" u="none" cap="none" strike="noStrike">
                <a:solidFill>
                  <a:srgbClr val="000000"/>
                </a:solidFill>
                <a:latin typeface="Blinker"/>
                <a:ea typeface="Blinker"/>
                <a:cs typeface="Blinker"/>
                <a:sym typeface="Blinker"/>
              </a:rPr>
              <a:t>Introduction</a:t>
            </a:r>
            <a:endParaRPr/>
          </a:p>
        </p:txBody>
      </p:sp>
      <p:sp>
        <p:nvSpPr>
          <p:cNvPr id="171" name="Google Shape;171;p9"/>
          <p:cNvSpPr txBox="1"/>
          <p:nvPr/>
        </p:nvSpPr>
        <p:spPr>
          <a:xfrm>
            <a:off x="13658839" y="5572131"/>
            <a:ext cx="4047522" cy="782917"/>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0" i="0" lang="en-US" sz="4517" u="none" cap="none" strike="noStrike">
                <a:solidFill>
                  <a:srgbClr val="000000"/>
                </a:solidFill>
                <a:latin typeface="Blinker"/>
                <a:ea typeface="Blinker"/>
                <a:cs typeface="Blinker"/>
                <a:sym typeface="Blinker"/>
              </a:rPr>
              <a:t>Stages</a:t>
            </a:r>
            <a:endParaRPr/>
          </a:p>
        </p:txBody>
      </p:sp>
      <p:sp>
        <p:nvSpPr>
          <p:cNvPr id="172" name="Google Shape;172;p9"/>
          <p:cNvSpPr txBox="1"/>
          <p:nvPr/>
        </p:nvSpPr>
        <p:spPr>
          <a:xfrm>
            <a:off x="13658839" y="8128453"/>
            <a:ext cx="4047522" cy="782917"/>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0" i="0" lang="en-US" sz="4517" u="none" cap="none" strike="noStrike">
                <a:solidFill>
                  <a:srgbClr val="000000"/>
                </a:solidFill>
                <a:latin typeface="Blinker"/>
                <a:ea typeface="Blinker"/>
                <a:cs typeface="Blinker"/>
                <a:sym typeface="Blinker"/>
              </a:rPr>
              <a:t>Applications</a:t>
            </a:r>
            <a:endParaRPr/>
          </a:p>
        </p:txBody>
      </p:sp>
      <p:sp>
        <p:nvSpPr>
          <p:cNvPr id="173" name="Google Shape;173;p9"/>
          <p:cNvSpPr txBox="1"/>
          <p:nvPr/>
        </p:nvSpPr>
        <p:spPr>
          <a:xfrm>
            <a:off x="10582617" y="411383"/>
            <a:ext cx="66768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Contents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p:nvPr/>
        </p:nvSpPr>
        <p:spPr>
          <a:xfrm>
            <a:off x="6680325" y="1285100"/>
            <a:ext cx="11606916" cy="423179"/>
          </a:xfrm>
          <a:custGeom>
            <a:rect b="b" l="l" r="r" t="t"/>
            <a:pathLst>
              <a:path extrusionOk="0" h="106931" w="3151912">
                <a:moveTo>
                  <a:pt x="0" y="0"/>
                </a:moveTo>
                <a:lnTo>
                  <a:pt x="3151912" y="0"/>
                </a:lnTo>
                <a:lnTo>
                  <a:pt x="3151912" y="106931"/>
                </a:lnTo>
                <a:lnTo>
                  <a:pt x="0" y="106931"/>
                </a:lnTo>
                <a:close/>
              </a:path>
            </a:pathLst>
          </a:custGeom>
          <a:solidFill>
            <a:srgbClr val="EBD24C"/>
          </a:solidFill>
          <a:ln>
            <a:noFill/>
          </a:ln>
        </p:spPr>
      </p:sp>
      <p:sp>
        <p:nvSpPr>
          <p:cNvPr id="179" name="Google Shape;179;p10"/>
          <p:cNvSpPr txBox="1"/>
          <p:nvPr/>
        </p:nvSpPr>
        <p:spPr>
          <a:xfrm>
            <a:off x="7268735" y="411383"/>
            <a:ext cx="99906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Product Life Cycle</a:t>
            </a:r>
            <a:endParaRPr/>
          </a:p>
        </p:txBody>
      </p:sp>
      <p:grpSp>
        <p:nvGrpSpPr>
          <p:cNvPr id="180" name="Google Shape;180;p10"/>
          <p:cNvGrpSpPr/>
          <p:nvPr/>
        </p:nvGrpSpPr>
        <p:grpSpPr>
          <a:xfrm>
            <a:off x="779170" y="2657826"/>
            <a:ext cx="4642637" cy="1317253"/>
            <a:chOff x="0" y="-47625"/>
            <a:chExt cx="1222752" cy="346931"/>
          </a:xfrm>
        </p:grpSpPr>
        <p:sp>
          <p:nvSpPr>
            <p:cNvPr id="181" name="Google Shape;181;p10"/>
            <p:cNvSpPr/>
            <p:nvPr/>
          </p:nvSpPr>
          <p:spPr>
            <a:xfrm>
              <a:off x="0" y="0"/>
              <a:ext cx="1222752" cy="299306"/>
            </a:xfrm>
            <a:custGeom>
              <a:rect b="b" l="l" r="r" t="t"/>
              <a:pathLst>
                <a:path extrusionOk="0" h="299306" w="1222752">
                  <a:moveTo>
                    <a:pt x="0" y="0"/>
                  </a:moveTo>
                  <a:lnTo>
                    <a:pt x="1222752" y="0"/>
                  </a:lnTo>
                  <a:lnTo>
                    <a:pt x="1222752" y="299306"/>
                  </a:lnTo>
                  <a:lnTo>
                    <a:pt x="0" y="299306"/>
                  </a:lnTo>
                  <a:close/>
                </a:path>
              </a:pathLst>
            </a:custGeom>
            <a:solidFill>
              <a:srgbClr val="EBD24C"/>
            </a:solidFill>
            <a:ln>
              <a:noFill/>
            </a:ln>
          </p:spPr>
        </p:sp>
        <p:sp>
          <p:nvSpPr>
            <p:cNvPr id="182" name="Google Shape;182;p10"/>
            <p:cNvSpPr txBox="1"/>
            <p:nvPr/>
          </p:nvSpPr>
          <p:spPr>
            <a:xfrm>
              <a:off x="0" y="-47625"/>
              <a:ext cx="1222752" cy="346931"/>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3" name="Google Shape;183;p10"/>
          <p:cNvSpPr txBox="1"/>
          <p:nvPr/>
        </p:nvSpPr>
        <p:spPr>
          <a:xfrm>
            <a:off x="1234933" y="3239398"/>
            <a:ext cx="3731100" cy="338400"/>
          </a:xfrm>
          <a:prstGeom prst="rect">
            <a:avLst/>
          </a:prstGeom>
          <a:noFill/>
          <a:ln>
            <a:noFill/>
          </a:ln>
        </p:spPr>
        <p:txBody>
          <a:bodyPr anchorCtr="0" anchor="t" bIns="0" lIns="0" spcFirstLastPara="1" rIns="0" wrap="square" tIns="0">
            <a:spAutoFit/>
          </a:bodyPr>
          <a:lstStyle/>
          <a:p>
            <a:pPr indent="0" lvl="0" marL="0" marR="0" rtl="0" algn="ctr">
              <a:lnSpc>
                <a:spcPct val="165029"/>
              </a:lnSpc>
              <a:spcBef>
                <a:spcPts val="0"/>
              </a:spcBef>
              <a:spcAft>
                <a:spcPts val="0"/>
              </a:spcAft>
              <a:buNone/>
            </a:pPr>
            <a:r>
              <a:rPr b="1" i="0" lang="en-US" sz="2199" u="none" cap="none" strike="noStrike">
                <a:solidFill>
                  <a:srgbClr val="000000"/>
                </a:solidFill>
                <a:latin typeface="Blinker"/>
                <a:ea typeface="Blinker"/>
                <a:cs typeface="Blinker"/>
                <a:sym typeface="Blinker"/>
              </a:rPr>
              <a:t>Write a main point here</a:t>
            </a:r>
            <a:endParaRPr/>
          </a:p>
        </p:txBody>
      </p:sp>
      <p:sp>
        <p:nvSpPr>
          <p:cNvPr id="184" name="Google Shape;184;p10"/>
          <p:cNvSpPr txBox="1"/>
          <p:nvPr/>
        </p:nvSpPr>
        <p:spPr>
          <a:xfrm>
            <a:off x="5814320" y="3032215"/>
            <a:ext cx="3832841" cy="7016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cxnSp>
        <p:nvCxnSpPr>
          <p:cNvPr id="185" name="Google Shape;185;p10"/>
          <p:cNvCxnSpPr/>
          <p:nvPr/>
        </p:nvCxnSpPr>
        <p:spPr>
          <a:xfrm>
            <a:off x="9144000" y="3387815"/>
            <a:ext cx="9144000" cy="0"/>
          </a:xfrm>
          <a:prstGeom prst="straightConnector1">
            <a:avLst/>
          </a:prstGeom>
          <a:noFill/>
          <a:ln cap="flat" cmpd="sng" w="152400">
            <a:solidFill>
              <a:srgbClr val="EBD24C"/>
            </a:solidFill>
            <a:prstDash val="dot"/>
            <a:round/>
            <a:headEnd len="sm" w="sm" type="none"/>
            <a:tailEnd len="sm" w="sm" type="none"/>
          </a:ln>
        </p:spPr>
      </p:cxnSp>
      <p:grpSp>
        <p:nvGrpSpPr>
          <p:cNvPr id="186" name="Google Shape;186;p10"/>
          <p:cNvGrpSpPr/>
          <p:nvPr/>
        </p:nvGrpSpPr>
        <p:grpSpPr>
          <a:xfrm>
            <a:off x="779170" y="6373461"/>
            <a:ext cx="4642637" cy="1317253"/>
            <a:chOff x="0" y="-47625"/>
            <a:chExt cx="1222752" cy="346931"/>
          </a:xfrm>
        </p:grpSpPr>
        <p:sp>
          <p:nvSpPr>
            <p:cNvPr id="187" name="Google Shape;187;p10"/>
            <p:cNvSpPr/>
            <p:nvPr/>
          </p:nvSpPr>
          <p:spPr>
            <a:xfrm>
              <a:off x="0" y="0"/>
              <a:ext cx="1222752" cy="299306"/>
            </a:xfrm>
            <a:custGeom>
              <a:rect b="b" l="l" r="r" t="t"/>
              <a:pathLst>
                <a:path extrusionOk="0" h="299306" w="1222752">
                  <a:moveTo>
                    <a:pt x="0" y="0"/>
                  </a:moveTo>
                  <a:lnTo>
                    <a:pt x="1222752" y="0"/>
                  </a:lnTo>
                  <a:lnTo>
                    <a:pt x="1222752" y="299306"/>
                  </a:lnTo>
                  <a:lnTo>
                    <a:pt x="0" y="299306"/>
                  </a:lnTo>
                  <a:close/>
                </a:path>
              </a:pathLst>
            </a:custGeom>
            <a:solidFill>
              <a:srgbClr val="BFBFBF"/>
            </a:solidFill>
            <a:ln>
              <a:noFill/>
            </a:ln>
          </p:spPr>
        </p:sp>
        <p:sp>
          <p:nvSpPr>
            <p:cNvPr id="188" name="Google Shape;188;p10"/>
            <p:cNvSpPr txBox="1"/>
            <p:nvPr/>
          </p:nvSpPr>
          <p:spPr>
            <a:xfrm>
              <a:off x="0" y="-47625"/>
              <a:ext cx="1222752" cy="346931"/>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9" name="Google Shape;189;p10"/>
          <p:cNvSpPr txBox="1"/>
          <p:nvPr/>
        </p:nvSpPr>
        <p:spPr>
          <a:xfrm>
            <a:off x="1234933" y="6955033"/>
            <a:ext cx="3731100" cy="338400"/>
          </a:xfrm>
          <a:prstGeom prst="rect">
            <a:avLst/>
          </a:prstGeom>
          <a:noFill/>
          <a:ln>
            <a:noFill/>
          </a:ln>
        </p:spPr>
        <p:txBody>
          <a:bodyPr anchorCtr="0" anchor="t" bIns="0" lIns="0" spcFirstLastPara="1" rIns="0" wrap="square" tIns="0">
            <a:spAutoFit/>
          </a:bodyPr>
          <a:lstStyle/>
          <a:p>
            <a:pPr indent="0" lvl="0" marL="0" marR="0" rtl="0" algn="ctr">
              <a:lnSpc>
                <a:spcPct val="165029"/>
              </a:lnSpc>
              <a:spcBef>
                <a:spcPts val="0"/>
              </a:spcBef>
              <a:spcAft>
                <a:spcPts val="0"/>
              </a:spcAft>
              <a:buNone/>
            </a:pPr>
            <a:r>
              <a:rPr b="1" i="0" lang="en-US" sz="2199" u="none" cap="none" strike="noStrike">
                <a:solidFill>
                  <a:srgbClr val="000000"/>
                </a:solidFill>
                <a:latin typeface="Blinker"/>
                <a:ea typeface="Blinker"/>
                <a:cs typeface="Blinker"/>
                <a:sym typeface="Blinker"/>
              </a:rPr>
              <a:t>Write a main point here</a:t>
            </a:r>
            <a:endParaRPr/>
          </a:p>
        </p:txBody>
      </p:sp>
      <p:sp>
        <p:nvSpPr>
          <p:cNvPr id="190" name="Google Shape;190;p10"/>
          <p:cNvSpPr txBox="1"/>
          <p:nvPr/>
        </p:nvSpPr>
        <p:spPr>
          <a:xfrm>
            <a:off x="5814320" y="6747850"/>
            <a:ext cx="3832841" cy="7016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cxnSp>
        <p:nvCxnSpPr>
          <p:cNvPr id="191" name="Google Shape;191;p10"/>
          <p:cNvCxnSpPr/>
          <p:nvPr/>
        </p:nvCxnSpPr>
        <p:spPr>
          <a:xfrm>
            <a:off x="9144000" y="7122500"/>
            <a:ext cx="9144000" cy="0"/>
          </a:xfrm>
          <a:prstGeom prst="straightConnector1">
            <a:avLst/>
          </a:prstGeom>
          <a:noFill/>
          <a:ln cap="flat" cmpd="sng" w="152400">
            <a:solidFill>
              <a:srgbClr val="BFBFBF"/>
            </a:solidFill>
            <a:prstDash val="dot"/>
            <a:round/>
            <a:headEnd len="sm" w="sm" type="none"/>
            <a:tailEnd len="sm" w="sm" type="none"/>
          </a:ln>
        </p:spPr>
      </p:cxnSp>
      <p:grpSp>
        <p:nvGrpSpPr>
          <p:cNvPr id="192" name="Google Shape;192;p10"/>
          <p:cNvGrpSpPr/>
          <p:nvPr/>
        </p:nvGrpSpPr>
        <p:grpSpPr>
          <a:xfrm>
            <a:off x="9144000" y="4515643"/>
            <a:ext cx="4642637" cy="1317253"/>
            <a:chOff x="0" y="-47625"/>
            <a:chExt cx="1222752" cy="346931"/>
          </a:xfrm>
        </p:grpSpPr>
        <p:sp>
          <p:nvSpPr>
            <p:cNvPr id="193" name="Google Shape;193;p10"/>
            <p:cNvSpPr/>
            <p:nvPr/>
          </p:nvSpPr>
          <p:spPr>
            <a:xfrm>
              <a:off x="0" y="0"/>
              <a:ext cx="1222752" cy="299306"/>
            </a:xfrm>
            <a:custGeom>
              <a:rect b="b" l="l" r="r" t="t"/>
              <a:pathLst>
                <a:path extrusionOk="0" h="299306" w="1222752">
                  <a:moveTo>
                    <a:pt x="0" y="0"/>
                  </a:moveTo>
                  <a:lnTo>
                    <a:pt x="1222752" y="0"/>
                  </a:lnTo>
                  <a:lnTo>
                    <a:pt x="1222752" y="299306"/>
                  </a:lnTo>
                  <a:lnTo>
                    <a:pt x="0" y="299306"/>
                  </a:lnTo>
                  <a:close/>
                </a:path>
              </a:pathLst>
            </a:custGeom>
            <a:solidFill>
              <a:srgbClr val="B6DCEB"/>
            </a:solidFill>
            <a:ln>
              <a:noFill/>
            </a:ln>
          </p:spPr>
        </p:sp>
        <p:sp>
          <p:nvSpPr>
            <p:cNvPr id="194" name="Google Shape;194;p10"/>
            <p:cNvSpPr txBox="1"/>
            <p:nvPr/>
          </p:nvSpPr>
          <p:spPr>
            <a:xfrm>
              <a:off x="0" y="-47625"/>
              <a:ext cx="1222752" cy="346931"/>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5" name="Google Shape;195;p10"/>
          <p:cNvSpPr txBox="1"/>
          <p:nvPr/>
        </p:nvSpPr>
        <p:spPr>
          <a:xfrm>
            <a:off x="9599763" y="5097216"/>
            <a:ext cx="3731100" cy="338400"/>
          </a:xfrm>
          <a:prstGeom prst="rect">
            <a:avLst/>
          </a:prstGeom>
          <a:noFill/>
          <a:ln>
            <a:noFill/>
          </a:ln>
        </p:spPr>
        <p:txBody>
          <a:bodyPr anchorCtr="0" anchor="t" bIns="0" lIns="0" spcFirstLastPara="1" rIns="0" wrap="square" tIns="0">
            <a:spAutoFit/>
          </a:bodyPr>
          <a:lstStyle/>
          <a:p>
            <a:pPr indent="0" lvl="0" marL="0" marR="0" rtl="0" algn="ctr">
              <a:lnSpc>
                <a:spcPct val="165029"/>
              </a:lnSpc>
              <a:spcBef>
                <a:spcPts val="0"/>
              </a:spcBef>
              <a:spcAft>
                <a:spcPts val="0"/>
              </a:spcAft>
              <a:buNone/>
            </a:pPr>
            <a:r>
              <a:rPr b="1" i="0" lang="en-US" sz="2199" u="none" cap="none" strike="noStrike">
                <a:solidFill>
                  <a:srgbClr val="000000"/>
                </a:solidFill>
                <a:latin typeface="Blinker"/>
                <a:ea typeface="Blinker"/>
                <a:cs typeface="Blinker"/>
                <a:sym typeface="Blinker"/>
              </a:rPr>
              <a:t>Write a main point here</a:t>
            </a:r>
            <a:endParaRPr/>
          </a:p>
        </p:txBody>
      </p:sp>
      <p:sp>
        <p:nvSpPr>
          <p:cNvPr id="196" name="Google Shape;196;p10"/>
          <p:cNvSpPr txBox="1"/>
          <p:nvPr/>
        </p:nvSpPr>
        <p:spPr>
          <a:xfrm>
            <a:off x="14179150" y="4890033"/>
            <a:ext cx="3832841" cy="7016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cxnSp>
        <p:nvCxnSpPr>
          <p:cNvPr id="197" name="Google Shape;197;p10"/>
          <p:cNvCxnSpPr/>
          <p:nvPr/>
        </p:nvCxnSpPr>
        <p:spPr>
          <a:xfrm>
            <a:off x="-359591" y="5340883"/>
            <a:ext cx="9144000" cy="0"/>
          </a:xfrm>
          <a:prstGeom prst="straightConnector1">
            <a:avLst/>
          </a:prstGeom>
          <a:noFill/>
          <a:ln cap="flat" cmpd="sng" w="152400">
            <a:solidFill>
              <a:srgbClr val="B6DCEB"/>
            </a:solidFill>
            <a:prstDash val="dot"/>
            <a:round/>
            <a:headEnd len="sm" w="sm" type="none"/>
            <a:tailEnd len="sm" w="sm" type="none"/>
          </a:ln>
        </p:spPr>
      </p:cxnSp>
      <p:grpSp>
        <p:nvGrpSpPr>
          <p:cNvPr id="198" name="Google Shape;198;p10"/>
          <p:cNvGrpSpPr/>
          <p:nvPr/>
        </p:nvGrpSpPr>
        <p:grpSpPr>
          <a:xfrm>
            <a:off x="9144000" y="8231278"/>
            <a:ext cx="4642637" cy="1317253"/>
            <a:chOff x="0" y="-47625"/>
            <a:chExt cx="1222752" cy="346931"/>
          </a:xfrm>
        </p:grpSpPr>
        <p:sp>
          <p:nvSpPr>
            <p:cNvPr id="199" name="Google Shape;199;p10"/>
            <p:cNvSpPr/>
            <p:nvPr/>
          </p:nvSpPr>
          <p:spPr>
            <a:xfrm>
              <a:off x="0" y="0"/>
              <a:ext cx="1222752" cy="299306"/>
            </a:xfrm>
            <a:custGeom>
              <a:rect b="b" l="l" r="r" t="t"/>
              <a:pathLst>
                <a:path extrusionOk="0" h="299306" w="1222752">
                  <a:moveTo>
                    <a:pt x="0" y="0"/>
                  </a:moveTo>
                  <a:lnTo>
                    <a:pt x="1222752" y="0"/>
                  </a:lnTo>
                  <a:lnTo>
                    <a:pt x="1222752" y="299306"/>
                  </a:lnTo>
                  <a:lnTo>
                    <a:pt x="0" y="299306"/>
                  </a:lnTo>
                  <a:close/>
                </a:path>
              </a:pathLst>
            </a:custGeom>
            <a:solidFill>
              <a:srgbClr val="5A8CBF"/>
            </a:solidFill>
            <a:ln>
              <a:noFill/>
            </a:ln>
          </p:spPr>
        </p:sp>
        <p:sp>
          <p:nvSpPr>
            <p:cNvPr id="200" name="Google Shape;200;p10"/>
            <p:cNvSpPr txBox="1"/>
            <p:nvPr/>
          </p:nvSpPr>
          <p:spPr>
            <a:xfrm>
              <a:off x="0" y="-47625"/>
              <a:ext cx="1222752" cy="346931"/>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p10"/>
          <p:cNvSpPr txBox="1"/>
          <p:nvPr/>
        </p:nvSpPr>
        <p:spPr>
          <a:xfrm>
            <a:off x="9599763" y="8812851"/>
            <a:ext cx="3731100" cy="338400"/>
          </a:xfrm>
          <a:prstGeom prst="rect">
            <a:avLst/>
          </a:prstGeom>
          <a:noFill/>
          <a:ln>
            <a:noFill/>
          </a:ln>
        </p:spPr>
        <p:txBody>
          <a:bodyPr anchorCtr="0" anchor="t" bIns="0" lIns="0" spcFirstLastPara="1" rIns="0" wrap="square" tIns="0">
            <a:spAutoFit/>
          </a:bodyPr>
          <a:lstStyle/>
          <a:p>
            <a:pPr indent="0" lvl="0" marL="0" marR="0" rtl="0" algn="ctr">
              <a:lnSpc>
                <a:spcPct val="165029"/>
              </a:lnSpc>
              <a:spcBef>
                <a:spcPts val="0"/>
              </a:spcBef>
              <a:spcAft>
                <a:spcPts val="0"/>
              </a:spcAft>
              <a:buNone/>
            </a:pPr>
            <a:r>
              <a:rPr b="1" i="0" lang="en-US" sz="2199" u="none" cap="none" strike="noStrike">
                <a:solidFill>
                  <a:srgbClr val="000000"/>
                </a:solidFill>
                <a:latin typeface="Blinker"/>
                <a:ea typeface="Blinker"/>
                <a:cs typeface="Blinker"/>
                <a:sym typeface="Blinker"/>
              </a:rPr>
              <a:t>Write a main point here</a:t>
            </a:r>
            <a:endParaRPr/>
          </a:p>
        </p:txBody>
      </p:sp>
      <p:sp>
        <p:nvSpPr>
          <p:cNvPr id="202" name="Google Shape;202;p10"/>
          <p:cNvSpPr txBox="1"/>
          <p:nvPr/>
        </p:nvSpPr>
        <p:spPr>
          <a:xfrm>
            <a:off x="14179150" y="8605668"/>
            <a:ext cx="3832841" cy="7016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cxnSp>
        <p:nvCxnSpPr>
          <p:cNvPr id="203" name="Google Shape;203;p10"/>
          <p:cNvCxnSpPr/>
          <p:nvPr/>
        </p:nvCxnSpPr>
        <p:spPr>
          <a:xfrm>
            <a:off x="-359591" y="9056518"/>
            <a:ext cx="9144000" cy="0"/>
          </a:xfrm>
          <a:prstGeom prst="straightConnector1">
            <a:avLst/>
          </a:prstGeom>
          <a:noFill/>
          <a:ln cap="flat" cmpd="sng" w="152400">
            <a:solidFill>
              <a:srgbClr val="5A8CBF"/>
            </a:solidFill>
            <a:prstDash val="dot"/>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p:nvPr/>
        </p:nvSpPr>
        <p:spPr>
          <a:xfrm>
            <a:off x="1844241" y="2560588"/>
            <a:ext cx="4224846" cy="5165823"/>
          </a:xfrm>
          <a:custGeom>
            <a:rect b="b" l="l" r="r" t="t"/>
            <a:pathLst>
              <a:path extrusionOk="0" h="1360546" w="1112717">
                <a:moveTo>
                  <a:pt x="0" y="0"/>
                </a:moveTo>
                <a:lnTo>
                  <a:pt x="1112717" y="0"/>
                </a:lnTo>
                <a:lnTo>
                  <a:pt x="1112717" y="1360546"/>
                </a:lnTo>
                <a:lnTo>
                  <a:pt x="0" y="1360546"/>
                </a:lnTo>
                <a:close/>
              </a:path>
            </a:pathLst>
          </a:custGeom>
          <a:solidFill>
            <a:srgbClr val="EBD24C"/>
          </a:solidFill>
          <a:ln>
            <a:noFill/>
          </a:ln>
        </p:spPr>
      </p:sp>
      <p:sp>
        <p:nvSpPr>
          <p:cNvPr id="209" name="Google Shape;209;p11"/>
          <p:cNvSpPr/>
          <p:nvPr/>
        </p:nvSpPr>
        <p:spPr>
          <a:xfrm>
            <a:off x="7031834" y="2560588"/>
            <a:ext cx="4224846" cy="5165823"/>
          </a:xfrm>
          <a:custGeom>
            <a:rect b="b" l="l" r="r" t="t"/>
            <a:pathLst>
              <a:path extrusionOk="0" h="1360546" w="1112717">
                <a:moveTo>
                  <a:pt x="0" y="0"/>
                </a:moveTo>
                <a:lnTo>
                  <a:pt x="1112717" y="0"/>
                </a:lnTo>
                <a:lnTo>
                  <a:pt x="1112717" y="1360546"/>
                </a:lnTo>
                <a:lnTo>
                  <a:pt x="0" y="1360546"/>
                </a:lnTo>
                <a:close/>
              </a:path>
            </a:pathLst>
          </a:custGeom>
          <a:solidFill>
            <a:srgbClr val="B6DCEB"/>
          </a:solidFill>
          <a:ln>
            <a:noFill/>
          </a:ln>
        </p:spPr>
      </p:sp>
      <p:sp>
        <p:nvSpPr>
          <p:cNvPr id="210" name="Google Shape;210;p11"/>
          <p:cNvSpPr/>
          <p:nvPr/>
        </p:nvSpPr>
        <p:spPr>
          <a:xfrm>
            <a:off x="12218705" y="2560588"/>
            <a:ext cx="4224846" cy="5165823"/>
          </a:xfrm>
          <a:custGeom>
            <a:rect b="b" l="l" r="r" t="t"/>
            <a:pathLst>
              <a:path extrusionOk="0" h="1360546" w="1112717">
                <a:moveTo>
                  <a:pt x="0" y="0"/>
                </a:moveTo>
                <a:lnTo>
                  <a:pt x="1112717" y="0"/>
                </a:lnTo>
                <a:lnTo>
                  <a:pt x="1112717" y="1360546"/>
                </a:lnTo>
                <a:lnTo>
                  <a:pt x="0" y="1360546"/>
                </a:lnTo>
                <a:close/>
              </a:path>
            </a:pathLst>
          </a:custGeom>
          <a:solidFill>
            <a:srgbClr val="BFBFBF"/>
          </a:solidFill>
          <a:ln>
            <a:noFill/>
          </a:ln>
        </p:spPr>
      </p:sp>
      <p:pic>
        <p:nvPicPr>
          <p:cNvPr id="211" name="Google Shape;211;p11"/>
          <p:cNvPicPr preferRelativeResize="0"/>
          <p:nvPr/>
        </p:nvPicPr>
        <p:blipFill>
          <a:blip r:embed="rId3">
            <a:alphaModFix/>
          </a:blip>
          <a:stretch>
            <a:fillRect/>
          </a:stretch>
        </p:blipFill>
        <p:spPr>
          <a:xfrm>
            <a:off x="12857807" y="3884125"/>
            <a:ext cx="2845797" cy="2596625"/>
          </a:xfrm>
          <a:prstGeom prst="rect">
            <a:avLst/>
          </a:prstGeom>
          <a:noFill/>
          <a:ln>
            <a:noFill/>
          </a:ln>
        </p:spPr>
      </p:pic>
      <p:pic>
        <p:nvPicPr>
          <p:cNvPr id="212" name="Google Shape;212;p11"/>
          <p:cNvPicPr preferRelativeResize="0"/>
          <p:nvPr/>
        </p:nvPicPr>
        <p:blipFill>
          <a:blip r:embed="rId4">
            <a:alphaModFix/>
          </a:blip>
          <a:stretch>
            <a:fillRect/>
          </a:stretch>
        </p:blipFill>
        <p:spPr>
          <a:xfrm>
            <a:off x="8210050" y="3767817"/>
            <a:ext cx="1867900" cy="2751366"/>
          </a:xfrm>
          <a:prstGeom prst="rect">
            <a:avLst/>
          </a:prstGeom>
          <a:noFill/>
          <a:ln>
            <a:noFill/>
          </a:ln>
        </p:spPr>
      </p:pic>
      <p:pic>
        <p:nvPicPr>
          <p:cNvPr id="213" name="Google Shape;213;p11"/>
          <p:cNvPicPr preferRelativeResize="0"/>
          <p:nvPr/>
        </p:nvPicPr>
        <p:blipFill>
          <a:blip r:embed="rId5">
            <a:alphaModFix/>
          </a:blip>
          <a:stretch>
            <a:fillRect/>
          </a:stretch>
        </p:blipFill>
        <p:spPr>
          <a:xfrm>
            <a:off x="2721975" y="3714168"/>
            <a:ext cx="2462000" cy="2766593"/>
          </a:xfrm>
          <a:prstGeom prst="rect">
            <a:avLst/>
          </a:prstGeom>
          <a:noFill/>
          <a:ln>
            <a:noFill/>
          </a:ln>
        </p:spPr>
      </p:pic>
      <p:grpSp>
        <p:nvGrpSpPr>
          <p:cNvPr id="214" name="Google Shape;214;p11"/>
          <p:cNvGrpSpPr/>
          <p:nvPr/>
        </p:nvGrpSpPr>
        <p:grpSpPr>
          <a:xfrm>
            <a:off x="11060675" y="1096649"/>
            <a:ext cx="7227283" cy="611578"/>
            <a:chOff x="0" y="-47625"/>
            <a:chExt cx="2044956" cy="154556"/>
          </a:xfrm>
        </p:grpSpPr>
        <p:sp>
          <p:nvSpPr>
            <p:cNvPr id="215" name="Google Shape;215;p11"/>
            <p:cNvSpPr/>
            <p:nvPr/>
          </p:nvSpPr>
          <p:spPr>
            <a:xfrm>
              <a:off x="0" y="0"/>
              <a:ext cx="2044956" cy="106931"/>
            </a:xfrm>
            <a:custGeom>
              <a:rect b="b" l="l" r="r" t="t"/>
              <a:pathLst>
                <a:path extrusionOk="0" h="106931" w="2044956">
                  <a:moveTo>
                    <a:pt x="0" y="0"/>
                  </a:moveTo>
                  <a:lnTo>
                    <a:pt x="2044956" y="0"/>
                  </a:lnTo>
                  <a:lnTo>
                    <a:pt x="2044956" y="106931"/>
                  </a:lnTo>
                  <a:lnTo>
                    <a:pt x="0" y="106931"/>
                  </a:lnTo>
                  <a:close/>
                </a:path>
              </a:pathLst>
            </a:custGeom>
            <a:solidFill>
              <a:srgbClr val="EBD24C"/>
            </a:solidFill>
            <a:ln>
              <a:noFill/>
            </a:ln>
          </p:spPr>
        </p:sp>
        <p:sp>
          <p:nvSpPr>
            <p:cNvPr id="216" name="Google Shape;216;p11"/>
            <p:cNvSpPr txBox="1"/>
            <p:nvPr/>
          </p:nvSpPr>
          <p:spPr>
            <a:xfrm>
              <a:off x="0" y="-47625"/>
              <a:ext cx="2044956" cy="154556"/>
            </a:xfrm>
            <a:prstGeom prst="rect">
              <a:avLst/>
            </a:prstGeom>
            <a:noFill/>
            <a:ln>
              <a:noFill/>
            </a:ln>
          </p:spPr>
          <p:txBody>
            <a:bodyPr anchorCtr="0" anchor="ctr" bIns="50800" lIns="50800" spcFirstLastPara="1" rIns="50800" wrap="square" tIns="50800">
              <a:noAutofit/>
            </a:bodyPr>
            <a:lstStyle/>
            <a:p>
              <a:pPr indent="0" lvl="0" marL="0" marR="0" rtl="0" algn="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7" name="Google Shape;217;p11"/>
          <p:cNvSpPr txBox="1"/>
          <p:nvPr/>
        </p:nvSpPr>
        <p:spPr>
          <a:xfrm>
            <a:off x="5252724" y="470265"/>
            <a:ext cx="120066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Overview</a:t>
            </a:r>
            <a:endParaRPr/>
          </a:p>
        </p:txBody>
      </p:sp>
      <p:sp>
        <p:nvSpPr>
          <p:cNvPr id="218" name="Google Shape;218;p11"/>
          <p:cNvSpPr txBox="1"/>
          <p:nvPr/>
        </p:nvSpPr>
        <p:spPr>
          <a:xfrm>
            <a:off x="2091109" y="7973898"/>
            <a:ext cx="3731100" cy="384600"/>
          </a:xfrm>
          <a:prstGeom prst="rect">
            <a:avLst/>
          </a:prstGeom>
          <a:noFill/>
          <a:ln>
            <a:noFill/>
          </a:ln>
        </p:spPr>
        <p:txBody>
          <a:bodyPr anchorCtr="0" anchor="t" bIns="0" lIns="0" spcFirstLastPara="1" rIns="0" wrap="square" tIns="0">
            <a:spAutoFit/>
          </a:bodyPr>
          <a:lstStyle/>
          <a:p>
            <a:pPr indent="0" lvl="0" marL="0" marR="0" rtl="0" algn="ctr">
              <a:lnSpc>
                <a:spcPct val="165026"/>
              </a:lnSpc>
              <a:spcBef>
                <a:spcPts val="0"/>
              </a:spcBef>
              <a:spcAft>
                <a:spcPts val="0"/>
              </a:spcAft>
              <a:buNone/>
            </a:pPr>
            <a:r>
              <a:rPr b="1" i="0" lang="en-US" sz="2499" u="none" cap="none" strike="noStrike">
                <a:solidFill>
                  <a:srgbClr val="000000"/>
                </a:solidFill>
                <a:latin typeface="Blinker"/>
                <a:ea typeface="Blinker"/>
                <a:cs typeface="Blinker"/>
                <a:sym typeface="Blinker"/>
              </a:rPr>
              <a:t>Characteristics</a:t>
            </a:r>
            <a:endParaRPr/>
          </a:p>
        </p:txBody>
      </p:sp>
      <p:sp>
        <p:nvSpPr>
          <p:cNvPr id="219" name="Google Shape;219;p11"/>
          <p:cNvSpPr txBox="1"/>
          <p:nvPr/>
        </p:nvSpPr>
        <p:spPr>
          <a:xfrm>
            <a:off x="7278445" y="7973898"/>
            <a:ext cx="3731100" cy="384600"/>
          </a:xfrm>
          <a:prstGeom prst="rect">
            <a:avLst/>
          </a:prstGeom>
          <a:noFill/>
          <a:ln>
            <a:noFill/>
          </a:ln>
        </p:spPr>
        <p:txBody>
          <a:bodyPr anchorCtr="0" anchor="t" bIns="0" lIns="0" spcFirstLastPara="1" rIns="0" wrap="square" tIns="0">
            <a:spAutoFit/>
          </a:bodyPr>
          <a:lstStyle/>
          <a:p>
            <a:pPr indent="0" lvl="0" marL="0" marR="0" rtl="0" algn="ctr">
              <a:lnSpc>
                <a:spcPct val="165026"/>
              </a:lnSpc>
              <a:spcBef>
                <a:spcPts val="0"/>
              </a:spcBef>
              <a:spcAft>
                <a:spcPts val="0"/>
              </a:spcAft>
              <a:buNone/>
            </a:pPr>
            <a:r>
              <a:rPr b="1" i="0" lang="en-US" sz="2499" u="none" cap="none" strike="noStrike">
                <a:solidFill>
                  <a:srgbClr val="000000"/>
                </a:solidFill>
                <a:latin typeface="Blinker"/>
                <a:ea typeface="Blinker"/>
                <a:cs typeface="Blinker"/>
                <a:sym typeface="Blinker"/>
              </a:rPr>
              <a:t>Marketing Strategies</a:t>
            </a:r>
            <a:endParaRPr/>
          </a:p>
        </p:txBody>
      </p:sp>
      <p:sp>
        <p:nvSpPr>
          <p:cNvPr id="220" name="Google Shape;220;p11"/>
          <p:cNvSpPr txBox="1"/>
          <p:nvPr/>
        </p:nvSpPr>
        <p:spPr>
          <a:xfrm>
            <a:off x="12465572" y="7973898"/>
            <a:ext cx="3731100" cy="384600"/>
          </a:xfrm>
          <a:prstGeom prst="rect">
            <a:avLst/>
          </a:prstGeom>
          <a:noFill/>
          <a:ln>
            <a:noFill/>
          </a:ln>
        </p:spPr>
        <p:txBody>
          <a:bodyPr anchorCtr="0" anchor="t" bIns="0" lIns="0" spcFirstLastPara="1" rIns="0" wrap="square" tIns="0">
            <a:spAutoFit/>
          </a:bodyPr>
          <a:lstStyle/>
          <a:p>
            <a:pPr indent="0" lvl="0" marL="0" marR="0" rtl="0" algn="ctr">
              <a:lnSpc>
                <a:spcPct val="165026"/>
              </a:lnSpc>
              <a:spcBef>
                <a:spcPts val="0"/>
              </a:spcBef>
              <a:spcAft>
                <a:spcPts val="0"/>
              </a:spcAft>
              <a:buNone/>
            </a:pPr>
            <a:r>
              <a:rPr b="1" i="0" lang="en-US" sz="2499" u="none" cap="none" strike="noStrike">
                <a:solidFill>
                  <a:srgbClr val="000000"/>
                </a:solidFill>
                <a:latin typeface="Blinker"/>
                <a:ea typeface="Blinker"/>
                <a:cs typeface="Blinker"/>
                <a:sym typeface="Blinker"/>
              </a:rPr>
              <a:t>Challenges</a:t>
            </a:r>
            <a:endParaRPr/>
          </a:p>
        </p:txBody>
      </p:sp>
      <p:sp>
        <p:nvSpPr>
          <p:cNvPr id="221" name="Google Shape;221;p11"/>
          <p:cNvSpPr txBox="1"/>
          <p:nvPr/>
        </p:nvSpPr>
        <p:spPr>
          <a:xfrm>
            <a:off x="2040244" y="8512810"/>
            <a:ext cx="38328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222" name="Google Shape;222;p11"/>
          <p:cNvSpPr txBox="1"/>
          <p:nvPr/>
        </p:nvSpPr>
        <p:spPr>
          <a:xfrm>
            <a:off x="7227837" y="8512810"/>
            <a:ext cx="38328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223" name="Google Shape;223;p11"/>
          <p:cNvSpPr txBox="1"/>
          <p:nvPr/>
        </p:nvSpPr>
        <p:spPr>
          <a:xfrm>
            <a:off x="12414707" y="8512810"/>
            <a:ext cx="38328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224" name="Google Shape;224;p11"/>
          <p:cNvSpPr txBox="1"/>
          <p:nvPr/>
        </p:nvSpPr>
        <p:spPr>
          <a:xfrm>
            <a:off x="756671" y="889087"/>
            <a:ext cx="6850838" cy="819150"/>
          </a:xfrm>
          <a:prstGeom prst="rect">
            <a:avLst/>
          </a:prstGeom>
          <a:noFill/>
          <a:ln>
            <a:noFill/>
          </a:ln>
        </p:spPr>
        <p:txBody>
          <a:bodyPr anchorCtr="0" anchor="t" bIns="0" lIns="0" spcFirstLastPara="1" rIns="0" wrap="square" tIns="0">
            <a:spAutoFit/>
          </a:bodyPr>
          <a:lstStyle/>
          <a:p>
            <a:pPr indent="0" lvl="0" marL="0" marR="0" rtl="0" algn="l">
              <a:lnSpc>
                <a:spcPct val="165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pSp>
        <p:nvGrpSpPr>
          <p:cNvPr id="229" name="Google Shape;229;p12"/>
          <p:cNvGrpSpPr/>
          <p:nvPr/>
        </p:nvGrpSpPr>
        <p:grpSpPr>
          <a:xfrm>
            <a:off x="1876750" y="2226331"/>
            <a:ext cx="3777530" cy="6562266"/>
            <a:chOff x="0" y="-47625"/>
            <a:chExt cx="994905" cy="1728333"/>
          </a:xfrm>
        </p:grpSpPr>
        <p:sp>
          <p:nvSpPr>
            <p:cNvPr id="230" name="Google Shape;230;p12"/>
            <p:cNvSpPr/>
            <p:nvPr/>
          </p:nvSpPr>
          <p:spPr>
            <a:xfrm>
              <a:off x="0" y="0"/>
              <a:ext cx="994905" cy="1680708"/>
            </a:xfrm>
            <a:custGeom>
              <a:rect b="b" l="l" r="r" t="t"/>
              <a:pathLst>
                <a:path extrusionOk="0" h="1680708" w="994905">
                  <a:moveTo>
                    <a:pt x="0" y="0"/>
                  </a:moveTo>
                  <a:lnTo>
                    <a:pt x="994905" y="0"/>
                  </a:lnTo>
                  <a:lnTo>
                    <a:pt x="994905" y="1680708"/>
                  </a:lnTo>
                  <a:lnTo>
                    <a:pt x="0" y="1680708"/>
                  </a:lnTo>
                  <a:close/>
                </a:path>
              </a:pathLst>
            </a:custGeom>
            <a:solidFill>
              <a:srgbClr val="EBD24C">
                <a:alpha val="42352"/>
              </a:srgbClr>
            </a:solidFill>
            <a:ln>
              <a:noFill/>
            </a:ln>
          </p:spPr>
        </p:sp>
        <p:sp>
          <p:nvSpPr>
            <p:cNvPr id="231" name="Google Shape;231;p12"/>
            <p:cNvSpPr txBox="1"/>
            <p:nvPr/>
          </p:nvSpPr>
          <p:spPr>
            <a:xfrm>
              <a:off x="0" y="-47625"/>
              <a:ext cx="994905" cy="1728333"/>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2" name="Google Shape;232;p12"/>
          <p:cNvGrpSpPr/>
          <p:nvPr/>
        </p:nvGrpSpPr>
        <p:grpSpPr>
          <a:xfrm>
            <a:off x="5654280" y="2226331"/>
            <a:ext cx="3777530" cy="6562266"/>
            <a:chOff x="0" y="-47625"/>
            <a:chExt cx="994905" cy="1728333"/>
          </a:xfrm>
        </p:grpSpPr>
        <p:sp>
          <p:nvSpPr>
            <p:cNvPr id="233" name="Google Shape;233;p12"/>
            <p:cNvSpPr/>
            <p:nvPr/>
          </p:nvSpPr>
          <p:spPr>
            <a:xfrm>
              <a:off x="0" y="0"/>
              <a:ext cx="994905" cy="1680708"/>
            </a:xfrm>
            <a:custGeom>
              <a:rect b="b" l="l" r="r" t="t"/>
              <a:pathLst>
                <a:path extrusionOk="0" h="1680708" w="994905">
                  <a:moveTo>
                    <a:pt x="0" y="0"/>
                  </a:moveTo>
                  <a:lnTo>
                    <a:pt x="994905" y="0"/>
                  </a:lnTo>
                  <a:lnTo>
                    <a:pt x="994905" y="1680708"/>
                  </a:lnTo>
                  <a:lnTo>
                    <a:pt x="0" y="1680708"/>
                  </a:lnTo>
                  <a:close/>
                </a:path>
              </a:pathLst>
            </a:custGeom>
            <a:solidFill>
              <a:srgbClr val="BFBFBF">
                <a:alpha val="42352"/>
              </a:srgbClr>
            </a:solidFill>
            <a:ln>
              <a:noFill/>
            </a:ln>
          </p:spPr>
        </p:sp>
        <p:sp>
          <p:nvSpPr>
            <p:cNvPr id="234" name="Google Shape;234;p12"/>
            <p:cNvSpPr txBox="1"/>
            <p:nvPr/>
          </p:nvSpPr>
          <p:spPr>
            <a:xfrm>
              <a:off x="0" y="-47625"/>
              <a:ext cx="994905" cy="1728333"/>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5" name="Google Shape;235;p12"/>
          <p:cNvGrpSpPr/>
          <p:nvPr/>
        </p:nvGrpSpPr>
        <p:grpSpPr>
          <a:xfrm>
            <a:off x="9431810" y="2226331"/>
            <a:ext cx="3777530" cy="6562266"/>
            <a:chOff x="0" y="-47625"/>
            <a:chExt cx="994905" cy="1728333"/>
          </a:xfrm>
        </p:grpSpPr>
        <p:sp>
          <p:nvSpPr>
            <p:cNvPr id="236" name="Google Shape;236;p12"/>
            <p:cNvSpPr/>
            <p:nvPr/>
          </p:nvSpPr>
          <p:spPr>
            <a:xfrm>
              <a:off x="0" y="0"/>
              <a:ext cx="994905" cy="1680708"/>
            </a:xfrm>
            <a:custGeom>
              <a:rect b="b" l="l" r="r" t="t"/>
              <a:pathLst>
                <a:path extrusionOk="0" h="1680708" w="994905">
                  <a:moveTo>
                    <a:pt x="0" y="0"/>
                  </a:moveTo>
                  <a:lnTo>
                    <a:pt x="994905" y="0"/>
                  </a:lnTo>
                  <a:lnTo>
                    <a:pt x="994905" y="1680708"/>
                  </a:lnTo>
                  <a:lnTo>
                    <a:pt x="0" y="1680708"/>
                  </a:lnTo>
                  <a:close/>
                </a:path>
              </a:pathLst>
            </a:custGeom>
            <a:solidFill>
              <a:srgbClr val="EBD24C">
                <a:alpha val="42352"/>
              </a:srgbClr>
            </a:solidFill>
            <a:ln>
              <a:noFill/>
            </a:ln>
          </p:spPr>
        </p:sp>
        <p:sp>
          <p:nvSpPr>
            <p:cNvPr id="237" name="Google Shape;237;p12"/>
            <p:cNvSpPr txBox="1"/>
            <p:nvPr/>
          </p:nvSpPr>
          <p:spPr>
            <a:xfrm>
              <a:off x="0" y="-47625"/>
              <a:ext cx="994905" cy="1728333"/>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8" name="Google Shape;238;p12"/>
          <p:cNvGrpSpPr/>
          <p:nvPr/>
        </p:nvGrpSpPr>
        <p:grpSpPr>
          <a:xfrm>
            <a:off x="13209341" y="2226331"/>
            <a:ext cx="3777530" cy="6562266"/>
            <a:chOff x="0" y="-47625"/>
            <a:chExt cx="994905" cy="1728333"/>
          </a:xfrm>
        </p:grpSpPr>
        <p:sp>
          <p:nvSpPr>
            <p:cNvPr id="239" name="Google Shape;239;p12"/>
            <p:cNvSpPr/>
            <p:nvPr/>
          </p:nvSpPr>
          <p:spPr>
            <a:xfrm>
              <a:off x="0" y="0"/>
              <a:ext cx="994905" cy="1680708"/>
            </a:xfrm>
            <a:custGeom>
              <a:rect b="b" l="l" r="r" t="t"/>
              <a:pathLst>
                <a:path extrusionOk="0" h="1680708" w="994905">
                  <a:moveTo>
                    <a:pt x="0" y="0"/>
                  </a:moveTo>
                  <a:lnTo>
                    <a:pt x="994905" y="0"/>
                  </a:lnTo>
                  <a:lnTo>
                    <a:pt x="994905" y="1680708"/>
                  </a:lnTo>
                  <a:lnTo>
                    <a:pt x="0" y="1680708"/>
                  </a:lnTo>
                  <a:close/>
                </a:path>
              </a:pathLst>
            </a:custGeom>
            <a:solidFill>
              <a:srgbClr val="BFBFBF">
                <a:alpha val="42352"/>
              </a:srgbClr>
            </a:solidFill>
            <a:ln>
              <a:noFill/>
            </a:ln>
          </p:spPr>
        </p:sp>
        <p:sp>
          <p:nvSpPr>
            <p:cNvPr id="240" name="Google Shape;240;p12"/>
            <p:cNvSpPr txBox="1"/>
            <p:nvPr/>
          </p:nvSpPr>
          <p:spPr>
            <a:xfrm>
              <a:off x="0" y="-47625"/>
              <a:ext cx="994905" cy="1728333"/>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41" name="Google Shape;241;p12"/>
          <p:cNvPicPr preferRelativeResize="0"/>
          <p:nvPr/>
        </p:nvPicPr>
        <p:blipFill rotWithShape="1">
          <a:blip r:embed="rId3">
            <a:alphaModFix/>
          </a:blip>
          <a:srcRect b="0" l="0" r="0" t="0"/>
          <a:stretch/>
        </p:blipFill>
        <p:spPr>
          <a:xfrm>
            <a:off x="-2479110" y="1544545"/>
            <a:ext cx="26480168" cy="9003158"/>
          </a:xfrm>
          <a:prstGeom prst="rect">
            <a:avLst/>
          </a:prstGeom>
          <a:noFill/>
          <a:ln>
            <a:noFill/>
          </a:ln>
        </p:spPr>
      </p:pic>
      <p:sp>
        <p:nvSpPr>
          <p:cNvPr id="242" name="Google Shape;242;p12"/>
          <p:cNvSpPr txBox="1"/>
          <p:nvPr/>
        </p:nvSpPr>
        <p:spPr>
          <a:xfrm rot="-5400000">
            <a:off x="-36212" y="5339136"/>
            <a:ext cx="1988149" cy="517483"/>
          </a:xfrm>
          <a:prstGeom prst="rect">
            <a:avLst/>
          </a:prstGeom>
          <a:noFill/>
          <a:ln>
            <a:noFill/>
          </a:ln>
        </p:spPr>
        <p:txBody>
          <a:bodyPr anchorCtr="0" anchor="t" bIns="0" lIns="0" spcFirstLastPara="1" rIns="0" wrap="square" tIns="0">
            <a:spAutoFit/>
          </a:bodyPr>
          <a:lstStyle/>
          <a:p>
            <a:pPr indent="0" lvl="0" marL="0" marR="0" rtl="0" algn="ctr">
              <a:lnSpc>
                <a:spcPct val="140032"/>
              </a:lnSpc>
              <a:spcBef>
                <a:spcPts val="0"/>
              </a:spcBef>
              <a:spcAft>
                <a:spcPts val="0"/>
              </a:spcAft>
              <a:buNone/>
            </a:pPr>
            <a:r>
              <a:rPr b="1" i="0" lang="en-US" sz="3040" u="none" cap="none" strike="noStrike">
                <a:solidFill>
                  <a:srgbClr val="000000"/>
                </a:solidFill>
                <a:latin typeface="Alef"/>
                <a:ea typeface="Alef"/>
                <a:cs typeface="Alef"/>
                <a:sym typeface="Alef"/>
              </a:rPr>
              <a:t>Sales</a:t>
            </a:r>
            <a:endParaRPr/>
          </a:p>
        </p:txBody>
      </p:sp>
      <p:grpSp>
        <p:nvGrpSpPr>
          <p:cNvPr id="243" name="Google Shape;243;p12"/>
          <p:cNvGrpSpPr/>
          <p:nvPr/>
        </p:nvGrpSpPr>
        <p:grpSpPr>
          <a:xfrm>
            <a:off x="16986871" y="5865298"/>
            <a:ext cx="1301129" cy="3761587"/>
            <a:chOff x="0" y="-47625"/>
            <a:chExt cx="342684" cy="990706"/>
          </a:xfrm>
        </p:grpSpPr>
        <p:sp>
          <p:nvSpPr>
            <p:cNvPr id="244" name="Google Shape;244;p12"/>
            <p:cNvSpPr/>
            <p:nvPr/>
          </p:nvSpPr>
          <p:spPr>
            <a:xfrm>
              <a:off x="0" y="0"/>
              <a:ext cx="342684" cy="943081"/>
            </a:xfrm>
            <a:custGeom>
              <a:rect b="b" l="l" r="r" t="t"/>
              <a:pathLst>
                <a:path extrusionOk="0" h="943081" w="342684">
                  <a:moveTo>
                    <a:pt x="0" y="0"/>
                  </a:moveTo>
                  <a:lnTo>
                    <a:pt x="342684" y="0"/>
                  </a:lnTo>
                  <a:lnTo>
                    <a:pt x="342684" y="943081"/>
                  </a:lnTo>
                  <a:lnTo>
                    <a:pt x="0" y="943081"/>
                  </a:lnTo>
                  <a:close/>
                </a:path>
              </a:pathLst>
            </a:custGeom>
            <a:solidFill>
              <a:srgbClr val="FFFFFF"/>
            </a:solidFill>
            <a:ln>
              <a:noFill/>
            </a:ln>
          </p:spPr>
        </p:sp>
        <p:sp>
          <p:nvSpPr>
            <p:cNvPr id="245" name="Google Shape;245;p12"/>
            <p:cNvSpPr txBox="1"/>
            <p:nvPr/>
          </p:nvSpPr>
          <p:spPr>
            <a:xfrm>
              <a:off x="0" y="-47625"/>
              <a:ext cx="342684" cy="990706"/>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6" name="Google Shape;246;p12"/>
          <p:cNvSpPr txBox="1"/>
          <p:nvPr/>
        </p:nvSpPr>
        <p:spPr>
          <a:xfrm>
            <a:off x="8254551" y="9338957"/>
            <a:ext cx="1234040" cy="517917"/>
          </a:xfrm>
          <a:prstGeom prst="rect">
            <a:avLst/>
          </a:prstGeom>
          <a:noFill/>
          <a:ln>
            <a:noFill/>
          </a:ln>
        </p:spPr>
        <p:txBody>
          <a:bodyPr anchorCtr="0" anchor="t" bIns="0" lIns="0" spcFirstLastPara="1" rIns="0" wrap="square" tIns="0">
            <a:spAutoFit/>
          </a:bodyPr>
          <a:lstStyle/>
          <a:p>
            <a:pPr indent="0" lvl="0" marL="0" marR="0" rtl="0" algn="ctr">
              <a:lnSpc>
                <a:spcPct val="140032"/>
              </a:lnSpc>
              <a:spcBef>
                <a:spcPts val="0"/>
              </a:spcBef>
              <a:spcAft>
                <a:spcPts val="0"/>
              </a:spcAft>
              <a:buNone/>
            </a:pPr>
            <a:r>
              <a:rPr b="1" i="0" lang="en-US" sz="3040" u="none" cap="none" strike="noStrike">
                <a:solidFill>
                  <a:srgbClr val="000000"/>
                </a:solidFill>
                <a:latin typeface="Alef"/>
                <a:ea typeface="Alef"/>
                <a:cs typeface="Alef"/>
                <a:sym typeface="Alef"/>
              </a:rPr>
              <a:t>Time</a:t>
            </a:r>
            <a:endParaRPr/>
          </a:p>
        </p:txBody>
      </p:sp>
      <p:sp>
        <p:nvSpPr>
          <p:cNvPr id="247" name="Google Shape;247;p12"/>
          <p:cNvSpPr txBox="1"/>
          <p:nvPr/>
        </p:nvSpPr>
        <p:spPr>
          <a:xfrm>
            <a:off x="1923170" y="2779260"/>
            <a:ext cx="37311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Introduction</a:t>
            </a:r>
            <a:endParaRPr/>
          </a:p>
        </p:txBody>
      </p:sp>
      <p:sp>
        <p:nvSpPr>
          <p:cNvPr id="248" name="Google Shape;248;p12"/>
          <p:cNvSpPr txBox="1"/>
          <p:nvPr/>
        </p:nvSpPr>
        <p:spPr>
          <a:xfrm>
            <a:off x="5757480" y="2779260"/>
            <a:ext cx="37311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Growth</a:t>
            </a:r>
            <a:endParaRPr/>
          </a:p>
        </p:txBody>
      </p:sp>
      <p:sp>
        <p:nvSpPr>
          <p:cNvPr id="249" name="Google Shape;249;p12"/>
          <p:cNvSpPr txBox="1"/>
          <p:nvPr/>
        </p:nvSpPr>
        <p:spPr>
          <a:xfrm>
            <a:off x="9455020" y="2779260"/>
            <a:ext cx="37311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Maturity</a:t>
            </a:r>
            <a:endParaRPr/>
          </a:p>
        </p:txBody>
      </p:sp>
      <p:sp>
        <p:nvSpPr>
          <p:cNvPr id="250" name="Google Shape;250;p12"/>
          <p:cNvSpPr txBox="1"/>
          <p:nvPr/>
        </p:nvSpPr>
        <p:spPr>
          <a:xfrm>
            <a:off x="13232550" y="2779260"/>
            <a:ext cx="37311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Decline</a:t>
            </a:r>
            <a:endParaRPr/>
          </a:p>
        </p:txBody>
      </p:sp>
      <p:sp>
        <p:nvSpPr>
          <p:cNvPr id="251" name="Google Shape;251;p12"/>
          <p:cNvSpPr txBox="1"/>
          <p:nvPr/>
        </p:nvSpPr>
        <p:spPr>
          <a:xfrm>
            <a:off x="756671" y="889087"/>
            <a:ext cx="6850838" cy="819150"/>
          </a:xfrm>
          <a:prstGeom prst="rect">
            <a:avLst/>
          </a:prstGeom>
          <a:noFill/>
          <a:ln>
            <a:noFill/>
          </a:ln>
        </p:spPr>
        <p:txBody>
          <a:bodyPr anchorCtr="0" anchor="t" bIns="0" lIns="0" spcFirstLastPara="1" rIns="0" wrap="square" tIns="0">
            <a:spAutoFit/>
          </a:bodyPr>
          <a:lstStyle/>
          <a:p>
            <a:pPr indent="0" lvl="0" marL="0" marR="0" rtl="0" algn="l">
              <a:lnSpc>
                <a:spcPct val="165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 </a:t>
            </a:r>
            <a:endParaRPr/>
          </a:p>
        </p:txBody>
      </p:sp>
      <p:grpSp>
        <p:nvGrpSpPr>
          <p:cNvPr id="252" name="Google Shape;252;p12"/>
          <p:cNvGrpSpPr/>
          <p:nvPr/>
        </p:nvGrpSpPr>
        <p:grpSpPr>
          <a:xfrm>
            <a:off x="1604387" y="2407157"/>
            <a:ext cx="15382483" cy="6768882"/>
            <a:chOff x="25400" y="0"/>
            <a:chExt cx="20509978" cy="9025176"/>
          </a:xfrm>
        </p:grpSpPr>
        <p:cxnSp>
          <p:nvCxnSpPr>
            <p:cNvPr id="253" name="Google Shape;253;p12"/>
            <p:cNvCxnSpPr/>
            <p:nvPr/>
          </p:nvCxnSpPr>
          <p:spPr>
            <a:xfrm>
              <a:off x="25400" y="8992156"/>
              <a:ext cx="20509978" cy="0"/>
            </a:xfrm>
            <a:prstGeom prst="straightConnector1">
              <a:avLst/>
            </a:prstGeom>
            <a:noFill/>
            <a:ln cap="rnd" cmpd="sng" w="50800">
              <a:solidFill>
                <a:srgbClr val="000000"/>
              </a:solidFill>
              <a:prstDash val="solid"/>
              <a:round/>
              <a:headEnd len="sm" w="sm" type="none"/>
              <a:tailEnd len="sm" w="sm" type="none"/>
            </a:ln>
          </p:spPr>
        </p:cxnSp>
        <p:cxnSp>
          <p:nvCxnSpPr>
            <p:cNvPr id="254" name="Google Shape;254;p12"/>
            <p:cNvCxnSpPr/>
            <p:nvPr/>
          </p:nvCxnSpPr>
          <p:spPr>
            <a:xfrm>
              <a:off x="25400" y="0"/>
              <a:ext cx="0" cy="9025176"/>
            </a:xfrm>
            <a:prstGeom prst="straightConnector1">
              <a:avLst/>
            </a:prstGeom>
            <a:noFill/>
            <a:ln cap="rnd" cmpd="sng" w="50800">
              <a:solidFill>
                <a:srgbClr val="000000"/>
              </a:solidFill>
              <a:prstDash val="solid"/>
              <a:round/>
              <a:headEnd len="sm" w="sm" type="none"/>
              <a:tailEnd len="sm" w="sm" type="none"/>
            </a:ln>
          </p:spPr>
        </p:cxnSp>
      </p:grpSp>
      <p:sp>
        <p:nvSpPr>
          <p:cNvPr id="255" name="Google Shape;255;p12"/>
          <p:cNvSpPr/>
          <p:nvPr/>
        </p:nvSpPr>
        <p:spPr>
          <a:xfrm>
            <a:off x="8101200" y="1285100"/>
            <a:ext cx="10186902" cy="423179"/>
          </a:xfrm>
          <a:custGeom>
            <a:rect b="b" l="l" r="r" t="t"/>
            <a:pathLst>
              <a:path extrusionOk="0" h="106931" w="2792845">
                <a:moveTo>
                  <a:pt x="0" y="0"/>
                </a:moveTo>
                <a:lnTo>
                  <a:pt x="2792845" y="0"/>
                </a:lnTo>
                <a:lnTo>
                  <a:pt x="2792845" y="106931"/>
                </a:lnTo>
                <a:lnTo>
                  <a:pt x="0" y="106931"/>
                </a:lnTo>
                <a:close/>
              </a:path>
            </a:pathLst>
          </a:custGeom>
          <a:solidFill>
            <a:srgbClr val="EBD24C"/>
          </a:solidFill>
          <a:ln>
            <a:noFill/>
          </a:ln>
        </p:spPr>
      </p:sp>
      <p:sp>
        <p:nvSpPr>
          <p:cNvPr id="256" name="Google Shape;256;p12"/>
          <p:cNvSpPr txBox="1"/>
          <p:nvPr/>
        </p:nvSpPr>
        <p:spPr>
          <a:xfrm>
            <a:off x="8404567" y="411383"/>
            <a:ext cx="88548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Important Graph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3"/>
          <p:cNvSpPr/>
          <p:nvPr/>
        </p:nvSpPr>
        <p:spPr>
          <a:xfrm>
            <a:off x="5702057" y="2420561"/>
            <a:ext cx="3482042" cy="3418870"/>
          </a:xfrm>
          <a:custGeom>
            <a:rect b="b" l="l" r="r" t="t"/>
            <a:pathLst>
              <a:path extrusionOk="0" h="3418870" w="3482042">
                <a:moveTo>
                  <a:pt x="0" y="0"/>
                </a:moveTo>
                <a:lnTo>
                  <a:pt x="3482043" y="0"/>
                </a:lnTo>
                <a:lnTo>
                  <a:pt x="3482043" y="3418869"/>
                </a:lnTo>
                <a:lnTo>
                  <a:pt x="0" y="3418869"/>
                </a:lnTo>
                <a:lnTo>
                  <a:pt x="0" y="0"/>
                </a:lnTo>
                <a:close/>
              </a:path>
            </a:pathLst>
          </a:custGeom>
          <a:blipFill rotWithShape="1">
            <a:blip r:embed="rId3">
              <a:alphaModFix/>
            </a:blip>
            <a:stretch>
              <a:fillRect b="-101531" l="0" r="-97515" t="0"/>
            </a:stretch>
          </a:blipFill>
          <a:ln>
            <a:noFill/>
          </a:ln>
        </p:spPr>
      </p:sp>
      <p:sp>
        <p:nvSpPr>
          <p:cNvPr id="262" name="Google Shape;262;p13"/>
          <p:cNvSpPr/>
          <p:nvPr/>
        </p:nvSpPr>
        <p:spPr>
          <a:xfrm rot="10800000">
            <a:off x="9103900" y="5839430"/>
            <a:ext cx="3482042" cy="3418870"/>
          </a:xfrm>
          <a:custGeom>
            <a:rect b="b" l="l" r="r" t="t"/>
            <a:pathLst>
              <a:path extrusionOk="0" h="3418870" w="3482042">
                <a:moveTo>
                  <a:pt x="0" y="0"/>
                </a:moveTo>
                <a:lnTo>
                  <a:pt x="3482043" y="0"/>
                </a:lnTo>
                <a:lnTo>
                  <a:pt x="3482043" y="3418870"/>
                </a:lnTo>
                <a:lnTo>
                  <a:pt x="0" y="3418870"/>
                </a:lnTo>
                <a:lnTo>
                  <a:pt x="0" y="0"/>
                </a:lnTo>
                <a:close/>
              </a:path>
            </a:pathLst>
          </a:custGeom>
          <a:blipFill rotWithShape="1">
            <a:blip r:embed="rId4">
              <a:alphaModFix/>
            </a:blip>
            <a:stretch>
              <a:fillRect b="-101531" l="0" r="-97515" t="0"/>
            </a:stretch>
          </a:blipFill>
          <a:ln>
            <a:noFill/>
          </a:ln>
        </p:spPr>
      </p:sp>
      <p:sp>
        <p:nvSpPr>
          <p:cNvPr id="263" name="Google Shape;263;p13"/>
          <p:cNvSpPr/>
          <p:nvPr/>
        </p:nvSpPr>
        <p:spPr>
          <a:xfrm>
            <a:off x="9103900" y="2420561"/>
            <a:ext cx="3482042" cy="3418870"/>
          </a:xfrm>
          <a:custGeom>
            <a:rect b="b" l="l" r="r" t="t"/>
            <a:pathLst>
              <a:path extrusionOk="0" h="3418870" w="3482042">
                <a:moveTo>
                  <a:pt x="0" y="0"/>
                </a:moveTo>
                <a:lnTo>
                  <a:pt x="3482043" y="0"/>
                </a:lnTo>
                <a:lnTo>
                  <a:pt x="3482043" y="3418869"/>
                </a:lnTo>
                <a:lnTo>
                  <a:pt x="0" y="3418869"/>
                </a:lnTo>
                <a:lnTo>
                  <a:pt x="0" y="0"/>
                </a:lnTo>
                <a:close/>
              </a:path>
            </a:pathLst>
          </a:custGeom>
          <a:blipFill rotWithShape="1">
            <a:blip r:embed="rId5">
              <a:alphaModFix/>
            </a:blip>
            <a:stretch>
              <a:fillRect b="-101531" l="-97515" r="0" t="0"/>
            </a:stretch>
          </a:blipFill>
          <a:ln>
            <a:noFill/>
          </a:ln>
        </p:spPr>
      </p:sp>
      <p:sp>
        <p:nvSpPr>
          <p:cNvPr id="264" name="Google Shape;264;p13"/>
          <p:cNvSpPr/>
          <p:nvPr/>
        </p:nvSpPr>
        <p:spPr>
          <a:xfrm rot="10800000">
            <a:off x="5702057" y="5839430"/>
            <a:ext cx="3482042" cy="3418870"/>
          </a:xfrm>
          <a:custGeom>
            <a:rect b="b" l="l" r="r" t="t"/>
            <a:pathLst>
              <a:path extrusionOk="0" h="3418870" w="3482042">
                <a:moveTo>
                  <a:pt x="0" y="0"/>
                </a:moveTo>
                <a:lnTo>
                  <a:pt x="3482043" y="0"/>
                </a:lnTo>
                <a:lnTo>
                  <a:pt x="3482043" y="3418870"/>
                </a:lnTo>
                <a:lnTo>
                  <a:pt x="0" y="3418870"/>
                </a:lnTo>
                <a:lnTo>
                  <a:pt x="0" y="0"/>
                </a:lnTo>
                <a:close/>
              </a:path>
            </a:pathLst>
          </a:custGeom>
          <a:blipFill rotWithShape="1">
            <a:blip r:embed="rId6">
              <a:alphaModFix/>
            </a:blip>
            <a:stretch>
              <a:fillRect b="-101531" l="-97515" r="0" t="0"/>
            </a:stretch>
          </a:blipFill>
          <a:ln>
            <a:noFill/>
          </a:ln>
        </p:spPr>
      </p:sp>
      <p:grpSp>
        <p:nvGrpSpPr>
          <p:cNvPr id="265" name="Google Shape;265;p13"/>
          <p:cNvGrpSpPr/>
          <p:nvPr/>
        </p:nvGrpSpPr>
        <p:grpSpPr>
          <a:xfrm>
            <a:off x="6514768" y="3250298"/>
            <a:ext cx="5178265" cy="5178265"/>
            <a:chOff x="0" y="0"/>
            <a:chExt cx="812800" cy="812800"/>
          </a:xfrm>
        </p:grpSpPr>
        <p:sp>
          <p:nvSpPr>
            <p:cNvPr id="266" name="Google Shape;26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8" name="Google Shape;268;p13"/>
          <p:cNvGrpSpPr/>
          <p:nvPr/>
        </p:nvGrpSpPr>
        <p:grpSpPr>
          <a:xfrm>
            <a:off x="8937280" y="1478272"/>
            <a:ext cx="413441" cy="8541491"/>
            <a:chOff x="0" y="-47625"/>
            <a:chExt cx="108890" cy="2249611"/>
          </a:xfrm>
        </p:grpSpPr>
        <p:sp>
          <p:nvSpPr>
            <p:cNvPr id="269" name="Google Shape;269;p13"/>
            <p:cNvSpPr/>
            <p:nvPr/>
          </p:nvSpPr>
          <p:spPr>
            <a:xfrm>
              <a:off x="0" y="0"/>
              <a:ext cx="108890" cy="2201986"/>
            </a:xfrm>
            <a:custGeom>
              <a:rect b="b" l="l" r="r" t="t"/>
              <a:pathLst>
                <a:path extrusionOk="0" h="2201986" w="108890">
                  <a:moveTo>
                    <a:pt x="0" y="0"/>
                  </a:moveTo>
                  <a:lnTo>
                    <a:pt x="108890" y="0"/>
                  </a:lnTo>
                  <a:lnTo>
                    <a:pt x="108890" y="2201986"/>
                  </a:lnTo>
                  <a:lnTo>
                    <a:pt x="0" y="2201986"/>
                  </a:lnTo>
                  <a:close/>
                </a:path>
              </a:pathLst>
            </a:custGeom>
            <a:solidFill>
              <a:srgbClr val="FFFFFF"/>
            </a:solidFill>
            <a:ln>
              <a:noFill/>
            </a:ln>
          </p:spPr>
        </p:sp>
        <p:sp>
          <p:nvSpPr>
            <p:cNvPr id="270" name="Google Shape;270;p13"/>
            <p:cNvSpPr txBox="1"/>
            <p:nvPr/>
          </p:nvSpPr>
          <p:spPr>
            <a:xfrm>
              <a:off x="0" y="-47625"/>
              <a:ext cx="108890" cy="2249611"/>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1" name="Google Shape;271;p13"/>
          <p:cNvGrpSpPr/>
          <p:nvPr/>
        </p:nvGrpSpPr>
        <p:grpSpPr>
          <a:xfrm rot="-5400000">
            <a:off x="8886966" y="1568685"/>
            <a:ext cx="413441" cy="8541491"/>
            <a:chOff x="0" y="-47625"/>
            <a:chExt cx="108890" cy="2249611"/>
          </a:xfrm>
        </p:grpSpPr>
        <p:sp>
          <p:nvSpPr>
            <p:cNvPr id="272" name="Google Shape;272;p13"/>
            <p:cNvSpPr/>
            <p:nvPr/>
          </p:nvSpPr>
          <p:spPr>
            <a:xfrm>
              <a:off x="0" y="0"/>
              <a:ext cx="108890" cy="2201986"/>
            </a:xfrm>
            <a:custGeom>
              <a:rect b="b" l="l" r="r" t="t"/>
              <a:pathLst>
                <a:path extrusionOk="0" h="2201986" w="108890">
                  <a:moveTo>
                    <a:pt x="0" y="0"/>
                  </a:moveTo>
                  <a:lnTo>
                    <a:pt x="108890" y="0"/>
                  </a:lnTo>
                  <a:lnTo>
                    <a:pt x="108890" y="2201986"/>
                  </a:lnTo>
                  <a:lnTo>
                    <a:pt x="0" y="2201986"/>
                  </a:lnTo>
                  <a:close/>
                </a:path>
              </a:pathLst>
            </a:custGeom>
            <a:solidFill>
              <a:srgbClr val="FFFFFF"/>
            </a:solidFill>
            <a:ln>
              <a:noFill/>
            </a:ln>
          </p:spPr>
        </p:sp>
        <p:sp>
          <p:nvSpPr>
            <p:cNvPr id="273" name="Google Shape;273;p13"/>
            <p:cNvSpPr txBox="1"/>
            <p:nvPr/>
          </p:nvSpPr>
          <p:spPr>
            <a:xfrm>
              <a:off x="0" y="-47625"/>
              <a:ext cx="108890" cy="2249611"/>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4" name="Google Shape;274;p13"/>
          <p:cNvSpPr/>
          <p:nvPr/>
        </p:nvSpPr>
        <p:spPr>
          <a:xfrm>
            <a:off x="9350725" y="1285100"/>
            <a:ext cx="8936059" cy="423179"/>
          </a:xfrm>
          <a:custGeom>
            <a:rect b="b" l="l" r="r" t="t"/>
            <a:pathLst>
              <a:path extrusionOk="0" h="106931" w="2477078">
                <a:moveTo>
                  <a:pt x="0" y="0"/>
                </a:moveTo>
                <a:lnTo>
                  <a:pt x="2477078" y="0"/>
                </a:lnTo>
                <a:lnTo>
                  <a:pt x="2477078" y="106931"/>
                </a:lnTo>
                <a:lnTo>
                  <a:pt x="0" y="106931"/>
                </a:lnTo>
                <a:close/>
              </a:path>
            </a:pathLst>
          </a:custGeom>
          <a:solidFill>
            <a:srgbClr val="EBD24C"/>
          </a:solidFill>
          <a:ln>
            <a:noFill/>
          </a:ln>
        </p:spPr>
      </p:sp>
      <p:grpSp>
        <p:nvGrpSpPr>
          <p:cNvPr id="275" name="Google Shape;275;p13"/>
          <p:cNvGrpSpPr/>
          <p:nvPr/>
        </p:nvGrpSpPr>
        <p:grpSpPr>
          <a:xfrm>
            <a:off x="982493" y="3069472"/>
            <a:ext cx="236645" cy="1569200"/>
            <a:chOff x="0" y="-47625"/>
            <a:chExt cx="62326" cy="413287"/>
          </a:xfrm>
        </p:grpSpPr>
        <p:sp>
          <p:nvSpPr>
            <p:cNvPr id="276" name="Google Shape;276;p13"/>
            <p:cNvSpPr/>
            <p:nvPr/>
          </p:nvSpPr>
          <p:spPr>
            <a:xfrm>
              <a:off x="0" y="0"/>
              <a:ext cx="62326" cy="365662"/>
            </a:xfrm>
            <a:custGeom>
              <a:rect b="b" l="l" r="r" t="t"/>
              <a:pathLst>
                <a:path extrusionOk="0" h="365662" w="62326">
                  <a:moveTo>
                    <a:pt x="0" y="0"/>
                  </a:moveTo>
                  <a:lnTo>
                    <a:pt x="62326" y="0"/>
                  </a:lnTo>
                  <a:lnTo>
                    <a:pt x="62326" y="365662"/>
                  </a:lnTo>
                  <a:lnTo>
                    <a:pt x="0" y="365662"/>
                  </a:lnTo>
                  <a:close/>
                </a:path>
              </a:pathLst>
            </a:custGeom>
            <a:solidFill>
              <a:srgbClr val="EBD24C"/>
            </a:solidFill>
            <a:ln>
              <a:noFill/>
            </a:ln>
          </p:spPr>
        </p:sp>
        <p:sp>
          <p:nvSpPr>
            <p:cNvPr id="277" name="Google Shape;277;p13"/>
            <p:cNvSpPr txBox="1"/>
            <p:nvPr/>
          </p:nvSpPr>
          <p:spPr>
            <a:xfrm>
              <a:off x="0" y="-47625"/>
              <a:ext cx="62326" cy="413287"/>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8" name="Google Shape;278;p13"/>
          <p:cNvGrpSpPr/>
          <p:nvPr/>
        </p:nvGrpSpPr>
        <p:grpSpPr>
          <a:xfrm>
            <a:off x="982493" y="6755153"/>
            <a:ext cx="236645" cy="1569200"/>
            <a:chOff x="0" y="-47625"/>
            <a:chExt cx="62326" cy="413287"/>
          </a:xfrm>
        </p:grpSpPr>
        <p:sp>
          <p:nvSpPr>
            <p:cNvPr id="279" name="Google Shape;279;p13"/>
            <p:cNvSpPr/>
            <p:nvPr/>
          </p:nvSpPr>
          <p:spPr>
            <a:xfrm>
              <a:off x="0" y="0"/>
              <a:ext cx="62326" cy="365662"/>
            </a:xfrm>
            <a:custGeom>
              <a:rect b="b" l="l" r="r" t="t"/>
              <a:pathLst>
                <a:path extrusionOk="0" h="365662" w="62326">
                  <a:moveTo>
                    <a:pt x="0" y="0"/>
                  </a:moveTo>
                  <a:lnTo>
                    <a:pt x="62326" y="0"/>
                  </a:lnTo>
                  <a:lnTo>
                    <a:pt x="62326" y="365662"/>
                  </a:lnTo>
                  <a:lnTo>
                    <a:pt x="0" y="365662"/>
                  </a:lnTo>
                  <a:close/>
                </a:path>
              </a:pathLst>
            </a:custGeom>
            <a:solidFill>
              <a:srgbClr val="5A8CBF"/>
            </a:solidFill>
            <a:ln>
              <a:noFill/>
            </a:ln>
          </p:spPr>
        </p:sp>
        <p:sp>
          <p:nvSpPr>
            <p:cNvPr id="280" name="Google Shape;280;p13"/>
            <p:cNvSpPr txBox="1"/>
            <p:nvPr/>
          </p:nvSpPr>
          <p:spPr>
            <a:xfrm>
              <a:off x="0" y="-47625"/>
              <a:ext cx="62326" cy="413287"/>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1" name="Google Shape;281;p13"/>
          <p:cNvGrpSpPr/>
          <p:nvPr/>
        </p:nvGrpSpPr>
        <p:grpSpPr>
          <a:xfrm>
            <a:off x="17116487" y="3069472"/>
            <a:ext cx="236645" cy="1569200"/>
            <a:chOff x="0" y="-47625"/>
            <a:chExt cx="62326" cy="413287"/>
          </a:xfrm>
        </p:grpSpPr>
        <p:sp>
          <p:nvSpPr>
            <p:cNvPr id="282" name="Google Shape;282;p13"/>
            <p:cNvSpPr/>
            <p:nvPr/>
          </p:nvSpPr>
          <p:spPr>
            <a:xfrm>
              <a:off x="0" y="0"/>
              <a:ext cx="62326" cy="365662"/>
            </a:xfrm>
            <a:custGeom>
              <a:rect b="b" l="l" r="r" t="t"/>
              <a:pathLst>
                <a:path extrusionOk="0" h="365662" w="62326">
                  <a:moveTo>
                    <a:pt x="0" y="0"/>
                  </a:moveTo>
                  <a:lnTo>
                    <a:pt x="62326" y="0"/>
                  </a:lnTo>
                  <a:lnTo>
                    <a:pt x="62326" y="365662"/>
                  </a:lnTo>
                  <a:lnTo>
                    <a:pt x="0" y="365662"/>
                  </a:lnTo>
                  <a:close/>
                </a:path>
              </a:pathLst>
            </a:custGeom>
            <a:solidFill>
              <a:srgbClr val="BFBFBF"/>
            </a:solidFill>
            <a:ln>
              <a:noFill/>
            </a:ln>
          </p:spPr>
        </p:sp>
        <p:sp>
          <p:nvSpPr>
            <p:cNvPr id="283" name="Google Shape;283;p13"/>
            <p:cNvSpPr txBox="1"/>
            <p:nvPr/>
          </p:nvSpPr>
          <p:spPr>
            <a:xfrm>
              <a:off x="0" y="-47625"/>
              <a:ext cx="62326" cy="413287"/>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13"/>
          <p:cNvGrpSpPr/>
          <p:nvPr/>
        </p:nvGrpSpPr>
        <p:grpSpPr>
          <a:xfrm>
            <a:off x="17116487" y="6755153"/>
            <a:ext cx="236645" cy="1569200"/>
            <a:chOff x="0" y="-47625"/>
            <a:chExt cx="62326" cy="413287"/>
          </a:xfrm>
        </p:grpSpPr>
        <p:sp>
          <p:nvSpPr>
            <p:cNvPr id="285" name="Google Shape;285;p13"/>
            <p:cNvSpPr/>
            <p:nvPr/>
          </p:nvSpPr>
          <p:spPr>
            <a:xfrm>
              <a:off x="0" y="0"/>
              <a:ext cx="62326" cy="365662"/>
            </a:xfrm>
            <a:custGeom>
              <a:rect b="b" l="l" r="r" t="t"/>
              <a:pathLst>
                <a:path extrusionOk="0" h="365662" w="62326">
                  <a:moveTo>
                    <a:pt x="0" y="0"/>
                  </a:moveTo>
                  <a:lnTo>
                    <a:pt x="62326" y="0"/>
                  </a:lnTo>
                  <a:lnTo>
                    <a:pt x="62326" y="365662"/>
                  </a:lnTo>
                  <a:lnTo>
                    <a:pt x="0" y="365662"/>
                  </a:lnTo>
                  <a:close/>
                </a:path>
              </a:pathLst>
            </a:custGeom>
            <a:solidFill>
              <a:srgbClr val="B6DCEB"/>
            </a:solidFill>
            <a:ln>
              <a:noFill/>
            </a:ln>
          </p:spPr>
        </p:sp>
        <p:sp>
          <p:nvSpPr>
            <p:cNvPr id="286" name="Google Shape;286;p13"/>
            <p:cNvSpPr txBox="1"/>
            <p:nvPr/>
          </p:nvSpPr>
          <p:spPr>
            <a:xfrm>
              <a:off x="0" y="-47625"/>
              <a:ext cx="62326" cy="413287"/>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7" name="Google Shape;287;p13"/>
          <p:cNvSpPr txBox="1"/>
          <p:nvPr/>
        </p:nvSpPr>
        <p:spPr>
          <a:xfrm>
            <a:off x="1527178" y="3135998"/>
            <a:ext cx="3731111" cy="508636"/>
          </a:xfrm>
          <a:prstGeom prst="rect">
            <a:avLst/>
          </a:prstGeom>
          <a:noFill/>
          <a:ln>
            <a:noFill/>
          </a:ln>
        </p:spPr>
        <p:txBody>
          <a:bodyPr anchorCtr="0" anchor="t" bIns="0" lIns="0" spcFirstLastPara="1" rIns="0" wrap="square" tIns="0">
            <a:spAutoFit/>
          </a:bodyPr>
          <a:lstStyle/>
          <a:p>
            <a:pPr indent="0" lvl="0" marL="0" marR="0" rtl="0" algn="l">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point here</a:t>
            </a:r>
            <a:endParaRPr/>
          </a:p>
        </p:txBody>
      </p:sp>
      <p:sp>
        <p:nvSpPr>
          <p:cNvPr id="288" name="Google Shape;288;p13"/>
          <p:cNvSpPr txBox="1"/>
          <p:nvPr/>
        </p:nvSpPr>
        <p:spPr>
          <a:xfrm>
            <a:off x="1527178" y="6821679"/>
            <a:ext cx="3731111" cy="508636"/>
          </a:xfrm>
          <a:prstGeom prst="rect">
            <a:avLst/>
          </a:prstGeom>
          <a:noFill/>
          <a:ln>
            <a:noFill/>
          </a:ln>
        </p:spPr>
        <p:txBody>
          <a:bodyPr anchorCtr="0" anchor="t" bIns="0" lIns="0" spcFirstLastPara="1" rIns="0" wrap="square" tIns="0">
            <a:spAutoFit/>
          </a:bodyPr>
          <a:lstStyle/>
          <a:p>
            <a:pPr indent="0" lvl="0" marL="0" marR="0" rtl="0" algn="l">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point here</a:t>
            </a:r>
            <a:endParaRPr/>
          </a:p>
        </p:txBody>
      </p:sp>
      <p:sp>
        <p:nvSpPr>
          <p:cNvPr id="289" name="Google Shape;289;p13"/>
          <p:cNvSpPr txBox="1"/>
          <p:nvPr/>
        </p:nvSpPr>
        <p:spPr>
          <a:xfrm>
            <a:off x="1476313" y="3774395"/>
            <a:ext cx="3832841" cy="7016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290" name="Google Shape;290;p13"/>
          <p:cNvSpPr txBox="1"/>
          <p:nvPr/>
        </p:nvSpPr>
        <p:spPr>
          <a:xfrm>
            <a:off x="1476313" y="7460076"/>
            <a:ext cx="3832841" cy="7016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291" name="Google Shape;291;p13"/>
          <p:cNvSpPr txBox="1"/>
          <p:nvPr/>
        </p:nvSpPr>
        <p:spPr>
          <a:xfrm>
            <a:off x="13080576" y="3135998"/>
            <a:ext cx="3731111" cy="508636"/>
          </a:xfrm>
          <a:prstGeom prst="rect">
            <a:avLst/>
          </a:prstGeom>
          <a:noFill/>
          <a:ln>
            <a:noFill/>
          </a:ln>
        </p:spPr>
        <p:txBody>
          <a:bodyPr anchorCtr="0" anchor="t" bIns="0" lIns="0" spcFirstLastPara="1" rIns="0" wrap="square" tIns="0">
            <a:spAutoFit/>
          </a:bodyPr>
          <a:lstStyle/>
          <a:p>
            <a:pPr indent="0" lvl="0" marL="0" marR="0" rtl="0" algn="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point here</a:t>
            </a:r>
            <a:endParaRPr/>
          </a:p>
        </p:txBody>
      </p:sp>
      <p:sp>
        <p:nvSpPr>
          <p:cNvPr id="292" name="Google Shape;292;p13"/>
          <p:cNvSpPr txBox="1"/>
          <p:nvPr/>
        </p:nvSpPr>
        <p:spPr>
          <a:xfrm>
            <a:off x="13080576" y="6821679"/>
            <a:ext cx="3731111" cy="508636"/>
          </a:xfrm>
          <a:prstGeom prst="rect">
            <a:avLst/>
          </a:prstGeom>
          <a:noFill/>
          <a:ln>
            <a:noFill/>
          </a:ln>
        </p:spPr>
        <p:txBody>
          <a:bodyPr anchorCtr="0" anchor="t" bIns="0" lIns="0" spcFirstLastPara="1" rIns="0" wrap="square" tIns="0">
            <a:spAutoFit/>
          </a:bodyPr>
          <a:lstStyle/>
          <a:p>
            <a:pPr indent="0" lvl="0" marL="0" marR="0" rtl="0" algn="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Write a main point here</a:t>
            </a:r>
            <a:endParaRPr/>
          </a:p>
        </p:txBody>
      </p:sp>
      <p:sp>
        <p:nvSpPr>
          <p:cNvPr id="293" name="Google Shape;293;p13"/>
          <p:cNvSpPr txBox="1"/>
          <p:nvPr/>
        </p:nvSpPr>
        <p:spPr>
          <a:xfrm>
            <a:off x="12978846" y="3774395"/>
            <a:ext cx="3832841" cy="70167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294" name="Google Shape;294;p13"/>
          <p:cNvSpPr txBox="1"/>
          <p:nvPr/>
        </p:nvSpPr>
        <p:spPr>
          <a:xfrm>
            <a:off x="12978846" y="7460076"/>
            <a:ext cx="3832841" cy="70167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295" name="Google Shape;295;p13"/>
          <p:cNvSpPr txBox="1"/>
          <p:nvPr/>
        </p:nvSpPr>
        <p:spPr>
          <a:xfrm>
            <a:off x="9350720" y="411383"/>
            <a:ext cx="79086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Growth Stage</a:t>
            </a:r>
            <a:endParaRPr/>
          </a:p>
        </p:txBody>
      </p:sp>
      <p:sp>
        <p:nvSpPr>
          <p:cNvPr id="296" name="Google Shape;296;p13"/>
          <p:cNvSpPr txBox="1"/>
          <p:nvPr/>
        </p:nvSpPr>
        <p:spPr>
          <a:xfrm>
            <a:off x="7256063" y="3716555"/>
            <a:ext cx="1505964" cy="1501334"/>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EBD24C"/>
                </a:solidFill>
                <a:latin typeface="Alef"/>
                <a:ea typeface="Alef"/>
                <a:cs typeface="Alef"/>
                <a:sym typeface="Alef"/>
              </a:rPr>
              <a:t>01</a:t>
            </a:r>
            <a:endParaRPr/>
          </a:p>
        </p:txBody>
      </p:sp>
      <p:sp>
        <p:nvSpPr>
          <p:cNvPr id="297" name="Google Shape;297;p13"/>
          <p:cNvSpPr txBox="1"/>
          <p:nvPr/>
        </p:nvSpPr>
        <p:spPr>
          <a:xfrm>
            <a:off x="7256063" y="5963255"/>
            <a:ext cx="1505964" cy="1501334"/>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5A8CBF"/>
                </a:solidFill>
                <a:latin typeface="Alef"/>
                <a:ea typeface="Alef"/>
                <a:cs typeface="Alef"/>
                <a:sym typeface="Alef"/>
              </a:rPr>
              <a:t>03</a:t>
            </a:r>
            <a:endParaRPr/>
          </a:p>
        </p:txBody>
      </p:sp>
      <p:sp>
        <p:nvSpPr>
          <p:cNvPr id="298" name="Google Shape;298;p13"/>
          <p:cNvSpPr txBox="1"/>
          <p:nvPr/>
        </p:nvSpPr>
        <p:spPr>
          <a:xfrm>
            <a:off x="9445774" y="3716555"/>
            <a:ext cx="1505964" cy="1501334"/>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0" i="0" lang="en-US" sz="8767" u="none" cap="none" strike="noStrike">
                <a:solidFill>
                  <a:srgbClr val="BFBFBF"/>
                </a:solidFill>
                <a:latin typeface="Alef"/>
                <a:ea typeface="Alef"/>
                <a:cs typeface="Alef"/>
                <a:sym typeface="Alef"/>
              </a:rPr>
              <a:t>02</a:t>
            </a:r>
            <a:endParaRPr/>
          </a:p>
        </p:txBody>
      </p:sp>
      <p:sp>
        <p:nvSpPr>
          <p:cNvPr id="299" name="Google Shape;299;p13"/>
          <p:cNvSpPr txBox="1"/>
          <p:nvPr/>
        </p:nvSpPr>
        <p:spPr>
          <a:xfrm>
            <a:off x="9445774" y="5963255"/>
            <a:ext cx="1505964" cy="1501334"/>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0" i="0" lang="en-US" sz="8767" u="none" cap="none" strike="noStrike">
                <a:solidFill>
                  <a:srgbClr val="B6DCEB"/>
                </a:solidFill>
                <a:latin typeface="Alef"/>
                <a:ea typeface="Alef"/>
                <a:cs typeface="Alef"/>
                <a:sym typeface="Alef"/>
              </a:rPr>
              <a:t>04</a:t>
            </a:r>
            <a:endParaRPr/>
          </a:p>
        </p:txBody>
      </p:sp>
      <p:sp>
        <p:nvSpPr>
          <p:cNvPr id="300" name="Google Shape;300;p13"/>
          <p:cNvSpPr txBox="1"/>
          <p:nvPr/>
        </p:nvSpPr>
        <p:spPr>
          <a:xfrm>
            <a:off x="756671" y="889087"/>
            <a:ext cx="6850838" cy="819150"/>
          </a:xfrm>
          <a:prstGeom prst="rect">
            <a:avLst/>
          </a:prstGeom>
          <a:noFill/>
          <a:ln>
            <a:noFill/>
          </a:ln>
        </p:spPr>
        <p:txBody>
          <a:bodyPr anchorCtr="0" anchor="t" bIns="0" lIns="0" spcFirstLastPara="1" rIns="0" wrap="square" tIns="0">
            <a:spAutoFit/>
          </a:bodyPr>
          <a:lstStyle/>
          <a:p>
            <a:pPr indent="0" lvl="0" marL="0" marR="0" rtl="0" algn="l">
              <a:lnSpc>
                <a:spcPct val="165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14"/>
          <p:cNvPicPr preferRelativeResize="0"/>
          <p:nvPr/>
        </p:nvPicPr>
        <p:blipFill rotWithShape="1">
          <a:blip r:embed="rId3">
            <a:alphaModFix/>
          </a:blip>
          <a:srcRect b="0" l="43917" r="0" t="30439"/>
          <a:stretch/>
        </p:blipFill>
        <p:spPr>
          <a:xfrm>
            <a:off x="0" y="0"/>
            <a:ext cx="3698524" cy="6485824"/>
          </a:xfrm>
          <a:prstGeom prst="rect">
            <a:avLst/>
          </a:prstGeom>
          <a:noFill/>
          <a:ln>
            <a:noFill/>
          </a:ln>
        </p:spPr>
      </p:pic>
      <p:pic>
        <p:nvPicPr>
          <p:cNvPr id="306" name="Google Shape;306;p14"/>
          <p:cNvPicPr preferRelativeResize="0"/>
          <p:nvPr/>
        </p:nvPicPr>
        <p:blipFill rotWithShape="1">
          <a:blip r:embed="rId4">
            <a:alphaModFix/>
          </a:blip>
          <a:srcRect b="33137" l="0" r="38852" t="0"/>
          <a:stretch/>
        </p:blipFill>
        <p:spPr>
          <a:xfrm>
            <a:off x="12395725" y="2316300"/>
            <a:ext cx="5892276" cy="7970702"/>
          </a:xfrm>
          <a:prstGeom prst="rect">
            <a:avLst/>
          </a:prstGeom>
          <a:noFill/>
          <a:ln>
            <a:noFill/>
          </a:ln>
        </p:spPr>
      </p:pic>
      <p:grpSp>
        <p:nvGrpSpPr>
          <p:cNvPr id="307" name="Google Shape;307;p14"/>
          <p:cNvGrpSpPr/>
          <p:nvPr/>
        </p:nvGrpSpPr>
        <p:grpSpPr>
          <a:xfrm rot="-5400000">
            <a:off x="10502515" y="3960504"/>
            <a:ext cx="380744" cy="7311967"/>
            <a:chOff x="0" y="-47625"/>
            <a:chExt cx="95846" cy="1840663"/>
          </a:xfrm>
        </p:grpSpPr>
        <p:sp>
          <p:nvSpPr>
            <p:cNvPr id="308" name="Google Shape;308;p14"/>
            <p:cNvSpPr/>
            <p:nvPr/>
          </p:nvSpPr>
          <p:spPr>
            <a:xfrm>
              <a:off x="0" y="0"/>
              <a:ext cx="95846" cy="1793038"/>
            </a:xfrm>
            <a:custGeom>
              <a:rect b="b" l="l" r="r" t="t"/>
              <a:pathLst>
                <a:path extrusionOk="0" h="1793038" w="95846">
                  <a:moveTo>
                    <a:pt x="0" y="0"/>
                  </a:moveTo>
                  <a:lnTo>
                    <a:pt x="95846" y="0"/>
                  </a:lnTo>
                  <a:lnTo>
                    <a:pt x="95846" y="1793038"/>
                  </a:lnTo>
                  <a:lnTo>
                    <a:pt x="0" y="1793038"/>
                  </a:lnTo>
                  <a:close/>
                </a:path>
              </a:pathLst>
            </a:custGeom>
            <a:solidFill>
              <a:srgbClr val="B6DCEB"/>
            </a:solidFill>
            <a:ln>
              <a:noFill/>
            </a:ln>
          </p:spPr>
        </p:sp>
        <p:sp>
          <p:nvSpPr>
            <p:cNvPr id="309" name="Google Shape;309;p14"/>
            <p:cNvSpPr txBox="1"/>
            <p:nvPr/>
          </p:nvSpPr>
          <p:spPr>
            <a:xfrm>
              <a:off x="0" y="-47625"/>
              <a:ext cx="95846" cy="1840663"/>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0" name="Google Shape;310;p14"/>
          <p:cNvGrpSpPr/>
          <p:nvPr/>
        </p:nvGrpSpPr>
        <p:grpSpPr>
          <a:xfrm rot="-5400000">
            <a:off x="12527927" y="270104"/>
            <a:ext cx="380748" cy="5023949"/>
            <a:chOff x="0" y="-47625"/>
            <a:chExt cx="95846" cy="1264682"/>
          </a:xfrm>
        </p:grpSpPr>
        <p:sp>
          <p:nvSpPr>
            <p:cNvPr id="311" name="Google Shape;311;p14"/>
            <p:cNvSpPr/>
            <p:nvPr/>
          </p:nvSpPr>
          <p:spPr>
            <a:xfrm>
              <a:off x="0" y="0"/>
              <a:ext cx="95846" cy="1217057"/>
            </a:xfrm>
            <a:custGeom>
              <a:rect b="b" l="l" r="r" t="t"/>
              <a:pathLst>
                <a:path extrusionOk="0" h="1217057" w="95846">
                  <a:moveTo>
                    <a:pt x="0" y="0"/>
                  </a:moveTo>
                  <a:lnTo>
                    <a:pt x="95846" y="0"/>
                  </a:lnTo>
                  <a:lnTo>
                    <a:pt x="95846" y="1217057"/>
                  </a:lnTo>
                  <a:lnTo>
                    <a:pt x="0" y="1217057"/>
                  </a:lnTo>
                  <a:close/>
                </a:path>
              </a:pathLst>
            </a:custGeom>
            <a:solidFill>
              <a:srgbClr val="EBD24C"/>
            </a:solidFill>
            <a:ln>
              <a:noFill/>
            </a:ln>
          </p:spPr>
        </p:sp>
        <p:sp>
          <p:nvSpPr>
            <p:cNvPr id="312" name="Google Shape;312;p14"/>
            <p:cNvSpPr txBox="1"/>
            <p:nvPr/>
          </p:nvSpPr>
          <p:spPr>
            <a:xfrm>
              <a:off x="0" y="-47625"/>
              <a:ext cx="95846" cy="1264682"/>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3" name="Google Shape;313;p14"/>
          <p:cNvSpPr txBox="1"/>
          <p:nvPr/>
        </p:nvSpPr>
        <p:spPr>
          <a:xfrm>
            <a:off x="2623520" y="1899909"/>
            <a:ext cx="13041000" cy="59325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6644" u="none" cap="none" strike="noStrike">
                <a:solidFill>
                  <a:srgbClr val="000000"/>
                </a:solidFill>
                <a:latin typeface="Alef"/>
                <a:ea typeface="Alef"/>
                <a:cs typeface="Alef"/>
                <a:sym typeface="Alef"/>
              </a:rPr>
              <a:t>Understanding the product life cycle helps businesses manage their products effectively through strategic planning.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grpSp>
        <p:nvGrpSpPr>
          <p:cNvPr id="318" name="Google Shape;318;p15"/>
          <p:cNvGrpSpPr/>
          <p:nvPr/>
        </p:nvGrpSpPr>
        <p:grpSpPr>
          <a:xfrm>
            <a:off x="1028700" y="3006584"/>
            <a:ext cx="16230600" cy="3761917"/>
            <a:chOff x="0" y="-47625"/>
            <a:chExt cx="1958868" cy="454025"/>
          </a:xfrm>
        </p:grpSpPr>
        <p:sp>
          <p:nvSpPr>
            <p:cNvPr id="319" name="Google Shape;319;p15"/>
            <p:cNvSpPr/>
            <p:nvPr/>
          </p:nvSpPr>
          <p:spPr>
            <a:xfrm>
              <a:off x="0" y="0"/>
              <a:ext cx="1958868" cy="406400"/>
            </a:xfrm>
            <a:custGeom>
              <a:rect b="b" l="l" r="r" t="t"/>
              <a:pathLst>
                <a:path extrusionOk="0" h="406400" w="1958868">
                  <a:moveTo>
                    <a:pt x="1755668" y="0"/>
                  </a:moveTo>
                  <a:cubicBezTo>
                    <a:pt x="1867893" y="0"/>
                    <a:pt x="1958868" y="90976"/>
                    <a:pt x="1958868" y="203200"/>
                  </a:cubicBezTo>
                  <a:cubicBezTo>
                    <a:pt x="1958868" y="315424"/>
                    <a:pt x="1867893" y="406400"/>
                    <a:pt x="1755668"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cap="sq" cmpd="sng" w="171450">
              <a:solidFill>
                <a:srgbClr val="EBD24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5"/>
            <p:cNvSpPr txBox="1"/>
            <p:nvPr/>
          </p:nvSpPr>
          <p:spPr>
            <a:xfrm>
              <a:off x="0" y="-47625"/>
              <a:ext cx="1958868" cy="454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1" name="Google Shape;321;p15"/>
          <p:cNvGrpSpPr/>
          <p:nvPr/>
        </p:nvGrpSpPr>
        <p:grpSpPr>
          <a:xfrm>
            <a:off x="955386" y="3401191"/>
            <a:ext cx="3367310" cy="3367310"/>
            <a:chOff x="0" y="0"/>
            <a:chExt cx="812800" cy="812800"/>
          </a:xfrm>
        </p:grpSpPr>
        <p:sp>
          <p:nvSpPr>
            <p:cNvPr id="322" name="Google Shape;32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71450">
              <a:solidFill>
                <a:srgbClr val="B6DCE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4" name="Google Shape;324;p15"/>
          <p:cNvGrpSpPr/>
          <p:nvPr/>
        </p:nvGrpSpPr>
        <p:grpSpPr>
          <a:xfrm>
            <a:off x="5267587" y="3401191"/>
            <a:ext cx="3367310" cy="3367310"/>
            <a:chOff x="0" y="0"/>
            <a:chExt cx="812800" cy="812800"/>
          </a:xfrm>
        </p:grpSpPr>
        <p:sp>
          <p:nvSpPr>
            <p:cNvPr id="325" name="Google Shape;32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71450">
              <a:solidFill>
                <a:srgbClr val="EBD24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7" name="Google Shape;327;p15"/>
          <p:cNvGrpSpPr/>
          <p:nvPr/>
        </p:nvGrpSpPr>
        <p:grpSpPr>
          <a:xfrm>
            <a:off x="9579789" y="3401191"/>
            <a:ext cx="3367310" cy="3367310"/>
            <a:chOff x="0" y="0"/>
            <a:chExt cx="812800" cy="812800"/>
          </a:xfrm>
        </p:grpSpPr>
        <p:sp>
          <p:nvSpPr>
            <p:cNvPr id="328" name="Google Shape;32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71450">
              <a:solidFill>
                <a:srgbClr val="BFBFB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p15"/>
          <p:cNvGrpSpPr/>
          <p:nvPr/>
        </p:nvGrpSpPr>
        <p:grpSpPr>
          <a:xfrm>
            <a:off x="13891990" y="3401191"/>
            <a:ext cx="3367310" cy="3367310"/>
            <a:chOff x="0" y="0"/>
            <a:chExt cx="812800" cy="812800"/>
          </a:xfrm>
        </p:grpSpPr>
        <p:sp>
          <p:nvSpPr>
            <p:cNvPr id="331" name="Google Shape;33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171450">
              <a:solidFill>
                <a:srgbClr val="5A8CB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3" name="Google Shape;333;p15"/>
          <p:cNvSpPr/>
          <p:nvPr/>
        </p:nvSpPr>
        <p:spPr>
          <a:xfrm rot="5400000">
            <a:off x="4297322" y="4794301"/>
            <a:ext cx="995639" cy="581091"/>
          </a:xfrm>
          <a:custGeom>
            <a:rect b="b" l="l" r="r" t="t"/>
            <a:pathLst>
              <a:path extrusionOk="0" h="581091" w="995639">
                <a:moveTo>
                  <a:pt x="0" y="0"/>
                </a:moveTo>
                <a:lnTo>
                  <a:pt x="995639" y="0"/>
                </a:lnTo>
                <a:lnTo>
                  <a:pt x="995639" y="581091"/>
                </a:lnTo>
                <a:lnTo>
                  <a:pt x="0" y="581091"/>
                </a:lnTo>
                <a:lnTo>
                  <a:pt x="0" y="0"/>
                </a:lnTo>
                <a:close/>
              </a:path>
            </a:pathLst>
          </a:custGeom>
          <a:blipFill rotWithShape="1">
            <a:blip r:embed="rId3">
              <a:alphaModFix/>
            </a:blip>
            <a:stretch>
              <a:fillRect b="0" l="0" r="0" t="0"/>
            </a:stretch>
          </a:blipFill>
          <a:ln>
            <a:noFill/>
          </a:ln>
        </p:spPr>
      </p:sp>
      <p:sp>
        <p:nvSpPr>
          <p:cNvPr id="334" name="Google Shape;334;p15"/>
          <p:cNvSpPr/>
          <p:nvPr/>
        </p:nvSpPr>
        <p:spPr>
          <a:xfrm rot="5400000">
            <a:off x="8609524" y="4794301"/>
            <a:ext cx="995639" cy="581091"/>
          </a:xfrm>
          <a:custGeom>
            <a:rect b="b" l="l" r="r" t="t"/>
            <a:pathLst>
              <a:path extrusionOk="0" h="581091" w="995639">
                <a:moveTo>
                  <a:pt x="0" y="0"/>
                </a:moveTo>
                <a:lnTo>
                  <a:pt x="995638" y="0"/>
                </a:lnTo>
                <a:lnTo>
                  <a:pt x="995638" y="581091"/>
                </a:lnTo>
                <a:lnTo>
                  <a:pt x="0" y="581091"/>
                </a:lnTo>
                <a:lnTo>
                  <a:pt x="0" y="0"/>
                </a:lnTo>
                <a:close/>
              </a:path>
            </a:pathLst>
          </a:custGeom>
          <a:blipFill rotWithShape="1">
            <a:blip r:embed="rId3">
              <a:alphaModFix/>
            </a:blip>
            <a:stretch>
              <a:fillRect b="0" l="0" r="0" t="0"/>
            </a:stretch>
          </a:blipFill>
          <a:ln>
            <a:noFill/>
          </a:ln>
        </p:spPr>
      </p:sp>
      <p:sp>
        <p:nvSpPr>
          <p:cNvPr id="335" name="Google Shape;335;p15"/>
          <p:cNvSpPr/>
          <p:nvPr/>
        </p:nvSpPr>
        <p:spPr>
          <a:xfrm rot="5400000">
            <a:off x="12921725" y="4794301"/>
            <a:ext cx="995639" cy="581091"/>
          </a:xfrm>
          <a:custGeom>
            <a:rect b="b" l="l" r="r" t="t"/>
            <a:pathLst>
              <a:path extrusionOk="0" h="581091" w="995639">
                <a:moveTo>
                  <a:pt x="0" y="0"/>
                </a:moveTo>
                <a:lnTo>
                  <a:pt x="995639" y="0"/>
                </a:lnTo>
                <a:lnTo>
                  <a:pt x="995639" y="581091"/>
                </a:lnTo>
                <a:lnTo>
                  <a:pt x="0" y="581091"/>
                </a:lnTo>
                <a:lnTo>
                  <a:pt x="0" y="0"/>
                </a:lnTo>
                <a:close/>
              </a:path>
            </a:pathLst>
          </a:custGeom>
          <a:blipFill rotWithShape="1">
            <a:blip r:embed="rId3">
              <a:alphaModFix/>
            </a:blip>
            <a:stretch>
              <a:fillRect b="0" l="0" r="0" t="0"/>
            </a:stretch>
          </a:blipFill>
          <a:ln>
            <a:noFill/>
          </a:ln>
        </p:spPr>
      </p:sp>
      <p:sp>
        <p:nvSpPr>
          <p:cNvPr id="336" name="Google Shape;336;p15"/>
          <p:cNvSpPr txBox="1"/>
          <p:nvPr/>
        </p:nvSpPr>
        <p:spPr>
          <a:xfrm>
            <a:off x="773485" y="7038316"/>
            <a:ext cx="37311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Introduction</a:t>
            </a:r>
            <a:endParaRPr/>
          </a:p>
        </p:txBody>
      </p:sp>
      <p:sp>
        <p:nvSpPr>
          <p:cNvPr id="337" name="Google Shape;337;p15"/>
          <p:cNvSpPr txBox="1"/>
          <p:nvPr/>
        </p:nvSpPr>
        <p:spPr>
          <a:xfrm>
            <a:off x="5085687" y="7038316"/>
            <a:ext cx="37311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Growth</a:t>
            </a:r>
            <a:endParaRPr/>
          </a:p>
        </p:txBody>
      </p:sp>
      <p:sp>
        <p:nvSpPr>
          <p:cNvPr id="338" name="Google Shape;338;p15"/>
          <p:cNvSpPr txBox="1"/>
          <p:nvPr/>
        </p:nvSpPr>
        <p:spPr>
          <a:xfrm>
            <a:off x="9397888" y="7038316"/>
            <a:ext cx="37311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Maturity</a:t>
            </a:r>
            <a:endParaRPr/>
          </a:p>
        </p:txBody>
      </p:sp>
      <p:sp>
        <p:nvSpPr>
          <p:cNvPr id="339" name="Google Shape;339;p15"/>
          <p:cNvSpPr txBox="1"/>
          <p:nvPr/>
        </p:nvSpPr>
        <p:spPr>
          <a:xfrm>
            <a:off x="13710090" y="7038316"/>
            <a:ext cx="3731111"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Decline</a:t>
            </a:r>
            <a:endParaRPr/>
          </a:p>
        </p:txBody>
      </p:sp>
      <p:sp>
        <p:nvSpPr>
          <p:cNvPr id="340" name="Google Shape;340;p15"/>
          <p:cNvSpPr txBox="1"/>
          <p:nvPr/>
        </p:nvSpPr>
        <p:spPr>
          <a:xfrm>
            <a:off x="1247208" y="7661191"/>
            <a:ext cx="2783665" cy="10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341" name="Google Shape;341;p15"/>
          <p:cNvSpPr txBox="1"/>
          <p:nvPr/>
        </p:nvSpPr>
        <p:spPr>
          <a:xfrm>
            <a:off x="5559410" y="7661191"/>
            <a:ext cx="2783665" cy="10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342" name="Google Shape;342;p15"/>
          <p:cNvSpPr txBox="1"/>
          <p:nvPr/>
        </p:nvSpPr>
        <p:spPr>
          <a:xfrm>
            <a:off x="9871611" y="7661191"/>
            <a:ext cx="2783665" cy="10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343" name="Google Shape;343;p15"/>
          <p:cNvSpPr txBox="1"/>
          <p:nvPr/>
        </p:nvSpPr>
        <p:spPr>
          <a:xfrm>
            <a:off x="14183813" y="7661191"/>
            <a:ext cx="2783665" cy="1054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a:t>
            </a:r>
            <a:endParaRPr/>
          </a:p>
        </p:txBody>
      </p:sp>
      <p:sp>
        <p:nvSpPr>
          <p:cNvPr id="344" name="Google Shape;344;p15"/>
          <p:cNvSpPr/>
          <p:nvPr/>
        </p:nvSpPr>
        <p:spPr>
          <a:xfrm>
            <a:off x="8101199" y="1285100"/>
            <a:ext cx="10186902" cy="423179"/>
          </a:xfrm>
          <a:custGeom>
            <a:rect b="b" l="l" r="r" t="t"/>
            <a:pathLst>
              <a:path extrusionOk="0" h="106931" w="2792845">
                <a:moveTo>
                  <a:pt x="0" y="0"/>
                </a:moveTo>
                <a:lnTo>
                  <a:pt x="2792845" y="0"/>
                </a:lnTo>
                <a:lnTo>
                  <a:pt x="2792845" y="106931"/>
                </a:lnTo>
                <a:lnTo>
                  <a:pt x="0" y="106931"/>
                </a:lnTo>
                <a:close/>
              </a:path>
            </a:pathLst>
          </a:custGeom>
          <a:solidFill>
            <a:srgbClr val="EBD24C"/>
          </a:solidFill>
          <a:ln>
            <a:noFill/>
          </a:ln>
        </p:spPr>
      </p:sp>
      <p:sp>
        <p:nvSpPr>
          <p:cNvPr id="345" name="Google Shape;345;p15"/>
          <p:cNvSpPr txBox="1"/>
          <p:nvPr/>
        </p:nvSpPr>
        <p:spPr>
          <a:xfrm>
            <a:off x="8404567" y="411383"/>
            <a:ext cx="88548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Important Chart</a:t>
            </a:r>
            <a:endParaRPr/>
          </a:p>
        </p:txBody>
      </p:sp>
      <p:sp>
        <p:nvSpPr>
          <p:cNvPr id="346" name="Google Shape;346;p15"/>
          <p:cNvSpPr/>
          <p:nvPr/>
        </p:nvSpPr>
        <p:spPr>
          <a:xfrm>
            <a:off x="1974150" y="4337014"/>
            <a:ext cx="1329781" cy="1495663"/>
          </a:xfrm>
          <a:custGeom>
            <a:rect b="b" l="l" r="r" t="t"/>
            <a:pathLst>
              <a:path extrusionOk="0" h="1495663" w="1329781">
                <a:moveTo>
                  <a:pt x="0" y="0"/>
                </a:moveTo>
                <a:lnTo>
                  <a:pt x="1329781" y="0"/>
                </a:lnTo>
                <a:lnTo>
                  <a:pt x="1329781" y="1495664"/>
                </a:lnTo>
                <a:lnTo>
                  <a:pt x="0" y="1495664"/>
                </a:lnTo>
                <a:lnTo>
                  <a:pt x="0" y="0"/>
                </a:lnTo>
                <a:close/>
              </a:path>
            </a:pathLst>
          </a:custGeom>
          <a:blipFill rotWithShape="1">
            <a:blip r:embed="rId4">
              <a:alphaModFix/>
            </a:blip>
            <a:stretch>
              <a:fillRect b="0" l="0" r="0" t="0"/>
            </a:stretch>
          </a:blipFill>
          <a:ln>
            <a:noFill/>
          </a:ln>
        </p:spPr>
      </p:sp>
      <p:sp>
        <p:nvSpPr>
          <p:cNvPr id="347" name="Google Shape;347;p15"/>
          <p:cNvSpPr/>
          <p:nvPr/>
        </p:nvSpPr>
        <p:spPr>
          <a:xfrm>
            <a:off x="6285837" y="4337014"/>
            <a:ext cx="1476307" cy="1476307"/>
          </a:xfrm>
          <a:custGeom>
            <a:rect b="b" l="l" r="r" t="t"/>
            <a:pathLst>
              <a:path extrusionOk="0" h="1476307" w="1476307">
                <a:moveTo>
                  <a:pt x="0" y="0"/>
                </a:moveTo>
                <a:lnTo>
                  <a:pt x="1476306" y="0"/>
                </a:lnTo>
                <a:lnTo>
                  <a:pt x="1476306" y="1476307"/>
                </a:lnTo>
                <a:lnTo>
                  <a:pt x="0" y="1476307"/>
                </a:lnTo>
                <a:lnTo>
                  <a:pt x="0" y="0"/>
                </a:lnTo>
                <a:close/>
              </a:path>
            </a:pathLst>
          </a:custGeom>
          <a:blipFill rotWithShape="1">
            <a:blip r:embed="rId5">
              <a:alphaModFix/>
            </a:blip>
            <a:stretch>
              <a:fillRect b="0" l="0" r="0" t="0"/>
            </a:stretch>
          </a:blipFill>
          <a:ln>
            <a:noFill/>
          </a:ln>
        </p:spPr>
      </p:sp>
      <p:sp>
        <p:nvSpPr>
          <p:cNvPr id="348" name="Google Shape;348;p15"/>
          <p:cNvSpPr/>
          <p:nvPr/>
        </p:nvSpPr>
        <p:spPr>
          <a:xfrm>
            <a:off x="10506098" y="4430822"/>
            <a:ext cx="1514691" cy="1382499"/>
          </a:xfrm>
          <a:custGeom>
            <a:rect b="b" l="l" r="r" t="t"/>
            <a:pathLst>
              <a:path extrusionOk="0" h="1382499" w="1514691">
                <a:moveTo>
                  <a:pt x="0" y="0"/>
                </a:moveTo>
                <a:lnTo>
                  <a:pt x="1514691" y="0"/>
                </a:lnTo>
                <a:lnTo>
                  <a:pt x="1514691" y="1382499"/>
                </a:lnTo>
                <a:lnTo>
                  <a:pt x="0" y="1382499"/>
                </a:lnTo>
                <a:lnTo>
                  <a:pt x="0" y="0"/>
                </a:lnTo>
                <a:close/>
              </a:path>
            </a:pathLst>
          </a:custGeom>
          <a:blipFill rotWithShape="1">
            <a:blip r:embed="rId6">
              <a:alphaModFix/>
            </a:blip>
            <a:stretch>
              <a:fillRect b="0" l="0" r="0" t="0"/>
            </a:stretch>
          </a:blipFill>
          <a:ln>
            <a:noFill/>
          </a:ln>
        </p:spPr>
      </p:sp>
      <p:sp>
        <p:nvSpPr>
          <p:cNvPr id="349" name="Google Shape;349;p15"/>
          <p:cNvSpPr/>
          <p:nvPr/>
        </p:nvSpPr>
        <p:spPr>
          <a:xfrm>
            <a:off x="14910240" y="4410231"/>
            <a:ext cx="1448378" cy="1329874"/>
          </a:xfrm>
          <a:custGeom>
            <a:rect b="b" l="l" r="r" t="t"/>
            <a:pathLst>
              <a:path extrusionOk="0" h="1329874" w="1448378">
                <a:moveTo>
                  <a:pt x="0" y="0"/>
                </a:moveTo>
                <a:lnTo>
                  <a:pt x="1448378" y="0"/>
                </a:lnTo>
                <a:lnTo>
                  <a:pt x="1448378" y="1329874"/>
                </a:lnTo>
                <a:lnTo>
                  <a:pt x="0" y="1329874"/>
                </a:lnTo>
                <a:lnTo>
                  <a:pt x="0" y="0"/>
                </a:lnTo>
                <a:close/>
              </a:path>
            </a:pathLst>
          </a:custGeom>
          <a:blipFill rotWithShape="1">
            <a:blip r:embed="rId7">
              <a:alphaModFix/>
            </a:blip>
            <a:stretch>
              <a:fillRect b="0" l="0" r="0" t="0"/>
            </a:stretch>
          </a:blipFill>
          <a:ln>
            <a:noFill/>
          </a:ln>
        </p:spPr>
      </p:sp>
      <p:sp>
        <p:nvSpPr>
          <p:cNvPr id="350" name="Google Shape;350;p15"/>
          <p:cNvSpPr txBox="1"/>
          <p:nvPr/>
        </p:nvSpPr>
        <p:spPr>
          <a:xfrm>
            <a:off x="756671" y="889087"/>
            <a:ext cx="6850838" cy="819150"/>
          </a:xfrm>
          <a:prstGeom prst="rect">
            <a:avLst/>
          </a:prstGeom>
          <a:noFill/>
          <a:ln>
            <a:noFill/>
          </a:ln>
        </p:spPr>
        <p:txBody>
          <a:bodyPr anchorCtr="0" anchor="t" bIns="0" lIns="0" spcFirstLastPara="1" rIns="0" wrap="square" tIns="0">
            <a:spAutoFit/>
          </a:bodyPr>
          <a:lstStyle/>
          <a:p>
            <a:pPr indent="0" lvl="0" marL="0" marR="0" rtl="0" algn="l">
              <a:lnSpc>
                <a:spcPct val="165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16"/>
          <p:cNvPicPr preferRelativeResize="0"/>
          <p:nvPr/>
        </p:nvPicPr>
        <p:blipFill rotWithShape="1">
          <a:blip r:embed="rId3">
            <a:alphaModFix/>
          </a:blip>
          <a:srcRect b="41331" l="0" r="0" t="0"/>
          <a:stretch/>
        </p:blipFill>
        <p:spPr>
          <a:xfrm>
            <a:off x="1840250" y="2976050"/>
            <a:ext cx="14462848" cy="7329277"/>
          </a:xfrm>
          <a:prstGeom prst="rect">
            <a:avLst/>
          </a:prstGeom>
          <a:noFill/>
          <a:ln>
            <a:noFill/>
          </a:ln>
        </p:spPr>
      </p:pic>
      <p:grpSp>
        <p:nvGrpSpPr>
          <p:cNvPr id="356" name="Google Shape;356;p16"/>
          <p:cNvGrpSpPr/>
          <p:nvPr/>
        </p:nvGrpSpPr>
        <p:grpSpPr>
          <a:xfrm>
            <a:off x="8102318" y="2252955"/>
            <a:ext cx="2083364" cy="2083364"/>
            <a:chOff x="0" y="0"/>
            <a:chExt cx="812800" cy="812800"/>
          </a:xfrm>
        </p:grpSpPr>
        <p:sp>
          <p:nvSpPr>
            <p:cNvPr id="357" name="Google Shape;35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9" name="Google Shape;359;p16"/>
          <p:cNvGrpSpPr/>
          <p:nvPr/>
        </p:nvGrpSpPr>
        <p:grpSpPr>
          <a:xfrm>
            <a:off x="2709647" y="3870702"/>
            <a:ext cx="2083364" cy="2083364"/>
            <a:chOff x="0" y="0"/>
            <a:chExt cx="812800" cy="812800"/>
          </a:xfrm>
        </p:grpSpPr>
        <p:sp>
          <p:nvSpPr>
            <p:cNvPr id="360" name="Google Shape;36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D2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2" name="Google Shape;362;p16"/>
          <p:cNvGrpSpPr/>
          <p:nvPr/>
        </p:nvGrpSpPr>
        <p:grpSpPr>
          <a:xfrm>
            <a:off x="13490857" y="3870702"/>
            <a:ext cx="2083364" cy="2083364"/>
            <a:chOff x="0" y="0"/>
            <a:chExt cx="812800" cy="812800"/>
          </a:xfrm>
        </p:grpSpPr>
        <p:sp>
          <p:nvSpPr>
            <p:cNvPr id="363" name="Google Shape;36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5" name="Google Shape;365;p16"/>
          <p:cNvSpPr/>
          <p:nvPr/>
        </p:nvSpPr>
        <p:spPr>
          <a:xfrm>
            <a:off x="8527074" y="2639044"/>
            <a:ext cx="1231717" cy="1231717"/>
          </a:xfrm>
          <a:custGeom>
            <a:rect b="b" l="l" r="r" t="t"/>
            <a:pathLst>
              <a:path extrusionOk="0" h="1231717" w="1231717">
                <a:moveTo>
                  <a:pt x="0" y="0"/>
                </a:moveTo>
                <a:lnTo>
                  <a:pt x="1231717" y="0"/>
                </a:lnTo>
                <a:lnTo>
                  <a:pt x="1231717" y="1231718"/>
                </a:lnTo>
                <a:lnTo>
                  <a:pt x="0" y="1231718"/>
                </a:lnTo>
                <a:lnTo>
                  <a:pt x="0" y="0"/>
                </a:lnTo>
                <a:close/>
              </a:path>
            </a:pathLst>
          </a:custGeom>
          <a:blipFill rotWithShape="1">
            <a:blip r:embed="rId4">
              <a:alphaModFix/>
            </a:blip>
            <a:stretch>
              <a:fillRect b="0" l="0" r="0" t="0"/>
            </a:stretch>
          </a:blipFill>
          <a:ln>
            <a:noFill/>
          </a:ln>
        </p:spPr>
      </p:sp>
      <p:sp>
        <p:nvSpPr>
          <p:cNvPr id="366" name="Google Shape;366;p16"/>
          <p:cNvSpPr/>
          <p:nvPr/>
        </p:nvSpPr>
        <p:spPr>
          <a:xfrm>
            <a:off x="8101200" y="1285100"/>
            <a:ext cx="10186902" cy="423179"/>
          </a:xfrm>
          <a:custGeom>
            <a:rect b="b" l="l" r="r" t="t"/>
            <a:pathLst>
              <a:path extrusionOk="0" h="106931" w="2792845">
                <a:moveTo>
                  <a:pt x="0" y="0"/>
                </a:moveTo>
                <a:lnTo>
                  <a:pt x="2792845" y="0"/>
                </a:lnTo>
                <a:lnTo>
                  <a:pt x="2792845" y="106931"/>
                </a:lnTo>
                <a:lnTo>
                  <a:pt x="0" y="106931"/>
                </a:lnTo>
                <a:close/>
              </a:path>
            </a:pathLst>
          </a:custGeom>
          <a:solidFill>
            <a:srgbClr val="EBD24C"/>
          </a:solidFill>
          <a:ln>
            <a:noFill/>
          </a:ln>
        </p:spPr>
      </p:sp>
      <p:sp>
        <p:nvSpPr>
          <p:cNvPr id="367" name="Google Shape;367;p16"/>
          <p:cNvSpPr/>
          <p:nvPr/>
        </p:nvSpPr>
        <p:spPr>
          <a:xfrm>
            <a:off x="13935516" y="4136109"/>
            <a:ext cx="1197191" cy="1483007"/>
          </a:xfrm>
          <a:custGeom>
            <a:rect b="b" l="l" r="r" t="t"/>
            <a:pathLst>
              <a:path extrusionOk="0" h="1483007" w="1197191">
                <a:moveTo>
                  <a:pt x="0" y="0"/>
                </a:moveTo>
                <a:lnTo>
                  <a:pt x="1197191" y="0"/>
                </a:lnTo>
                <a:lnTo>
                  <a:pt x="1197191" y="1483007"/>
                </a:lnTo>
                <a:lnTo>
                  <a:pt x="0" y="1483007"/>
                </a:lnTo>
                <a:lnTo>
                  <a:pt x="0" y="0"/>
                </a:lnTo>
                <a:close/>
              </a:path>
            </a:pathLst>
          </a:custGeom>
          <a:blipFill rotWithShape="1">
            <a:blip r:embed="rId5">
              <a:alphaModFix/>
            </a:blip>
            <a:stretch>
              <a:fillRect b="0" l="0" r="0" t="0"/>
            </a:stretch>
          </a:blipFill>
          <a:ln>
            <a:noFill/>
          </a:ln>
        </p:spPr>
      </p:sp>
      <p:grpSp>
        <p:nvGrpSpPr>
          <p:cNvPr id="368" name="Google Shape;368;p16"/>
          <p:cNvGrpSpPr/>
          <p:nvPr/>
        </p:nvGrpSpPr>
        <p:grpSpPr>
          <a:xfrm>
            <a:off x="1000137" y="7532168"/>
            <a:ext cx="2083364" cy="2083364"/>
            <a:chOff x="0" y="0"/>
            <a:chExt cx="812800" cy="812800"/>
          </a:xfrm>
        </p:grpSpPr>
        <p:sp>
          <p:nvSpPr>
            <p:cNvPr id="369" name="Google Shape;36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DC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1" name="Google Shape;371;p16"/>
          <p:cNvGrpSpPr/>
          <p:nvPr/>
        </p:nvGrpSpPr>
        <p:grpSpPr>
          <a:xfrm>
            <a:off x="15204498" y="7532168"/>
            <a:ext cx="2083364" cy="2083364"/>
            <a:chOff x="0" y="0"/>
            <a:chExt cx="812800" cy="812800"/>
          </a:xfrm>
        </p:grpSpPr>
        <p:sp>
          <p:nvSpPr>
            <p:cNvPr id="372" name="Google Shape;37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A8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4" name="Google Shape;374;p16"/>
          <p:cNvSpPr/>
          <p:nvPr/>
        </p:nvSpPr>
        <p:spPr>
          <a:xfrm>
            <a:off x="1376929" y="7826019"/>
            <a:ext cx="1329781" cy="1495663"/>
          </a:xfrm>
          <a:custGeom>
            <a:rect b="b" l="l" r="r" t="t"/>
            <a:pathLst>
              <a:path extrusionOk="0" h="1495663" w="1329781">
                <a:moveTo>
                  <a:pt x="0" y="0"/>
                </a:moveTo>
                <a:lnTo>
                  <a:pt x="1329781" y="0"/>
                </a:lnTo>
                <a:lnTo>
                  <a:pt x="1329781" y="1495663"/>
                </a:lnTo>
                <a:lnTo>
                  <a:pt x="0" y="1495663"/>
                </a:lnTo>
                <a:lnTo>
                  <a:pt x="0" y="0"/>
                </a:lnTo>
                <a:close/>
              </a:path>
            </a:pathLst>
          </a:custGeom>
          <a:blipFill rotWithShape="1">
            <a:blip r:embed="rId6">
              <a:alphaModFix/>
            </a:blip>
            <a:stretch>
              <a:fillRect b="0" l="0" r="0" t="0"/>
            </a:stretch>
          </a:blipFill>
          <a:ln>
            <a:noFill/>
          </a:ln>
        </p:spPr>
      </p:sp>
      <p:sp>
        <p:nvSpPr>
          <p:cNvPr id="375" name="Google Shape;375;p16"/>
          <p:cNvSpPr/>
          <p:nvPr/>
        </p:nvSpPr>
        <p:spPr>
          <a:xfrm>
            <a:off x="15598607" y="7839331"/>
            <a:ext cx="1295146" cy="1182115"/>
          </a:xfrm>
          <a:custGeom>
            <a:rect b="b" l="l" r="r" t="t"/>
            <a:pathLst>
              <a:path extrusionOk="0" h="1182115" w="1295146">
                <a:moveTo>
                  <a:pt x="0" y="0"/>
                </a:moveTo>
                <a:lnTo>
                  <a:pt x="1295147" y="0"/>
                </a:lnTo>
                <a:lnTo>
                  <a:pt x="1295147" y="1182115"/>
                </a:lnTo>
                <a:lnTo>
                  <a:pt x="0" y="1182115"/>
                </a:lnTo>
                <a:lnTo>
                  <a:pt x="0" y="0"/>
                </a:lnTo>
                <a:close/>
              </a:path>
            </a:pathLst>
          </a:custGeom>
          <a:blipFill rotWithShape="1">
            <a:blip r:embed="rId7">
              <a:alphaModFix/>
            </a:blip>
            <a:stretch>
              <a:fillRect b="0" l="0" r="0" t="0"/>
            </a:stretch>
          </a:blipFill>
          <a:ln>
            <a:noFill/>
          </a:ln>
        </p:spPr>
      </p:sp>
      <p:sp>
        <p:nvSpPr>
          <p:cNvPr id="376" name="Google Shape;376;p16"/>
          <p:cNvSpPr/>
          <p:nvPr/>
        </p:nvSpPr>
        <p:spPr>
          <a:xfrm>
            <a:off x="3011710" y="4275383"/>
            <a:ext cx="1479239" cy="1334004"/>
          </a:xfrm>
          <a:custGeom>
            <a:rect b="b" l="l" r="r" t="t"/>
            <a:pathLst>
              <a:path extrusionOk="0" h="1334004" w="1479239">
                <a:moveTo>
                  <a:pt x="0" y="0"/>
                </a:moveTo>
                <a:lnTo>
                  <a:pt x="1479239" y="0"/>
                </a:lnTo>
                <a:lnTo>
                  <a:pt x="1479239" y="1334004"/>
                </a:lnTo>
                <a:lnTo>
                  <a:pt x="0" y="1334004"/>
                </a:lnTo>
                <a:lnTo>
                  <a:pt x="0" y="0"/>
                </a:lnTo>
                <a:close/>
              </a:path>
            </a:pathLst>
          </a:custGeom>
          <a:blipFill rotWithShape="1">
            <a:blip r:embed="rId8">
              <a:alphaModFix/>
            </a:blip>
            <a:stretch>
              <a:fillRect b="0" l="0" r="0" t="0"/>
            </a:stretch>
          </a:blipFill>
          <a:ln>
            <a:noFill/>
          </a:ln>
        </p:spPr>
      </p:sp>
      <p:sp>
        <p:nvSpPr>
          <p:cNvPr id="377" name="Google Shape;377;p16"/>
          <p:cNvSpPr txBox="1"/>
          <p:nvPr/>
        </p:nvSpPr>
        <p:spPr>
          <a:xfrm>
            <a:off x="8404567" y="411383"/>
            <a:ext cx="8854800" cy="1349400"/>
          </a:xfrm>
          <a:prstGeom prst="rect">
            <a:avLst/>
          </a:prstGeom>
          <a:noFill/>
          <a:ln>
            <a:noFill/>
          </a:ln>
        </p:spPr>
        <p:txBody>
          <a:bodyPr anchorCtr="0" anchor="t" bIns="0" lIns="0" spcFirstLastPara="1" rIns="0" wrap="square" tIns="0">
            <a:spAutoFit/>
          </a:bodyPr>
          <a:lstStyle/>
          <a:p>
            <a:pPr indent="0" lvl="0" marL="0" marR="0" rtl="0" algn="r">
              <a:lnSpc>
                <a:spcPct val="140002"/>
              </a:lnSpc>
              <a:spcBef>
                <a:spcPts val="0"/>
              </a:spcBef>
              <a:spcAft>
                <a:spcPts val="0"/>
              </a:spcAft>
              <a:buNone/>
            </a:pPr>
            <a:r>
              <a:rPr b="0" i="0" lang="en-US" sz="8767" u="none" cap="none" strike="noStrike">
                <a:solidFill>
                  <a:srgbClr val="000000"/>
                </a:solidFill>
                <a:latin typeface="Alef"/>
                <a:ea typeface="Alef"/>
                <a:cs typeface="Alef"/>
                <a:sym typeface="Alef"/>
              </a:rPr>
              <a:t>Important Chart</a:t>
            </a:r>
            <a:endParaRPr/>
          </a:p>
        </p:txBody>
      </p:sp>
      <p:sp>
        <p:nvSpPr>
          <p:cNvPr id="378" name="Google Shape;378;p16"/>
          <p:cNvSpPr txBox="1"/>
          <p:nvPr/>
        </p:nvSpPr>
        <p:spPr>
          <a:xfrm>
            <a:off x="756671" y="889087"/>
            <a:ext cx="6850838" cy="819150"/>
          </a:xfrm>
          <a:prstGeom prst="rect">
            <a:avLst/>
          </a:prstGeom>
          <a:noFill/>
          <a:ln>
            <a:noFill/>
          </a:ln>
        </p:spPr>
        <p:txBody>
          <a:bodyPr anchorCtr="0" anchor="t" bIns="0" lIns="0" spcFirstLastPara="1" rIns="0" wrap="square" tIns="0">
            <a:spAutoFit/>
          </a:bodyPr>
          <a:lstStyle/>
          <a:p>
            <a:pPr indent="0" lvl="0" marL="0" marR="0" rtl="0" algn="l">
              <a:lnSpc>
                <a:spcPct val="165000"/>
              </a:lnSpc>
              <a:spcBef>
                <a:spcPts val="0"/>
              </a:spcBef>
              <a:spcAft>
                <a:spcPts val="0"/>
              </a:spcAft>
              <a:buNone/>
            </a:pPr>
            <a:r>
              <a:rPr b="0" i="0" lang="en-US" sz="2000" u="none" cap="none" strike="noStrike">
                <a:solidFill>
                  <a:srgbClr val="000000"/>
                </a:solidFill>
                <a:latin typeface="Blinker"/>
                <a:ea typeface="Blinker"/>
                <a:cs typeface="Blinker"/>
                <a:sym typeface="Blinker"/>
              </a:rPr>
              <a:t>Lorem ipsum dolor sit amet, consectetur adipiscing elit, sed do eiusmod tempor incididunt ut labore et dolore magna aliqua. </a:t>
            </a:r>
            <a:endParaRPr/>
          </a:p>
        </p:txBody>
      </p:sp>
      <p:sp>
        <p:nvSpPr>
          <p:cNvPr id="379" name="Google Shape;379;p16"/>
          <p:cNvSpPr txBox="1"/>
          <p:nvPr/>
        </p:nvSpPr>
        <p:spPr>
          <a:xfrm>
            <a:off x="8218173" y="5445431"/>
            <a:ext cx="1851653"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Idea 3</a:t>
            </a:r>
            <a:endParaRPr/>
          </a:p>
        </p:txBody>
      </p:sp>
      <p:sp>
        <p:nvSpPr>
          <p:cNvPr id="380" name="Google Shape;380;p16"/>
          <p:cNvSpPr txBox="1"/>
          <p:nvPr/>
        </p:nvSpPr>
        <p:spPr>
          <a:xfrm rot="-4885216">
            <a:off x="4062054" y="9220145"/>
            <a:ext cx="1596184"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Idea 1</a:t>
            </a:r>
            <a:endParaRPr/>
          </a:p>
        </p:txBody>
      </p:sp>
      <p:sp>
        <p:nvSpPr>
          <p:cNvPr id="381" name="Google Shape;381;p16"/>
          <p:cNvSpPr txBox="1"/>
          <p:nvPr/>
        </p:nvSpPr>
        <p:spPr>
          <a:xfrm rot="4844343">
            <a:off x="12543766" y="9222388"/>
            <a:ext cx="1596184"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Idea 5</a:t>
            </a:r>
            <a:endParaRPr/>
          </a:p>
        </p:txBody>
      </p:sp>
      <p:sp>
        <p:nvSpPr>
          <p:cNvPr id="382" name="Google Shape;382;p16"/>
          <p:cNvSpPr txBox="1"/>
          <p:nvPr/>
        </p:nvSpPr>
        <p:spPr>
          <a:xfrm rot="-2700000">
            <a:off x="5171223" y="6931985"/>
            <a:ext cx="1851653"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Idea 2</a:t>
            </a:r>
            <a:endParaRPr/>
          </a:p>
        </p:txBody>
      </p:sp>
      <p:sp>
        <p:nvSpPr>
          <p:cNvPr id="383" name="Google Shape;383;p16"/>
          <p:cNvSpPr txBox="1"/>
          <p:nvPr/>
        </p:nvSpPr>
        <p:spPr>
          <a:xfrm rot="2700000">
            <a:off x="11292456" y="6931985"/>
            <a:ext cx="1851653" cy="508636"/>
          </a:xfrm>
          <a:prstGeom prst="rect">
            <a:avLst/>
          </a:prstGeom>
          <a:noFill/>
          <a:ln>
            <a:noFill/>
          </a:ln>
        </p:spPr>
        <p:txBody>
          <a:bodyPr anchorCtr="0" anchor="t" bIns="0" lIns="0" spcFirstLastPara="1" rIns="0" wrap="square" tIns="0">
            <a:spAutoFit/>
          </a:bodyPr>
          <a:lstStyle/>
          <a:p>
            <a:pPr indent="0" lvl="0" marL="0" marR="0" rtl="0" algn="ctr">
              <a:lnSpc>
                <a:spcPct val="165025"/>
              </a:lnSpc>
              <a:spcBef>
                <a:spcPts val="0"/>
              </a:spcBef>
              <a:spcAft>
                <a:spcPts val="0"/>
              </a:spcAft>
              <a:buNone/>
            </a:pPr>
            <a:r>
              <a:rPr b="1" i="0" lang="en-US" sz="2599" u="none" cap="none" strike="noStrike">
                <a:solidFill>
                  <a:srgbClr val="000000"/>
                </a:solidFill>
                <a:latin typeface="Blinker"/>
                <a:ea typeface="Blinker"/>
                <a:cs typeface="Blinker"/>
                <a:sym typeface="Blinker"/>
              </a:rPr>
              <a:t>Idea 4</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