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Lato"/>
      <p:regular r:id="rId24"/>
      <p:bold r:id="rId25"/>
      <p:italic r:id="rId26"/>
      <p:boldItalic r:id="rId27"/>
    </p:embeddedFont>
    <p:embeddedFont>
      <p:font typeface="Trochut"/>
      <p:regular r:id="rId28"/>
      <p:bold r:id="rId29"/>
      <p:italic r:id="rId30"/>
    </p:embeddedFont>
    <p:embeddedFont>
      <p:font typeface="Fascinate Inline"/>
      <p:regular r:id="rId31"/>
    </p:embeddedFont>
    <p:embeddedFont>
      <p:font typeface="Nunito Light"/>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Lato-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italic.fntdata"/><Relationship Id="rId25" Type="http://schemas.openxmlformats.org/officeDocument/2006/relationships/font" Target="fonts/Lato-bold.fntdata"/><Relationship Id="rId28" Type="http://schemas.openxmlformats.org/officeDocument/2006/relationships/font" Target="fonts/Trochut-regular.fntdata"/><Relationship Id="rId27" Type="http://schemas.openxmlformats.org/officeDocument/2006/relationships/font" Target="fonts/Lat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Trochut-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FascinateInline-regular.fntdata"/><Relationship Id="rId30" Type="http://schemas.openxmlformats.org/officeDocument/2006/relationships/font" Target="fonts/Trochut-italic.fntdata"/><Relationship Id="rId11" Type="http://schemas.openxmlformats.org/officeDocument/2006/relationships/slide" Target="slides/slide6.xml"/><Relationship Id="rId33" Type="http://schemas.openxmlformats.org/officeDocument/2006/relationships/font" Target="fonts/NunitoLight-bold.fntdata"/><Relationship Id="rId10" Type="http://schemas.openxmlformats.org/officeDocument/2006/relationships/slide" Target="slides/slide5.xml"/><Relationship Id="rId32" Type="http://schemas.openxmlformats.org/officeDocument/2006/relationships/font" Target="fonts/NunitoLight-regular.fntdata"/><Relationship Id="rId13" Type="http://schemas.openxmlformats.org/officeDocument/2006/relationships/slide" Target="slides/slide8.xml"/><Relationship Id="rId35" Type="http://schemas.openxmlformats.org/officeDocument/2006/relationships/font" Target="fonts/NunitoLight-boldItalic.fntdata"/><Relationship Id="rId12" Type="http://schemas.openxmlformats.org/officeDocument/2006/relationships/slide" Target="slides/slide7.xml"/><Relationship Id="rId34" Type="http://schemas.openxmlformats.org/officeDocument/2006/relationships/font" Target="fonts/NunitoLight-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d1e36a08d7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g2d1e36a08d7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d1e36a08d7_1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2d1e36a08d7_1_4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d1e36a08d7_1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d1e36a08d7_1_4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d1e36a08d7_1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d1e36a08d7_1_4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d1e36a08d7_1_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d1e36a08d7_1_5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d1e36a08d7_1_5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2d1e36a08d7_1_5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d1e36a08d7_1_6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d1e36a08d7_1_6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d1e36a08d7_1_6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g2d1e36a08d7_1_6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d1e36a08d7_1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g2d1e36a08d7_1_6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2d1e36a08d7_1_7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g2d1e36a08d7_1_7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d1e36a08d7_1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d1e36a08d7_1_1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d1e36a08d7_1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2d1e36a08d7_1_1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d1e36a08d7_1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2d1e36a08d7_1_1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d1e36a08d7_1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d1e36a08d7_1_2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d1e36a08d7_1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d1e36a08d7_1_2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d1e36a08d7_1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d1e36a08d7_1_3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d1e36a08d7_1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d1e36a08d7_1_3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d1e36a08d7_1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d1e36a08d7_1_4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grpSp>
        <p:nvGrpSpPr>
          <p:cNvPr id="26" name="Google Shape;26;p2"/>
          <p:cNvGrpSpPr/>
          <p:nvPr/>
        </p:nvGrpSpPr>
        <p:grpSpPr>
          <a:xfrm>
            <a:off x="-129150" y="744575"/>
            <a:ext cx="9536779" cy="3102370"/>
            <a:chOff x="-3810" y="0"/>
            <a:chExt cx="6031355" cy="1859265"/>
          </a:xfrm>
        </p:grpSpPr>
        <p:sp>
          <p:nvSpPr>
            <p:cNvPr id="27" name="Google Shape;27;p2"/>
            <p:cNvSpPr/>
            <p:nvPr/>
          </p:nvSpPr>
          <p:spPr>
            <a:xfrm>
              <a:off x="10160" y="16510"/>
              <a:ext cx="6002145" cy="1832595"/>
            </a:xfrm>
            <a:custGeom>
              <a:rect b="b" l="l" r="r" t="t"/>
              <a:pathLst>
                <a:path extrusionOk="0" h="1832595" w="6002145">
                  <a:moveTo>
                    <a:pt x="6002145" y="1832595"/>
                  </a:moveTo>
                  <a:lnTo>
                    <a:pt x="0" y="1824975"/>
                  </a:lnTo>
                  <a:lnTo>
                    <a:pt x="0" y="648819"/>
                  </a:lnTo>
                  <a:lnTo>
                    <a:pt x="17780" y="19050"/>
                  </a:lnTo>
                  <a:lnTo>
                    <a:pt x="2991078" y="0"/>
                  </a:lnTo>
                  <a:lnTo>
                    <a:pt x="5983095" y="5080"/>
                  </a:lnTo>
                  <a:close/>
                </a:path>
              </a:pathLst>
            </a:custGeom>
            <a:solidFill>
              <a:srgbClr val="FFDDC5"/>
            </a:solidFill>
            <a:ln>
              <a:noFill/>
            </a:ln>
          </p:spPr>
        </p:sp>
        <p:sp>
          <p:nvSpPr>
            <p:cNvPr id="28" name="Google Shape;28;p2"/>
            <p:cNvSpPr/>
            <p:nvPr/>
          </p:nvSpPr>
          <p:spPr>
            <a:xfrm>
              <a:off x="-3810" y="0"/>
              <a:ext cx="6031355" cy="1859265"/>
            </a:xfrm>
            <a:custGeom>
              <a:rect b="b" l="l" r="r" t="t"/>
              <a:pathLst>
                <a:path extrusionOk="0" h="1859265" w="6031355">
                  <a:moveTo>
                    <a:pt x="5997065" y="21590"/>
                  </a:moveTo>
                  <a:cubicBezTo>
                    <a:pt x="5998335" y="34290"/>
                    <a:pt x="5998335" y="44450"/>
                    <a:pt x="5999605" y="54610"/>
                  </a:cubicBezTo>
                  <a:cubicBezTo>
                    <a:pt x="6002145" y="91160"/>
                    <a:pt x="6003415" y="129992"/>
                    <a:pt x="6005955" y="167438"/>
                  </a:cubicBezTo>
                  <a:cubicBezTo>
                    <a:pt x="6005955" y="221526"/>
                    <a:pt x="6018655" y="1288039"/>
                    <a:pt x="6025005" y="1342127"/>
                  </a:cubicBezTo>
                  <a:cubicBezTo>
                    <a:pt x="6031355" y="1423953"/>
                    <a:pt x="6027545" y="1507166"/>
                    <a:pt x="6027545" y="1588992"/>
                  </a:cubicBezTo>
                  <a:cubicBezTo>
                    <a:pt x="6027545" y="1661110"/>
                    <a:pt x="6028815" y="1727680"/>
                    <a:pt x="6030085" y="1798305"/>
                  </a:cubicBezTo>
                  <a:cubicBezTo>
                    <a:pt x="6030085" y="1819895"/>
                    <a:pt x="6030085" y="1833865"/>
                    <a:pt x="6030085" y="1857995"/>
                  </a:cubicBezTo>
                  <a:cubicBezTo>
                    <a:pt x="6007225" y="1857995"/>
                    <a:pt x="5986905" y="1859265"/>
                    <a:pt x="5952584" y="1857995"/>
                  </a:cubicBezTo>
                  <a:cubicBezTo>
                    <a:pt x="5647504" y="1852915"/>
                    <a:pt x="5337731" y="1859265"/>
                    <a:pt x="5032652" y="1854185"/>
                  </a:cubicBezTo>
                  <a:cubicBezTo>
                    <a:pt x="4849604" y="1850375"/>
                    <a:pt x="4671250" y="1852915"/>
                    <a:pt x="4488203" y="1850375"/>
                  </a:cubicBezTo>
                  <a:cubicBezTo>
                    <a:pt x="4403719" y="1849105"/>
                    <a:pt x="4319236" y="1847835"/>
                    <a:pt x="4234752" y="1846565"/>
                  </a:cubicBezTo>
                  <a:cubicBezTo>
                    <a:pt x="4183123" y="1846565"/>
                    <a:pt x="4136188" y="1847835"/>
                    <a:pt x="4084559" y="1847835"/>
                  </a:cubicBezTo>
                  <a:cubicBezTo>
                    <a:pt x="3953140" y="1846565"/>
                    <a:pt x="3591738" y="1847835"/>
                    <a:pt x="3460320" y="1846565"/>
                  </a:cubicBezTo>
                  <a:cubicBezTo>
                    <a:pt x="3366449" y="1845295"/>
                    <a:pt x="1489038" y="1854185"/>
                    <a:pt x="1395167" y="1852915"/>
                  </a:cubicBezTo>
                  <a:cubicBezTo>
                    <a:pt x="1371700" y="1852915"/>
                    <a:pt x="1343538" y="1854185"/>
                    <a:pt x="1320071" y="1854185"/>
                  </a:cubicBezTo>
                  <a:cubicBezTo>
                    <a:pt x="1263749" y="1854185"/>
                    <a:pt x="1212120" y="1855455"/>
                    <a:pt x="1155797" y="1855455"/>
                  </a:cubicBezTo>
                  <a:cubicBezTo>
                    <a:pt x="1014992" y="1855455"/>
                    <a:pt x="878879" y="1854185"/>
                    <a:pt x="738073" y="1852915"/>
                  </a:cubicBezTo>
                  <a:cubicBezTo>
                    <a:pt x="653590" y="1851645"/>
                    <a:pt x="569106" y="1850375"/>
                    <a:pt x="489316" y="1849105"/>
                  </a:cubicBezTo>
                  <a:cubicBezTo>
                    <a:pt x="339123" y="1847835"/>
                    <a:pt x="188931" y="1846565"/>
                    <a:pt x="48260" y="1846565"/>
                  </a:cubicBezTo>
                  <a:cubicBezTo>
                    <a:pt x="38100" y="1846565"/>
                    <a:pt x="29210" y="1846565"/>
                    <a:pt x="19050" y="1845295"/>
                  </a:cubicBezTo>
                  <a:cubicBezTo>
                    <a:pt x="10160" y="1844025"/>
                    <a:pt x="5080" y="1837675"/>
                    <a:pt x="7620" y="1828785"/>
                  </a:cubicBezTo>
                  <a:cubicBezTo>
                    <a:pt x="16510" y="1797024"/>
                    <a:pt x="12700" y="1762352"/>
                    <a:pt x="11430" y="1726293"/>
                  </a:cubicBezTo>
                  <a:cubicBezTo>
                    <a:pt x="10160" y="1652788"/>
                    <a:pt x="6350" y="1580671"/>
                    <a:pt x="7620" y="1507166"/>
                  </a:cubicBezTo>
                  <a:cubicBezTo>
                    <a:pt x="5080" y="1415632"/>
                    <a:pt x="0" y="282549"/>
                    <a:pt x="7620" y="189628"/>
                  </a:cubicBezTo>
                  <a:cubicBezTo>
                    <a:pt x="8890" y="171599"/>
                    <a:pt x="7620" y="152182"/>
                    <a:pt x="8890" y="134153"/>
                  </a:cubicBezTo>
                  <a:cubicBezTo>
                    <a:pt x="10160" y="105028"/>
                    <a:pt x="12700" y="73130"/>
                    <a:pt x="13970" y="44450"/>
                  </a:cubicBezTo>
                  <a:cubicBezTo>
                    <a:pt x="13970" y="41910"/>
                    <a:pt x="15240" y="39370"/>
                    <a:pt x="16510" y="38100"/>
                  </a:cubicBezTo>
                  <a:cubicBezTo>
                    <a:pt x="38100" y="35560"/>
                    <a:pt x="71592" y="30480"/>
                    <a:pt x="146689" y="29210"/>
                  </a:cubicBezTo>
                  <a:cubicBezTo>
                    <a:pt x="273414" y="25400"/>
                    <a:pt x="400139" y="22860"/>
                    <a:pt x="531558" y="20320"/>
                  </a:cubicBezTo>
                  <a:cubicBezTo>
                    <a:pt x="620735" y="17780"/>
                    <a:pt x="709912" y="16510"/>
                    <a:pt x="794396" y="13970"/>
                  </a:cubicBezTo>
                  <a:cubicBezTo>
                    <a:pt x="878879" y="11430"/>
                    <a:pt x="968056" y="8890"/>
                    <a:pt x="1052540" y="8890"/>
                  </a:cubicBezTo>
                  <a:cubicBezTo>
                    <a:pt x="1146410" y="7620"/>
                    <a:pt x="1240281" y="10160"/>
                    <a:pt x="1334152" y="8890"/>
                  </a:cubicBezTo>
                  <a:cubicBezTo>
                    <a:pt x="1451490" y="8890"/>
                    <a:pt x="3577658" y="6350"/>
                    <a:pt x="3694996" y="5080"/>
                  </a:cubicBezTo>
                  <a:cubicBezTo>
                    <a:pt x="3807641" y="3810"/>
                    <a:pt x="3920286" y="2540"/>
                    <a:pt x="4037624" y="2540"/>
                  </a:cubicBezTo>
                  <a:cubicBezTo>
                    <a:pt x="4230059" y="1270"/>
                    <a:pt x="4417799" y="0"/>
                    <a:pt x="4610234" y="0"/>
                  </a:cubicBezTo>
                  <a:cubicBezTo>
                    <a:pt x="4690024" y="0"/>
                    <a:pt x="4774508" y="2540"/>
                    <a:pt x="4854298" y="2540"/>
                  </a:cubicBezTo>
                  <a:cubicBezTo>
                    <a:pt x="5074893" y="3810"/>
                    <a:pt x="5300183" y="5080"/>
                    <a:pt x="5520779" y="7620"/>
                  </a:cubicBezTo>
                  <a:cubicBezTo>
                    <a:pt x="5638117" y="8890"/>
                    <a:pt x="5755455" y="12700"/>
                    <a:pt x="5872794" y="16510"/>
                  </a:cubicBezTo>
                  <a:cubicBezTo>
                    <a:pt x="5900955" y="16510"/>
                    <a:pt x="5929116" y="16510"/>
                    <a:pt x="5952584" y="16510"/>
                  </a:cubicBezTo>
                  <a:cubicBezTo>
                    <a:pt x="5978015" y="17780"/>
                    <a:pt x="5986905" y="20320"/>
                    <a:pt x="5997065" y="21590"/>
                  </a:cubicBezTo>
                  <a:close/>
                  <a:moveTo>
                    <a:pt x="6007225" y="1841485"/>
                  </a:moveTo>
                  <a:cubicBezTo>
                    <a:pt x="6008495" y="1824975"/>
                    <a:pt x="6009765" y="1812275"/>
                    <a:pt x="6009765" y="1799575"/>
                  </a:cubicBezTo>
                  <a:cubicBezTo>
                    <a:pt x="6008495" y="1720746"/>
                    <a:pt x="6007225" y="1647241"/>
                    <a:pt x="6007225" y="1568189"/>
                  </a:cubicBezTo>
                  <a:cubicBezTo>
                    <a:pt x="6007225" y="1532130"/>
                    <a:pt x="6009765" y="1496071"/>
                    <a:pt x="6008495" y="1460012"/>
                  </a:cubicBezTo>
                  <a:cubicBezTo>
                    <a:pt x="6008495" y="1426727"/>
                    <a:pt x="6007225" y="1392055"/>
                    <a:pt x="6005955" y="1358770"/>
                  </a:cubicBezTo>
                  <a:cubicBezTo>
                    <a:pt x="6000875" y="1307455"/>
                    <a:pt x="5989445" y="245103"/>
                    <a:pt x="5989445" y="193789"/>
                  </a:cubicBezTo>
                  <a:cubicBezTo>
                    <a:pt x="5986905" y="150795"/>
                    <a:pt x="5984365" y="106415"/>
                    <a:pt x="5981825" y="63500"/>
                  </a:cubicBezTo>
                  <a:cubicBezTo>
                    <a:pt x="5980555" y="44450"/>
                    <a:pt x="5979285" y="43180"/>
                    <a:pt x="5938503" y="41910"/>
                  </a:cubicBezTo>
                  <a:cubicBezTo>
                    <a:pt x="5924422" y="41910"/>
                    <a:pt x="5915035" y="41910"/>
                    <a:pt x="5900955" y="40640"/>
                  </a:cubicBezTo>
                  <a:cubicBezTo>
                    <a:pt x="5783617" y="36830"/>
                    <a:pt x="5661585" y="31750"/>
                    <a:pt x="5544247" y="30480"/>
                  </a:cubicBezTo>
                  <a:cubicBezTo>
                    <a:pt x="5257941" y="26670"/>
                    <a:pt x="4966943" y="25400"/>
                    <a:pt x="4680638" y="22860"/>
                  </a:cubicBezTo>
                  <a:cubicBezTo>
                    <a:pt x="4638396" y="22860"/>
                    <a:pt x="4591461" y="22860"/>
                    <a:pt x="4549219" y="22860"/>
                  </a:cubicBezTo>
                  <a:cubicBezTo>
                    <a:pt x="4478816" y="22860"/>
                    <a:pt x="4408413" y="22860"/>
                    <a:pt x="4342703" y="22860"/>
                  </a:cubicBezTo>
                  <a:cubicBezTo>
                    <a:pt x="4192511" y="22860"/>
                    <a:pt x="4042317" y="22860"/>
                    <a:pt x="3896818" y="24130"/>
                  </a:cubicBezTo>
                  <a:cubicBezTo>
                    <a:pt x="3770093" y="25400"/>
                    <a:pt x="1634537" y="29210"/>
                    <a:pt x="1507812" y="29210"/>
                  </a:cubicBezTo>
                  <a:cubicBezTo>
                    <a:pt x="1301297" y="29210"/>
                    <a:pt x="1094782" y="26670"/>
                    <a:pt x="888266" y="33020"/>
                  </a:cubicBezTo>
                  <a:cubicBezTo>
                    <a:pt x="780315" y="36830"/>
                    <a:pt x="677058" y="36830"/>
                    <a:pt x="573800" y="38100"/>
                  </a:cubicBezTo>
                  <a:cubicBezTo>
                    <a:pt x="395446" y="41910"/>
                    <a:pt x="217092" y="45720"/>
                    <a:pt x="49530" y="50800"/>
                  </a:cubicBezTo>
                  <a:cubicBezTo>
                    <a:pt x="36830" y="50800"/>
                    <a:pt x="34290" y="53340"/>
                    <a:pt x="33020" y="68969"/>
                  </a:cubicBezTo>
                  <a:cubicBezTo>
                    <a:pt x="31750" y="93933"/>
                    <a:pt x="31750" y="118897"/>
                    <a:pt x="30480" y="143861"/>
                  </a:cubicBezTo>
                  <a:cubicBezTo>
                    <a:pt x="29210" y="185468"/>
                    <a:pt x="26670" y="225687"/>
                    <a:pt x="25400" y="267294"/>
                  </a:cubicBezTo>
                  <a:cubicBezTo>
                    <a:pt x="20320" y="311674"/>
                    <a:pt x="26670" y="1396215"/>
                    <a:pt x="29210" y="1440595"/>
                  </a:cubicBezTo>
                  <a:cubicBezTo>
                    <a:pt x="29210" y="1487749"/>
                    <a:pt x="29210" y="1536290"/>
                    <a:pt x="30480" y="1583444"/>
                  </a:cubicBezTo>
                  <a:cubicBezTo>
                    <a:pt x="30480" y="1618116"/>
                    <a:pt x="33020" y="1652788"/>
                    <a:pt x="33020" y="1687461"/>
                  </a:cubicBezTo>
                  <a:cubicBezTo>
                    <a:pt x="33020" y="1724906"/>
                    <a:pt x="33020" y="1762352"/>
                    <a:pt x="31750" y="1799575"/>
                  </a:cubicBezTo>
                  <a:cubicBezTo>
                    <a:pt x="31750" y="1803385"/>
                    <a:pt x="31750" y="1805925"/>
                    <a:pt x="31750" y="1809735"/>
                  </a:cubicBezTo>
                  <a:cubicBezTo>
                    <a:pt x="31750" y="1819895"/>
                    <a:pt x="35560" y="1823705"/>
                    <a:pt x="44450" y="1823705"/>
                  </a:cubicBezTo>
                  <a:cubicBezTo>
                    <a:pt x="80979" y="1823705"/>
                    <a:pt x="146689" y="1824975"/>
                    <a:pt x="207705" y="1824975"/>
                  </a:cubicBezTo>
                  <a:cubicBezTo>
                    <a:pt x="296882" y="1824975"/>
                    <a:pt x="390752" y="1822435"/>
                    <a:pt x="479929" y="1824975"/>
                  </a:cubicBezTo>
                  <a:cubicBezTo>
                    <a:pt x="625429" y="1828785"/>
                    <a:pt x="770928" y="1831325"/>
                    <a:pt x="916428" y="1830055"/>
                  </a:cubicBezTo>
                  <a:cubicBezTo>
                    <a:pt x="1010298" y="1828785"/>
                    <a:pt x="1099475" y="1831325"/>
                    <a:pt x="1193346" y="1831325"/>
                  </a:cubicBezTo>
                  <a:cubicBezTo>
                    <a:pt x="1329458" y="1831325"/>
                    <a:pt x="1465570" y="1830055"/>
                    <a:pt x="1601683" y="1831325"/>
                  </a:cubicBezTo>
                  <a:cubicBezTo>
                    <a:pt x="1803504" y="1832595"/>
                    <a:pt x="4018850" y="1822435"/>
                    <a:pt x="4225365" y="1824975"/>
                  </a:cubicBezTo>
                  <a:cubicBezTo>
                    <a:pt x="4314542" y="1826245"/>
                    <a:pt x="4403719" y="1827515"/>
                    <a:pt x="4488203" y="1827515"/>
                  </a:cubicBezTo>
                  <a:cubicBezTo>
                    <a:pt x="4643089" y="1830055"/>
                    <a:pt x="4793282" y="1826245"/>
                    <a:pt x="4948169" y="1830055"/>
                  </a:cubicBezTo>
                  <a:cubicBezTo>
                    <a:pt x="5074893" y="1832595"/>
                    <a:pt x="5201619" y="1832595"/>
                    <a:pt x="5328344" y="1835135"/>
                  </a:cubicBezTo>
                  <a:cubicBezTo>
                    <a:pt x="5516086" y="1838945"/>
                    <a:pt x="5703826" y="1841485"/>
                    <a:pt x="5891568" y="1842755"/>
                  </a:cubicBezTo>
                  <a:cubicBezTo>
                    <a:pt x="5961971" y="1842755"/>
                    <a:pt x="5986905" y="1841485"/>
                    <a:pt x="6007225" y="1841485"/>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29" name="Google Shape;29;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DB2828"/>
              </a:buClr>
              <a:buSzPts val="5200"/>
              <a:buNone/>
              <a:defRPr sz="5200">
                <a:solidFill>
                  <a:srgbClr val="DB2828"/>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0" name="Google Shape;30;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1" name="Google Shape;31;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2" name="Google Shape;32;p2"/>
          <p:cNvSpPr/>
          <p:nvPr/>
        </p:nvSpPr>
        <p:spPr>
          <a:xfrm flipH="1">
            <a:off x="7949620" y="198387"/>
            <a:ext cx="1133855" cy="1460470"/>
          </a:xfrm>
          <a:custGeom>
            <a:rect b="b" l="l" r="r" t="t"/>
            <a:pathLst>
              <a:path extrusionOk="0" h="2920939" w="2267711">
                <a:moveTo>
                  <a:pt x="2267711" y="0"/>
                </a:moveTo>
                <a:lnTo>
                  <a:pt x="0" y="0"/>
                </a:lnTo>
                <a:lnTo>
                  <a:pt x="0" y="2920940"/>
                </a:lnTo>
                <a:lnTo>
                  <a:pt x="2267711" y="2920940"/>
                </a:lnTo>
                <a:lnTo>
                  <a:pt x="2267711" y="0"/>
                </a:lnTo>
                <a:close/>
              </a:path>
            </a:pathLst>
          </a:custGeom>
          <a:blipFill rotWithShape="1">
            <a:blip r:embed="rId2">
              <a:alphaModFix/>
            </a:blip>
            <a:stretch>
              <a:fillRect b="0" l="0" r="0" t="0"/>
            </a:stretch>
          </a:blipFill>
          <a:ln>
            <a:noFill/>
          </a:ln>
        </p:spPr>
      </p:sp>
      <p:sp>
        <p:nvSpPr>
          <p:cNvPr id="33" name="Google Shape;33;p2"/>
          <p:cNvSpPr/>
          <p:nvPr/>
        </p:nvSpPr>
        <p:spPr>
          <a:xfrm rot="2700000">
            <a:off x="-459711" y="3302278"/>
            <a:ext cx="2294171" cy="1459927"/>
          </a:xfrm>
          <a:custGeom>
            <a:rect b="b" l="l" r="r" t="t"/>
            <a:pathLst>
              <a:path extrusionOk="0" h="2928579" w="4602053">
                <a:moveTo>
                  <a:pt x="0" y="0"/>
                </a:moveTo>
                <a:lnTo>
                  <a:pt x="4602053" y="0"/>
                </a:lnTo>
                <a:lnTo>
                  <a:pt x="4602053" y="2928578"/>
                </a:lnTo>
                <a:lnTo>
                  <a:pt x="0" y="2928578"/>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3"/>
          <p:cNvSpPr/>
          <p:nvPr/>
        </p:nvSpPr>
        <p:spPr>
          <a:xfrm>
            <a:off x="-80695" y="-306151"/>
            <a:ext cx="3109910" cy="3053366"/>
          </a:xfrm>
          <a:custGeom>
            <a:rect b="b" l="l" r="r" t="t"/>
            <a:pathLst>
              <a:path extrusionOk="0" h="6106732" w="6219819">
                <a:moveTo>
                  <a:pt x="0" y="0"/>
                </a:moveTo>
                <a:lnTo>
                  <a:pt x="6219819" y="0"/>
                </a:lnTo>
                <a:lnTo>
                  <a:pt x="6219819" y="6106732"/>
                </a:lnTo>
                <a:lnTo>
                  <a:pt x="0" y="6106732"/>
                </a:lnTo>
                <a:lnTo>
                  <a:pt x="0" y="0"/>
                </a:lnTo>
                <a:close/>
              </a:path>
            </a:pathLst>
          </a:custGeom>
          <a:blipFill rotWithShape="1">
            <a:blip r:embed="rId2">
              <a:alphaModFix/>
            </a:blip>
            <a:stretch>
              <a:fillRect b="0" l="0" r="0" t="0"/>
            </a:stretch>
          </a:blipFill>
          <a:ln>
            <a:noFill/>
          </a:ln>
        </p:spPr>
      </p:sp>
      <p:sp>
        <p:nvSpPr>
          <p:cNvPr id="36" name="Google Shape;3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37" name="Google Shape;37;p3"/>
          <p:cNvGrpSpPr/>
          <p:nvPr/>
        </p:nvGrpSpPr>
        <p:grpSpPr>
          <a:xfrm>
            <a:off x="1940525" y="629938"/>
            <a:ext cx="5262960" cy="3883633"/>
            <a:chOff x="-3810" y="0"/>
            <a:chExt cx="6031355" cy="1859265"/>
          </a:xfrm>
        </p:grpSpPr>
        <p:sp>
          <p:nvSpPr>
            <p:cNvPr id="38" name="Google Shape;38;p3"/>
            <p:cNvSpPr/>
            <p:nvPr/>
          </p:nvSpPr>
          <p:spPr>
            <a:xfrm>
              <a:off x="10160" y="16510"/>
              <a:ext cx="6002145" cy="1832595"/>
            </a:xfrm>
            <a:custGeom>
              <a:rect b="b" l="l" r="r" t="t"/>
              <a:pathLst>
                <a:path extrusionOk="0" h="1832595" w="6002145">
                  <a:moveTo>
                    <a:pt x="6002145" y="1832595"/>
                  </a:moveTo>
                  <a:lnTo>
                    <a:pt x="0" y="1824975"/>
                  </a:lnTo>
                  <a:lnTo>
                    <a:pt x="0" y="648819"/>
                  </a:lnTo>
                  <a:lnTo>
                    <a:pt x="17780" y="19050"/>
                  </a:lnTo>
                  <a:lnTo>
                    <a:pt x="2991078" y="0"/>
                  </a:lnTo>
                  <a:lnTo>
                    <a:pt x="5983095" y="5080"/>
                  </a:lnTo>
                  <a:close/>
                </a:path>
              </a:pathLst>
            </a:custGeom>
            <a:solidFill>
              <a:srgbClr val="FFDDC5"/>
            </a:solidFill>
            <a:ln>
              <a:noFill/>
            </a:ln>
          </p:spPr>
        </p:sp>
        <p:sp>
          <p:nvSpPr>
            <p:cNvPr id="39" name="Google Shape;39;p3"/>
            <p:cNvSpPr/>
            <p:nvPr/>
          </p:nvSpPr>
          <p:spPr>
            <a:xfrm>
              <a:off x="-3810" y="0"/>
              <a:ext cx="6031355" cy="1859265"/>
            </a:xfrm>
            <a:custGeom>
              <a:rect b="b" l="l" r="r" t="t"/>
              <a:pathLst>
                <a:path extrusionOk="0" h="1859265" w="6031355">
                  <a:moveTo>
                    <a:pt x="5997065" y="21590"/>
                  </a:moveTo>
                  <a:cubicBezTo>
                    <a:pt x="5998335" y="34290"/>
                    <a:pt x="5998335" y="44450"/>
                    <a:pt x="5999605" y="54610"/>
                  </a:cubicBezTo>
                  <a:cubicBezTo>
                    <a:pt x="6002145" y="91160"/>
                    <a:pt x="6003415" y="129992"/>
                    <a:pt x="6005955" y="167438"/>
                  </a:cubicBezTo>
                  <a:cubicBezTo>
                    <a:pt x="6005955" y="221526"/>
                    <a:pt x="6018655" y="1288039"/>
                    <a:pt x="6025005" y="1342127"/>
                  </a:cubicBezTo>
                  <a:cubicBezTo>
                    <a:pt x="6031355" y="1423953"/>
                    <a:pt x="6027545" y="1507166"/>
                    <a:pt x="6027545" y="1588992"/>
                  </a:cubicBezTo>
                  <a:cubicBezTo>
                    <a:pt x="6027545" y="1661110"/>
                    <a:pt x="6028815" y="1727680"/>
                    <a:pt x="6030085" y="1798305"/>
                  </a:cubicBezTo>
                  <a:cubicBezTo>
                    <a:pt x="6030085" y="1819895"/>
                    <a:pt x="6030085" y="1833865"/>
                    <a:pt x="6030085" y="1857995"/>
                  </a:cubicBezTo>
                  <a:cubicBezTo>
                    <a:pt x="6007225" y="1857995"/>
                    <a:pt x="5986905" y="1859265"/>
                    <a:pt x="5952584" y="1857995"/>
                  </a:cubicBezTo>
                  <a:cubicBezTo>
                    <a:pt x="5647504" y="1852915"/>
                    <a:pt x="5337731" y="1859265"/>
                    <a:pt x="5032652" y="1854185"/>
                  </a:cubicBezTo>
                  <a:cubicBezTo>
                    <a:pt x="4849604" y="1850375"/>
                    <a:pt x="4671250" y="1852915"/>
                    <a:pt x="4488203" y="1850375"/>
                  </a:cubicBezTo>
                  <a:cubicBezTo>
                    <a:pt x="4403719" y="1849105"/>
                    <a:pt x="4319236" y="1847835"/>
                    <a:pt x="4234752" y="1846565"/>
                  </a:cubicBezTo>
                  <a:cubicBezTo>
                    <a:pt x="4183123" y="1846565"/>
                    <a:pt x="4136188" y="1847835"/>
                    <a:pt x="4084559" y="1847835"/>
                  </a:cubicBezTo>
                  <a:cubicBezTo>
                    <a:pt x="3953140" y="1846565"/>
                    <a:pt x="3591738" y="1847835"/>
                    <a:pt x="3460320" y="1846565"/>
                  </a:cubicBezTo>
                  <a:cubicBezTo>
                    <a:pt x="3366449" y="1845295"/>
                    <a:pt x="1489038" y="1854185"/>
                    <a:pt x="1395167" y="1852915"/>
                  </a:cubicBezTo>
                  <a:cubicBezTo>
                    <a:pt x="1371700" y="1852915"/>
                    <a:pt x="1343538" y="1854185"/>
                    <a:pt x="1320071" y="1854185"/>
                  </a:cubicBezTo>
                  <a:cubicBezTo>
                    <a:pt x="1263749" y="1854185"/>
                    <a:pt x="1212120" y="1855455"/>
                    <a:pt x="1155797" y="1855455"/>
                  </a:cubicBezTo>
                  <a:cubicBezTo>
                    <a:pt x="1014992" y="1855455"/>
                    <a:pt x="878879" y="1854185"/>
                    <a:pt x="738073" y="1852915"/>
                  </a:cubicBezTo>
                  <a:cubicBezTo>
                    <a:pt x="653590" y="1851645"/>
                    <a:pt x="569106" y="1850375"/>
                    <a:pt x="489316" y="1849105"/>
                  </a:cubicBezTo>
                  <a:cubicBezTo>
                    <a:pt x="339123" y="1847835"/>
                    <a:pt x="188931" y="1846565"/>
                    <a:pt x="48260" y="1846565"/>
                  </a:cubicBezTo>
                  <a:cubicBezTo>
                    <a:pt x="38100" y="1846565"/>
                    <a:pt x="29210" y="1846565"/>
                    <a:pt x="19050" y="1845295"/>
                  </a:cubicBezTo>
                  <a:cubicBezTo>
                    <a:pt x="10160" y="1844025"/>
                    <a:pt x="5080" y="1837675"/>
                    <a:pt x="7620" y="1828785"/>
                  </a:cubicBezTo>
                  <a:cubicBezTo>
                    <a:pt x="16510" y="1797024"/>
                    <a:pt x="12700" y="1762352"/>
                    <a:pt x="11430" y="1726293"/>
                  </a:cubicBezTo>
                  <a:cubicBezTo>
                    <a:pt x="10160" y="1652788"/>
                    <a:pt x="6350" y="1580671"/>
                    <a:pt x="7620" y="1507166"/>
                  </a:cubicBezTo>
                  <a:cubicBezTo>
                    <a:pt x="5080" y="1415632"/>
                    <a:pt x="0" y="282549"/>
                    <a:pt x="7620" y="189628"/>
                  </a:cubicBezTo>
                  <a:cubicBezTo>
                    <a:pt x="8890" y="171599"/>
                    <a:pt x="7620" y="152182"/>
                    <a:pt x="8890" y="134153"/>
                  </a:cubicBezTo>
                  <a:cubicBezTo>
                    <a:pt x="10160" y="105028"/>
                    <a:pt x="12700" y="73130"/>
                    <a:pt x="13970" y="44450"/>
                  </a:cubicBezTo>
                  <a:cubicBezTo>
                    <a:pt x="13970" y="41910"/>
                    <a:pt x="15240" y="39370"/>
                    <a:pt x="16510" y="38100"/>
                  </a:cubicBezTo>
                  <a:cubicBezTo>
                    <a:pt x="38100" y="35560"/>
                    <a:pt x="71592" y="30480"/>
                    <a:pt x="146689" y="29210"/>
                  </a:cubicBezTo>
                  <a:cubicBezTo>
                    <a:pt x="273414" y="25400"/>
                    <a:pt x="400139" y="22860"/>
                    <a:pt x="531558" y="20320"/>
                  </a:cubicBezTo>
                  <a:cubicBezTo>
                    <a:pt x="620735" y="17780"/>
                    <a:pt x="709912" y="16510"/>
                    <a:pt x="794396" y="13970"/>
                  </a:cubicBezTo>
                  <a:cubicBezTo>
                    <a:pt x="878879" y="11430"/>
                    <a:pt x="968056" y="8890"/>
                    <a:pt x="1052540" y="8890"/>
                  </a:cubicBezTo>
                  <a:cubicBezTo>
                    <a:pt x="1146410" y="7620"/>
                    <a:pt x="1240281" y="10160"/>
                    <a:pt x="1334152" y="8890"/>
                  </a:cubicBezTo>
                  <a:cubicBezTo>
                    <a:pt x="1451490" y="8890"/>
                    <a:pt x="3577658" y="6350"/>
                    <a:pt x="3694996" y="5080"/>
                  </a:cubicBezTo>
                  <a:cubicBezTo>
                    <a:pt x="3807641" y="3810"/>
                    <a:pt x="3920286" y="2540"/>
                    <a:pt x="4037624" y="2540"/>
                  </a:cubicBezTo>
                  <a:cubicBezTo>
                    <a:pt x="4230059" y="1270"/>
                    <a:pt x="4417799" y="0"/>
                    <a:pt x="4610234" y="0"/>
                  </a:cubicBezTo>
                  <a:cubicBezTo>
                    <a:pt x="4690024" y="0"/>
                    <a:pt x="4774508" y="2540"/>
                    <a:pt x="4854298" y="2540"/>
                  </a:cubicBezTo>
                  <a:cubicBezTo>
                    <a:pt x="5074893" y="3810"/>
                    <a:pt x="5300183" y="5080"/>
                    <a:pt x="5520779" y="7620"/>
                  </a:cubicBezTo>
                  <a:cubicBezTo>
                    <a:pt x="5638117" y="8890"/>
                    <a:pt x="5755455" y="12700"/>
                    <a:pt x="5872794" y="16510"/>
                  </a:cubicBezTo>
                  <a:cubicBezTo>
                    <a:pt x="5900955" y="16510"/>
                    <a:pt x="5929116" y="16510"/>
                    <a:pt x="5952584" y="16510"/>
                  </a:cubicBezTo>
                  <a:cubicBezTo>
                    <a:pt x="5978015" y="17780"/>
                    <a:pt x="5986905" y="20320"/>
                    <a:pt x="5997065" y="21590"/>
                  </a:cubicBezTo>
                  <a:close/>
                  <a:moveTo>
                    <a:pt x="6007225" y="1841485"/>
                  </a:moveTo>
                  <a:cubicBezTo>
                    <a:pt x="6008495" y="1824975"/>
                    <a:pt x="6009765" y="1812275"/>
                    <a:pt x="6009765" y="1799575"/>
                  </a:cubicBezTo>
                  <a:cubicBezTo>
                    <a:pt x="6008495" y="1720746"/>
                    <a:pt x="6007225" y="1647241"/>
                    <a:pt x="6007225" y="1568189"/>
                  </a:cubicBezTo>
                  <a:cubicBezTo>
                    <a:pt x="6007225" y="1532130"/>
                    <a:pt x="6009765" y="1496071"/>
                    <a:pt x="6008495" y="1460012"/>
                  </a:cubicBezTo>
                  <a:cubicBezTo>
                    <a:pt x="6008495" y="1426727"/>
                    <a:pt x="6007225" y="1392055"/>
                    <a:pt x="6005955" y="1358770"/>
                  </a:cubicBezTo>
                  <a:cubicBezTo>
                    <a:pt x="6000875" y="1307455"/>
                    <a:pt x="5989445" y="245103"/>
                    <a:pt x="5989445" y="193789"/>
                  </a:cubicBezTo>
                  <a:cubicBezTo>
                    <a:pt x="5986905" y="150795"/>
                    <a:pt x="5984365" y="106415"/>
                    <a:pt x="5981825" y="63500"/>
                  </a:cubicBezTo>
                  <a:cubicBezTo>
                    <a:pt x="5980555" y="44450"/>
                    <a:pt x="5979285" y="43180"/>
                    <a:pt x="5938503" y="41910"/>
                  </a:cubicBezTo>
                  <a:cubicBezTo>
                    <a:pt x="5924422" y="41910"/>
                    <a:pt x="5915035" y="41910"/>
                    <a:pt x="5900955" y="40640"/>
                  </a:cubicBezTo>
                  <a:cubicBezTo>
                    <a:pt x="5783617" y="36830"/>
                    <a:pt x="5661585" y="31750"/>
                    <a:pt x="5544247" y="30480"/>
                  </a:cubicBezTo>
                  <a:cubicBezTo>
                    <a:pt x="5257941" y="26670"/>
                    <a:pt x="4966943" y="25400"/>
                    <a:pt x="4680638" y="22860"/>
                  </a:cubicBezTo>
                  <a:cubicBezTo>
                    <a:pt x="4638396" y="22860"/>
                    <a:pt x="4591461" y="22860"/>
                    <a:pt x="4549219" y="22860"/>
                  </a:cubicBezTo>
                  <a:cubicBezTo>
                    <a:pt x="4478816" y="22860"/>
                    <a:pt x="4408413" y="22860"/>
                    <a:pt x="4342703" y="22860"/>
                  </a:cubicBezTo>
                  <a:cubicBezTo>
                    <a:pt x="4192511" y="22860"/>
                    <a:pt x="4042317" y="22860"/>
                    <a:pt x="3896818" y="24130"/>
                  </a:cubicBezTo>
                  <a:cubicBezTo>
                    <a:pt x="3770093" y="25400"/>
                    <a:pt x="1634537" y="29210"/>
                    <a:pt x="1507812" y="29210"/>
                  </a:cubicBezTo>
                  <a:cubicBezTo>
                    <a:pt x="1301297" y="29210"/>
                    <a:pt x="1094782" y="26670"/>
                    <a:pt x="888266" y="33020"/>
                  </a:cubicBezTo>
                  <a:cubicBezTo>
                    <a:pt x="780315" y="36830"/>
                    <a:pt x="677058" y="36830"/>
                    <a:pt x="573800" y="38100"/>
                  </a:cubicBezTo>
                  <a:cubicBezTo>
                    <a:pt x="395446" y="41910"/>
                    <a:pt x="217092" y="45720"/>
                    <a:pt x="49530" y="50800"/>
                  </a:cubicBezTo>
                  <a:cubicBezTo>
                    <a:pt x="36830" y="50800"/>
                    <a:pt x="34290" y="53340"/>
                    <a:pt x="33020" y="68969"/>
                  </a:cubicBezTo>
                  <a:cubicBezTo>
                    <a:pt x="31750" y="93933"/>
                    <a:pt x="31750" y="118897"/>
                    <a:pt x="30480" y="143861"/>
                  </a:cubicBezTo>
                  <a:cubicBezTo>
                    <a:pt x="29210" y="185468"/>
                    <a:pt x="26670" y="225687"/>
                    <a:pt x="25400" y="267294"/>
                  </a:cubicBezTo>
                  <a:cubicBezTo>
                    <a:pt x="20320" y="311674"/>
                    <a:pt x="26670" y="1396215"/>
                    <a:pt x="29210" y="1440595"/>
                  </a:cubicBezTo>
                  <a:cubicBezTo>
                    <a:pt x="29210" y="1487749"/>
                    <a:pt x="29210" y="1536290"/>
                    <a:pt x="30480" y="1583444"/>
                  </a:cubicBezTo>
                  <a:cubicBezTo>
                    <a:pt x="30480" y="1618116"/>
                    <a:pt x="33020" y="1652788"/>
                    <a:pt x="33020" y="1687461"/>
                  </a:cubicBezTo>
                  <a:cubicBezTo>
                    <a:pt x="33020" y="1724906"/>
                    <a:pt x="33020" y="1762352"/>
                    <a:pt x="31750" y="1799575"/>
                  </a:cubicBezTo>
                  <a:cubicBezTo>
                    <a:pt x="31750" y="1803385"/>
                    <a:pt x="31750" y="1805925"/>
                    <a:pt x="31750" y="1809735"/>
                  </a:cubicBezTo>
                  <a:cubicBezTo>
                    <a:pt x="31750" y="1819895"/>
                    <a:pt x="35560" y="1823705"/>
                    <a:pt x="44450" y="1823705"/>
                  </a:cubicBezTo>
                  <a:cubicBezTo>
                    <a:pt x="80979" y="1823705"/>
                    <a:pt x="146689" y="1824975"/>
                    <a:pt x="207705" y="1824975"/>
                  </a:cubicBezTo>
                  <a:cubicBezTo>
                    <a:pt x="296882" y="1824975"/>
                    <a:pt x="390752" y="1822435"/>
                    <a:pt x="479929" y="1824975"/>
                  </a:cubicBezTo>
                  <a:cubicBezTo>
                    <a:pt x="625429" y="1828785"/>
                    <a:pt x="770928" y="1831325"/>
                    <a:pt x="916428" y="1830055"/>
                  </a:cubicBezTo>
                  <a:cubicBezTo>
                    <a:pt x="1010298" y="1828785"/>
                    <a:pt x="1099475" y="1831325"/>
                    <a:pt x="1193346" y="1831325"/>
                  </a:cubicBezTo>
                  <a:cubicBezTo>
                    <a:pt x="1329458" y="1831325"/>
                    <a:pt x="1465570" y="1830055"/>
                    <a:pt x="1601683" y="1831325"/>
                  </a:cubicBezTo>
                  <a:cubicBezTo>
                    <a:pt x="1803504" y="1832595"/>
                    <a:pt x="4018850" y="1822435"/>
                    <a:pt x="4225365" y="1824975"/>
                  </a:cubicBezTo>
                  <a:cubicBezTo>
                    <a:pt x="4314542" y="1826245"/>
                    <a:pt x="4403719" y="1827515"/>
                    <a:pt x="4488203" y="1827515"/>
                  </a:cubicBezTo>
                  <a:cubicBezTo>
                    <a:pt x="4643089" y="1830055"/>
                    <a:pt x="4793282" y="1826245"/>
                    <a:pt x="4948169" y="1830055"/>
                  </a:cubicBezTo>
                  <a:cubicBezTo>
                    <a:pt x="5074893" y="1832595"/>
                    <a:pt x="5201619" y="1832595"/>
                    <a:pt x="5328344" y="1835135"/>
                  </a:cubicBezTo>
                  <a:cubicBezTo>
                    <a:pt x="5516086" y="1838945"/>
                    <a:pt x="5703826" y="1841485"/>
                    <a:pt x="5891568" y="1842755"/>
                  </a:cubicBezTo>
                  <a:cubicBezTo>
                    <a:pt x="5961971" y="1842755"/>
                    <a:pt x="5986905" y="1841485"/>
                    <a:pt x="6007225" y="1841485"/>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40" name="Google Shape;40;p3"/>
          <p:cNvSpPr txBox="1"/>
          <p:nvPr>
            <p:ph type="title"/>
          </p:nvPr>
        </p:nvSpPr>
        <p:spPr>
          <a:xfrm>
            <a:off x="2239205" y="2150854"/>
            <a:ext cx="4665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rgbClr val="DB2828"/>
              </a:buClr>
              <a:buSzPts val="3600"/>
              <a:buNone/>
              <a:defRPr sz="3600">
                <a:solidFill>
                  <a:srgbClr val="DB2828"/>
                </a:solidFill>
              </a:defRPr>
            </a:lvl1pPr>
            <a:lvl2pPr lvl="1" algn="ctr">
              <a:spcBef>
                <a:spcPts val="0"/>
              </a:spcBef>
              <a:spcAft>
                <a:spcPts val="0"/>
              </a:spcAft>
              <a:buClr>
                <a:srgbClr val="DB2828"/>
              </a:buClr>
              <a:buSzPts val="3600"/>
              <a:buNone/>
              <a:defRPr sz="3600">
                <a:solidFill>
                  <a:srgbClr val="DB2828"/>
                </a:solidFill>
              </a:defRPr>
            </a:lvl2pPr>
            <a:lvl3pPr lvl="2" algn="ctr">
              <a:spcBef>
                <a:spcPts val="0"/>
              </a:spcBef>
              <a:spcAft>
                <a:spcPts val="0"/>
              </a:spcAft>
              <a:buClr>
                <a:srgbClr val="DB2828"/>
              </a:buClr>
              <a:buSzPts val="3600"/>
              <a:buNone/>
              <a:defRPr sz="3600">
                <a:solidFill>
                  <a:srgbClr val="DB2828"/>
                </a:solidFill>
              </a:defRPr>
            </a:lvl3pPr>
            <a:lvl4pPr lvl="3" algn="ctr">
              <a:spcBef>
                <a:spcPts val="0"/>
              </a:spcBef>
              <a:spcAft>
                <a:spcPts val="0"/>
              </a:spcAft>
              <a:buClr>
                <a:srgbClr val="DB2828"/>
              </a:buClr>
              <a:buSzPts val="3600"/>
              <a:buNone/>
              <a:defRPr sz="3600">
                <a:solidFill>
                  <a:srgbClr val="DB2828"/>
                </a:solidFill>
              </a:defRPr>
            </a:lvl4pPr>
            <a:lvl5pPr lvl="4" algn="ctr">
              <a:spcBef>
                <a:spcPts val="0"/>
              </a:spcBef>
              <a:spcAft>
                <a:spcPts val="0"/>
              </a:spcAft>
              <a:buClr>
                <a:srgbClr val="DB2828"/>
              </a:buClr>
              <a:buSzPts val="3600"/>
              <a:buNone/>
              <a:defRPr sz="3600">
                <a:solidFill>
                  <a:srgbClr val="DB2828"/>
                </a:solidFill>
              </a:defRPr>
            </a:lvl5pPr>
            <a:lvl6pPr lvl="5" algn="ctr">
              <a:spcBef>
                <a:spcPts val="0"/>
              </a:spcBef>
              <a:spcAft>
                <a:spcPts val="0"/>
              </a:spcAft>
              <a:buClr>
                <a:srgbClr val="DB2828"/>
              </a:buClr>
              <a:buSzPts val="3600"/>
              <a:buNone/>
              <a:defRPr sz="3600">
                <a:solidFill>
                  <a:srgbClr val="DB2828"/>
                </a:solidFill>
              </a:defRPr>
            </a:lvl6pPr>
            <a:lvl7pPr lvl="6" algn="ctr">
              <a:spcBef>
                <a:spcPts val="0"/>
              </a:spcBef>
              <a:spcAft>
                <a:spcPts val="0"/>
              </a:spcAft>
              <a:buClr>
                <a:srgbClr val="DB2828"/>
              </a:buClr>
              <a:buSzPts val="3600"/>
              <a:buNone/>
              <a:defRPr sz="3600">
                <a:solidFill>
                  <a:srgbClr val="DB2828"/>
                </a:solidFill>
              </a:defRPr>
            </a:lvl7pPr>
            <a:lvl8pPr lvl="7" algn="ctr">
              <a:spcBef>
                <a:spcPts val="0"/>
              </a:spcBef>
              <a:spcAft>
                <a:spcPts val="0"/>
              </a:spcAft>
              <a:buClr>
                <a:srgbClr val="DB2828"/>
              </a:buClr>
              <a:buSzPts val="3600"/>
              <a:buNone/>
              <a:defRPr sz="3600">
                <a:solidFill>
                  <a:srgbClr val="DB2828"/>
                </a:solidFill>
              </a:defRPr>
            </a:lvl8pPr>
            <a:lvl9pPr lvl="8" algn="ctr">
              <a:spcBef>
                <a:spcPts val="0"/>
              </a:spcBef>
              <a:spcAft>
                <a:spcPts val="0"/>
              </a:spcAft>
              <a:buClr>
                <a:srgbClr val="DB2828"/>
              </a:buClr>
              <a:buSzPts val="3600"/>
              <a:buNone/>
              <a:defRPr sz="3600">
                <a:solidFill>
                  <a:srgbClr val="DB2828"/>
                </a:solidFill>
              </a:defRPr>
            </a:lvl9pPr>
          </a:lstStyle>
          <a:p/>
        </p:txBody>
      </p:sp>
      <p:sp>
        <p:nvSpPr>
          <p:cNvPr id="41" name="Google Shape;41;p3"/>
          <p:cNvSpPr/>
          <p:nvPr/>
        </p:nvSpPr>
        <p:spPr>
          <a:xfrm flipH="1">
            <a:off x="6277470" y="2747221"/>
            <a:ext cx="3470345" cy="3483011"/>
          </a:xfrm>
          <a:custGeom>
            <a:rect b="b" l="l" r="r" t="t"/>
            <a:pathLst>
              <a:path extrusionOk="0" h="6966021" w="6940690">
                <a:moveTo>
                  <a:pt x="6940689" y="0"/>
                </a:moveTo>
                <a:lnTo>
                  <a:pt x="0" y="0"/>
                </a:lnTo>
                <a:lnTo>
                  <a:pt x="0" y="6966021"/>
                </a:lnTo>
                <a:lnTo>
                  <a:pt x="6940689" y="6966021"/>
                </a:lnTo>
                <a:lnTo>
                  <a:pt x="6940689"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2" name="Shape 42"/>
        <p:cNvGrpSpPr/>
        <p:nvPr/>
      </p:nvGrpSpPr>
      <p:grpSpPr>
        <a:xfrm>
          <a:off x="0" y="0"/>
          <a:ext cx="0" cy="0"/>
          <a:chOff x="0" y="0"/>
          <a:chExt cx="0" cy="0"/>
        </a:xfrm>
      </p:grpSpPr>
      <p:grpSp>
        <p:nvGrpSpPr>
          <p:cNvPr id="43" name="Google Shape;43;p4"/>
          <p:cNvGrpSpPr/>
          <p:nvPr/>
        </p:nvGrpSpPr>
        <p:grpSpPr>
          <a:xfrm>
            <a:off x="-393000" y="1101256"/>
            <a:ext cx="9930023" cy="2792058"/>
            <a:chOff x="-3810" y="0"/>
            <a:chExt cx="6031355" cy="1859265"/>
          </a:xfrm>
        </p:grpSpPr>
        <p:sp>
          <p:nvSpPr>
            <p:cNvPr id="44" name="Google Shape;44;p4"/>
            <p:cNvSpPr/>
            <p:nvPr/>
          </p:nvSpPr>
          <p:spPr>
            <a:xfrm>
              <a:off x="10160" y="16510"/>
              <a:ext cx="6002145" cy="1832595"/>
            </a:xfrm>
            <a:custGeom>
              <a:rect b="b" l="l" r="r" t="t"/>
              <a:pathLst>
                <a:path extrusionOk="0" h="1832595" w="6002145">
                  <a:moveTo>
                    <a:pt x="6002145" y="1832595"/>
                  </a:moveTo>
                  <a:lnTo>
                    <a:pt x="0" y="1824975"/>
                  </a:lnTo>
                  <a:lnTo>
                    <a:pt x="0" y="648819"/>
                  </a:lnTo>
                  <a:lnTo>
                    <a:pt x="17780" y="19050"/>
                  </a:lnTo>
                  <a:lnTo>
                    <a:pt x="2991078" y="0"/>
                  </a:lnTo>
                  <a:lnTo>
                    <a:pt x="5983095" y="5080"/>
                  </a:lnTo>
                  <a:close/>
                </a:path>
              </a:pathLst>
            </a:custGeom>
            <a:solidFill>
              <a:srgbClr val="FFDDC5"/>
            </a:solidFill>
            <a:ln>
              <a:noFill/>
            </a:ln>
          </p:spPr>
        </p:sp>
        <p:sp>
          <p:nvSpPr>
            <p:cNvPr id="45" name="Google Shape;45;p4"/>
            <p:cNvSpPr/>
            <p:nvPr/>
          </p:nvSpPr>
          <p:spPr>
            <a:xfrm>
              <a:off x="-3810" y="0"/>
              <a:ext cx="6031355" cy="1859265"/>
            </a:xfrm>
            <a:custGeom>
              <a:rect b="b" l="l" r="r" t="t"/>
              <a:pathLst>
                <a:path extrusionOk="0" h="1859265" w="6031355">
                  <a:moveTo>
                    <a:pt x="5997065" y="21590"/>
                  </a:moveTo>
                  <a:cubicBezTo>
                    <a:pt x="5998335" y="34290"/>
                    <a:pt x="5998335" y="44450"/>
                    <a:pt x="5999605" y="54610"/>
                  </a:cubicBezTo>
                  <a:cubicBezTo>
                    <a:pt x="6002145" y="91160"/>
                    <a:pt x="6003415" y="129992"/>
                    <a:pt x="6005955" y="167438"/>
                  </a:cubicBezTo>
                  <a:cubicBezTo>
                    <a:pt x="6005955" y="221526"/>
                    <a:pt x="6018655" y="1288039"/>
                    <a:pt x="6025005" y="1342127"/>
                  </a:cubicBezTo>
                  <a:cubicBezTo>
                    <a:pt x="6031355" y="1423953"/>
                    <a:pt x="6027545" y="1507166"/>
                    <a:pt x="6027545" y="1588992"/>
                  </a:cubicBezTo>
                  <a:cubicBezTo>
                    <a:pt x="6027545" y="1661110"/>
                    <a:pt x="6028815" y="1727680"/>
                    <a:pt x="6030085" y="1798305"/>
                  </a:cubicBezTo>
                  <a:cubicBezTo>
                    <a:pt x="6030085" y="1819895"/>
                    <a:pt x="6030085" y="1833865"/>
                    <a:pt x="6030085" y="1857995"/>
                  </a:cubicBezTo>
                  <a:cubicBezTo>
                    <a:pt x="6007225" y="1857995"/>
                    <a:pt x="5986905" y="1859265"/>
                    <a:pt x="5952584" y="1857995"/>
                  </a:cubicBezTo>
                  <a:cubicBezTo>
                    <a:pt x="5647504" y="1852915"/>
                    <a:pt x="5337731" y="1859265"/>
                    <a:pt x="5032652" y="1854185"/>
                  </a:cubicBezTo>
                  <a:cubicBezTo>
                    <a:pt x="4849604" y="1850375"/>
                    <a:pt x="4671250" y="1852915"/>
                    <a:pt x="4488203" y="1850375"/>
                  </a:cubicBezTo>
                  <a:cubicBezTo>
                    <a:pt x="4403719" y="1849105"/>
                    <a:pt x="4319236" y="1847835"/>
                    <a:pt x="4234752" y="1846565"/>
                  </a:cubicBezTo>
                  <a:cubicBezTo>
                    <a:pt x="4183123" y="1846565"/>
                    <a:pt x="4136188" y="1847835"/>
                    <a:pt x="4084559" y="1847835"/>
                  </a:cubicBezTo>
                  <a:cubicBezTo>
                    <a:pt x="3953140" y="1846565"/>
                    <a:pt x="3591738" y="1847835"/>
                    <a:pt x="3460320" y="1846565"/>
                  </a:cubicBezTo>
                  <a:cubicBezTo>
                    <a:pt x="3366449" y="1845295"/>
                    <a:pt x="1489038" y="1854185"/>
                    <a:pt x="1395167" y="1852915"/>
                  </a:cubicBezTo>
                  <a:cubicBezTo>
                    <a:pt x="1371700" y="1852915"/>
                    <a:pt x="1343538" y="1854185"/>
                    <a:pt x="1320071" y="1854185"/>
                  </a:cubicBezTo>
                  <a:cubicBezTo>
                    <a:pt x="1263749" y="1854185"/>
                    <a:pt x="1212120" y="1855455"/>
                    <a:pt x="1155797" y="1855455"/>
                  </a:cubicBezTo>
                  <a:cubicBezTo>
                    <a:pt x="1014992" y="1855455"/>
                    <a:pt x="878879" y="1854185"/>
                    <a:pt x="738073" y="1852915"/>
                  </a:cubicBezTo>
                  <a:cubicBezTo>
                    <a:pt x="653590" y="1851645"/>
                    <a:pt x="569106" y="1850375"/>
                    <a:pt x="489316" y="1849105"/>
                  </a:cubicBezTo>
                  <a:cubicBezTo>
                    <a:pt x="339123" y="1847835"/>
                    <a:pt x="188931" y="1846565"/>
                    <a:pt x="48260" y="1846565"/>
                  </a:cubicBezTo>
                  <a:cubicBezTo>
                    <a:pt x="38100" y="1846565"/>
                    <a:pt x="29210" y="1846565"/>
                    <a:pt x="19050" y="1845295"/>
                  </a:cubicBezTo>
                  <a:cubicBezTo>
                    <a:pt x="10160" y="1844025"/>
                    <a:pt x="5080" y="1837675"/>
                    <a:pt x="7620" y="1828785"/>
                  </a:cubicBezTo>
                  <a:cubicBezTo>
                    <a:pt x="16510" y="1797024"/>
                    <a:pt x="12700" y="1762352"/>
                    <a:pt x="11430" y="1726293"/>
                  </a:cubicBezTo>
                  <a:cubicBezTo>
                    <a:pt x="10160" y="1652788"/>
                    <a:pt x="6350" y="1580671"/>
                    <a:pt x="7620" y="1507166"/>
                  </a:cubicBezTo>
                  <a:cubicBezTo>
                    <a:pt x="5080" y="1415632"/>
                    <a:pt x="0" y="282549"/>
                    <a:pt x="7620" y="189628"/>
                  </a:cubicBezTo>
                  <a:cubicBezTo>
                    <a:pt x="8890" y="171599"/>
                    <a:pt x="7620" y="152182"/>
                    <a:pt x="8890" y="134153"/>
                  </a:cubicBezTo>
                  <a:cubicBezTo>
                    <a:pt x="10160" y="105028"/>
                    <a:pt x="12700" y="73130"/>
                    <a:pt x="13970" y="44450"/>
                  </a:cubicBezTo>
                  <a:cubicBezTo>
                    <a:pt x="13970" y="41910"/>
                    <a:pt x="15240" y="39370"/>
                    <a:pt x="16510" y="38100"/>
                  </a:cubicBezTo>
                  <a:cubicBezTo>
                    <a:pt x="38100" y="35560"/>
                    <a:pt x="71592" y="30480"/>
                    <a:pt x="146689" y="29210"/>
                  </a:cubicBezTo>
                  <a:cubicBezTo>
                    <a:pt x="273414" y="25400"/>
                    <a:pt x="400139" y="22860"/>
                    <a:pt x="531558" y="20320"/>
                  </a:cubicBezTo>
                  <a:cubicBezTo>
                    <a:pt x="620735" y="17780"/>
                    <a:pt x="709912" y="16510"/>
                    <a:pt x="794396" y="13970"/>
                  </a:cubicBezTo>
                  <a:cubicBezTo>
                    <a:pt x="878879" y="11430"/>
                    <a:pt x="968056" y="8890"/>
                    <a:pt x="1052540" y="8890"/>
                  </a:cubicBezTo>
                  <a:cubicBezTo>
                    <a:pt x="1146410" y="7620"/>
                    <a:pt x="1240281" y="10160"/>
                    <a:pt x="1334152" y="8890"/>
                  </a:cubicBezTo>
                  <a:cubicBezTo>
                    <a:pt x="1451490" y="8890"/>
                    <a:pt x="3577658" y="6350"/>
                    <a:pt x="3694996" y="5080"/>
                  </a:cubicBezTo>
                  <a:cubicBezTo>
                    <a:pt x="3807641" y="3810"/>
                    <a:pt x="3920286" y="2540"/>
                    <a:pt x="4037624" y="2540"/>
                  </a:cubicBezTo>
                  <a:cubicBezTo>
                    <a:pt x="4230059" y="1270"/>
                    <a:pt x="4417799" y="0"/>
                    <a:pt x="4610234" y="0"/>
                  </a:cubicBezTo>
                  <a:cubicBezTo>
                    <a:pt x="4690024" y="0"/>
                    <a:pt x="4774508" y="2540"/>
                    <a:pt x="4854298" y="2540"/>
                  </a:cubicBezTo>
                  <a:cubicBezTo>
                    <a:pt x="5074893" y="3810"/>
                    <a:pt x="5300183" y="5080"/>
                    <a:pt x="5520779" y="7620"/>
                  </a:cubicBezTo>
                  <a:cubicBezTo>
                    <a:pt x="5638117" y="8890"/>
                    <a:pt x="5755455" y="12700"/>
                    <a:pt x="5872794" y="16510"/>
                  </a:cubicBezTo>
                  <a:cubicBezTo>
                    <a:pt x="5900955" y="16510"/>
                    <a:pt x="5929116" y="16510"/>
                    <a:pt x="5952584" y="16510"/>
                  </a:cubicBezTo>
                  <a:cubicBezTo>
                    <a:pt x="5978015" y="17780"/>
                    <a:pt x="5986905" y="20320"/>
                    <a:pt x="5997065" y="21590"/>
                  </a:cubicBezTo>
                  <a:close/>
                  <a:moveTo>
                    <a:pt x="6007225" y="1841485"/>
                  </a:moveTo>
                  <a:cubicBezTo>
                    <a:pt x="6008495" y="1824975"/>
                    <a:pt x="6009765" y="1812275"/>
                    <a:pt x="6009765" y="1799575"/>
                  </a:cubicBezTo>
                  <a:cubicBezTo>
                    <a:pt x="6008495" y="1720746"/>
                    <a:pt x="6007225" y="1647241"/>
                    <a:pt x="6007225" y="1568189"/>
                  </a:cubicBezTo>
                  <a:cubicBezTo>
                    <a:pt x="6007225" y="1532130"/>
                    <a:pt x="6009765" y="1496071"/>
                    <a:pt x="6008495" y="1460012"/>
                  </a:cubicBezTo>
                  <a:cubicBezTo>
                    <a:pt x="6008495" y="1426727"/>
                    <a:pt x="6007225" y="1392055"/>
                    <a:pt x="6005955" y="1358770"/>
                  </a:cubicBezTo>
                  <a:cubicBezTo>
                    <a:pt x="6000875" y="1307455"/>
                    <a:pt x="5989445" y="245103"/>
                    <a:pt x="5989445" y="193789"/>
                  </a:cubicBezTo>
                  <a:cubicBezTo>
                    <a:pt x="5986905" y="150795"/>
                    <a:pt x="5984365" y="106415"/>
                    <a:pt x="5981825" y="63500"/>
                  </a:cubicBezTo>
                  <a:cubicBezTo>
                    <a:pt x="5980555" y="44450"/>
                    <a:pt x="5979285" y="43180"/>
                    <a:pt x="5938503" y="41910"/>
                  </a:cubicBezTo>
                  <a:cubicBezTo>
                    <a:pt x="5924422" y="41910"/>
                    <a:pt x="5915035" y="41910"/>
                    <a:pt x="5900955" y="40640"/>
                  </a:cubicBezTo>
                  <a:cubicBezTo>
                    <a:pt x="5783617" y="36830"/>
                    <a:pt x="5661585" y="31750"/>
                    <a:pt x="5544247" y="30480"/>
                  </a:cubicBezTo>
                  <a:cubicBezTo>
                    <a:pt x="5257941" y="26670"/>
                    <a:pt x="4966943" y="25400"/>
                    <a:pt x="4680638" y="22860"/>
                  </a:cubicBezTo>
                  <a:cubicBezTo>
                    <a:pt x="4638396" y="22860"/>
                    <a:pt x="4591461" y="22860"/>
                    <a:pt x="4549219" y="22860"/>
                  </a:cubicBezTo>
                  <a:cubicBezTo>
                    <a:pt x="4478816" y="22860"/>
                    <a:pt x="4408413" y="22860"/>
                    <a:pt x="4342703" y="22860"/>
                  </a:cubicBezTo>
                  <a:cubicBezTo>
                    <a:pt x="4192511" y="22860"/>
                    <a:pt x="4042317" y="22860"/>
                    <a:pt x="3896818" y="24130"/>
                  </a:cubicBezTo>
                  <a:cubicBezTo>
                    <a:pt x="3770093" y="25400"/>
                    <a:pt x="1634537" y="29210"/>
                    <a:pt x="1507812" y="29210"/>
                  </a:cubicBezTo>
                  <a:cubicBezTo>
                    <a:pt x="1301297" y="29210"/>
                    <a:pt x="1094782" y="26670"/>
                    <a:pt x="888266" y="33020"/>
                  </a:cubicBezTo>
                  <a:cubicBezTo>
                    <a:pt x="780315" y="36830"/>
                    <a:pt x="677058" y="36830"/>
                    <a:pt x="573800" y="38100"/>
                  </a:cubicBezTo>
                  <a:cubicBezTo>
                    <a:pt x="395446" y="41910"/>
                    <a:pt x="217092" y="45720"/>
                    <a:pt x="49530" y="50800"/>
                  </a:cubicBezTo>
                  <a:cubicBezTo>
                    <a:pt x="36830" y="50800"/>
                    <a:pt x="34290" y="53340"/>
                    <a:pt x="33020" y="68969"/>
                  </a:cubicBezTo>
                  <a:cubicBezTo>
                    <a:pt x="31750" y="93933"/>
                    <a:pt x="31750" y="118897"/>
                    <a:pt x="30480" y="143861"/>
                  </a:cubicBezTo>
                  <a:cubicBezTo>
                    <a:pt x="29210" y="185468"/>
                    <a:pt x="26670" y="225687"/>
                    <a:pt x="25400" y="267294"/>
                  </a:cubicBezTo>
                  <a:cubicBezTo>
                    <a:pt x="20320" y="311674"/>
                    <a:pt x="26670" y="1396215"/>
                    <a:pt x="29210" y="1440595"/>
                  </a:cubicBezTo>
                  <a:cubicBezTo>
                    <a:pt x="29210" y="1487749"/>
                    <a:pt x="29210" y="1536290"/>
                    <a:pt x="30480" y="1583444"/>
                  </a:cubicBezTo>
                  <a:cubicBezTo>
                    <a:pt x="30480" y="1618116"/>
                    <a:pt x="33020" y="1652788"/>
                    <a:pt x="33020" y="1687461"/>
                  </a:cubicBezTo>
                  <a:cubicBezTo>
                    <a:pt x="33020" y="1724906"/>
                    <a:pt x="33020" y="1762352"/>
                    <a:pt x="31750" y="1799575"/>
                  </a:cubicBezTo>
                  <a:cubicBezTo>
                    <a:pt x="31750" y="1803385"/>
                    <a:pt x="31750" y="1805925"/>
                    <a:pt x="31750" y="1809735"/>
                  </a:cubicBezTo>
                  <a:cubicBezTo>
                    <a:pt x="31750" y="1819895"/>
                    <a:pt x="35560" y="1823705"/>
                    <a:pt x="44450" y="1823705"/>
                  </a:cubicBezTo>
                  <a:cubicBezTo>
                    <a:pt x="80979" y="1823705"/>
                    <a:pt x="146689" y="1824975"/>
                    <a:pt x="207705" y="1824975"/>
                  </a:cubicBezTo>
                  <a:cubicBezTo>
                    <a:pt x="296882" y="1824975"/>
                    <a:pt x="390752" y="1822435"/>
                    <a:pt x="479929" y="1824975"/>
                  </a:cubicBezTo>
                  <a:cubicBezTo>
                    <a:pt x="625429" y="1828785"/>
                    <a:pt x="770928" y="1831325"/>
                    <a:pt x="916428" y="1830055"/>
                  </a:cubicBezTo>
                  <a:cubicBezTo>
                    <a:pt x="1010298" y="1828785"/>
                    <a:pt x="1099475" y="1831325"/>
                    <a:pt x="1193346" y="1831325"/>
                  </a:cubicBezTo>
                  <a:cubicBezTo>
                    <a:pt x="1329458" y="1831325"/>
                    <a:pt x="1465570" y="1830055"/>
                    <a:pt x="1601683" y="1831325"/>
                  </a:cubicBezTo>
                  <a:cubicBezTo>
                    <a:pt x="1803504" y="1832595"/>
                    <a:pt x="4018850" y="1822435"/>
                    <a:pt x="4225365" y="1824975"/>
                  </a:cubicBezTo>
                  <a:cubicBezTo>
                    <a:pt x="4314542" y="1826245"/>
                    <a:pt x="4403719" y="1827515"/>
                    <a:pt x="4488203" y="1827515"/>
                  </a:cubicBezTo>
                  <a:cubicBezTo>
                    <a:pt x="4643089" y="1830055"/>
                    <a:pt x="4793282" y="1826245"/>
                    <a:pt x="4948169" y="1830055"/>
                  </a:cubicBezTo>
                  <a:cubicBezTo>
                    <a:pt x="5074893" y="1832595"/>
                    <a:pt x="5201619" y="1832595"/>
                    <a:pt x="5328344" y="1835135"/>
                  </a:cubicBezTo>
                  <a:cubicBezTo>
                    <a:pt x="5516086" y="1838945"/>
                    <a:pt x="5703826" y="1841485"/>
                    <a:pt x="5891568" y="1842755"/>
                  </a:cubicBezTo>
                  <a:cubicBezTo>
                    <a:pt x="5961971" y="1842755"/>
                    <a:pt x="5986905" y="1841485"/>
                    <a:pt x="6007225" y="1841485"/>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46" name="Google Shape;46;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7" name="Google Shape;4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8" name="Google Shape;48;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9" name="Google Shape;49;p4"/>
          <p:cNvSpPr/>
          <p:nvPr/>
        </p:nvSpPr>
        <p:spPr>
          <a:xfrm flipH="1">
            <a:off x="4687894" y="2924650"/>
            <a:ext cx="3009859" cy="3455996"/>
          </a:xfrm>
          <a:custGeom>
            <a:rect b="b" l="l" r="r" t="t"/>
            <a:pathLst>
              <a:path extrusionOk="0" h="6911992" w="6019717">
                <a:moveTo>
                  <a:pt x="6019716" y="0"/>
                </a:moveTo>
                <a:lnTo>
                  <a:pt x="0" y="0"/>
                </a:lnTo>
                <a:lnTo>
                  <a:pt x="0" y="6911992"/>
                </a:lnTo>
                <a:lnTo>
                  <a:pt x="6019716" y="6911992"/>
                </a:lnTo>
                <a:lnTo>
                  <a:pt x="6019716" y="0"/>
                </a:lnTo>
                <a:close/>
              </a:path>
            </a:pathLst>
          </a:custGeom>
          <a:blipFill rotWithShape="1">
            <a:blip r:embed="rId2">
              <a:alphaModFix/>
            </a:blip>
            <a:stretch>
              <a:fillRect b="0" l="0" r="0" t="0"/>
            </a:stretch>
          </a:blipFill>
          <a:ln>
            <a:noFill/>
          </a:ln>
        </p:spPr>
      </p:sp>
      <p:sp>
        <p:nvSpPr>
          <p:cNvPr id="50" name="Google Shape;50;p4"/>
          <p:cNvSpPr/>
          <p:nvPr/>
        </p:nvSpPr>
        <p:spPr>
          <a:xfrm>
            <a:off x="7015358" y="2874843"/>
            <a:ext cx="2440950" cy="2617003"/>
          </a:xfrm>
          <a:custGeom>
            <a:rect b="b" l="l" r="r" t="t"/>
            <a:pathLst>
              <a:path extrusionOk="0" h="5234006" w="4881900">
                <a:moveTo>
                  <a:pt x="0" y="0"/>
                </a:moveTo>
                <a:lnTo>
                  <a:pt x="4881900" y="0"/>
                </a:lnTo>
                <a:lnTo>
                  <a:pt x="4881900" y="5234006"/>
                </a:lnTo>
                <a:lnTo>
                  <a:pt x="0" y="5234006"/>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1" name="Shape 51"/>
        <p:cNvGrpSpPr/>
        <p:nvPr/>
      </p:nvGrpSpPr>
      <p:grpSpPr>
        <a:xfrm>
          <a:off x="0" y="0"/>
          <a:ext cx="0" cy="0"/>
          <a:chOff x="0" y="0"/>
          <a:chExt cx="0" cy="0"/>
        </a:xfrm>
      </p:grpSpPr>
      <p:grpSp>
        <p:nvGrpSpPr>
          <p:cNvPr id="52" name="Google Shape;52;p5"/>
          <p:cNvGrpSpPr/>
          <p:nvPr/>
        </p:nvGrpSpPr>
        <p:grpSpPr>
          <a:xfrm>
            <a:off x="-393000" y="1041200"/>
            <a:ext cx="9930023" cy="2792058"/>
            <a:chOff x="-3810" y="0"/>
            <a:chExt cx="6031355" cy="1859265"/>
          </a:xfrm>
        </p:grpSpPr>
        <p:sp>
          <p:nvSpPr>
            <p:cNvPr id="53" name="Google Shape;53;p5"/>
            <p:cNvSpPr/>
            <p:nvPr/>
          </p:nvSpPr>
          <p:spPr>
            <a:xfrm>
              <a:off x="10160" y="16510"/>
              <a:ext cx="6002145" cy="1832595"/>
            </a:xfrm>
            <a:custGeom>
              <a:rect b="b" l="l" r="r" t="t"/>
              <a:pathLst>
                <a:path extrusionOk="0" h="1832595" w="6002145">
                  <a:moveTo>
                    <a:pt x="6002145" y="1832595"/>
                  </a:moveTo>
                  <a:lnTo>
                    <a:pt x="0" y="1824975"/>
                  </a:lnTo>
                  <a:lnTo>
                    <a:pt x="0" y="648819"/>
                  </a:lnTo>
                  <a:lnTo>
                    <a:pt x="17780" y="19050"/>
                  </a:lnTo>
                  <a:lnTo>
                    <a:pt x="2991078" y="0"/>
                  </a:lnTo>
                  <a:lnTo>
                    <a:pt x="5983095" y="5080"/>
                  </a:lnTo>
                  <a:close/>
                </a:path>
              </a:pathLst>
            </a:custGeom>
            <a:solidFill>
              <a:srgbClr val="FFDDC5"/>
            </a:solidFill>
            <a:ln>
              <a:noFill/>
            </a:ln>
          </p:spPr>
        </p:sp>
        <p:sp>
          <p:nvSpPr>
            <p:cNvPr id="54" name="Google Shape;54;p5"/>
            <p:cNvSpPr/>
            <p:nvPr/>
          </p:nvSpPr>
          <p:spPr>
            <a:xfrm>
              <a:off x="-3810" y="0"/>
              <a:ext cx="6031355" cy="1859265"/>
            </a:xfrm>
            <a:custGeom>
              <a:rect b="b" l="l" r="r" t="t"/>
              <a:pathLst>
                <a:path extrusionOk="0" h="1859265" w="6031355">
                  <a:moveTo>
                    <a:pt x="5997065" y="21590"/>
                  </a:moveTo>
                  <a:cubicBezTo>
                    <a:pt x="5998335" y="34290"/>
                    <a:pt x="5998335" y="44450"/>
                    <a:pt x="5999605" y="54610"/>
                  </a:cubicBezTo>
                  <a:cubicBezTo>
                    <a:pt x="6002145" y="91160"/>
                    <a:pt x="6003415" y="129992"/>
                    <a:pt x="6005955" y="167438"/>
                  </a:cubicBezTo>
                  <a:cubicBezTo>
                    <a:pt x="6005955" y="221526"/>
                    <a:pt x="6018655" y="1288039"/>
                    <a:pt x="6025005" y="1342127"/>
                  </a:cubicBezTo>
                  <a:cubicBezTo>
                    <a:pt x="6031355" y="1423953"/>
                    <a:pt x="6027545" y="1507166"/>
                    <a:pt x="6027545" y="1588992"/>
                  </a:cubicBezTo>
                  <a:cubicBezTo>
                    <a:pt x="6027545" y="1661110"/>
                    <a:pt x="6028815" y="1727680"/>
                    <a:pt x="6030085" y="1798305"/>
                  </a:cubicBezTo>
                  <a:cubicBezTo>
                    <a:pt x="6030085" y="1819895"/>
                    <a:pt x="6030085" y="1833865"/>
                    <a:pt x="6030085" y="1857995"/>
                  </a:cubicBezTo>
                  <a:cubicBezTo>
                    <a:pt x="6007225" y="1857995"/>
                    <a:pt x="5986905" y="1859265"/>
                    <a:pt x="5952584" y="1857995"/>
                  </a:cubicBezTo>
                  <a:cubicBezTo>
                    <a:pt x="5647504" y="1852915"/>
                    <a:pt x="5337731" y="1859265"/>
                    <a:pt x="5032652" y="1854185"/>
                  </a:cubicBezTo>
                  <a:cubicBezTo>
                    <a:pt x="4849604" y="1850375"/>
                    <a:pt x="4671250" y="1852915"/>
                    <a:pt x="4488203" y="1850375"/>
                  </a:cubicBezTo>
                  <a:cubicBezTo>
                    <a:pt x="4403719" y="1849105"/>
                    <a:pt x="4319236" y="1847835"/>
                    <a:pt x="4234752" y="1846565"/>
                  </a:cubicBezTo>
                  <a:cubicBezTo>
                    <a:pt x="4183123" y="1846565"/>
                    <a:pt x="4136188" y="1847835"/>
                    <a:pt x="4084559" y="1847835"/>
                  </a:cubicBezTo>
                  <a:cubicBezTo>
                    <a:pt x="3953140" y="1846565"/>
                    <a:pt x="3591738" y="1847835"/>
                    <a:pt x="3460320" y="1846565"/>
                  </a:cubicBezTo>
                  <a:cubicBezTo>
                    <a:pt x="3366449" y="1845295"/>
                    <a:pt x="1489038" y="1854185"/>
                    <a:pt x="1395167" y="1852915"/>
                  </a:cubicBezTo>
                  <a:cubicBezTo>
                    <a:pt x="1371700" y="1852915"/>
                    <a:pt x="1343538" y="1854185"/>
                    <a:pt x="1320071" y="1854185"/>
                  </a:cubicBezTo>
                  <a:cubicBezTo>
                    <a:pt x="1263749" y="1854185"/>
                    <a:pt x="1212120" y="1855455"/>
                    <a:pt x="1155797" y="1855455"/>
                  </a:cubicBezTo>
                  <a:cubicBezTo>
                    <a:pt x="1014992" y="1855455"/>
                    <a:pt x="878879" y="1854185"/>
                    <a:pt x="738073" y="1852915"/>
                  </a:cubicBezTo>
                  <a:cubicBezTo>
                    <a:pt x="653590" y="1851645"/>
                    <a:pt x="569106" y="1850375"/>
                    <a:pt x="489316" y="1849105"/>
                  </a:cubicBezTo>
                  <a:cubicBezTo>
                    <a:pt x="339123" y="1847835"/>
                    <a:pt x="188931" y="1846565"/>
                    <a:pt x="48260" y="1846565"/>
                  </a:cubicBezTo>
                  <a:cubicBezTo>
                    <a:pt x="38100" y="1846565"/>
                    <a:pt x="29210" y="1846565"/>
                    <a:pt x="19050" y="1845295"/>
                  </a:cubicBezTo>
                  <a:cubicBezTo>
                    <a:pt x="10160" y="1844025"/>
                    <a:pt x="5080" y="1837675"/>
                    <a:pt x="7620" y="1828785"/>
                  </a:cubicBezTo>
                  <a:cubicBezTo>
                    <a:pt x="16510" y="1797024"/>
                    <a:pt x="12700" y="1762352"/>
                    <a:pt x="11430" y="1726293"/>
                  </a:cubicBezTo>
                  <a:cubicBezTo>
                    <a:pt x="10160" y="1652788"/>
                    <a:pt x="6350" y="1580671"/>
                    <a:pt x="7620" y="1507166"/>
                  </a:cubicBezTo>
                  <a:cubicBezTo>
                    <a:pt x="5080" y="1415632"/>
                    <a:pt x="0" y="282549"/>
                    <a:pt x="7620" y="189628"/>
                  </a:cubicBezTo>
                  <a:cubicBezTo>
                    <a:pt x="8890" y="171599"/>
                    <a:pt x="7620" y="152182"/>
                    <a:pt x="8890" y="134153"/>
                  </a:cubicBezTo>
                  <a:cubicBezTo>
                    <a:pt x="10160" y="105028"/>
                    <a:pt x="12700" y="73130"/>
                    <a:pt x="13970" y="44450"/>
                  </a:cubicBezTo>
                  <a:cubicBezTo>
                    <a:pt x="13970" y="41910"/>
                    <a:pt x="15240" y="39370"/>
                    <a:pt x="16510" y="38100"/>
                  </a:cubicBezTo>
                  <a:cubicBezTo>
                    <a:pt x="38100" y="35560"/>
                    <a:pt x="71592" y="30480"/>
                    <a:pt x="146689" y="29210"/>
                  </a:cubicBezTo>
                  <a:cubicBezTo>
                    <a:pt x="273414" y="25400"/>
                    <a:pt x="400139" y="22860"/>
                    <a:pt x="531558" y="20320"/>
                  </a:cubicBezTo>
                  <a:cubicBezTo>
                    <a:pt x="620735" y="17780"/>
                    <a:pt x="709912" y="16510"/>
                    <a:pt x="794396" y="13970"/>
                  </a:cubicBezTo>
                  <a:cubicBezTo>
                    <a:pt x="878879" y="11430"/>
                    <a:pt x="968056" y="8890"/>
                    <a:pt x="1052540" y="8890"/>
                  </a:cubicBezTo>
                  <a:cubicBezTo>
                    <a:pt x="1146410" y="7620"/>
                    <a:pt x="1240281" y="10160"/>
                    <a:pt x="1334152" y="8890"/>
                  </a:cubicBezTo>
                  <a:cubicBezTo>
                    <a:pt x="1451490" y="8890"/>
                    <a:pt x="3577658" y="6350"/>
                    <a:pt x="3694996" y="5080"/>
                  </a:cubicBezTo>
                  <a:cubicBezTo>
                    <a:pt x="3807641" y="3810"/>
                    <a:pt x="3920286" y="2540"/>
                    <a:pt x="4037624" y="2540"/>
                  </a:cubicBezTo>
                  <a:cubicBezTo>
                    <a:pt x="4230059" y="1270"/>
                    <a:pt x="4417799" y="0"/>
                    <a:pt x="4610234" y="0"/>
                  </a:cubicBezTo>
                  <a:cubicBezTo>
                    <a:pt x="4690024" y="0"/>
                    <a:pt x="4774508" y="2540"/>
                    <a:pt x="4854298" y="2540"/>
                  </a:cubicBezTo>
                  <a:cubicBezTo>
                    <a:pt x="5074893" y="3810"/>
                    <a:pt x="5300183" y="5080"/>
                    <a:pt x="5520779" y="7620"/>
                  </a:cubicBezTo>
                  <a:cubicBezTo>
                    <a:pt x="5638117" y="8890"/>
                    <a:pt x="5755455" y="12700"/>
                    <a:pt x="5872794" y="16510"/>
                  </a:cubicBezTo>
                  <a:cubicBezTo>
                    <a:pt x="5900955" y="16510"/>
                    <a:pt x="5929116" y="16510"/>
                    <a:pt x="5952584" y="16510"/>
                  </a:cubicBezTo>
                  <a:cubicBezTo>
                    <a:pt x="5978015" y="17780"/>
                    <a:pt x="5986905" y="20320"/>
                    <a:pt x="5997065" y="21590"/>
                  </a:cubicBezTo>
                  <a:close/>
                  <a:moveTo>
                    <a:pt x="6007225" y="1841485"/>
                  </a:moveTo>
                  <a:cubicBezTo>
                    <a:pt x="6008495" y="1824975"/>
                    <a:pt x="6009765" y="1812275"/>
                    <a:pt x="6009765" y="1799575"/>
                  </a:cubicBezTo>
                  <a:cubicBezTo>
                    <a:pt x="6008495" y="1720746"/>
                    <a:pt x="6007225" y="1647241"/>
                    <a:pt x="6007225" y="1568189"/>
                  </a:cubicBezTo>
                  <a:cubicBezTo>
                    <a:pt x="6007225" y="1532130"/>
                    <a:pt x="6009765" y="1496071"/>
                    <a:pt x="6008495" y="1460012"/>
                  </a:cubicBezTo>
                  <a:cubicBezTo>
                    <a:pt x="6008495" y="1426727"/>
                    <a:pt x="6007225" y="1392055"/>
                    <a:pt x="6005955" y="1358770"/>
                  </a:cubicBezTo>
                  <a:cubicBezTo>
                    <a:pt x="6000875" y="1307455"/>
                    <a:pt x="5989445" y="245103"/>
                    <a:pt x="5989445" y="193789"/>
                  </a:cubicBezTo>
                  <a:cubicBezTo>
                    <a:pt x="5986905" y="150795"/>
                    <a:pt x="5984365" y="106415"/>
                    <a:pt x="5981825" y="63500"/>
                  </a:cubicBezTo>
                  <a:cubicBezTo>
                    <a:pt x="5980555" y="44450"/>
                    <a:pt x="5979285" y="43180"/>
                    <a:pt x="5938503" y="41910"/>
                  </a:cubicBezTo>
                  <a:cubicBezTo>
                    <a:pt x="5924422" y="41910"/>
                    <a:pt x="5915035" y="41910"/>
                    <a:pt x="5900955" y="40640"/>
                  </a:cubicBezTo>
                  <a:cubicBezTo>
                    <a:pt x="5783617" y="36830"/>
                    <a:pt x="5661585" y="31750"/>
                    <a:pt x="5544247" y="30480"/>
                  </a:cubicBezTo>
                  <a:cubicBezTo>
                    <a:pt x="5257941" y="26670"/>
                    <a:pt x="4966943" y="25400"/>
                    <a:pt x="4680638" y="22860"/>
                  </a:cubicBezTo>
                  <a:cubicBezTo>
                    <a:pt x="4638396" y="22860"/>
                    <a:pt x="4591461" y="22860"/>
                    <a:pt x="4549219" y="22860"/>
                  </a:cubicBezTo>
                  <a:cubicBezTo>
                    <a:pt x="4478816" y="22860"/>
                    <a:pt x="4408413" y="22860"/>
                    <a:pt x="4342703" y="22860"/>
                  </a:cubicBezTo>
                  <a:cubicBezTo>
                    <a:pt x="4192511" y="22860"/>
                    <a:pt x="4042317" y="22860"/>
                    <a:pt x="3896818" y="24130"/>
                  </a:cubicBezTo>
                  <a:cubicBezTo>
                    <a:pt x="3770093" y="25400"/>
                    <a:pt x="1634537" y="29210"/>
                    <a:pt x="1507812" y="29210"/>
                  </a:cubicBezTo>
                  <a:cubicBezTo>
                    <a:pt x="1301297" y="29210"/>
                    <a:pt x="1094782" y="26670"/>
                    <a:pt x="888266" y="33020"/>
                  </a:cubicBezTo>
                  <a:cubicBezTo>
                    <a:pt x="780315" y="36830"/>
                    <a:pt x="677058" y="36830"/>
                    <a:pt x="573800" y="38100"/>
                  </a:cubicBezTo>
                  <a:cubicBezTo>
                    <a:pt x="395446" y="41910"/>
                    <a:pt x="217092" y="45720"/>
                    <a:pt x="49530" y="50800"/>
                  </a:cubicBezTo>
                  <a:cubicBezTo>
                    <a:pt x="36830" y="50800"/>
                    <a:pt x="34290" y="53340"/>
                    <a:pt x="33020" y="68969"/>
                  </a:cubicBezTo>
                  <a:cubicBezTo>
                    <a:pt x="31750" y="93933"/>
                    <a:pt x="31750" y="118897"/>
                    <a:pt x="30480" y="143861"/>
                  </a:cubicBezTo>
                  <a:cubicBezTo>
                    <a:pt x="29210" y="185468"/>
                    <a:pt x="26670" y="225687"/>
                    <a:pt x="25400" y="267294"/>
                  </a:cubicBezTo>
                  <a:cubicBezTo>
                    <a:pt x="20320" y="311674"/>
                    <a:pt x="26670" y="1396215"/>
                    <a:pt x="29210" y="1440595"/>
                  </a:cubicBezTo>
                  <a:cubicBezTo>
                    <a:pt x="29210" y="1487749"/>
                    <a:pt x="29210" y="1536290"/>
                    <a:pt x="30480" y="1583444"/>
                  </a:cubicBezTo>
                  <a:cubicBezTo>
                    <a:pt x="30480" y="1618116"/>
                    <a:pt x="33020" y="1652788"/>
                    <a:pt x="33020" y="1687461"/>
                  </a:cubicBezTo>
                  <a:cubicBezTo>
                    <a:pt x="33020" y="1724906"/>
                    <a:pt x="33020" y="1762352"/>
                    <a:pt x="31750" y="1799575"/>
                  </a:cubicBezTo>
                  <a:cubicBezTo>
                    <a:pt x="31750" y="1803385"/>
                    <a:pt x="31750" y="1805925"/>
                    <a:pt x="31750" y="1809735"/>
                  </a:cubicBezTo>
                  <a:cubicBezTo>
                    <a:pt x="31750" y="1819895"/>
                    <a:pt x="35560" y="1823705"/>
                    <a:pt x="44450" y="1823705"/>
                  </a:cubicBezTo>
                  <a:cubicBezTo>
                    <a:pt x="80979" y="1823705"/>
                    <a:pt x="146689" y="1824975"/>
                    <a:pt x="207705" y="1824975"/>
                  </a:cubicBezTo>
                  <a:cubicBezTo>
                    <a:pt x="296882" y="1824975"/>
                    <a:pt x="390752" y="1822435"/>
                    <a:pt x="479929" y="1824975"/>
                  </a:cubicBezTo>
                  <a:cubicBezTo>
                    <a:pt x="625429" y="1828785"/>
                    <a:pt x="770928" y="1831325"/>
                    <a:pt x="916428" y="1830055"/>
                  </a:cubicBezTo>
                  <a:cubicBezTo>
                    <a:pt x="1010298" y="1828785"/>
                    <a:pt x="1099475" y="1831325"/>
                    <a:pt x="1193346" y="1831325"/>
                  </a:cubicBezTo>
                  <a:cubicBezTo>
                    <a:pt x="1329458" y="1831325"/>
                    <a:pt x="1465570" y="1830055"/>
                    <a:pt x="1601683" y="1831325"/>
                  </a:cubicBezTo>
                  <a:cubicBezTo>
                    <a:pt x="1803504" y="1832595"/>
                    <a:pt x="4018850" y="1822435"/>
                    <a:pt x="4225365" y="1824975"/>
                  </a:cubicBezTo>
                  <a:cubicBezTo>
                    <a:pt x="4314542" y="1826245"/>
                    <a:pt x="4403719" y="1827515"/>
                    <a:pt x="4488203" y="1827515"/>
                  </a:cubicBezTo>
                  <a:cubicBezTo>
                    <a:pt x="4643089" y="1830055"/>
                    <a:pt x="4793282" y="1826245"/>
                    <a:pt x="4948169" y="1830055"/>
                  </a:cubicBezTo>
                  <a:cubicBezTo>
                    <a:pt x="5074893" y="1832595"/>
                    <a:pt x="5201619" y="1832595"/>
                    <a:pt x="5328344" y="1835135"/>
                  </a:cubicBezTo>
                  <a:cubicBezTo>
                    <a:pt x="5516086" y="1838945"/>
                    <a:pt x="5703826" y="1841485"/>
                    <a:pt x="5891568" y="1842755"/>
                  </a:cubicBezTo>
                  <a:cubicBezTo>
                    <a:pt x="5961971" y="1842755"/>
                    <a:pt x="5986905" y="1841485"/>
                    <a:pt x="6007225" y="1841485"/>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55" name="Google Shape;5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6" name="Google Shape;56;p5"/>
          <p:cNvSpPr txBox="1"/>
          <p:nvPr>
            <p:ph idx="1" type="body"/>
          </p:nvPr>
        </p:nvSpPr>
        <p:spPr>
          <a:xfrm>
            <a:off x="311700" y="1234240"/>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7" name="Google Shape;57;p5"/>
          <p:cNvSpPr txBox="1"/>
          <p:nvPr>
            <p:ph idx="2" type="body"/>
          </p:nvPr>
        </p:nvSpPr>
        <p:spPr>
          <a:xfrm>
            <a:off x="4832400" y="1214040"/>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8" name="Google Shape;58;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9" name="Google Shape;59;p5"/>
          <p:cNvSpPr/>
          <p:nvPr/>
        </p:nvSpPr>
        <p:spPr>
          <a:xfrm rot="3397668">
            <a:off x="658361" y="3335702"/>
            <a:ext cx="732653" cy="943698"/>
          </a:xfrm>
          <a:custGeom>
            <a:rect b="b" l="l" r="r" t="t"/>
            <a:pathLst>
              <a:path extrusionOk="0" h="1887656" w="1465507">
                <a:moveTo>
                  <a:pt x="0" y="0"/>
                </a:moveTo>
                <a:lnTo>
                  <a:pt x="1465507" y="0"/>
                </a:lnTo>
                <a:lnTo>
                  <a:pt x="1465507" y="1887656"/>
                </a:lnTo>
                <a:lnTo>
                  <a:pt x="0" y="1887656"/>
                </a:lnTo>
                <a:lnTo>
                  <a:pt x="0" y="0"/>
                </a:lnTo>
                <a:close/>
              </a:path>
            </a:pathLst>
          </a:custGeom>
          <a:blipFill rotWithShape="1">
            <a:blip r:embed="rId2">
              <a:alphaModFix/>
            </a:blip>
            <a:stretch>
              <a:fillRect b="0" l="0" r="0" t="0"/>
            </a:stretch>
          </a:blipFill>
          <a:ln>
            <a:noFill/>
          </a:ln>
        </p:spPr>
      </p:sp>
      <p:sp>
        <p:nvSpPr>
          <p:cNvPr id="60" name="Google Shape;60;p5"/>
          <p:cNvSpPr/>
          <p:nvPr/>
        </p:nvSpPr>
        <p:spPr>
          <a:xfrm rot="3397668">
            <a:off x="3062549" y="3335702"/>
            <a:ext cx="732653" cy="943698"/>
          </a:xfrm>
          <a:custGeom>
            <a:rect b="b" l="l" r="r" t="t"/>
            <a:pathLst>
              <a:path extrusionOk="0" h="1887656" w="1465507">
                <a:moveTo>
                  <a:pt x="0" y="0"/>
                </a:moveTo>
                <a:lnTo>
                  <a:pt x="1465508" y="0"/>
                </a:lnTo>
                <a:lnTo>
                  <a:pt x="1465508" y="1887656"/>
                </a:lnTo>
                <a:lnTo>
                  <a:pt x="0" y="1887656"/>
                </a:lnTo>
                <a:lnTo>
                  <a:pt x="0" y="0"/>
                </a:lnTo>
                <a:close/>
              </a:path>
            </a:pathLst>
          </a:custGeom>
          <a:blipFill rotWithShape="1">
            <a:blip r:embed="rId2">
              <a:alphaModFix/>
            </a:blip>
            <a:stretch>
              <a:fillRect b="0" l="0" r="0" t="0"/>
            </a:stretch>
          </a:blipFill>
          <a:ln>
            <a:noFill/>
          </a:ln>
        </p:spPr>
      </p:sp>
      <p:sp>
        <p:nvSpPr>
          <p:cNvPr id="61" name="Google Shape;61;p5"/>
          <p:cNvSpPr/>
          <p:nvPr/>
        </p:nvSpPr>
        <p:spPr>
          <a:xfrm rot="3397668">
            <a:off x="5277383" y="3335702"/>
            <a:ext cx="732653" cy="943698"/>
          </a:xfrm>
          <a:custGeom>
            <a:rect b="b" l="l" r="r" t="t"/>
            <a:pathLst>
              <a:path extrusionOk="0" h="1887656" w="1465507">
                <a:moveTo>
                  <a:pt x="0" y="0"/>
                </a:moveTo>
                <a:lnTo>
                  <a:pt x="1465507" y="0"/>
                </a:lnTo>
                <a:lnTo>
                  <a:pt x="1465507" y="1887656"/>
                </a:lnTo>
                <a:lnTo>
                  <a:pt x="0" y="1887656"/>
                </a:lnTo>
                <a:lnTo>
                  <a:pt x="0" y="0"/>
                </a:lnTo>
                <a:close/>
              </a:path>
            </a:pathLst>
          </a:custGeom>
          <a:blipFill rotWithShape="1">
            <a:blip r:embed="rId2">
              <a:alphaModFix/>
            </a:blip>
            <a:stretch>
              <a:fillRect b="0" l="0" r="0" t="0"/>
            </a:stretch>
          </a:blipFill>
          <a:ln>
            <a:noFill/>
          </a:ln>
        </p:spPr>
      </p:sp>
      <p:sp>
        <p:nvSpPr>
          <p:cNvPr id="62" name="Google Shape;62;p5"/>
          <p:cNvSpPr/>
          <p:nvPr/>
        </p:nvSpPr>
        <p:spPr>
          <a:xfrm rot="3397668">
            <a:off x="7639731" y="3335702"/>
            <a:ext cx="732653" cy="943698"/>
          </a:xfrm>
          <a:custGeom>
            <a:rect b="b" l="l" r="r" t="t"/>
            <a:pathLst>
              <a:path extrusionOk="0" h="1887656" w="1465507">
                <a:moveTo>
                  <a:pt x="0" y="0"/>
                </a:moveTo>
                <a:lnTo>
                  <a:pt x="1465508" y="0"/>
                </a:lnTo>
                <a:lnTo>
                  <a:pt x="1465508" y="1887656"/>
                </a:lnTo>
                <a:lnTo>
                  <a:pt x="0" y="1887656"/>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3" name="Shape 63"/>
        <p:cNvGrpSpPr/>
        <p:nvPr/>
      </p:nvGrpSpPr>
      <p:grpSpPr>
        <a:xfrm>
          <a:off x="0" y="0"/>
          <a:ext cx="0" cy="0"/>
          <a:chOff x="0" y="0"/>
          <a:chExt cx="0" cy="0"/>
        </a:xfrm>
      </p:grpSpPr>
      <p:sp>
        <p:nvSpPr>
          <p:cNvPr id="64" name="Google Shape;64;p6"/>
          <p:cNvSpPr/>
          <p:nvPr>
            <p:ph idx="2" type="pic"/>
          </p:nvPr>
        </p:nvSpPr>
        <p:spPr>
          <a:xfrm rot="-531318">
            <a:off x="1368155" y="2160921"/>
            <a:ext cx="2071593" cy="2071593"/>
          </a:xfrm>
          <a:prstGeom prst="rect">
            <a:avLst/>
          </a:prstGeom>
          <a:noFill/>
          <a:ln>
            <a:noFill/>
          </a:ln>
        </p:spPr>
      </p:sp>
      <p:sp>
        <p:nvSpPr>
          <p:cNvPr id="65" name="Google Shape;65;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6" name="Google Shape;66;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7" name="Google Shape;67;p6"/>
          <p:cNvSpPr/>
          <p:nvPr/>
        </p:nvSpPr>
        <p:spPr>
          <a:xfrm rot="-533899">
            <a:off x="926454" y="1734835"/>
            <a:ext cx="2954777" cy="2932616"/>
          </a:xfrm>
          <a:custGeom>
            <a:rect b="b" l="l" r="r" t="t"/>
            <a:pathLst>
              <a:path extrusionOk="0" h="5853173" w="5897404">
                <a:moveTo>
                  <a:pt x="0" y="0"/>
                </a:moveTo>
                <a:lnTo>
                  <a:pt x="5897404" y="0"/>
                </a:lnTo>
                <a:lnTo>
                  <a:pt x="5897404" y="5853174"/>
                </a:lnTo>
                <a:lnTo>
                  <a:pt x="0" y="5853174"/>
                </a:lnTo>
                <a:lnTo>
                  <a:pt x="0" y="0"/>
                </a:lnTo>
                <a:close/>
              </a:path>
            </a:pathLst>
          </a:custGeom>
          <a:blipFill rotWithShape="1">
            <a:blip r:embed="rId2">
              <a:alphaModFix/>
            </a:blip>
            <a:stretch>
              <a:fillRect b="0" l="0" r="0" t="0"/>
            </a:stretch>
          </a:blipFill>
          <a:ln>
            <a:noFill/>
          </a:ln>
        </p:spPr>
      </p:sp>
      <p:sp>
        <p:nvSpPr>
          <p:cNvPr id="68" name="Google Shape;68;p6"/>
          <p:cNvSpPr/>
          <p:nvPr>
            <p:ph idx="3" type="pic"/>
          </p:nvPr>
        </p:nvSpPr>
        <p:spPr>
          <a:xfrm rot="556035">
            <a:off x="5936627" y="2163682"/>
            <a:ext cx="2071538" cy="2071538"/>
          </a:xfrm>
          <a:prstGeom prst="rect">
            <a:avLst/>
          </a:prstGeom>
          <a:noFill/>
          <a:ln>
            <a:noFill/>
          </a:ln>
        </p:spPr>
      </p:sp>
      <p:sp>
        <p:nvSpPr>
          <p:cNvPr id="69" name="Google Shape;69;p6"/>
          <p:cNvSpPr/>
          <p:nvPr/>
        </p:nvSpPr>
        <p:spPr>
          <a:xfrm rot="553581">
            <a:off x="5494547" y="1736484"/>
            <a:ext cx="2942540" cy="2920471"/>
          </a:xfrm>
          <a:custGeom>
            <a:rect b="b" l="l" r="r" t="t"/>
            <a:pathLst>
              <a:path extrusionOk="0" h="5853173" w="5897404">
                <a:moveTo>
                  <a:pt x="0" y="0"/>
                </a:moveTo>
                <a:lnTo>
                  <a:pt x="5897404" y="0"/>
                </a:lnTo>
                <a:lnTo>
                  <a:pt x="5897404" y="5853174"/>
                </a:lnTo>
                <a:lnTo>
                  <a:pt x="0" y="5853174"/>
                </a:lnTo>
                <a:lnTo>
                  <a:pt x="0" y="0"/>
                </a:lnTo>
                <a:close/>
              </a:path>
            </a:pathLst>
          </a:custGeom>
          <a:blipFill rotWithShape="1">
            <a:blip r:embed="rId2">
              <a:alphaModFix/>
            </a:blip>
            <a:stretch>
              <a:fillRect b="0" l="0" r="0" t="0"/>
            </a:stretch>
          </a:blipFill>
          <a:ln>
            <a:noFill/>
          </a:ln>
        </p:spPr>
      </p:sp>
      <p:sp>
        <p:nvSpPr>
          <p:cNvPr id="70" name="Google Shape;70;p6"/>
          <p:cNvSpPr/>
          <p:nvPr/>
        </p:nvSpPr>
        <p:spPr>
          <a:xfrm>
            <a:off x="-288914" y="1339002"/>
            <a:ext cx="2289407" cy="1694162"/>
          </a:xfrm>
          <a:custGeom>
            <a:rect b="b" l="l" r="r" t="t"/>
            <a:pathLst>
              <a:path extrusionOk="0" h="1656882" w="2239029">
                <a:moveTo>
                  <a:pt x="0" y="0"/>
                </a:moveTo>
                <a:lnTo>
                  <a:pt x="2239029" y="0"/>
                </a:lnTo>
                <a:lnTo>
                  <a:pt x="2239029" y="1656882"/>
                </a:lnTo>
                <a:lnTo>
                  <a:pt x="0" y="1656882"/>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1" name="Shape 71"/>
        <p:cNvGrpSpPr/>
        <p:nvPr/>
      </p:nvGrpSpPr>
      <p:grpSpPr>
        <a:xfrm>
          <a:off x="0" y="0"/>
          <a:ext cx="0" cy="0"/>
          <a:chOff x="0" y="0"/>
          <a:chExt cx="0" cy="0"/>
        </a:xfrm>
      </p:grpSpPr>
      <p:sp>
        <p:nvSpPr>
          <p:cNvPr id="72" name="Google Shape;72;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3" name="Google Shape;7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4" name="Google Shape;74;p7"/>
          <p:cNvSpPr/>
          <p:nvPr/>
        </p:nvSpPr>
        <p:spPr>
          <a:xfrm flipH="1">
            <a:off x="5645038" y="-9"/>
            <a:ext cx="4603040" cy="4444026"/>
          </a:xfrm>
          <a:custGeom>
            <a:rect b="b" l="l" r="r" t="t"/>
            <a:pathLst>
              <a:path extrusionOk="0" h="7026128" w="7277533">
                <a:moveTo>
                  <a:pt x="7277533" y="0"/>
                </a:moveTo>
                <a:lnTo>
                  <a:pt x="0" y="0"/>
                </a:lnTo>
                <a:lnTo>
                  <a:pt x="0" y="7026128"/>
                </a:lnTo>
                <a:lnTo>
                  <a:pt x="7277533" y="7026128"/>
                </a:lnTo>
                <a:lnTo>
                  <a:pt x="7277533"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5" name="Shape 75"/>
        <p:cNvGrpSpPr/>
        <p:nvPr/>
      </p:nvGrpSpPr>
      <p:grpSpPr>
        <a:xfrm>
          <a:off x="0" y="0"/>
          <a:ext cx="0" cy="0"/>
          <a:chOff x="0" y="0"/>
          <a:chExt cx="0" cy="0"/>
        </a:xfrm>
      </p:grpSpPr>
      <p:grpSp>
        <p:nvGrpSpPr>
          <p:cNvPr id="76" name="Google Shape;76;p8"/>
          <p:cNvGrpSpPr/>
          <p:nvPr/>
        </p:nvGrpSpPr>
        <p:grpSpPr>
          <a:xfrm>
            <a:off x="394556" y="2715475"/>
            <a:ext cx="3787088" cy="1117790"/>
            <a:chOff x="-3810" y="0"/>
            <a:chExt cx="6031355" cy="1859265"/>
          </a:xfrm>
        </p:grpSpPr>
        <p:sp>
          <p:nvSpPr>
            <p:cNvPr id="77" name="Google Shape;77;p8"/>
            <p:cNvSpPr/>
            <p:nvPr/>
          </p:nvSpPr>
          <p:spPr>
            <a:xfrm>
              <a:off x="10160" y="16510"/>
              <a:ext cx="6002145" cy="1832595"/>
            </a:xfrm>
            <a:custGeom>
              <a:rect b="b" l="l" r="r" t="t"/>
              <a:pathLst>
                <a:path extrusionOk="0" h="1832595" w="6002145">
                  <a:moveTo>
                    <a:pt x="6002145" y="1832595"/>
                  </a:moveTo>
                  <a:lnTo>
                    <a:pt x="0" y="1824975"/>
                  </a:lnTo>
                  <a:lnTo>
                    <a:pt x="0" y="648819"/>
                  </a:lnTo>
                  <a:lnTo>
                    <a:pt x="17780" y="19050"/>
                  </a:lnTo>
                  <a:lnTo>
                    <a:pt x="2991078" y="0"/>
                  </a:lnTo>
                  <a:lnTo>
                    <a:pt x="5983095" y="5080"/>
                  </a:lnTo>
                  <a:close/>
                </a:path>
              </a:pathLst>
            </a:custGeom>
            <a:solidFill>
              <a:srgbClr val="FFDDC5"/>
            </a:solidFill>
            <a:ln>
              <a:noFill/>
            </a:ln>
          </p:spPr>
        </p:sp>
        <p:sp>
          <p:nvSpPr>
            <p:cNvPr id="78" name="Google Shape;78;p8"/>
            <p:cNvSpPr/>
            <p:nvPr/>
          </p:nvSpPr>
          <p:spPr>
            <a:xfrm>
              <a:off x="-3810" y="0"/>
              <a:ext cx="6031355" cy="1859265"/>
            </a:xfrm>
            <a:custGeom>
              <a:rect b="b" l="l" r="r" t="t"/>
              <a:pathLst>
                <a:path extrusionOk="0" h="1859265" w="6031355">
                  <a:moveTo>
                    <a:pt x="5997065" y="21590"/>
                  </a:moveTo>
                  <a:cubicBezTo>
                    <a:pt x="5998335" y="34290"/>
                    <a:pt x="5998335" y="44450"/>
                    <a:pt x="5999605" y="54610"/>
                  </a:cubicBezTo>
                  <a:cubicBezTo>
                    <a:pt x="6002145" y="91160"/>
                    <a:pt x="6003415" y="129992"/>
                    <a:pt x="6005955" y="167438"/>
                  </a:cubicBezTo>
                  <a:cubicBezTo>
                    <a:pt x="6005955" y="221526"/>
                    <a:pt x="6018655" y="1288039"/>
                    <a:pt x="6025005" y="1342127"/>
                  </a:cubicBezTo>
                  <a:cubicBezTo>
                    <a:pt x="6031355" y="1423953"/>
                    <a:pt x="6027545" y="1507166"/>
                    <a:pt x="6027545" y="1588992"/>
                  </a:cubicBezTo>
                  <a:cubicBezTo>
                    <a:pt x="6027545" y="1661110"/>
                    <a:pt x="6028815" y="1727680"/>
                    <a:pt x="6030085" y="1798305"/>
                  </a:cubicBezTo>
                  <a:cubicBezTo>
                    <a:pt x="6030085" y="1819895"/>
                    <a:pt x="6030085" y="1833865"/>
                    <a:pt x="6030085" y="1857995"/>
                  </a:cubicBezTo>
                  <a:cubicBezTo>
                    <a:pt x="6007225" y="1857995"/>
                    <a:pt x="5986905" y="1859265"/>
                    <a:pt x="5952584" y="1857995"/>
                  </a:cubicBezTo>
                  <a:cubicBezTo>
                    <a:pt x="5647504" y="1852915"/>
                    <a:pt x="5337731" y="1859265"/>
                    <a:pt x="5032652" y="1854185"/>
                  </a:cubicBezTo>
                  <a:cubicBezTo>
                    <a:pt x="4849604" y="1850375"/>
                    <a:pt x="4671250" y="1852915"/>
                    <a:pt x="4488203" y="1850375"/>
                  </a:cubicBezTo>
                  <a:cubicBezTo>
                    <a:pt x="4403719" y="1849105"/>
                    <a:pt x="4319236" y="1847835"/>
                    <a:pt x="4234752" y="1846565"/>
                  </a:cubicBezTo>
                  <a:cubicBezTo>
                    <a:pt x="4183123" y="1846565"/>
                    <a:pt x="4136188" y="1847835"/>
                    <a:pt x="4084559" y="1847835"/>
                  </a:cubicBezTo>
                  <a:cubicBezTo>
                    <a:pt x="3953140" y="1846565"/>
                    <a:pt x="3591738" y="1847835"/>
                    <a:pt x="3460320" y="1846565"/>
                  </a:cubicBezTo>
                  <a:cubicBezTo>
                    <a:pt x="3366449" y="1845295"/>
                    <a:pt x="1489038" y="1854185"/>
                    <a:pt x="1395167" y="1852915"/>
                  </a:cubicBezTo>
                  <a:cubicBezTo>
                    <a:pt x="1371700" y="1852915"/>
                    <a:pt x="1343538" y="1854185"/>
                    <a:pt x="1320071" y="1854185"/>
                  </a:cubicBezTo>
                  <a:cubicBezTo>
                    <a:pt x="1263749" y="1854185"/>
                    <a:pt x="1212120" y="1855455"/>
                    <a:pt x="1155797" y="1855455"/>
                  </a:cubicBezTo>
                  <a:cubicBezTo>
                    <a:pt x="1014992" y="1855455"/>
                    <a:pt x="878879" y="1854185"/>
                    <a:pt x="738073" y="1852915"/>
                  </a:cubicBezTo>
                  <a:cubicBezTo>
                    <a:pt x="653590" y="1851645"/>
                    <a:pt x="569106" y="1850375"/>
                    <a:pt x="489316" y="1849105"/>
                  </a:cubicBezTo>
                  <a:cubicBezTo>
                    <a:pt x="339123" y="1847835"/>
                    <a:pt x="188931" y="1846565"/>
                    <a:pt x="48260" y="1846565"/>
                  </a:cubicBezTo>
                  <a:cubicBezTo>
                    <a:pt x="38100" y="1846565"/>
                    <a:pt x="29210" y="1846565"/>
                    <a:pt x="19050" y="1845295"/>
                  </a:cubicBezTo>
                  <a:cubicBezTo>
                    <a:pt x="10160" y="1844025"/>
                    <a:pt x="5080" y="1837675"/>
                    <a:pt x="7620" y="1828785"/>
                  </a:cubicBezTo>
                  <a:cubicBezTo>
                    <a:pt x="16510" y="1797024"/>
                    <a:pt x="12700" y="1762352"/>
                    <a:pt x="11430" y="1726293"/>
                  </a:cubicBezTo>
                  <a:cubicBezTo>
                    <a:pt x="10160" y="1652788"/>
                    <a:pt x="6350" y="1580671"/>
                    <a:pt x="7620" y="1507166"/>
                  </a:cubicBezTo>
                  <a:cubicBezTo>
                    <a:pt x="5080" y="1415632"/>
                    <a:pt x="0" y="282549"/>
                    <a:pt x="7620" y="189628"/>
                  </a:cubicBezTo>
                  <a:cubicBezTo>
                    <a:pt x="8890" y="171599"/>
                    <a:pt x="7620" y="152182"/>
                    <a:pt x="8890" y="134153"/>
                  </a:cubicBezTo>
                  <a:cubicBezTo>
                    <a:pt x="10160" y="105028"/>
                    <a:pt x="12700" y="73130"/>
                    <a:pt x="13970" y="44450"/>
                  </a:cubicBezTo>
                  <a:cubicBezTo>
                    <a:pt x="13970" y="41910"/>
                    <a:pt x="15240" y="39370"/>
                    <a:pt x="16510" y="38100"/>
                  </a:cubicBezTo>
                  <a:cubicBezTo>
                    <a:pt x="38100" y="35560"/>
                    <a:pt x="71592" y="30480"/>
                    <a:pt x="146689" y="29210"/>
                  </a:cubicBezTo>
                  <a:cubicBezTo>
                    <a:pt x="273414" y="25400"/>
                    <a:pt x="400139" y="22860"/>
                    <a:pt x="531558" y="20320"/>
                  </a:cubicBezTo>
                  <a:cubicBezTo>
                    <a:pt x="620735" y="17780"/>
                    <a:pt x="709912" y="16510"/>
                    <a:pt x="794396" y="13970"/>
                  </a:cubicBezTo>
                  <a:cubicBezTo>
                    <a:pt x="878879" y="11430"/>
                    <a:pt x="968056" y="8890"/>
                    <a:pt x="1052540" y="8890"/>
                  </a:cubicBezTo>
                  <a:cubicBezTo>
                    <a:pt x="1146410" y="7620"/>
                    <a:pt x="1240281" y="10160"/>
                    <a:pt x="1334152" y="8890"/>
                  </a:cubicBezTo>
                  <a:cubicBezTo>
                    <a:pt x="1451490" y="8890"/>
                    <a:pt x="3577658" y="6350"/>
                    <a:pt x="3694996" y="5080"/>
                  </a:cubicBezTo>
                  <a:cubicBezTo>
                    <a:pt x="3807641" y="3810"/>
                    <a:pt x="3920286" y="2540"/>
                    <a:pt x="4037624" y="2540"/>
                  </a:cubicBezTo>
                  <a:cubicBezTo>
                    <a:pt x="4230059" y="1270"/>
                    <a:pt x="4417799" y="0"/>
                    <a:pt x="4610234" y="0"/>
                  </a:cubicBezTo>
                  <a:cubicBezTo>
                    <a:pt x="4690024" y="0"/>
                    <a:pt x="4774508" y="2540"/>
                    <a:pt x="4854298" y="2540"/>
                  </a:cubicBezTo>
                  <a:cubicBezTo>
                    <a:pt x="5074893" y="3810"/>
                    <a:pt x="5300183" y="5080"/>
                    <a:pt x="5520779" y="7620"/>
                  </a:cubicBezTo>
                  <a:cubicBezTo>
                    <a:pt x="5638117" y="8890"/>
                    <a:pt x="5755455" y="12700"/>
                    <a:pt x="5872794" y="16510"/>
                  </a:cubicBezTo>
                  <a:cubicBezTo>
                    <a:pt x="5900955" y="16510"/>
                    <a:pt x="5929116" y="16510"/>
                    <a:pt x="5952584" y="16510"/>
                  </a:cubicBezTo>
                  <a:cubicBezTo>
                    <a:pt x="5978015" y="17780"/>
                    <a:pt x="5986905" y="20320"/>
                    <a:pt x="5997065" y="21590"/>
                  </a:cubicBezTo>
                  <a:close/>
                  <a:moveTo>
                    <a:pt x="6007225" y="1841485"/>
                  </a:moveTo>
                  <a:cubicBezTo>
                    <a:pt x="6008495" y="1824975"/>
                    <a:pt x="6009765" y="1812275"/>
                    <a:pt x="6009765" y="1799575"/>
                  </a:cubicBezTo>
                  <a:cubicBezTo>
                    <a:pt x="6008495" y="1720746"/>
                    <a:pt x="6007225" y="1647241"/>
                    <a:pt x="6007225" y="1568189"/>
                  </a:cubicBezTo>
                  <a:cubicBezTo>
                    <a:pt x="6007225" y="1532130"/>
                    <a:pt x="6009765" y="1496071"/>
                    <a:pt x="6008495" y="1460012"/>
                  </a:cubicBezTo>
                  <a:cubicBezTo>
                    <a:pt x="6008495" y="1426727"/>
                    <a:pt x="6007225" y="1392055"/>
                    <a:pt x="6005955" y="1358770"/>
                  </a:cubicBezTo>
                  <a:cubicBezTo>
                    <a:pt x="6000875" y="1307455"/>
                    <a:pt x="5989445" y="245103"/>
                    <a:pt x="5989445" y="193789"/>
                  </a:cubicBezTo>
                  <a:cubicBezTo>
                    <a:pt x="5986905" y="150795"/>
                    <a:pt x="5984365" y="106415"/>
                    <a:pt x="5981825" y="63500"/>
                  </a:cubicBezTo>
                  <a:cubicBezTo>
                    <a:pt x="5980555" y="44450"/>
                    <a:pt x="5979285" y="43180"/>
                    <a:pt x="5938503" y="41910"/>
                  </a:cubicBezTo>
                  <a:cubicBezTo>
                    <a:pt x="5924422" y="41910"/>
                    <a:pt x="5915035" y="41910"/>
                    <a:pt x="5900955" y="40640"/>
                  </a:cubicBezTo>
                  <a:cubicBezTo>
                    <a:pt x="5783617" y="36830"/>
                    <a:pt x="5661585" y="31750"/>
                    <a:pt x="5544247" y="30480"/>
                  </a:cubicBezTo>
                  <a:cubicBezTo>
                    <a:pt x="5257941" y="26670"/>
                    <a:pt x="4966943" y="25400"/>
                    <a:pt x="4680638" y="22860"/>
                  </a:cubicBezTo>
                  <a:cubicBezTo>
                    <a:pt x="4638396" y="22860"/>
                    <a:pt x="4591461" y="22860"/>
                    <a:pt x="4549219" y="22860"/>
                  </a:cubicBezTo>
                  <a:cubicBezTo>
                    <a:pt x="4478816" y="22860"/>
                    <a:pt x="4408413" y="22860"/>
                    <a:pt x="4342703" y="22860"/>
                  </a:cubicBezTo>
                  <a:cubicBezTo>
                    <a:pt x="4192511" y="22860"/>
                    <a:pt x="4042317" y="22860"/>
                    <a:pt x="3896818" y="24130"/>
                  </a:cubicBezTo>
                  <a:cubicBezTo>
                    <a:pt x="3770093" y="25400"/>
                    <a:pt x="1634537" y="29210"/>
                    <a:pt x="1507812" y="29210"/>
                  </a:cubicBezTo>
                  <a:cubicBezTo>
                    <a:pt x="1301297" y="29210"/>
                    <a:pt x="1094782" y="26670"/>
                    <a:pt x="888266" y="33020"/>
                  </a:cubicBezTo>
                  <a:cubicBezTo>
                    <a:pt x="780315" y="36830"/>
                    <a:pt x="677058" y="36830"/>
                    <a:pt x="573800" y="38100"/>
                  </a:cubicBezTo>
                  <a:cubicBezTo>
                    <a:pt x="395446" y="41910"/>
                    <a:pt x="217092" y="45720"/>
                    <a:pt x="49530" y="50800"/>
                  </a:cubicBezTo>
                  <a:cubicBezTo>
                    <a:pt x="36830" y="50800"/>
                    <a:pt x="34290" y="53340"/>
                    <a:pt x="33020" y="68969"/>
                  </a:cubicBezTo>
                  <a:cubicBezTo>
                    <a:pt x="31750" y="93933"/>
                    <a:pt x="31750" y="118897"/>
                    <a:pt x="30480" y="143861"/>
                  </a:cubicBezTo>
                  <a:cubicBezTo>
                    <a:pt x="29210" y="185468"/>
                    <a:pt x="26670" y="225687"/>
                    <a:pt x="25400" y="267294"/>
                  </a:cubicBezTo>
                  <a:cubicBezTo>
                    <a:pt x="20320" y="311674"/>
                    <a:pt x="26670" y="1396215"/>
                    <a:pt x="29210" y="1440595"/>
                  </a:cubicBezTo>
                  <a:cubicBezTo>
                    <a:pt x="29210" y="1487749"/>
                    <a:pt x="29210" y="1536290"/>
                    <a:pt x="30480" y="1583444"/>
                  </a:cubicBezTo>
                  <a:cubicBezTo>
                    <a:pt x="30480" y="1618116"/>
                    <a:pt x="33020" y="1652788"/>
                    <a:pt x="33020" y="1687461"/>
                  </a:cubicBezTo>
                  <a:cubicBezTo>
                    <a:pt x="33020" y="1724906"/>
                    <a:pt x="33020" y="1762352"/>
                    <a:pt x="31750" y="1799575"/>
                  </a:cubicBezTo>
                  <a:cubicBezTo>
                    <a:pt x="31750" y="1803385"/>
                    <a:pt x="31750" y="1805925"/>
                    <a:pt x="31750" y="1809735"/>
                  </a:cubicBezTo>
                  <a:cubicBezTo>
                    <a:pt x="31750" y="1819895"/>
                    <a:pt x="35560" y="1823705"/>
                    <a:pt x="44450" y="1823705"/>
                  </a:cubicBezTo>
                  <a:cubicBezTo>
                    <a:pt x="80979" y="1823705"/>
                    <a:pt x="146689" y="1824975"/>
                    <a:pt x="207705" y="1824975"/>
                  </a:cubicBezTo>
                  <a:cubicBezTo>
                    <a:pt x="296882" y="1824975"/>
                    <a:pt x="390752" y="1822435"/>
                    <a:pt x="479929" y="1824975"/>
                  </a:cubicBezTo>
                  <a:cubicBezTo>
                    <a:pt x="625429" y="1828785"/>
                    <a:pt x="770928" y="1831325"/>
                    <a:pt x="916428" y="1830055"/>
                  </a:cubicBezTo>
                  <a:cubicBezTo>
                    <a:pt x="1010298" y="1828785"/>
                    <a:pt x="1099475" y="1831325"/>
                    <a:pt x="1193346" y="1831325"/>
                  </a:cubicBezTo>
                  <a:cubicBezTo>
                    <a:pt x="1329458" y="1831325"/>
                    <a:pt x="1465570" y="1830055"/>
                    <a:pt x="1601683" y="1831325"/>
                  </a:cubicBezTo>
                  <a:cubicBezTo>
                    <a:pt x="1803504" y="1832595"/>
                    <a:pt x="4018850" y="1822435"/>
                    <a:pt x="4225365" y="1824975"/>
                  </a:cubicBezTo>
                  <a:cubicBezTo>
                    <a:pt x="4314542" y="1826245"/>
                    <a:pt x="4403719" y="1827515"/>
                    <a:pt x="4488203" y="1827515"/>
                  </a:cubicBezTo>
                  <a:cubicBezTo>
                    <a:pt x="4643089" y="1830055"/>
                    <a:pt x="4793282" y="1826245"/>
                    <a:pt x="4948169" y="1830055"/>
                  </a:cubicBezTo>
                  <a:cubicBezTo>
                    <a:pt x="5074893" y="1832595"/>
                    <a:pt x="5201619" y="1832595"/>
                    <a:pt x="5328344" y="1835135"/>
                  </a:cubicBezTo>
                  <a:cubicBezTo>
                    <a:pt x="5516086" y="1838945"/>
                    <a:pt x="5703826" y="1841485"/>
                    <a:pt x="5891568" y="1842755"/>
                  </a:cubicBezTo>
                  <a:cubicBezTo>
                    <a:pt x="5961971" y="1842755"/>
                    <a:pt x="5986905" y="1841485"/>
                    <a:pt x="6007225" y="1841485"/>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79" name="Google Shape;79;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1" name="Google Shape;81;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2" name="Google Shape;82;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3" name="Google Shape;83;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4" name="Google Shape;84;p8"/>
          <p:cNvSpPr/>
          <p:nvPr/>
        </p:nvSpPr>
        <p:spPr>
          <a:xfrm>
            <a:off x="4423815" y="3410914"/>
            <a:ext cx="2227500" cy="2057400"/>
          </a:xfrm>
          <a:custGeom>
            <a:rect b="b" l="l" r="r" t="t"/>
            <a:pathLst>
              <a:path extrusionOk="0" h="4114800" w="4455000">
                <a:moveTo>
                  <a:pt x="0" y="0"/>
                </a:moveTo>
                <a:lnTo>
                  <a:pt x="4455000" y="0"/>
                </a:lnTo>
                <a:lnTo>
                  <a:pt x="4455000" y="4114800"/>
                </a:lnTo>
                <a:lnTo>
                  <a:pt x="0" y="4114800"/>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5" name="Shape 85"/>
        <p:cNvGrpSpPr/>
        <p:nvPr/>
      </p:nvGrpSpPr>
      <p:grpSpPr>
        <a:xfrm>
          <a:off x="0" y="0"/>
          <a:ext cx="0" cy="0"/>
          <a:chOff x="0" y="0"/>
          <a:chExt cx="0" cy="0"/>
        </a:xfrm>
      </p:grpSpPr>
      <p:grpSp>
        <p:nvGrpSpPr>
          <p:cNvPr id="86" name="Google Shape;86;p9"/>
          <p:cNvGrpSpPr/>
          <p:nvPr/>
        </p:nvGrpSpPr>
        <p:grpSpPr>
          <a:xfrm>
            <a:off x="1" y="4108050"/>
            <a:ext cx="9536779" cy="1020922"/>
            <a:chOff x="-3810" y="0"/>
            <a:chExt cx="6031355" cy="1859265"/>
          </a:xfrm>
        </p:grpSpPr>
        <p:sp>
          <p:nvSpPr>
            <p:cNvPr id="87" name="Google Shape;87;p9"/>
            <p:cNvSpPr/>
            <p:nvPr/>
          </p:nvSpPr>
          <p:spPr>
            <a:xfrm>
              <a:off x="10160" y="16510"/>
              <a:ext cx="6002145" cy="1832595"/>
            </a:xfrm>
            <a:custGeom>
              <a:rect b="b" l="l" r="r" t="t"/>
              <a:pathLst>
                <a:path extrusionOk="0" h="1832595" w="6002145">
                  <a:moveTo>
                    <a:pt x="6002145" y="1832595"/>
                  </a:moveTo>
                  <a:lnTo>
                    <a:pt x="0" y="1824975"/>
                  </a:lnTo>
                  <a:lnTo>
                    <a:pt x="0" y="648819"/>
                  </a:lnTo>
                  <a:lnTo>
                    <a:pt x="17780" y="19050"/>
                  </a:lnTo>
                  <a:lnTo>
                    <a:pt x="2991078" y="0"/>
                  </a:lnTo>
                  <a:lnTo>
                    <a:pt x="5983095" y="5080"/>
                  </a:lnTo>
                  <a:close/>
                </a:path>
              </a:pathLst>
            </a:custGeom>
            <a:solidFill>
              <a:srgbClr val="FFDDC5"/>
            </a:solidFill>
            <a:ln>
              <a:noFill/>
            </a:ln>
          </p:spPr>
        </p:sp>
        <p:sp>
          <p:nvSpPr>
            <p:cNvPr id="88" name="Google Shape;88;p9"/>
            <p:cNvSpPr/>
            <p:nvPr/>
          </p:nvSpPr>
          <p:spPr>
            <a:xfrm>
              <a:off x="-3810" y="0"/>
              <a:ext cx="6031355" cy="1859265"/>
            </a:xfrm>
            <a:custGeom>
              <a:rect b="b" l="l" r="r" t="t"/>
              <a:pathLst>
                <a:path extrusionOk="0" h="1859265" w="6031355">
                  <a:moveTo>
                    <a:pt x="5997065" y="21590"/>
                  </a:moveTo>
                  <a:cubicBezTo>
                    <a:pt x="5998335" y="34290"/>
                    <a:pt x="5998335" y="44450"/>
                    <a:pt x="5999605" y="54610"/>
                  </a:cubicBezTo>
                  <a:cubicBezTo>
                    <a:pt x="6002145" y="91160"/>
                    <a:pt x="6003415" y="129992"/>
                    <a:pt x="6005955" y="167438"/>
                  </a:cubicBezTo>
                  <a:cubicBezTo>
                    <a:pt x="6005955" y="221526"/>
                    <a:pt x="6018655" y="1288039"/>
                    <a:pt x="6025005" y="1342127"/>
                  </a:cubicBezTo>
                  <a:cubicBezTo>
                    <a:pt x="6031355" y="1423953"/>
                    <a:pt x="6027545" y="1507166"/>
                    <a:pt x="6027545" y="1588992"/>
                  </a:cubicBezTo>
                  <a:cubicBezTo>
                    <a:pt x="6027545" y="1661110"/>
                    <a:pt x="6028815" y="1727680"/>
                    <a:pt x="6030085" y="1798305"/>
                  </a:cubicBezTo>
                  <a:cubicBezTo>
                    <a:pt x="6030085" y="1819895"/>
                    <a:pt x="6030085" y="1833865"/>
                    <a:pt x="6030085" y="1857995"/>
                  </a:cubicBezTo>
                  <a:cubicBezTo>
                    <a:pt x="6007225" y="1857995"/>
                    <a:pt x="5986905" y="1859265"/>
                    <a:pt x="5952584" y="1857995"/>
                  </a:cubicBezTo>
                  <a:cubicBezTo>
                    <a:pt x="5647504" y="1852915"/>
                    <a:pt x="5337731" y="1859265"/>
                    <a:pt x="5032652" y="1854185"/>
                  </a:cubicBezTo>
                  <a:cubicBezTo>
                    <a:pt x="4849604" y="1850375"/>
                    <a:pt x="4671250" y="1852915"/>
                    <a:pt x="4488203" y="1850375"/>
                  </a:cubicBezTo>
                  <a:cubicBezTo>
                    <a:pt x="4403719" y="1849105"/>
                    <a:pt x="4319236" y="1847835"/>
                    <a:pt x="4234752" y="1846565"/>
                  </a:cubicBezTo>
                  <a:cubicBezTo>
                    <a:pt x="4183123" y="1846565"/>
                    <a:pt x="4136188" y="1847835"/>
                    <a:pt x="4084559" y="1847835"/>
                  </a:cubicBezTo>
                  <a:cubicBezTo>
                    <a:pt x="3953140" y="1846565"/>
                    <a:pt x="3591738" y="1847835"/>
                    <a:pt x="3460320" y="1846565"/>
                  </a:cubicBezTo>
                  <a:cubicBezTo>
                    <a:pt x="3366449" y="1845295"/>
                    <a:pt x="1489038" y="1854185"/>
                    <a:pt x="1395167" y="1852915"/>
                  </a:cubicBezTo>
                  <a:cubicBezTo>
                    <a:pt x="1371700" y="1852915"/>
                    <a:pt x="1343538" y="1854185"/>
                    <a:pt x="1320071" y="1854185"/>
                  </a:cubicBezTo>
                  <a:cubicBezTo>
                    <a:pt x="1263749" y="1854185"/>
                    <a:pt x="1212120" y="1855455"/>
                    <a:pt x="1155797" y="1855455"/>
                  </a:cubicBezTo>
                  <a:cubicBezTo>
                    <a:pt x="1014992" y="1855455"/>
                    <a:pt x="878879" y="1854185"/>
                    <a:pt x="738073" y="1852915"/>
                  </a:cubicBezTo>
                  <a:cubicBezTo>
                    <a:pt x="653590" y="1851645"/>
                    <a:pt x="569106" y="1850375"/>
                    <a:pt x="489316" y="1849105"/>
                  </a:cubicBezTo>
                  <a:cubicBezTo>
                    <a:pt x="339123" y="1847835"/>
                    <a:pt x="188931" y="1846565"/>
                    <a:pt x="48260" y="1846565"/>
                  </a:cubicBezTo>
                  <a:cubicBezTo>
                    <a:pt x="38100" y="1846565"/>
                    <a:pt x="29210" y="1846565"/>
                    <a:pt x="19050" y="1845295"/>
                  </a:cubicBezTo>
                  <a:cubicBezTo>
                    <a:pt x="10160" y="1844025"/>
                    <a:pt x="5080" y="1837675"/>
                    <a:pt x="7620" y="1828785"/>
                  </a:cubicBezTo>
                  <a:cubicBezTo>
                    <a:pt x="16510" y="1797024"/>
                    <a:pt x="12700" y="1762352"/>
                    <a:pt x="11430" y="1726293"/>
                  </a:cubicBezTo>
                  <a:cubicBezTo>
                    <a:pt x="10160" y="1652788"/>
                    <a:pt x="6350" y="1580671"/>
                    <a:pt x="7620" y="1507166"/>
                  </a:cubicBezTo>
                  <a:cubicBezTo>
                    <a:pt x="5080" y="1415632"/>
                    <a:pt x="0" y="282549"/>
                    <a:pt x="7620" y="189628"/>
                  </a:cubicBezTo>
                  <a:cubicBezTo>
                    <a:pt x="8890" y="171599"/>
                    <a:pt x="7620" y="152182"/>
                    <a:pt x="8890" y="134153"/>
                  </a:cubicBezTo>
                  <a:cubicBezTo>
                    <a:pt x="10160" y="105028"/>
                    <a:pt x="12700" y="73130"/>
                    <a:pt x="13970" y="44450"/>
                  </a:cubicBezTo>
                  <a:cubicBezTo>
                    <a:pt x="13970" y="41910"/>
                    <a:pt x="15240" y="39370"/>
                    <a:pt x="16510" y="38100"/>
                  </a:cubicBezTo>
                  <a:cubicBezTo>
                    <a:pt x="38100" y="35560"/>
                    <a:pt x="71592" y="30480"/>
                    <a:pt x="146689" y="29210"/>
                  </a:cubicBezTo>
                  <a:cubicBezTo>
                    <a:pt x="273414" y="25400"/>
                    <a:pt x="400139" y="22860"/>
                    <a:pt x="531558" y="20320"/>
                  </a:cubicBezTo>
                  <a:cubicBezTo>
                    <a:pt x="620735" y="17780"/>
                    <a:pt x="709912" y="16510"/>
                    <a:pt x="794396" y="13970"/>
                  </a:cubicBezTo>
                  <a:cubicBezTo>
                    <a:pt x="878879" y="11430"/>
                    <a:pt x="968056" y="8890"/>
                    <a:pt x="1052540" y="8890"/>
                  </a:cubicBezTo>
                  <a:cubicBezTo>
                    <a:pt x="1146410" y="7620"/>
                    <a:pt x="1240281" y="10160"/>
                    <a:pt x="1334152" y="8890"/>
                  </a:cubicBezTo>
                  <a:cubicBezTo>
                    <a:pt x="1451490" y="8890"/>
                    <a:pt x="3577658" y="6350"/>
                    <a:pt x="3694996" y="5080"/>
                  </a:cubicBezTo>
                  <a:cubicBezTo>
                    <a:pt x="3807641" y="3810"/>
                    <a:pt x="3920286" y="2540"/>
                    <a:pt x="4037624" y="2540"/>
                  </a:cubicBezTo>
                  <a:cubicBezTo>
                    <a:pt x="4230059" y="1270"/>
                    <a:pt x="4417799" y="0"/>
                    <a:pt x="4610234" y="0"/>
                  </a:cubicBezTo>
                  <a:cubicBezTo>
                    <a:pt x="4690024" y="0"/>
                    <a:pt x="4774508" y="2540"/>
                    <a:pt x="4854298" y="2540"/>
                  </a:cubicBezTo>
                  <a:cubicBezTo>
                    <a:pt x="5074893" y="3810"/>
                    <a:pt x="5300183" y="5080"/>
                    <a:pt x="5520779" y="7620"/>
                  </a:cubicBezTo>
                  <a:cubicBezTo>
                    <a:pt x="5638117" y="8890"/>
                    <a:pt x="5755455" y="12700"/>
                    <a:pt x="5872794" y="16510"/>
                  </a:cubicBezTo>
                  <a:cubicBezTo>
                    <a:pt x="5900955" y="16510"/>
                    <a:pt x="5929116" y="16510"/>
                    <a:pt x="5952584" y="16510"/>
                  </a:cubicBezTo>
                  <a:cubicBezTo>
                    <a:pt x="5978015" y="17780"/>
                    <a:pt x="5986905" y="20320"/>
                    <a:pt x="5997065" y="21590"/>
                  </a:cubicBezTo>
                  <a:close/>
                  <a:moveTo>
                    <a:pt x="6007225" y="1841485"/>
                  </a:moveTo>
                  <a:cubicBezTo>
                    <a:pt x="6008495" y="1824975"/>
                    <a:pt x="6009765" y="1812275"/>
                    <a:pt x="6009765" y="1799575"/>
                  </a:cubicBezTo>
                  <a:cubicBezTo>
                    <a:pt x="6008495" y="1720746"/>
                    <a:pt x="6007225" y="1647241"/>
                    <a:pt x="6007225" y="1568189"/>
                  </a:cubicBezTo>
                  <a:cubicBezTo>
                    <a:pt x="6007225" y="1532130"/>
                    <a:pt x="6009765" y="1496071"/>
                    <a:pt x="6008495" y="1460012"/>
                  </a:cubicBezTo>
                  <a:cubicBezTo>
                    <a:pt x="6008495" y="1426727"/>
                    <a:pt x="6007225" y="1392055"/>
                    <a:pt x="6005955" y="1358770"/>
                  </a:cubicBezTo>
                  <a:cubicBezTo>
                    <a:pt x="6000875" y="1307455"/>
                    <a:pt x="5989445" y="245103"/>
                    <a:pt x="5989445" y="193789"/>
                  </a:cubicBezTo>
                  <a:cubicBezTo>
                    <a:pt x="5986905" y="150795"/>
                    <a:pt x="5984365" y="106415"/>
                    <a:pt x="5981825" y="63500"/>
                  </a:cubicBezTo>
                  <a:cubicBezTo>
                    <a:pt x="5980555" y="44450"/>
                    <a:pt x="5979285" y="43180"/>
                    <a:pt x="5938503" y="41910"/>
                  </a:cubicBezTo>
                  <a:cubicBezTo>
                    <a:pt x="5924422" y="41910"/>
                    <a:pt x="5915035" y="41910"/>
                    <a:pt x="5900955" y="40640"/>
                  </a:cubicBezTo>
                  <a:cubicBezTo>
                    <a:pt x="5783617" y="36830"/>
                    <a:pt x="5661585" y="31750"/>
                    <a:pt x="5544247" y="30480"/>
                  </a:cubicBezTo>
                  <a:cubicBezTo>
                    <a:pt x="5257941" y="26670"/>
                    <a:pt x="4966943" y="25400"/>
                    <a:pt x="4680638" y="22860"/>
                  </a:cubicBezTo>
                  <a:cubicBezTo>
                    <a:pt x="4638396" y="22860"/>
                    <a:pt x="4591461" y="22860"/>
                    <a:pt x="4549219" y="22860"/>
                  </a:cubicBezTo>
                  <a:cubicBezTo>
                    <a:pt x="4478816" y="22860"/>
                    <a:pt x="4408413" y="22860"/>
                    <a:pt x="4342703" y="22860"/>
                  </a:cubicBezTo>
                  <a:cubicBezTo>
                    <a:pt x="4192511" y="22860"/>
                    <a:pt x="4042317" y="22860"/>
                    <a:pt x="3896818" y="24130"/>
                  </a:cubicBezTo>
                  <a:cubicBezTo>
                    <a:pt x="3770093" y="25400"/>
                    <a:pt x="1634537" y="29210"/>
                    <a:pt x="1507812" y="29210"/>
                  </a:cubicBezTo>
                  <a:cubicBezTo>
                    <a:pt x="1301297" y="29210"/>
                    <a:pt x="1094782" y="26670"/>
                    <a:pt x="888266" y="33020"/>
                  </a:cubicBezTo>
                  <a:cubicBezTo>
                    <a:pt x="780315" y="36830"/>
                    <a:pt x="677058" y="36830"/>
                    <a:pt x="573800" y="38100"/>
                  </a:cubicBezTo>
                  <a:cubicBezTo>
                    <a:pt x="395446" y="41910"/>
                    <a:pt x="217092" y="45720"/>
                    <a:pt x="49530" y="50800"/>
                  </a:cubicBezTo>
                  <a:cubicBezTo>
                    <a:pt x="36830" y="50800"/>
                    <a:pt x="34290" y="53340"/>
                    <a:pt x="33020" y="68969"/>
                  </a:cubicBezTo>
                  <a:cubicBezTo>
                    <a:pt x="31750" y="93933"/>
                    <a:pt x="31750" y="118897"/>
                    <a:pt x="30480" y="143861"/>
                  </a:cubicBezTo>
                  <a:cubicBezTo>
                    <a:pt x="29210" y="185468"/>
                    <a:pt x="26670" y="225687"/>
                    <a:pt x="25400" y="267294"/>
                  </a:cubicBezTo>
                  <a:cubicBezTo>
                    <a:pt x="20320" y="311674"/>
                    <a:pt x="26670" y="1396215"/>
                    <a:pt x="29210" y="1440595"/>
                  </a:cubicBezTo>
                  <a:cubicBezTo>
                    <a:pt x="29210" y="1487749"/>
                    <a:pt x="29210" y="1536290"/>
                    <a:pt x="30480" y="1583444"/>
                  </a:cubicBezTo>
                  <a:cubicBezTo>
                    <a:pt x="30480" y="1618116"/>
                    <a:pt x="33020" y="1652788"/>
                    <a:pt x="33020" y="1687461"/>
                  </a:cubicBezTo>
                  <a:cubicBezTo>
                    <a:pt x="33020" y="1724906"/>
                    <a:pt x="33020" y="1762352"/>
                    <a:pt x="31750" y="1799575"/>
                  </a:cubicBezTo>
                  <a:cubicBezTo>
                    <a:pt x="31750" y="1803385"/>
                    <a:pt x="31750" y="1805925"/>
                    <a:pt x="31750" y="1809735"/>
                  </a:cubicBezTo>
                  <a:cubicBezTo>
                    <a:pt x="31750" y="1819895"/>
                    <a:pt x="35560" y="1823705"/>
                    <a:pt x="44450" y="1823705"/>
                  </a:cubicBezTo>
                  <a:cubicBezTo>
                    <a:pt x="80979" y="1823705"/>
                    <a:pt x="146689" y="1824975"/>
                    <a:pt x="207705" y="1824975"/>
                  </a:cubicBezTo>
                  <a:cubicBezTo>
                    <a:pt x="296882" y="1824975"/>
                    <a:pt x="390752" y="1822435"/>
                    <a:pt x="479929" y="1824975"/>
                  </a:cubicBezTo>
                  <a:cubicBezTo>
                    <a:pt x="625429" y="1828785"/>
                    <a:pt x="770928" y="1831325"/>
                    <a:pt x="916428" y="1830055"/>
                  </a:cubicBezTo>
                  <a:cubicBezTo>
                    <a:pt x="1010298" y="1828785"/>
                    <a:pt x="1099475" y="1831325"/>
                    <a:pt x="1193346" y="1831325"/>
                  </a:cubicBezTo>
                  <a:cubicBezTo>
                    <a:pt x="1329458" y="1831325"/>
                    <a:pt x="1465570" y="1830055"/>
                    <a:pt x="1601683" y="1831325"/>
                  </a:cubicBezTo>
                  <a:cubicBezTo>
                    <a:pt x="1803504" y="1832595"/>
                    <a:pt x="4018850" y="1822435"/>
                    <a:pt x="4225365" y="1824975"/>
                  </a:cubicBezTo>
                  <a:cubicBezTo>
                    <a:pt x="4314542" y="1826245"/>
                    <a:pt x="4403719" y="1827515"/>
                    <a:pt x="4488203" y="1827515"/>
                  </a:cubicBezTo>
                  <a:cubicBezTo>
                    <a:pt x="4643089" y="1830055"/>
                    <a:pt x="4793282" y="1826245"/>
                    <a:pt x="4948169" y="1830055"/>
                  </a:cubicBezTo>
                  <a:cubicBezTo>
                    <a:pt x="5074893" y="1832595"/>
                    <a:pt x="5201619" y="1832595"/>
                    <a:pt x="5328344" y="1835135"/>
                  </a:cubicBezTo>
                  <a:cubicBezTo>
                    <a:pt x="5516086" y="1838945"/>
                    <a:pt x="5703826" y="1841485"/>
                    <a:pt x="5891568" y="1842755"/>
                  </a:cubicBezTo>
                  <a:cubicBezTo>
                    <a:pt x="5961971" y="1842755"/>
                    <a:pt x="5986905" y="1841485"/>
                    <a:pt x="6007225" y="1841485"/>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89" name="Google Shape;89;p9"/>
          <p:cNvSpPr txBox="1"/>
          <p:nvPr>
            <p:ph idx="1" type="body"/>
          </p:nvPr>
        </p:nvSpPr>
        <p:spPr>
          <a:xfrm>
            <a:off x="311700" y="43067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90" name="Google Shape;9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1" name="Google Shape;91;p9"/>
          <p:cNvSpPr/>
          <p:nvPr/>
        </p:nvSpPr>
        <p:spPr>
          <a:xfrm>
            <a:off x="5229084" y="226032"/>
            <a:ext cx="5203606" cy="7972099"/>
          </a:xfrm>
          <a:custGeom>
            <a:rect b="b" l="l" r="r" t="t"/>
            <a:pathLst>
              <a:path extrusionOk="0" h="15944197" w="10407212">
                <a:moveTo>
                  <a:pt x="0" y="0"/>
                </a:moveTo>
                <a:lnTo>
                  <a:pt x="10407212" y="0"/>
                </a:lnTo>
                <a:lnTo>
                  <a:pt x="10407212" y="15944197"/>
                </a:lnTo>
                <a:lnTo>
                  <a:pt x="0" y="15944197"/>
                </a:lnTo>
                <a:lnTo>
                  <a:pt x="0" y="0"/>
                </a:lnTo>
                <a:close/>
              </a:path>
            </a:pathLst>
          </a:custGeom>
          <a:blipFill rotWithShape="1">
            <a:blip r:embed="rId2">
              <a:alphaModFix/>
            </a:blip>
            <a:stretch>
              <a:fillRect b="0" l="0" r="0" t="0"/>
            </a:stretch>
          </a:blipFill>
          <a:ln>
            <a:noFill/>
          </a:ln>
        </p:spPr>
      </p:sp>
      <p:sp>
        <p:nvSpPr>
          <p:cNvPr id="92" name="Google Shape;92;p9"/>
          <p:cNvSpPr/>
          <p:nvPr>
            <p:ph idx="2" type="pic"/>
          </p:nvPr>
        </p:nvSpPr>
        <p:spPr>
          <a:xfrm rot="-365530">
            <a:off x="1264912" y="782985"/>
            <a:ext cx="2563880" cy="2563880"/>
          </a:xfrm>
          <a:prstGeom prst="rect">
            <a:avLst/>
          </a:prstGeom>
          <a:noFill/>
          <a:ln>
            <a:noFill/>
          </a:ln>
        </p:spPr>
      </p:sp>
      <p:sp>
        <p:nvSpPr>
          <p:cNvPr id="93" name="Google Shape;93;p9"/>
          <p:cNvSpPr/>
          <p:nvPr/>
        </p:nvSpPr>
        <p:spPr>
          <a:xfrm rot="-360540">
            <a:off x="714716" y="259773"/>
            <a:ext cx="3661767" cy="3634303"/>
          </a:xfrm>
          <a:custGeom>
            <a:rect b="b" l="l" r="r" t="t"/>
            <a:pathLst>
              <a:path extrusionOk="0" h="5853173" w="5897404">
                <a:moveTo>
                  <a:pt x="0" y="0"/>
                </a:moveTo>
                <a:lnTo>
                  <a:pt x="5897404" y="0"/>
                </a:lnTo>
                <a:lnTo>
                  <a:pt x="5897404" y="5853174"/>
                </a:lnTo>
                <a:lnTo>
                  <a:pt x="0" y="5853174"/>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4" name="Shape 94"/>
        <p:cNvGrpSpPr/>
        <p:nvPr/>
      </p:nvGrpSpPr>
      <p:grpSpPr>
        <a:xfrm>
          <a:off x="0" y="0"/>
          <a:ext cx="0" cy="0"/>
          <a:chOff x="0" y="0"/>
          <a:chExt cx="0" cy="0"/>
        </a:xfrm>
      </p:grpSpPr>
      <p:sp>
        <p:nvSpPr>
          <p:cNvPr id="95" name="Google Shape;9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2.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grpSp>
        <p:nvGrpSpPr>
          <p:cNvPr id="6" name="Google Shape;6;p1"/>
          <p:cNvGrpSpPr/>
          <p:nvPr/>
        </p:nvGrpSpPr>
        <p:grpSpPr>
          <a:xfrm>
            <a:off x="-387897" y="0"/>
            <a:ext cx="10324544" cy="6306227"/>
            <a:chOff x="0" y="0"/>
            <a:chExt cx="27532116" cy="16816605"/>
          </a:xfrm>
        </p:grpSpPr>
        <p:sp>
          <p:nvSpPr>
            <p:cNvPr id="7" name="Google Shape;7;p1"/>
            <p:cNvSpPr/>
            <p:nvPr/>
          </p:nvSpPr>
          <p:spPr>
            <a:xfrm>
              <a:off x="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1">
                <a:alphaModFix/>
              </a:blip>
              <a:stretch>
                <a:fillRect b="0" l="0" r="0" t="0"/>
              </a:stretch>
            </a:blipFill>
            <a:ln>
              <a:noFill/>
            </a:ln>
          </p:spPr>
        </p:sp>
        <p:sp>
          <p:nvSpPr>
            <p:cNvPr id="8" name="Google Shape;8;p1"/>
            <p:cNvSpPr/>
            <p:nvPr/>
          </p:nvSpPr>
          <p:spPr>
            <a:xfrm>
              <a:off x="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1">
                <a:alphaModFix/>
              </a:blip>
              <a:stretch>
                <a:fillRect b="0" l="0" r="0" t="0"/>
              </a:stretch>
            </a:blipFill>
            <a:ln>
              <a:noFill/>
            </a:ln>
          </p:spPr>
        </p:sp>
        <p:sp>
          <p:nvSpPr>
            <p:cNvPr id="9" name="Google Shape;9;p1"/>
            <p:cNvSpPr/>
            <p:nvPr/>
          </p:nvSpPr>
          <p:spPr>
            <a:xfrm>
              <a:off x="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1">
                <a:alphaModFix/>
              </a:blip>
              <a:stretch>
                <a:fillRect b="0" l="0" r="0" t="0"/>
              </a:stretch>
            </a:blipFill>
            <a:ln>
              <a:noFill/>
            </a:ln>
          </p:spPr>
        </p:sp>
        <p:sp>
          <p:nvSpPr>
            <p:cNvPr id="10" name="Google Shape;10;p1"/>
            <p:cNvSpPr/>
            <p:nvPr/>
          </p:nvSpPr>
          <p:spPr>
            <a:xfrm>
              <a:off x="11012847"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1">
                <a:alphaModFix/>
              </a:blip>
              <a:stretch>
                <a:fillRect b="0" l="0" r="0" t="0"/>
              </a:stretch>
            </a:blipFill>
            <a:ln>
              <a:noFill/>
            </a:ln>
          </p:spPr>
        </p:sp>
        <p:sp>
          <p:nvSpPr>
            <p:cNvPr id="11" name="Google Shape;11;p1"/>
            <p:cNvSpPr/>
            <p:nvPr/>
          </p:nvSpPr>
          <p:spPr>
            <a:xfrm>
              <a:off x="11012847"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1">
                <a:alphaModFix/>
              </a:blip>
              <a:stretch>
                <a:fillRect b="0" l="0" r="0" t="0"/>
              </a:stretch>
            </a:blipFill>
            <a:ln>
              <a:noFill/>
            </a:ln>
          </p:spPr>
        </p:sp>
        <p:sp>
          <p:nvSpPr>
            <p:cNvPr id="12" name="Google Shape;12;p1"/>
            <p:cNvSpPr/>
            <p:nvPr/>
          </p:nvSpPr>
          <p:spPr>
            <a:xfrm>
              <a:off x="11012847"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1">
                <a:alphaModFix/>
              </a:blip>
              <a:stretch>
                <a:fillRect b="0" l="0" r="0" t="0"/>
              </a:stretch>
            </a:blipFill>
            <a:ln>
              <a:noFill/>
            </a:ln>
          </p:spPr>
        </p:sp>
        <p:sp>
          <p:nvSpPr>
            <p:cNvPr id="13" name="Google Shape;13;p1"/>
            <p:cNvSpPr/>
            <p:nvPr/>
          </p:nvSpPr>
          <p:spPr>
            <a:xfrm>
              <a:off x="550642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1">
                <a:alphaModFix/>
              </a:blip>
              <a:stretch>
                <a:fillRect b="0" l="0" r="0" t="0"/>
              </a:stretch>
            </a:blipFill>
            <a:ln>
              <a:noFill/>
            </a:ln>
          </p:spPr>
        </p:sp>
        <p:sp>
          <p:nvSpPr>
            <p:cNvPr id="14" name="Google Shape;14;p1"/>
            <p:cNvSpPr/>
            <p:nvPr/>
          </p:nvSpPr>
          <p:spPr>
            <a:xfrm>
              <a:off x="550642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1">
                <a:alphaModFix/>
              </a:blip>
              <a:stretch>
                <a:fillRect b="0" l="0" r="0" t="0"/>
              </a:stretch>
            </a:blipFill>
            <a:ln>
              <a:noFill/>
            </a:ln>
          </p:spPr>
        </p:sp>
        <p:sp>
          <p:nvSpPr>
            <p:cNvPr id="15" name="Google Shape;15;p1"/>
            <p:cNvSpPr/>
            <p:nvPr/>
          </p:nvSpPr>
          <p:spPr>
            <a:xfrm>
              <a:off x="550642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1">
                <a:alphaModFix/>
              </a:blip>
              <a:stretch>
                <a:fillRect b="0" l="0" r="0" t="0"/>
              </a:stretch>
            </a:blipFill>
            <a:ln>
              <a:noFill/>
            </a:ln>
          </p:spPr>
        </p:sp>
        <p:sp>
          <p:nvSpPr>
            <p:cNvPr id="16" name="Google Shape;16;p1"/>
            <p:cNvSpPr/>
            <p:nvPr/>
          </p:nvSpPr>
          <p:spPr>
            <a:xfrm>
              <a:off x="1651927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1">
                <a:alphaModFix/>
              </a:blip>
              <a:stretch>
                <a:fillRect b="0" l="0" r="0" t="0"/>
              </a:stretch>
            </a:blipFill>
            <a:ln>
              <a:noFill/>
            </a:ln>
          </p:spPr>
        </p:sp>
        <p:sp>
          <p:nvSpPr>
            <p:cNvPr id="17" name="Google Shape;17;p1"/>
            <p:cNvSpPr/>
            <p:nvPr/>
          </p:nvSpPr>
          <p:spPr>
            <a:xfrm>
              <a:off x="1651927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1">
                <a:alphaModFix/>
              </a:blip>
              <a:stretch>
                <a:fillRect b="0" l="0" r="0" t="0"/>
              </a:stretch>
            </a:blipFill>
            <a:ln>
              <a:noFill/>
            </a:ln>
          </p:spPr>
        </p:sp>
        <p:sp>
          <p:nvSpPr>
            <p:cNvPr id="18" name="Google Shape;18;p1"/>
            <p:cNvSpPr/>
            <p:nvPr/>
          </p:nvSpPr>
          <p:spPr>
            <a:xfrm>
              <a:off x="1651927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1">
                <a:alphaModFix/>
              </a:blip>
              <a:stretch>
                <a:fillRect b="0" l="0" r="0" t="0"/>
              </a:stretch>
            </a:blipFill>
            <a:ln>
              <a:noFill/>
            </a:ln>
          </p:spPr>
        </p:sp>
        <p:sp>
          <p:nvSpPr>
            <p:cNvPr id="19" name="Google Shape;19;p1"/>
            <p:cNvSpPr/>
            <p:nvPr/>
          </p:nvSpPr>
          <p:spPr>
            <a:xfrm>
              <a:off x="2202569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1">
                <a:alphaModFix/>
              </a:blip>
              <a:stretch>
                <a:fillRect b="0" l="0" r="0" t="0"/>
              </a:stretch>
            </a:blipFill>
            <a:ln>
              <a:noFill/>
            </a:ln>
          </p:spPr>
        </p:sp>
        <p:sp>
          <p:nvSpPr>
            <p:cNvPr id="20" name="Google Shape;20;p1"/>
            <p:cNvSpPr/>
            <p:nvPr/>
          </p:nvSpPr>
          <p:spPr>
            <a:xfrm>
              <a:off x="2202569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1">
                <a:alphaModFix/>
              </a:blip>
              <a:stretch>
                <a:fillRect b="0" l="0" r="0" t="0"/>
              </a:stretch>
            </a:blipFill>
            <a:ln>
              <a:noFill/>
            </a:ln>
          </p:spPr>
        </p:sp>
        <p:sp>
          <p:nvSpPr>
            <p:cNvPr id="21" name="Google Shape;21;p1"/>
            <p:cNvSpPr/>
            <p:nvPr/>
          </p:nvSpPr>
          <p:spPr>
            <a:xfrm>
              <a:off x="2202569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1">
                <a:alphaModFix/>
              </a:blip>
              <a:stretch>
                <a:fillRect b="0" l="0" r="0" t="0"/>
              </a:stretch>
            </a:blipFill>
            <a:ln>
              <a:noFill/>
            </a:ln>
          </p:spPr>
        </p:sp>
      </p:grpSp>
      <p:sp>
        <p:nvSpPr>
          <p:cNvPr id="22" name="Google Shape;22;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Fascinate Inline"/>
              <a:buNone/>
              <a:defRPr sz="2800">
                <a:solidFill>
                  <a:schemeClr val="dk1"/>
                </a:solidFill>
                <a:latin typeface="Fascinate Inline"/>
                <a:ea typeface="Fascinate Inline"/>
                <a:cs typeface="Fascinate Inline"/>
                <a:sym typeface="Fascinate Inli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23" name="Google Shape;23;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Fascinate Inline"/>
              <a:buChar char="●"/>
              <a:defRPr sz="1800">
                <a:solidFill>
                  <a:schemeClr val="dk2"/>
                </a:solidFill>
                <a:latin typeface="Fascinate Inline"/>
                <a:ea typeface="Fascinate Inline"/>
                <a:cs typeface="Fascinate Inline"/>
                <a:sym typeface="Fascinate Inline"/>
              </a:defRPr>
            </a:lvl1pPr>
            <a:lvl2pPr indent="-317500" lvl="1" marL="914400">
              <a:lnSpc>
                <a:spcPct val="115000"/>
              </a:lnSpc>
              <a:spcBef>
                <a:spcPts val="0"/>
              </a:spcBef>
              <a:spcAft>
                <a:spcPts val="0"/>
              </a:spcAft>
              <a:buClr>
                <a:schemeClr val="dk2"/>
              </a:buClr>
              <a:buSzPts val="1400"/>
              <a:buFont typeface="Trochut"/>
              <a:buChar char="○"/>
              <a:defRPr>
                <a:solidFill>
                  <a:schemeClr val="dk2"/>
                </a:solidFill>
                <a:latin typeface="Trochut"/>
                <a:ea typeface="Trochut"/>
                <a:cs typeface="Trochut"/>
                <a:sym typeface="Trochut"/>
              </a:defRPr>
            </a:lvl2pPr>
            <a:lvl3pPr indent="-317500" lvl="2" marL="1371600">
              <a:lnSpc>
                <a:spcPct val="115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3pPr>
            <a:lvl4pPr indent="-317500" lvl="3" marL="1828800">
              <a:lnSpc>
                <a:spcPct val="115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4pPr>
            <a:lvl5pPr indent="-317500" lvl="4" marL="2286000">
              <a:lnSpc>
                <a:spcPct val="115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5pPr>
            <a:lvl6pPr indent="-317500" lvl="5" marL="2743200">
              <a:lnSpc>
                <a:spcPct val="115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6pPr>
            <a:lvl7pPr indent="-317500" lvl="6" marL="3200400">
              <a:lnSpc>
                <a:spcPct val="115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7pPr>
            <a:lvl8pPr indent="-317500" lvl="7" marL="3657600">
              <a:lnSpc>
                <a:spcPct val="115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8pPr>
            <a:lvl9pPr indent="-317500" lvl="8" marL="4114800">
              <a:lnSpc>
                <a:spcPct val="115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9pPr>
          </a:lstStyle>
          <a:p/>
        </p:txBody>
      </p:sp>
      <p:sp>
        <p:nvSpPr>
          <p:cNvPr id="24" name="Google Shape;24;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2.png"/><Relationship Id="rId5" Type="http://schemas.openxmlformats.org/officeDocument/2006/relationships/image" Target="../media/image18.png"/><Relationship Id="rId6" Type="http://schemas.openxmlformats.org/officeDocument/2006/relationships/image" Target="../media/image1.png"/><Relationship Id="rId7"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53.png"/><Relationship Id="rId5"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21.png"/><Relationship Id="rId6"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52.png"/><Relationship Id="rId5" Type="http://schemas.openxmlformats.org/officeDocument/2006/relationships/image" Target="../media/image50.png"/><Relationship Id="rId6"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24.png"/><Relationship Id="rId5" Type="http://schemas.openxmlformats.org/officeDocument/2006/relationships/image" Target="../media/image27.png"/><Relationship Id="rId6"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18.png"/><Relationship Id="rId8"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56.png"/><Relationship Id="rId5" Type="http://schemas.openxmlformats.org/officeDocument/2006/relationships/image" Target="../media/image29.png"/></Relationships>
</file>

<file path=ppt/slides/_rels/slide17.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25.png"/><Relationship Id="rId13" Type="http://schemas.openxmlformats.org/officeDocument/2006/relationships/image" Target="../media/image29.png"/><Relationship Id="rId12" Type="http://schemas.openxmlformats.org/officeDocument/2006/relationships/image" Target="../media/image3.png"/><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54.png"/><Relationship Id="rId15" Type="http://schemas.openxmlformats.org/officeDocument/2006/relationships/image" Target="../media/image42.png"/><Relationship Id="rId14" Type="http://schemas.openxmlformats.org/officeDocument/2006/relationships/image" Target="../media/image12.png"/><Relationship Id="rId17" Type="http://schemas.openxmlformats.org/officeDocument/2006/relationships/image" Target="../media/image21.png"/><Relationship Id="rId16" Type="http://schemas.openxmlformats.org/officeDocument/2006/relationships/image" Target="../media/image27.png"/><Relationship Id="rId5" Type="http://schemas.openxmlformats.org/officeDocument/2006/relationships/image" Target="../media/image1.png"/><Relationship Id="rId6" Type="http://schemas.openxmlformats.org/officeDocument/2006/relationships/image" Target="../media/image8.png"/><Relationship Id="rId18" Type="http://schemas.openxmlformats.org/officeDocument/2006/relationships/image" Target="../media/image10.png"/><Relationship Id="rId7" Type="http://schemas.openxmlformats.org/officeDocument/2006/relationships/image" Target="../media/image40.png"/><Relationship Id="rId8"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18.png"/><Relationship Id="rId6"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30.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55.png"/><Relationship Id="rId5" Type="http://schemas.openxmlformats.org/officeDocument/2006/relationships/image" Target="../media/image5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31.png"/><Relationship Id="rId5" Type="http://schemas.openxmlformats.org/officeDocument/2006/relationships/image" Target="../media/image2.png"/><Relationship Id="rId6" Type="http://schemas.openxmlformats.org/officeDocument/2006/relationships/image" Target="../media/image15.png"/><Relationship Id="rId7"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3A29"/>
        </a:solidFill>
      </p:bgPr>
    </p:bg>
    <p:spTree>
      <p:nvGrpSpPr>
        <p:cNvPr id="99" name="Shape 99"/>
        <p:cNvGrpSpPr/>
        <p:nvPr/>
      </p:nvGrpSpPr>
      <p:grpSpPr>
        <a:xfrm>
          <a:off x="0" y="0"/>
          <a:ext cx="0" cy="0"/>
          <a:chOff x="0" y="0"/>
          <a:chExt cx="0" cy="0"/>
        </a:xfrm>
      </p:grpSpPr>
      <p:grpSp>
        <p:nvGrpSpPr>
          <p:cNvPr id="100" name="Google Shape;100;p11"/>
          <p:cNvGrpSpPr/>
          <p:nvPr/>
        </p:nvGrpSpPr>
        <p:grpSpPr>
          <a:xfrm>
            <a:off x="-356865" y="0"/>
            <a:ext cx="10324544" cy="6306227"/>
            <a:chOff x="0" y="0"/>
            <a:chExt cx="27532116" cy="16816605"/>
          </a:xfrm>
        </p:grpSpPr>
        <p:sp>
          <p:nvSpPr>
            <p:cNvPr id="101" name="Google Shape;101;p11"/>
            <p:cNvSpPr/>
            <p:nvPr/>
          </p:nvSpPr>
          <p:spPr>
            <a:xfrm>
              <a:off x="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102" name="Google Shape;102;p11"/>
            <p:cNvSpPr/>
            <p:nvPr/>
          </p:nvSpPr>
          <p:spPr>
            <a:xfrm>
              <a:off x="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103" name="Google Shape;103;p11"/>
            <p:cNvSpPr/>
            <p:nvPr/>
          </p:nvSpPr>
          <p:spPr>
            <a:xfrm>
              <a:off x="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104" name="Google Shape;104;p11"/>
            <p:cNvSpPr/>
            <p:nvPr/>
          </p:nvSpPr>
          <p:spPr>
            <a:xfrm>
              <a:off x="11012847"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105" name="Google Shape;105;p11"/>
            <p:cNvSpPr/>
            <p:nvPr/>
          </p:nvSpPr>
          <p:spPr>
            <a:xfrm>
              <a:off x="11012847"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106" name="Google Shape;106;p11"/>
            <p:cNvSpPr/>
            <p:nvPr/>
          </p:nvSpPr>
          <p:spPr>
            <a:xfrm>
              <a:off x="11012847"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107" name="Google Shape;107;p11"/>
            <p:cNvSpPr/>
            <p:nvPr/>
          </p:nvSpPr>
          <p:spPr>
            <a:xfrm>
              <a:off x="550642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108" name="Google Shape;108;p11"/>
            <p:cNvSpPr/>
            <p:nvPr/>
          </p:nvSpPr>
          <p:spPr>
            <a:xfrm>
              <a:off x="550642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109" name="Google Shape;109;p11"/>
            <p:cNvSpPr/>
            <p:nvPr/>
          </p:nvSpPr>
          <p:spPr>
            <a:xfrm>
              <a:off x="550642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110" name="Google Shape;110;p11"/>
            <p:cNvSpPr/>
            <p:nvPr/>
          </p:nvSpPr>
          <p:spPr>
            <a:xfrm>
              <a:off x="1651927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111" name="Google Shape;111;p11"/>
            <p:cNvSpPr/>
            <p:nvPr/>
          </p:nvSpPr>
          <p:spPr>
            <a:xfrm>
              <a:off x="1651927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112" name="Google Shape;112;p11"/>
            <p:cNvSpPr/>
            <p:nvPr/>
          </p:nvSpPr>
          <p:spPr>
            <a:xfrm>
              <a:off x="1651927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113" name="Google Shape;113;p11"/>
            <p:cNvSpPr/>
            <p:nvPr/>
          </p:nvSpPr>
          <p:spPr>
            <a:xfrm>
              <a:off x="2202569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114" name="Google Shape;114;p11"/>
            <p:cNvSpPr/>
            <p:nvPr/>
          </p:nvSpPr>
          <p:spPr>
            <a:xfrm>
              <a:off x="2202569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115" name="Google Shape;115;p11"/>
            <p:cNvSpPr/>
            <p:nvPr/>
          </p:nvSpPr>
          <p:spPr>
            <a:xfrm>
              <a:off x="2202569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grpSp>
      <p:pic>
        <p:nvPicPr>
          <p:cNvPr id="116" name="Google Shape;116;p11"/>
          <p:cNvPicPr preferRelativeResize="0"/>
          <p:nvPr/>
        </p:nvPicPr>
        <p:blipFill>
          <a:blip r:embed="rId4">
            <a:alphaModFix/>
          </a:blip>
          <a:stretch>
            <a:fillRect/>
          </a:stretch>
        </p:blipFill>
        <p:spPr>
          <a:xfrm>
            <a:off x="456025" y="1100300"/>
            <a:ext cx="3061301" cy="3277365"/>
          </a:xfrm>
          <a:prstGeom prst="rect">
            <a:avLst/>
          </a:prstGeom>
          <a:noFill/>
          <a:ln>
            <a:noFill/>
          </a:ln>
        </p:spPr>
      </p:pic>
      <p:sp>
        <p:nvSpPr>
          <p:cNvPr id="117" name="Google Shape;117;p11"/>
          <p:cNvSpPr/>
          <p:nvPr/>
        </p:nvSpPr>
        <p:spPr>
          <a:xfrm rot="-275808">
            <a:off x="-82559" y="616152"/>
            <a:ext cx="4138477" cy="4107438"/>
          </a:xfrm>
          <a:custGeom>
            <a:rect b="b" l="l" r="r" t="t"/>
            <a:pathLst>
              <a:path extrusionOk="0" h="8229600" w="8291788">
                <a:moveTo>
                  <a:pt x="0" y="0"/>
                </a:moveTo>
                <a:lnTo>
                  <a:pt x="8291788" y="0"/>
                </a:lnTo>
                <a:lnTo>
                  <a:pt x="8291788" y="8229600"/>
                </a:lnTo>
                <a:lnTo>
                  <a:pt x="0" y="8229600"/>
                </a:lnTo>
                <a:lnTo>
                  <a:pt x="0" y="0"/>
                </a:lnTo>
                <a:close/>
              </a:path>
            </a:pathLst>
          </a:custGeom>
          <a:blipFill rotWithShape="1">
            <a:blip r:embed="rId5">
              <a:alphaModFix/>
            </a:blip>
            <a:stretch>
              <a:fillRect b="0" l="0" r="0" t="0"/>
            </a:stretch>
          </a:blipFill>
          <a:ln>
            <a:noFill/>
          </a:ln>
        </p:spPr>
      </p:sp>
      <p:grpSp>
        <p:nvGrpSpPr>
          <p:cNvPr id="118" name="Google Shape;118;p11"/>
          <p:cNvGrpSpPr/>
          <p:nvPr/>
        </p:nvGrpSpPr>
        <p:grpSpPr>
          <a:xfrm>
            <a:off x="3822725" y="198387"/>
            <a:ext cx="5136940" cy="4744633"/>
            <a:chOff x="-3810" y="0"/>
            <a:chExt cx="3120034" cy="2881758"/>
          </a:xfrm>
        </p:grpSpPr>
        <p:sp>
          <p:nvSpPr>
            <p:cNvPr id="119" name="Google Shape;119;p11"/>
            <p:cNvSpPr/>
            <p:nvPr/>
          </p:nvSpPr>
          <p:spPr>
            <a:xfrm>
              <a:off x="10160" y="16510"/>
              <a:ext cx="3090824" cy="2855089"/>
            </a:xfrm>
            <a:custGeom>
              <a:rect b="b" l="l" r="r" t="t"/>
              <a:pathLst>
                <a:path extrusionOk="0" h="2855089" w="3090824">
                  <a:moveTo>
                    <a:pt x="3090824" y="2855089"/>
                  </a:moveTo>
                  <a:lnTo>
                    <a:pt x="0" y="2847469"/>
                  </a:lnTo>
                  <a:lnTo>
                    <a:pt x="0" y="1003446"/>
                  </a:lnTo>
                  <a:lnTo>
                    <a:pt x="17780" y="19050"/>
                  </a:lnTo>
                  <a:lnTo>
                    <a:pt x="1539160" y="0"/>
                  </a:lnTo>
                  <a:lnTo>
                    <a:pt x="3071774" y="5080"/>
                  </a:lnTo>
                  <a:close/>
                </a:path>
              </a:pathLst>
            </a:custGeom>
            <a:solidFill>
              <a:srgbClr val="FFDDC5"/>
            </a:solidFill>
            <a:ln>
              <a:noFill/>
            </a:ln>
          </p:spPr>
        </p:sp>
        <p:sp>
          <p:nvSpPr>
            <p:cNvPr id="120" name="Google Shape;120;p11"/>
            <p:cNvSpPr/>
            <p:nvPr/>
          </p:nvSpPr>
          <p:spPr>
            <a:xfrm>
              <a:off x="-3810" y="0"/>
              <a:ext cx="3120034" cy="2881758"/>
            </a:xfrm>
            <a:custGeom>
              <a:rect b="b" l="l" r="r" t="t"/>
              <a:pathLst>
                <a:path extrusionOk="0" h="2881758" w="3120034">
                  <a:moveTo>
                    <a:pt x="3085744" y="21590"/>
                  </a:moveTo>
                  <a:cubicBezTo>
                    <a:pt x="3087014" y="34290"/>
                    <a:pt x="3087014" y="44450"/>
                    <a:pt x="3088284" y="54610"/>
                  </a:cubicBezTo>
                  <a:cubicBezTo>
                    <a:pt x="3090824" y="106981"/>
                    <a:pt x="3092094" y="168728"/>
                    <a:pt x="3094634" y="228270"/>
                  </a:cubicBezTo>
                  <a:cubicBezTo>
                    <a:pt x="3094634" y="314275"/>
                    <a:pt x="3107334" y="2010116"/>
                    <a:pt x="3113684" y="2096121"/>
                  </a:cubicBezTo>
                  <a:cubicBezTo>
                    <a:pt x="3120034" y="2226231"/>
                    <a:pt x="3116224" y="2358546"/>
                    <a:pt x="3116224" y="2488656"/>
                  </a:cubicBezTo>
                  <a:cubicBezTo>
                    <a:pt x="3116224" y="2603329"/>
                    <a:pt x="3117494" y="2709182"/>
                    <a:pt x="3118764" y="2820798"/>
                  </a:cubicBezTo>
                  <a:cubicBezTo>
                    <a:pt x="3118764" y="2842389"/>
                    <a:pt x="3118764" y="2856358"/>
                    <a:pt x="3118764" y="2880489"/>
                  </a:cubicBezTo>
                  <a:cubicBezTo>
                    <a:pt x="3095904" y="2880489"/>
                    <a:pt x="3075584" y="2881758"/>
                    <a:pt x="3050705" y="2880489"/>
                  </a:cubicBezTo>
                  <a:cubicBezTo>
                    <a:pt x="2895701" y="2875408"/>
                    <a:pt x="2738313" y="2881758"/>
                    <a:pt x="2583309" y="2876679"/>
                  </a:cubicBezTo>
                  <a:cubicBezTo>
                    <a:pt x="2490307" y="2872868"/>
                    <a:pt x="2399689" y="2875408"/>
                    <a:pt x="2306687" y="2872868"/>
                  </a:cubicBezTo>
                  <a:cubicBezTo>
                    <a:pt x="2263763" y="2871598"/>
                    <a:pt x="2220839" y="2870329"/>
                    <a:pt x="2177915" y="2869058"/>
                  </a:cubicBezTo>
                  <a:cubicBezTo>
                    <a:pt x="2151683" y="2869058"/>
                    <a:pt x="2127836" y="2870329"/>
                    <a:pt x="2101605" y="2870329"/>
                  </a:cubicBezTo>
                  <a:cubicBezTo>
                    <a:pt x="2034834" y="2869058"/>
                    <a:pt x="1851214" y="2870329"/>
                    <a:pt x="1784443" y="2869058"/>
                  </a:cubicBezTo>
                  <a:cubicBezTo>
                    <a:pt x="1736750" y="2867789"/>
                    <a:pt x="782880" y="2876679"/>
                    <a:pt x="735187" y="2875408"/>
                  </a:cubicBezTo>
                  <a:cubicBezTo>
                    <a:pt x="723263" y="2875408"/>
                    <a:pt x="708955" y="2876679"/>
                    <a:pt x="697032" y="2876679"/>
                  </a:cubicBezTo>
                  <a:cubicBezTo>
                    <a:pt x="668416" y="2876679"/>
                    <a:pt x="642185" y="2877948"/>
                    <a:pt x="613568" y="2877948"/>
                  </a:cubicBezTo>
                  <a:cubicBezTo>
                    <a:pt x="542028" y="2877948"/>
                    <a:pt x="472873" y="2876679"/>
                    <a:pt x="401332" y="2875408"/>
                  </a:cubicBezTo>
                  <a:cubicBezTo>
                    <a:pt x="358408" y="2874139"/>
                    <a:pt x="315484" y="2872868"/>
                    <a:pt x="274945" y="2871598"/>
                  </a:cubicBezTo>
                  <a:cubicBezTo>
                    <a:pt x="198635" y="2870329"/>
                    <a:pt x="122326" y="2869058"/>
                    <a:pt x="48260" y="2869058"/>
                  </a:cubicBezTo>
                  <a:cubicBezTo>
                    <a:pt x="38100" y="2869058"/>
                    <a:pt x="29210" y="2869058"/>
                    <a:pt x="19050" y="2867789"/>
                  </a:cubicBezTo>
                  <a:cubicBezTo>
                    <a:pt x="10160" y="2866518"/>
                    <a:pt x="5080" y="2860168"/>
                    <a:pt x="7620" y="2851279"/>
                  </a:cubicBezTo>
                  <a:cubicBezTo>
                    <a:pt x="16510" y="2819445"/>
                    <a:pt x="12700" y="2764313"/>
                    <a:pt x="11430" y="2706976"/>
                  </a:cubicBezTo>
                  <a:cubicBezTo>
                    <a:pt x="10160" y="2590098"/>
                    <a:pt x="6350" y="2475424"/>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2709" y="30480"/>
                    <a:pt x="100864" y="29210"/>
                  </a:cubicBezTo>
                  <a:cubicBezTo>
                    <a:pt x="165250" y="25400"/>
                    <a:pt x="229636" y="22860"/>
                    <a:pt x="296407" y="20320"/>
                  </a:cubicBezTo>
                  <a:cubicBezTo>
                    <a:pt x="341716" y="17780"/>
                    <a:pt x="387024" y="16510"/>
                    <a:pt x="429949" y="13970"/>
                  </a:cubicBezTo>
                  <a:cubicBezTo>
                    <a:pt x="472873" y="11430"/>
                    <a:pt x="518182" y="8890"/>
                    <a:pt x="561106" y="8890"/>
                  </a:cubicBezTo>
                  <a:cubicBezTo>
                    <a:pt x="608799" y="7620"/>
                    <a:pt x="656493" y="10160"/>
                    <a:pt x="704186" y="8890"/>
                  </a:cubicBezTo>
                  <a:cubicBezTo>
                    <a:pt x="763803" y="8890"/>
                    <a:pt x="1844060" y="6350"/>
                    <a:pt x="1903677" y="5080"/>
                  </a:cubicBezTo>
                  <a:cubicBezTo>
                    <a:pt x="1960909" y="3810"/>
                    <a:pt x="2018141" y="2540"/>
                    <a:pt x="2077758" y="2540"/>
                  </a:cubicBezTo>
                  <a:cubicBezTo>
                    <a:pt x="2175530" y="1270"/>
                    <a:pt x="2270917" y="0"/>
                    <a:pt x="2368688" y="0"/>
                  </a:cubicBezTo>
                  <a:cubicBezTo>
                    <a:pt x="2409228" y="0"/>
                    <a:pt x="2452152" y="2540"/>
                    <a:pt x="2492691" y="2540"/>
                  </a:cubicBezTo>
                  <a:cubicBezTo>
                    <a:pt x="2604771" y="3810"/>
                    <a:pt x="2719235" y="5080"/>
                    <a:pt x="2831315" y="7620"/>
                  </a:cubicBezTo>
                  <a:cubicBezTo>
                    <a:pt x="2890932" y="8890"/>
                    <a:pt x="2950549" y="12700"/>
                    <a:pt x="3010166" y="16510"/>
                  </a:cubicBezTo>
                  <a:cubicBezTo>
                    <a:pt x="3024474" y="16510"/>
                    <a:pt x="3038782" y="16510"/>
                    <a:pt x="3050705" y="16510"/>
                  </a:cubicBezTo>
                  <a:cubicBezTo>
                    <a:pt x="3066694" y="17780"/>
                    <a:pt x="3075584" y="20320"/>
                    <a:pt x="3085744" y="21590"/>
                  </a:cubicBezTo>
                  <a:close/>
                  <a:moveTo>
                    <a:pt x="3095904" y="2863979"/>
                  </a:moveTo>
                  <a:cubicBezTo>
                    <a:pt x="3097174" y="2847468"/>
                    <a:pt x="3098444" y="2834768"/>
                    <a:pt x="3098444" y="2822068"/>
                  </a:cubicBezTo>
                  <a:cubicBezTo>
                    <a:pt x="3097174" y="2698155"/>
                    <a:pt x="3095904" y="2581277"/>
                    <a:pt x="3095904" y="2455577"/>
                  </a:cubicBezTo>
                  <a:cubicBezTo>
                    <a:pt x="3095904" y="2398241"/>
                    <a:pt x="3098444" y="2340904"/>
                    <a:pt x="3097174" y="2283567"/>
                  </a:cubicBezTo>
                  <a:cubicBezTo>
                    <a:pt x="3097174" y="2230641"/>
                    <a:pt x="3095904" y="2175510"/>
                    <a:pt x="3094634" y="2122584"/>
                  </a:cubicBezTo>
                  <a:cubicBezTo>
                    <a:pt x="3089554" y="2040989"/>
                    <a:pt x="3078124" y="351764"/>
                    <a:pt x="3078124" y="270169"/>
                  </a:cubicBezTo>
                  <a:cubicBezTo>
                    <a:pt x="3075584" y="201806"/>
                    <a:pt x="3073044" y="131238"/>
                    <a:pt x="3070504" y="63500"/>
                  </a:cubicBezTo>
                  <a:cubicBezTo>
                    <a:pt x="3069234" y="44450"/>
                    <a:pt x="3067964" y="43180"/>
                    <a:pt x="3043551" y="41910"/>
                  </a:cubicBezTo>
                  <a:cubicBezTo>
                    <a:pt x="3036397" y="41910"/>
                    <a:pt x="3031628" y="41910"/>
                    <a:pt x="3024474" y="40640"/>
                  </a:cubicBezTo>
                  <a:cubicBezTo>
                    <a:pt x="2964857" y="36830"/>
                    <a:pt x="2902855" y="31750"/>
                    <a:pt x="2843238" y="30480"/>
                  </a:cubicBezTo>
                  <a:cubicBezTo>
                    <a:pt x="2697773" y="26670"/>
                    <a:pt x="2549924" y="25400"/>
                    <a:pt x="2404459" y="22860"/>
                  </a:cubicBezTo>
                  <a:cubicBezTo>
                    <a:pt x="2382997" y="22860"/>
                    <a:pt x="2359150" y="22860"/>
                    <a:pt x="2337688" y="22860"/>
                  </a:cubicBezTo>
                  <a:cubicBezTo>
                    <a:pt x="2301918" y="22860"/>
                    <a:pt x="2266147" y="22860"/>
                    <a:pt x="2232762" y="22860"/>
                  </a:cubicBezTo>
                  <a:cubicBezTo>
                    <a:pt x="2156452" y="22860"/>
                    <a:pt x="2080143" y="22860"/>
                    <a:pt x="2006218" y="24130"/>
                  </a:cubicBezTo>
                  <a:cubicBezTo>
                    <a:pt x="1941832" y="25400"/>
                    <a:pt x="856805" y="29210"/>
                    <a:pt x="792419" y="29210"/>
                  </a:cubicBezTo>
                  <a:cubicBezTo>
                    <a:pt x="687493" y="29210"/>
                    <a:pt x="582568" y="26670"/>
                    <a:pt x="477642" y="33020"/>
                  </a:cubicBezTo>
                  <a:cubicBezTo>
                    <a:pt x="422795" y="36830"/>
                    <a:pt x="370332" y="36830"/>
                    <a:pt x="317869" y="38100"/>
                  </a:cubicBezTo>
                  <a:cubicBezTo>
                    <a:pt x="227251" y="41910"/>
                    <a:pt x="136634"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8"/>
                  </a:cubicBezTo>
                  <a:cubicBezTo>
                    <a:pt x="31750" y="2825879"/>
                    <a:pt x="31750" y="2828418"/>
                    <a:pt x="31750" y="2832229"/>
                  </a:cubicBezTo>
                  <a:cubicBezTo>
                    <a:pt x="31750" y="2842389"/>
                    <a:pt x="35560" y="2846199"/>
                    <a:pt x="44450" y="2846199"/>
                  </a:cubicBezTo>
                  <a:cubicBezTo>
                    <a:pt x="67478" y="2846199"/>
                    <a:pt x="100864" y="2847468"/>
                    <a:pt x="131864" y="2847468"/>
                  </a:cubicBezTo>
                  <a:cubicBezTo>
                    <a:pt x="177173" y="2847468"/>
                    <a:pt x="224867" y="2844929"/>
                    <a:pt x="270175" y="2847468"/>
                  </a:cubicBezTo>
                  <a:cubicBezTo>
                    <a:pt x="344100" y="2851279"/>
                    <a:pt x="418025" y="2853818"/>
                    <a:pt x="491950" y="2852549"/>
                  </a:cubicBezTo>
                  <a:cubicBezTo>
                    <a:pt x="539644" y="2851279"/>
                    <a:pt x="584952" y="2853818"/>
                    <a:pt x="632646" y="2853818"/>
                  </a:cubicBezTo>
                  <a:cubicBezTo>
                    <a:pt x="701801" y="2853818"/>
                    <a:pt x="770957" y="2852549"/>
                    <a:pt x="840113" y="2853818"/>
                  </a:cubicBezTo>
                  <a:cubicBezTo>
                    <a:pt x="942653" y="2855089"/>
                    <a:pt x="2068219" y="2844929"/>
                    <a:pt x="2173145" y="2847468"/>
                  </a:cubicBezTo>
                  <a:cubicBezTo>
                    <a:pt x="2218454" y="2848739"/>
                    <a:pt x="2263763" y="2850008"/>
                    <a:pt x="2306687" y="2850008"/>
                  </a:cubicBezTo>
                  <a:cubicBezTo>
                    <a:pt x="2385381" y="2852549"/>
                    <a:pt x="2461691" y="2848739"/>
                    <a:pt x="2540385" y="2852549"/>
                  </a:cubicBezTo>
                  <a:cubicBezTo>
                    <a:pt x="2604771" y="2855089"/>
                    <a:pt x="2669157" y="2855089"/>
                    <a:pt x="2733544" y="2857629"/>
                  </a:cubicBezTo>
                  <a:cubicBezTo>
                    <a:pt x="2828930" y="2861439"/>
                    <a:pt x="2924317" y="2863979"/>
                    <a:pt x="3019704" y="2865249"/>
                  </a:cubicBezTo>
                  <a:cubicBezTo>
                    <a:pt x="3055475" y="2865249"/>
                    <a:pt x="3075584" y="2863979"/>
                    <a:pt x="3095904" y="2863979"/>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121" name="Google Shape;121;p11"/>
          <p:cNvSpPr/>
          <p:nvPr/>
        </p:nvSpPr>
        <p:spPr>
          <a:xfrm flipH="1">
            <a:off x="7949620" y="198387"/>
            <a:ext cx="1133855" cy="1460470"/>
          </a:xfrm>
          <a:custGeom>
            <a:rect b="b" l="l" r="r" t="t"/>
            <a:pathLst>
              <a:path extrusionOk="0" h="2920939" w="2267711">
                <a:moveTo>
                  <a:pt x="2267711" y="0"/>
                </a:moveTo>
                <a:lnTo>
                  <a:pt x="0" y="0"/>
                </a:lnTo>
                <a:lnTo>
                  <a:pt x="0" y="2920940"/>
                </a:lnTo>
                <a:lnTo>
                  <a:pt x="2267711" y="2920940"/>
                </a:lnTo>
                <a:lnTo>
                  <a:pt x="2267711" y="0"/>
                </a:lnTo>
                <a:close/>
              </a:path>
            </a:pathLst>
          </a:custGeom>
          <a:blipFill rotWithShape="1">
            <a:blip r:embed="rId6">
              <a:alphaModFix/>
            </a:blip>
            <a:stretch>
              <a:fillRect b="0" l="0" r="0" t="0"/>
            </a:stretch>
          </a:blipFill>
          <a:ln>
            <a:noFill/>
          </a:ln>
        </p:spPr>
      </p:sp>
      <p:sp>
        <p:nvSpPr>
          <p:cNvPr id="122" name="Google Shape;122;p11"/>
          <p:cNvSpPr/>
          <p:nvPr/>
        </p:nvSpPr>
        <p:spPr>
          <a:xfrm rot="2700000">
            <a:off x="2879568" y="3543663"/>
            <a:ext cx="2301027" cy="1464290"/>
          </a:xfrm>
          <a:custGeom>
            <a:rect b="b" l="l" r="r" t="t"/>
            <a:pathLst>
              <a:path extrusionOk="0" h="2928579" w="4602053">
                <a:moveTo>
                  <a:pt x="0" y="0"/>
                </a:moveTo>
                <a:lnTo>
                  <a:pt x="4602053" y="0"/>
                </a:lnTo>
                <a:lnTo>
                  <a:pt x="4602053" y="2928578"/>
                </a:lnTo>
                <a:lnTo>
                  <a:pt x="0" y="2928578"/>
                </a:lnTo>
                <a:lnTo>
                  <a:pt x="0" y="0"/>
                </a:lnTo>
                <a:close/>
              </a:path>
            </a:pathLst>
          </a:custGeom>
          <a:blipFill rotWithShape="1">
            <a:blip r:embed="rId7">
              <a:alphaModFix/>
            </a:blip>
            <a:stretch>
              <a:fillRect b="0" l="0" r="0" t="0"/>
            </a:stretch>
          </a:blipFill>
          <a:ln>
            <a:noFill/>
          </a:ln>
        </p:spPr>
      </p:sp>
      <p:sp>
        <p:nvSpPr>
          <p:cNvPr id="123" name="Google Shape;123;p11"/>
          <p:cNvSpPr txBox="1"/>
          <p:nvPr/>
        </p:nvSpPr>
        <p:spPr>
          <a:xfrm>
            <a:off x="4049324" y="1996978"/>
            <a:ext cx="4685700" cy="2073000"/>
          </a:xfrm>
          <a:prstGeom prst="rect">
            <a:avLst/>
          </a:prstGeom>
          <a:noFill/>
          <a:ln>
            <a:noFill/>
          </a:ln>
        </p:spPr>
        <p:txBody>
          <a:bodyPr anchorCtr="0" anchor="t" bIns="0" lIns="0" spcFirstLastPara="1" rIns="0" wrap="square" tIns="0">
            <a:spAutoFit/>
          </a:bodyPr>
          <a:lstStyle/>
          <a:p>
            <a:pPr indent="0" lvl="0" marL="0" marR="0" rtl="0" algn="ctr">
              <a:lnSpc>
                <a:spcPct val="90997"/>
              </a:lnSpc>
              <a:spcBef>
                <a:spcPts val="0"/>
              </a:spcBef>
              <a:spcAft>
                <a:spcPts val="0"/>
              </a:spcAft>
              <a:buNone/>
            </a:pPr>
            <a:r>
              <a:rPr b="0" i="0" lang="en" sz="7400" u="none" cap="none" strike="noStrike">
                <a:solidFill>
                  <a:srgbClr val="E23A29"/>
                </a:solidFill>
                <a:latin typeface="Fascinate Inline"/>
                <a:ea typeface="Fascinate Inline"/>
                <a:cs typeface="Fascinate Inline"/>
                <a:sym typeface="Fascinate Inline"/>
              </a:rPr>
              <a:t>Flamenco</a:t>
            </a:r>
            <a:endParaRPr sz="700"/>
          </a:p>
          <a:p>
            <a:pPr indent="0" lvl="0" marL="0" marR="0" rtl="0" algn="ctr">
              <a:lnSpc>
                <a:spcPct val="90997"/>
              </a:lnSpc>
              <a:spcBef>
                <a:spcPts val="0"/>
              </a:spcBef>
              <a:spcAft>
                <a:spcPts val="0"/>
              </a:spcAft>
              <a:buNone/>
            </a:pPr>
            <a:r>
              <a:rPr b="0" i="0" lang="en" sz="7400" u="none" cap="none" strike="noStrike">
                <a:solidFill>
                  <a:srgbClr val="E23A29"/>
                </a:solidFill>
                <a:latin typeface="Fascinate Inline"/>
                <a:ea typeface="Fascinate Inline"/>
                <a:cs typeface="Fascinate Inline"/>
                <a:sym typeface="Fascinate Inline"/>
              </a:rPr>
              <a:t>Day</a:t>
            </a:r>
            <a:endParaRPr sz="700"/>
          </a:p>
        </p:txBody>
      </p:sp>
      <p:sp>
        <p:nvSpPr>
          <p:cNvPr id="124" name="Google Shape;124;p11"/>
          <p:cNvSpPr txBox="1"/>
          <p:nvPr/>
        </p:nvSpPr>
        <p:spPr>
          <a:xfrm>
            <a:off x="4734050" y="1009325"/>
            <a:ext cx="3430200" cy="8775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 sz="5700" u="none" cap="none" strike="noStrike">
                <a:solidFill>
                  <a:srgbClr val="442816"/>
                </a:solidFill>
                <a:latin typeface="Trochut"/>
                <a:ea typeface="Trochut"/>
                <a:cs typeface="Trochut"/>
                <a:sym typeface="Trochut"/>
              </a:rPr>
              <a:t>International</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3A29"/>
        </a:solidFill>
      </p:bgPr>
    </p:bg>
    <p:spTree>
      <p:nvGrpSpPr>
        <p:cNvPr id="462" name="Shape 462"/>
        <p:cNvGrpSpPr/>
        <p:nvPr/>
      </p:nvGrpSpPr>
      <p:grpSpPr>
        <a:xfrm>
          <a:off x="0" y="0"/>
          <a:ext cx="0" cy="0"/>
          <a:chOff x="0" y="0"/>
          <a:chExt cx="0" cy="0"/>
        </a:xfrm>
      </p:grpSpPr>
      <p:grpSp>
        <p:nvGrpSpPr>
          <p:cNvPr id="463" name="Google Shape;463;p20"/>
          <p:cNvGrpSpPr/>
          <p:nvPr/>
        </p:nvGrpSpPr>
        <p:grpSpPr>
          <a:xfrm>
            <a:off x="-387897" y="0"/>
            <a:ext cx="10324544" cy="6306227"/>
            <a:chOff x="0" y="0"/>
            <a:chExt cx="27532116" cy="16816605"/>
          </a:xfrm>
        </p:grpSpPr>
        <p:sp>
          <p:nvSpPr>
            <p:cNvPr id="464" name="Google Shape;464;p20"/>
            <p:cNvSpPr/>
            <p:nvPr/>
          </p:nvSpPr>
          <p:spPr>
            <a:xfrm>
              <a:off x="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465" name="Google Shape;465;p20"/>
            <p:cNvSpPr/>
            <p:nvPr/>
          </p:nvSpPr>
          <p:spPr>
            <a:xfrm>
              <a:off x="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466" name="Google Shape;466;p20"/>
            <p:cNvSpPr/>
            <p:nvPr/>
          </p:nvSpPr>
          <p:spPr>
            <a:xfrm>
              <a:off x="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467" name="Google Shape;467;p20"/>
            <p:cNvSpPr/>
            <p:nvPr/>
          </p:nvSpPr>
          <p:spPr>
            <a:xfrm>
              <a:off x="11012847"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468" name="Google Shape;468;p20"/>
            <p:cNvSpPr/>
            <p:nvPr/>
          </p:nvSpPr>
          <p:spPr>
            <a:xfrm>
              <a:off x="11012847"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469" name="Google Shape;469;p20"/>
            <p:cNvSpPr/>
            <p:nvPr/>
          </p:nvSpPr>
          <p:spPr>
            <a:xfrm>
              <a:off x="11012847"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470" name="Google Shape;470;p20"/>
            <p:cNvSpPr/>
            <p:nvPr/>
          </p:nvSpPr>
          <p:spPr>
            <a:xfrm>
              <a:off x="550642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471" name="Google Shape;471;p20"/>
            <p:cNvSpPr/>
            <p:nvPr/>
          </p:nvSpPr>
          <p:spPr>
            <a:xfrm>
              <a:off x="550642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472" name="Google Shape;472;p20"/>
            <p:cNvSpPr/>
            <p:nvPr/>
          </p:nvSpPr>
          <p:spPr>
            <a:xfrm>
              <a:off x="550642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473" name="Google Shape;473;p20"/>
            <p:cNvSpPr/>
            <p:nvPr/>
          </p:nvSpPr>
          <p:spPr>
            <a:xfrm>
              <a:off x="1651927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474" name="Google Shape;474;p20"/>
            <p:cNvSpPr/>
            <p:nvPr/>
          </p:nvSpPr>
          <p:spPr>
            <a:xfrm>
              <a:off x="1651927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475" name="Google Shape;475;p20"/>
            <p:cNvSpPr/>
            <p:nvPr/>
          </p:nvSpPr>
          <p:spPr>
            <a:xfrm>
              <a:off x="1651927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476" name="Google Shape;476;p20"/>
            <p:cNvSpPr/>
            <p:nvPr/>
          </p:nvSpPr>
          <p:spPr>
            <a:xfrm>
              <a:off x="2202569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477" name="Google Shape;477;p20"/>
            <p:cNvSpPr/>
            <p:nvPr/>
          </p:nvSpPr>
          <p:spPr>
            <a:xfrm>
              <a:off x="2202569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478" name="Google Shape;478;p20"/>
            <p:cNvSpPr/>
            <p:nvPr/>
          </p:nvSpPr>
          <p:spPr>
            <a:xfrm>
              <a:off x="2202569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grpSp>
      <p:grpSp>
        <p:nvGrpSpPr>
          <p:cNvPr id="479" name="Google Shape;479;p20"/>
          <p:cNvGrpSpPr/>
          <p:nvPr/>
        </p:nvGrpSpPr>
        <p:grpSpPr>
          <a:xfrm>
            <a:off x="-394170" y="1702379"/>
            <a:ext cx="9930248" cy="3061163"/>
            <a:chOff x="-3810" y="0"/>
            <a:chExt cx="6031355" cy="1859265"/>
          </a:xfrm>
        </p:grpSpPr>
        <p:sp>
          <p:nvSpPr>
            <p:cNvPr id="480" name="Google Shape;480;p20"/>
            <p:cNvSpPr/>
            <p:nvPr/>
          </p:nvSpPr>
          <p:spPr>
            <a:xfrm>
              <a:off x="10160" y="16510"/>
              <a:ext cx="6002145" cy="1832595"/>
            </a:xfrm>
            <a:custGeom>
              <a:rect b="b" l="l" r="r" t="t"/>
              <a:pathLst>
                <a:path extrusionOk="0" h="1832595" w="6002145">
                  <a:moveTo>
                    <a:pt x="6002145" y="1832595"/>
                  </a:moveTo>
                  <a:lnTo>
                    <a:pt x="0" y="1824975"/>
                  </a:lnTo>
                  <a:lnTo>
                    <a:pt x="0" y="648819"/>
                  </a:lnTo>
                  <a:lnTo>
                    <a:pt x="17780" y="19050"/>
                  </a:lnTo>
                  <a:lnTo>
                    <a:pt x="2991078" y="0"/>
                  </a:lnTo>
                  <a:lnTo>
                    <a:pt x="5983095" y="5080"/>
                  </a:lnTo>
                  <a:close/>
                </a:path>
              </a:pathLst>
            </a:custGeom>
            <a:solidFill>
              <a:srgbClr val="FFDDC5"/>
            </a:solidFill>
            <a:ln>
              <a:noFill/>
            </a:ln>
          </p:spPr>
        </p:sp>
        <p:sp>
          <p:nvSpPr>
            <p:cNvPr id="481" name="Google Shape;481;p20"/>
            <p:cNvSpPr/>
            <p:nvPr/>
          </p:nvSpPr>
          <p:spPr>
            <a:xfrm>
              <a:off x="-3810" y="0"/>
              <a:ext cx="6031355" cy="1859265"/>
            </a:xfrm>
            <a:custGeom>
              <a:rect b="b" l="l" r="r" t="t"/>
              <a:pathLst>
                <a:path extrusionOk="0" h="1859265" w="6031355">
                  <a:moveTo>
                    <a:pt x="5997065" y="21590"/>
                  </a:moveTo>
                  <a:cubicBezTo>
                    <a:pt x="5998335" y="34290"/>
                    <a:pt x="5998335" y="44450"/>
                    <a:pt x="5999605" y="54610"/>
                  </a:cubicBezTo>
                  <a:cubicBezTo>
                    <a:pt x="6002145" y="91160"/>
                    <a:pt x="6003415" y="129992"/>
                    <a:pt x="6005955" y="167438"/>
                  </a:cubicBezTo>
                  <a:cubicBezTo>
                    <a:pt x="6005955" y="221526"/>
                    <a:pt x="6018655" y="1288039"/>
                    <a:pt x="6025005" y="1342127"/>
                  </a:cubicBezTo>
                  <a:cubicBezTo>
                    <a:pt x="6031355" y="1423953"/>
                    <a:pt x="6027545" y="1507166"/>
                    <a:pt x="6027545" y="1588992"/>
                  </a:cubicBezTo>
                  <a:cubicBezTo>
                    <a:pt x="6027545" y="1661110"/>
                    <a:pt x="6028815" y="1727680"/>
                    <a:pt x="6030085" y="1798305"/>
                  </a:cubicBezTo>
                  <a:cubicBezTo>
                    <a:pt x="6030085" y="1819895"/>
                    <a:pt x="6030085" y="1833865"/>
                    <a:pt x="6030085" y="1857995"/>
                  </a:cubicBezTo>
                  <a:cubicBezTo>
                    <a:pt x="6007225" y="1857995"/>
                    <a:pt x="5986905" y="1859265"/>
                    <a:pt x="5952584" y="1857995"/>
                  </a:cubicBezTo>
                  <a:cubicBezTo>
                    <a:pt x="5647504" y="1852915"/>
                    <a:pt x="5337731" y="1859265"/>
                    <a:pt x="5032652" y="1854185"/>
                  </a:cubicBezTo>
                  <a:cubicBezTo>
                    <a:pt x="4849604" y="1850375"/>
                    <a:pt x="4671250" y="1852915"/>
                    <a:pt x="4488203" y="1850375"/>
                  </a:cubicBezTo>
                  <a:cubicBezTo>
                    <a:pt x="4403719" y="1849105"/>
                    <a:pt x="4319236" y="1847835"/>
                    <a:pt x="4234752" y="1846565"/>
                  </a:cubicBezTo>
                  <a:cubicBezTo>
                    <a:pt x="4183123" y="1846565"/>
                    <a:pt x="4136188" y="1847835"/>
                    <a:pt x="4084559" y="1847835"/>
                  </a:cubicBezTo>
                  <a:cubicBezTo>
                    <a:pt x="3953140" y="1846565"/>
                    <a:pt x="3591738" y="1847835"/>
                    <a:pt x="3460320" y="1846565"/>
                  </a:cubicBezTo>
                  <a:cubicBezTo>
                    <a:pt x="3366449" y="1845295"/>
                    <a:pt x="1489038" y="1854185"/>
                    <a:pt x="1395167" y="1852915"/>
                  </a:cubicBezTo>
                  <a:cubicBezTo>
                    <a:pt x="1371700" y="1852915"/>
                    <a:pt x="1343538" y="1854185"/>
                    <a:pt x="1320071" y="1854185"/>
                  </a:cubicBezTo>
                  <a:cubicBezTo>
                    <a:pt x="1263749" y="1854185"/>
                    <a:pt x="1212120" y="1855455"/>
                    <a:pt x="1155797" y="1855455"/>
                  </a:cubicBezTo>
                  <a:cubicBezTo>
                    <a:pt x="1014992" y="1855455"/>
                    <a:pt x="878879" y="1854185"/>
                    <a:pt x="738073" y="1852915"/>
                  </a:cubicBezTo>
                  <a:cubicBezTo>
                    <a:pt x="653590" y="1851645"/>
                    <a:pt x="569106" y="1850375"/>
                    <a:pt x="489316" y="1849105"/>
                  </a:cubicBezTo>
                  <a:cubicBezTo>
                    <a:pt x="339123" y="1847835"/>
                    <a:pt x="188931" y="1846565"/>
                    <a:pt x="48260" y="1846565"/>
                  </a:cubicBezTo>
                  <a:cubicBezTo>
                    <a:pt x="38100" y="1846565"/>
                    <a:pt x="29210" y="1846565"/>
                    <a:pt x="19050" y="1845295"/>
                  </a:cubicBezTo>
                  <a:cubicBezTo>
                    <a:pt x="10160" y="1844025"/>
                    <a:pt x="5080" y="1837675"/>
                    <a:pt x="7620" y="1828785"/>
                  </a:cubicBezTo>
                  <a:cubicBezTo>
                    <a:pt x="16510" y="1797024"/>
                    <a:pt x="12700" y="1762352"/>
                    <a:pt x="11430" y="1726293"/>
                  </a:cubicBezTo>
                  <a:cubicBezTo>
                    <a:pt x="10160" y="1652788"/>
                    <a:pt x="6350" y="1580671"/>
                    <a:pt x="7620" y="1507166"/>
                  </a:cubicBezTo>
                  <a:cubicBezTo>
                    <a:pt x="5080" y="1415632"/>
                    <a:pt x="0" y="282549"/>
                    <a:pt x="7620" y="189628"/>
                  </a:cubicBezTo>
                  <a:cubicBezTo>
                    <a:pt x="8890" y="171599"/>
                    <a:pt x="7620" y="152182"/>
                    <a:pt x="8890" y="134153"/>
                  </a:cubicBezTo>
                  <a:cubicBezTo>
                    <a:pt x="10160" y="105028"/>
                    <a:pt x="12700" y="73130"/>
                    <a:pt x="13970" y="44450"/>
                  </a:cubicBezTo>
                  <a:cubicBezTo>
                    <a:pt x="13970" y="41910"/>
                    <a:pt x="15240" y="39370"/>
                    <a:pt x="16510" y="38100"/>
                  </a:cubicBezTo>
                  <a:cubicBezTo>
                    <a:pt x="38100" y="35560"/>
                    <a:pt x="71592" y="30480"/>
                    <a:pt x="146689" y="29210"/>
                  </a:cubicBezTo>
                  <a:cubicBezTo>
                    <a:pt x="273414" y="25400"/>
                    <a:pt x="400139" y="22860"/>
                    <a:pt x="531558" y="20320"/>
                  </a:cubicBezTo>
                  <a:cubicBezTo>
                    <a:pt x="620735" y="17780"/>
                    <a:pt x="709912" y="16510"/>
                    <a:pt x="794396" y="13970"/>
                  </a:cubicBezTo>
                  <a:cubicBezTo>
                    <a:pt x="878879" y="11430"/>
                    <a:pt x="968056" y="8890"/>
                    <a:pt x="1052540" y="8890"/>
                  </a:cubicBezTo>
                  <a:cubicBezTo>
                    <a:pt x="1146410" y="7620"/>
                    <a:pt x="1240281" y="10160"/>
                    <a:pt x="1334152" y="8890"/>
                  </a:cubicBezTo>
                  <a:cubicBezTo>
                    <a:pt x="1451490" y="8890"/>
                    <a:pt x="3577658" y="6350"/>
                    <a:pt x="3694996" y="5080"/>
                  </a:cubicBezTo>
                  <a:cubicBezTo>
                    <a:pt x="3807641" y="3810"/>
                    <a:pt x="3920286" y="2540"/>
                    <a:pt x="4037624" y="2540"/>
                  </a:cubicBezTo>
                  <a:cubicBezTo>
                    <a:pt x="4230059" y="1270"/>
                    <a:pt x="4417799" y="0"/>
                    <a:pt x="4610234" y="0"/>
                  </a:cubicBezTo>
                  <a:cubicBezTo>
                    <a:pt x="4690024" y="0"/>
                    <a:pt x="4774508" y="2540"/>
                    <a:pt x="4854298" y="2540"/>
                  </a:cubicBezTo>
                  <a:cubicBezTo>
                    <a:pt x="5074893" y="3810"/>
                    <a:pt x="5300183" y="5080"/>
                    <a:pt x="5520779" y="7620"/>
                  </a:cubicBezTo>
                  <a:cubicBezTo>
                    <a:pt x="5638117" y="8890"/>
                    <a:pt x="5755455" y="12700"/>
                    <a:pt x="5872794" y="16510"/>
                  </a:cubicBezTo>
                  <a:cubicBezTo>
                    <a:pt x="5900955" y="16510"/>
                    <a:pt x="5929116" y="16510"/>
                    <a:pt x="5952584" y="16510"/>
                  </a:cubicBezTo>
                  <a:cubicBezTo>
                    <a:pt x="5978015" y="17780"/>
                    <a:pt x="5986905" y="20320"/>
                    <a:pt x="5997065" y="21590"/>
                  </a:cubicBezTo>
                  <a:close/>
                  <a:moveTo>
                    <a:pt x="6007225" y="1841485"/>
                  </a:moveTo>
                  <a:cubicBezTo>
                    <a:pt x="6008495" y="1824975"/>
                    <a:pt x="6009765" y="1812275"/>
                    <a:pt x="6009765" y="1799575"/>
                  </a:cubicBezTo>
                  <a:cubicBezTo>
                    <a:pt x="6008495" y="1720746"/>
                    <a:pt x="6007225" y="1647241"/>
                    <a:pt x="6007225" y="1568189"/>
                  </a:cubicBezTo>
                  <a:cubicBezTo>
                    <a:pt x="6007225" y="1532130"/>
                    <a:pt x="6009765" y="1496071"/>
                    <a:pt x="6008495" y="1460012"/>
                  </a:cubicBezTo>
                  <a:cubicBezTo>
                    <a:pt x="6008495" y="1426727"/>
                    <a:pt x="6007225" y="1392055"/>
                    <a:pt x="6005955" y="1358770"/>
                  </a:cubicBezTo>
                  <a:cubicBezTo>
                    <a:pt x="6000875" y="1307455"/>
                    <a:pt x="5989445" y="245103"/>
                    <a:pt x="5989445" y="193789"/>
                  </a:cubicBezTo>
                  <a:cubicBezTo>
                    <a:pt x="5986905" y="150795"/>
                    <a:pt x="5984365" y="106415"/>
                    <a:pt x="5981825" y="63500"/>
                  </a:cubicBezTo>
                  <a:cubicBezTo>
                    <a:pt x="5980555" y="44450"/>
                    <a:pt x="5979285" y="43180"/>
                    <a:pt x="5938503" y="41910"/>
                  </a:cubicBezTo>
                  <a:cubicBezTo>
                    <a:pt x="5924422" y="41910"/>
                    <a:pt x="5915035" y="41910"/>
                    <a:pt x="5900955" y="40640"/>
                  </a:cubicBezTo>
                  <a:cubicBezTo>
                    <a:pt x="5783617" y="36830"/>
                    <a:pt x="5661585" y="31750"/>
                    <a:pt x="5544247" y="30480"/>
                  </a:cubicBezTo>
                  <a:cubicBezTo>
                    <a:pt x="5257941" y="26670"/>
                    <a:pt x="4966943" y="25400"/>
                    <a:pt x="4680638" y="22860"/>
                  </a:cubicBezTo>
                  <a:cubicBezTo>
                    <a:pt x="4638396" y="22860"/>
                    <a:pt x="4591461" y="22860"/>
                    <a:pt x="4549219" y="22860"/>
                  </a:cubicBezTo>
                  <a:cubicBezTo>
                    <a:pt x="4478816" y="22860"/>
                    <a:pt x="4408413" y="22860"/>
                    <a:pt x="4342703" y="22860"/>
                  </a:cubicBezTo>
                  <a:cubicBezTo>
                    <a:pt x="4192511" y="22860"/>
                    <a:pt x="4042317" y="22860"/>
                    <a:pt x="3896818" y="24130"/>
                  </a:cubicBezTo>
                  <a:cubicBezTo>
                    <a:pt x="3770093" y="25400"/>
                    <a:pt x="1634537" y="29210"/>
                    <a:pt x="1507812" y="29210"/>
                  </a:cubicBezTo>
                  <a:cubicBezTo>
                    <a:pt x="1301297" y="29210"/>
                    <a:pt x="1094782" y="26670"/>
                    <a:pt x="888266" y="33020"/>
                  </a:cubicBezTo>
                  <a:cubicBezTo>
                    <a:pt x="780315" y="36830"/>
                    <a:pt x="677058" y="36830"/>
                    <a:pt x="573800" y="38100"/>
                  </a:cubicBezTo>
                  <a:cubicBezTo>
                    <a:pt x="395446" y="41910"/>
                    <a:pt x="217092" y="45720"/>
                    <a:pt x="49530" y="50800"/>
                  </a:cubicBezTo>
                  <a:cubicBezTo>
                    <a:pt x="36830" y="50800"/>
                    <a:pt x="34290" y="53340"/>
                    <a:pt x="33020" y="68969"/>
                  </a:cubicBezTo>
                  <a:cubicBezTo>
                    <a:pt x="31750" y="93933"/>
                    <a:pt x="31750" y="118897"/>
                    <a:pt x="30480" y="143861"/>
                  </a:cubicBezTo>
                  <a:cubicBezTo>
                    <a:pt x="29210" y="185468"/>
                    <a:pt x="26670" y="225687"/>
                    <a:pt x="25400" y="267294"/>
                  </a:cubicBezTo>
                  <a:cubicBezTo>
                    <a:pt x="20320" y="311674"/>
                    <a:pt x="26670" y="1396215"/>
                    <a:pt x="29210" y="1440595"/>
                  </a:cubicBezTo>
                  <a:cubicBezTo>
                    <a:pt x="29210" y="1487749"/>
                    <a:pt x="29210" y="1536290"/>
                    <a:pt x="30480" y="1583444"/>
                  </a:cubicBezTo>
                  <a:cubicBezTo>
                    <a:pt x="30480" y="1618116"/>
                    <a:pt x="33020" y="1652788"/>
                    <a:pt x="33020" y="1687461"/>
                  </a:cubicBezTo>
                  <a:cubicBezTo>
                    <a:pt x="33020" y="1724906"/>
                    <a:pt x="33020" y="1762352"/>
                    <a:pt x="31750" y="1799575"/>
                  </a:cubicBezTo>
                  <a:cubicBezTo>
                    <a:pt x="31750" y="1803385"/>
                    <a:pt x="31750" y="1805925"/>
                    <a:pt x="31750" y="1809735"/>
                  </a:cubicBezTo>
                  <a:cubicBezTo>
                    <a:pt x="31750" y="1819895"/>
                    <a:pt x="35560" y="1823705"/>
                    <a:pt x="44450" y="1823705"/>
                  </a:cubicBezTo>
                  <a:cubicBezTo>
                    <a:pt x="80979" y="1823705"/>
                    <a:pt x="146689" y="1824975"/>
                    <a:pt x="207705" y="1824975"/>
                  </a:cubicBezTo>
                  <a:cubicBezTo>
                    <a:pt x="296882" y="1824975"/>
                    <a:pt x="390752" y="1822435"/>
                    <a:pt x="479929" y="1824975"/>
                  </a:cubicBezTo>
                  <a:cubicBezTo>
                    <a:pt x="625429" y="1828785"/>
                    <a:pt x="770928" y="1831325"/>
                    <a:pt x="916428" y="1830055"/>
                  </a:cubicBezTo>
                  <a:cubicBezTo>
                    <a:pt x="1010298" y="1828785"/>
                    <a:pt x="1099475" y="1831325"/>
                    <a:pt x="1193346" y="1831325"/>
                  </a:cubicBezTo>
                  <a:cubicBezTo>
                    <a:pt x="1329458" y="1831325"/>
                    <a:pt x="1465570" y="1830055"/>
                    <a:pt x="1601683" y="1831325"/>
                  </a:cubicBezTo>
                  <a:cubicBezTo>
                    <a:pt x="1803504" y="1832595"/>
                    <a:pt x="4018850" y="1822435"/>
                    <a:pt x="4225365" y="1824975"/>
                  </a:cubicBezTo>
                  <a:cubicBezTo>
                    <a:pt x="4314542" y="1826245"/>
                    <a:pt x="4403719" y="1827515"/>
                    <a:pt x="4488203" y="1827515"/>
                  </a:cubicBezTo>
                  <a:cubicBezTo>
                    <a:pt x="4643089" y="1830055"/>
                    <a:pt x="4793282" y="1826245"/>
                    <a:pt x="4948169" y="1830055"/>
                  </a:cubicBezTo>
                  <a:cubicBezTo>
                    <a:pt x="5074893" y="1832595"/>
                    <a:pt x="5201619" y="1832595"/>
                    <a:pt x="5328344" y="1835135"/>
                  </a:cubicBezTo>
                  <a:cubicBezTo>
                    <a:pt x="5516086" y="1838945"/>
                    <a:pt x="5703826" y="1841485"/>
                    <a:pt x="5891568" y="1842755"/>
                  </a:cubicBezTo>
                  <a:cubicBezTo>
                    <a:pt x="5961971" y="1842755"/>
                    <a:pt x="5986905" y="1841485"/>
                    <a:pt x="6007225" y="1841485"/>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482" name="Google Shape;482;p20"/>
          <p:cNvGrpSpPr/>
          <p:nvPr/>
        </p:nvGrpSpPr>
        <p:grpSpPr>
          <a:xfrm>
            <a:off x="-394170" y="1702379"/>
            <a:ext cx="9930248" cy="1475561"/>
            <a:chOff x="-3810" y="0"/>
            <a:chExt cx="6031355" cy="896214"/>
          </a:xfrm>
        </p:grpSpPr>
        <p:sp>
          <p:nvSpPr>
            <p:cNvPr id="483" name="Google Shape;483;p20"/>
            <p:cNvSpPr/>
            <p:nvPr/>
          </p:nvSpPr>
          <p:spPr>
            <a:xfrm>
              <a:off x="10160" y="16510"/>
              <a:ext cx="6002145" cy="869545"/>
            </a:xfrm>
            <a:custGeom>
              <a:rect b="b" l="l" r="r" t="t"/>
              <a:pathLst>
                <a:path extrusionOk="0" h="869545" w="6002145">
                  <a:moveTo>
                    <a:pt x="6002145" y="869545"/>
                  </a:moveTo>
                  <a:lnTo>
                    <a:pt x="0" y="861924"/>
                  </a:lnTo>
                  <a:lnTo>
                    <a:pt x="0" y="314808"/>
                  </a:lnTo>
                  <a:lnTo>
                    <a:pt x="17780" y="19050"/>
                  </a:lnTo>
                  <a:lnTo>
                    <a:pt x="2991078" y="0"/>
                  </a:lnTo>
                  <a:lnTo>
                    <a:pt x="5983095" y="5080"/>
                  </a:lnTo>
                  <a:close/>
                </a:path>
              </a:pathLst>
            </a:custGeom>
            <a:solidFill>
              <a:srgbClr val="FCBBA3"/>
            </a:solidFill>
            <a:ln>
              <a:noFill/>
            </a:ln>
          </p:spPr>
        </p:sp>
        <p:sp>
          <p:nvSpPr>
            <p:cNvPr id="484" name="Google Shape;484;p20"/>
            <p:cNvSpPr/>
            <p:nvPr/>
          </p:nvSpPr>
          <p:spPr>
            <a:xfrm>
              <a:off x="-3810" y="0"/>
              <a:ext cx="6031355" cy="896214"/>
            </a:xfrm>
            <a:custGeom>
              <a:rect b="b" l="l" r="r" t="t"/>
              <a:pathLst>
                <a:path extrusionOk="0" h="896214" w="6031355">
                  <a:moveTo>
                    <a:pt x="5997065" y="21590"/>
                  </a:moveTo>
                  <a:cubicBezTo>
                    <a:pt x="5998335" y="34290"/>
                    <a:pt x="5998335" y="44450"/>
                    <a:pt x="5999605" y="54610"/>
                  </a:cubicBezTo>
                  <a:cubicBezTo>
                    <a:pt x="6002145" y="76258"/>
                    <a:pt x="6003415" y="93509"/>
                    <a:pt x="6005955" y="110143"/>
                  </a:cubicBezTo>
                  <a:cubicBezTo>
                    <a:pt x="6005955" y="134170"/>
                    <a:pt x="6018655" y="607940"/>
                    <a:pt x="6025005" y="631967"/>
                  </a:cubicBezTo>
                  <a:cubicBezTo>
                    <a:pt x="6031355" y="668316"/>
                    <a:pt x="6027545" y="705281"/>
                    <a:pt x="6027545" y="741630"/>
                  </a:cubicBezTo>
                  <a:cubicBezTo>
                    <a:pt x="6027545" y="773667"/>
                    <a:pt x="6028815" y="803239"/>
                    <a:pt x="6030085" y="835254"/>
                  </a:cubicBezTo>
                  <a:cubicBezTo>
                    <a:pt x="6030085" y="856845"/>
                    <a:pt x="6030085" y="870814"/>
                    <a:pt x="6030085" y="894945"/>
                  </a:cubicBezTo>
                  <a:cubicBezTo>
                    <a:pt x="6007225" y="894945"/>
                    <a:pt x="5986905" y="896214"/>
                    <a:pt x="5952584" y="894945"/>
                  </a:cubicBezTo>
                  <a:cubicBezTo>
                    <a:pt x="5647504" y="889864"/>
                    <a:pt x="5337731" y="896214"/>
                    <a:pt x="5032652" y="891134"/>
                  </a:cubicBezTo>
                  <a:cubicBezTo>
                    <a:pt x="4849604" y="887324"/>
                    <a:pt x="4671250" y="889864"/>
                    <a:pt x="4488203" y="887324"/>
                  </a:cubicBezTo>
                  <a:cubicBezTo>
                    <a:pt x="4403719" y="886054"/>
                    <a:pt x="4319236" y="884784"/>
                    <a:pt x="4234752" y="883514"/>
                  </a:cubicBezTo>
                  <a:cubicBezTo>
                    <a:pt x="4183123" y="883514"/>
                    <a:pt x="4136188" y="884784"/>
                    <a:pt x="4084559" y="884784"/>
                  </a:cubicBezTo>
                  <a:cubicBezTo>
                    <a:pt x="3953140" y="883514"/>
                    <a:pt x="3591738" y="884784"/>
                    <a:pt x="3460320" y="883514"/>
                  </a:cubicBezTo>
                  <a:cubicBezTo>
                    <a:pt x="3366449" y="882245"/>
                    <a:pt x="1489038" y="891134"/>
                    <a:pt x="1395167" y="889864"/>
                  </a:cubicBezTo>
                  <a:cubicBezTo>
                    <a:pt x="1371700" y="889864"/>
                    <a:pt x="1343538" y="891134"/>
                    <a:pt x="1320071" y="891134"/>
                  </a:cubicBezTo>
                  <a:cubicBezTo>
                    <a:pt x="1263749" y="891134"/>
                    <a:pt x="1212120" y="892404"/>
                    <a:pt x="1155797" y="892404"/>
                  </a:cubicBezTo>
                  <a:cubicBezTo>
                    <a:pt x="1014992" y="892404"/>
                    <a:pt x="878879" y="891134"/>
                    <a:pt x="738073" y="889864"/>
                  </a:cubicBezTo>
                  <a:cubicBezTo>
                    <a:pt x="653590" y="888595"/>
                    <a:pt x="569106" y="887324"/>
                    <a:pt x="489316" y="886054"/>
                  </a:cubicBezTo>
                  <a:cubicBezTo>
                    <a:pt x="339123" y="884784"/>
                    <a:pt x="188931" y="883514"/>
                    <a:pt x="48260" y="883514"/>
                  </a:cubicBezTo>
                  <a:cubicBezTo>
                    <a:pt x="38100" y="883514"/>
                    <a:pt x="29210" y="883514"/>
                    <a:pt x="19050" y="882245"/>
                  </a:cubicBezTo>
                  <a:cubicBezTo>
                    <a:pt x="10160" y="880974"/>
                    <a:pt x="5080" y="874624"/>
                    <a:pt x="7620" y="865734"/>
                  </a:cubicBezTo>
                  <a:cubicBezTo>
                    <a:pt x="16510" y="834043"/>
                    <a:pt x="12700" y="818641"/>
                    <a:pt x="11430" y="802623"/>
                  </a:cubicBezTo>
                  <a:cubicBezTo>
                    <a:pt x="10160" y="769970"/>
                    <a:pt x="6350" y="737934"/>
                    <a:pt x="7620" y="705281"/>
                  </a:cubicBezTo>
                  <a:cubicBezTo>
                    <a:pt x="5080" y="664620"/>
                    <a:pt x="0" y="161278"/>
                    <a:pt x="7620" y="120000"/>
                  </a:cubicBezTo>
                  <a:cubicBezTo>
                    <a:pt x="8890" y="111991"/>
                    <a:pt x="7620" y="103366"/>
                    <a:pt x="8890" y="95357"/>
                  </a:cubicBezTo>
                  <a:cubicBezTo>
                    <a:pt x="10160" y="82419"/>
                    <a:pt x="12700" y="68249"/>
                    <a:pt x="13970" y="44450"/>
                  </a:cubicBezTo>
                  <a:cubicBezTo>
                    <a:pt x="13970" y="41910"/>
                    <a:pt x="15240" y="39370"/>
                    <a:pt x="16510" y="38100"/>
                  </a:cubicBezTo>
                  <a:cubicBezTo>
                    <a:pt x="38100" y="35560"/>
                    <a:pt x="71592" y="30480"/>
                    <a:pt x="146689" y="29210"/>
                  </a:cubicBezTo>
                  <a:cubicBezTo>
                    <a:pt x="273414" y="25400"/>
                    <a:pt x="400139" y="22860"/>
                    <a:pt x="531558" y="20320"/>
                  </a:cubicBezTo>
                  <a:cubicBezTo>
                    <a:pt x="620735" y="17780"/>
                    <a:pt x="709912" y="16510"/>
                    <a:pt x="794396" y="13970"/>
                  </a:cubicBezTo>
                  <a:cubicBezTo>
                    <a:pt x="878879" y="11430"/>
                    <a:pt x="968056" y="8890"/>
                    <a:pt x="1052540" y="8890"/>
                  </a:cubicBezTo>
                  <a:cubicBezTo>
                    <a:pt x="1146410" y="7620"/>
                    <a:pt x="1240281" y="10160"/>
                    <a:pt x="1334152" y="8890"/>
                  </a:cubicBezTo>
                  <a:cubicBezTo>
                    <a:pt x="1451490" y="8890"/>
                    <a:pt x="3577658" y="6350"/>
                    <a:pt x="3694996" y="5080"/>
                  </a:cubicBezTo>
                  <a:cubicBezTo>
                    <a:pt x="3807641" y="3810"/>
                    <a:pt x="3920286" y="2540"/>
                    <a:pt x="4037624" y="2540"/>
                  </a:cubicBezTo>
                  <a:cubicBezTo>
                    <a:pt x="4230059" y="1270"/>
                    <a:pt x="4417799" y="0"/>
                    <a:pt x="4610234" y="0"/>
                  </a:cubicBezTo>
                  <a:cubicBezTo>
                    <a:pt x="4690024" y="0"/>
                    <a:pt x="4774508" y="2540"/>
                    <a:pt x="4854298" y="2540"/>
                  </a:cubicBezTo>
                  <a:cubicBezTo>
                    <a:pt x="5074893" y="3810"/>
                    <a:pt x="5300183" y="5080"/>
                    <a:pt x="5520779" y="7620"/>
                  </a:cubicBezTo>
                  <a:cubicBezTo>
                    <a:pt x="5638117" y="8890"/>
                    <a:pt x="5755455" y="12700"/>
                    <a:pt x="5872794" y="16510"/>
                  </a:cubicBezTo>
                  <a:cubicBezTo>
                    <a:pt x="5900955" y="16510"/>
                    <a:pt x="5929116" y="16510"/>
                    <a:pt x="5952584" y="16510"/>
                  </a:cubicBezTo>
                  <a:cubicBezTo>
                    <a:pt x="5978015" y="17780"/>
                    <a:pt x="5986905" y="20320"/>
                    <a:pt x="5997065" y="21590"/>
                  </a:cubicBezTo>
                  <a:close/>
                  <a:moveTo>
                    <a:pt x="6007225" y="878434"/>
                  </a:moveTo>
                  <a:cubicBezTo>
                    <a:pt x="6008495" y="861924"/>
                    <a:pt x="6009765" y="849224"/>
                    <a:pt x="6009765" y="836524"/>
                  </a:cubicBezTo>
                  <a:cubicBezTo>
                    <a:pt x="6008495" y="800159"/>
                    <a:pt x="6007225" y="767506"/>
                    <a:pt x="6007225" y="732389"/>
                  </a:cubicBezTo>
                  <a:cubicBezTo>
                    <a:pt x="6007225" y="716371"/>
                    <a:pt x="6009765" y="700353"/>
                    <a:pt x="6008495" y="684334"/>
                  </a:cubicBezTo>
                  <a:cubicBezTo>
                    <a:pt x="6008495" y="669548"/>
                    <a:pt x="6007225" y="654146"/>
                    <a:pt x="6005955" y="639360"/>
                  </a:cubicBezTo>
                  <a:cubicBezTo>
                    <a:pt x="6000875" y="616565"/>
                    <a:pt x="5989445" y="144644"/>
                    <a:pt x="5989445" y="121849"/>
                  </a:cubicBezTo>
                  <a:cubicBezTo>
                    <a:pt x="5986905" y="102750"/>
                    <a:pt x="5984365" y="83035"/>
                    <a:pt x="5981825" y="63500"/>
                  </a:cubicBezTo>
                  <a:cubicBezTo>
                    <a:pt x="5980555" y="44450"/>
                    <a:pt x="5979285" y="43180"/>
                    <a:pt x="5938503" y="41910"/>
                  </a:cubicBezTo>
                  <a:cubicBezTo>
                    <a:pt x="5924422" y="41910"/>
                    <a:pt x="5915035" y="41910"/>
                    <a:pt x="5900955" y="40640"/>
                  </a:cubicBezTo>
                  <a:cubicBezTo>
                    <a:pt x="5783617" y="36830"/>
                    <a:pt x="5661585" y="31750"/>
                    <a:pt x="5544247" y="30480"/>
                  </a:cubicBezTo>
                  <a:cubicBezTo>
                    <a:pt x="5257941" y="26670"/>
                    <a:pt x="4966943" y="25400"/>
                    <a:pt x="4680638" y="22860"/>
                  </a:cubicBezTo>
                  <a:cubicBezTo>
                    <a:pt x="4638396" y="22860"/>
                    <a:pt x="4591461" y="22860"/>
                    <a:pt x="4549219" y="22860"/>
                  </a:cubicBezTo>
                  <a:cubicBezTo>
                    <a:pt x="4478816" y="22860"/>
                    <a:pt x="4408413" y="22860"/>
                    <a:pt x="4342703" y="22860"/>
                  </a:cubicBezTo>
                  <a:cubicBezTo>
                    <a:pt x="4192511" y="22860"/>
                    <a:pt x="4042317" y="22860"/>
                    <a:pt x="3896818" y="24130"/>
                  </a:cubicBezTo>
                  <a:cubicBezTo>
                    <a:pt x="3770093" y="25400"/>
                    <a:pt x="1634537" y="29210"/>
                    <a:pt x="1507812" y="29210"/>
                  </a:cubicBezTo>
                  <a:cubicBezTo>
                    <a:pt x="1301297" y="29210"/>
                    <a:pt x="1094782" y="26670"/>
                    <a:pt x="888266" y="33020"/>
                  </a:cubicBezTo>
                  <a:cubicBezTo>
                    <a:pt x="780315" y="36830"/>
                    <a:pt x="677058" y="36830"/>
                    <a:pt x="573800" y="38100"/>
                  </a:cubicBezTo>
                  <a:cubicBezTo>
                    <a:pt x="395446" y="41910"/>
                    <a:pt x="217092" y="45720"/>
                    <a:pt x="49530" y="50800"/>
                  </a:cubicBezTo>
                  <a:cubicBezTo>
                    <a:pt x="36830" y="50800"/>
                    <a:pt x="34290" y="53340"/>
                    <a:pt x="33020" y="66401"/>
                  </a:cubicBezTo>
                  <a:cubicBezTo>
                    <a:pt x="31750" y="77491"/>
                    <a:pt x="31750" y="88580"/>
                    <a:pt x="30480" y="99670"/>
                  </a:cubicBezTo>
                  <a:cubicBezTo>
                    <a:pt x="29210" y="118152"/>
                    <a:pt x="26670" y="136019"/>
                    <a:pt x="25400" y="154501"/>
                  </a:cubicBezTo>
                  <a:cubicBezTo>
                    <a:pt x="20320" y="174216"/>
                    <a:pt x="26670" y="655995"/>
                    <a:pt x="29210" y="675709"/>
                  </a:cubicBezTo>
                  <a:cubicBezTo>
                    <a:pt x="29210" y="696656"/>
                    <a:pt x="29210" y="718219"/>
                    <a:pt x="30480" y="739166"/>
                  </a:cubicBezTo>
                  <a:cubicBezTo>
                    <a:pt x="30480" y="754568"/>
                    <a:pt x="33020" y="769970"/>
                    <a:pt x="33020" y="785373"/>
                  </a:cubicBezTo>
                  <a:cubicBezTo>
                    <a:pt x="33020" y="802007"/>
                    <a:pt x="33020" y="818641"/>
                    <a:pt x="31750" y="836524"/>
                  </a:cubicBezTo>
                  <a:cubicBezTo>
                    <a:pt x="31750" y="840334"/>
                    <a:pt x="31750" y="842874"/>
                    <a:pt x="31750" y="846684"/>
                  </a:cubicBezTo>
                  <a:cubicBezTo>
                    <a:pt x="31750" y="856845"/>
                    <a:pt x="35560" y="860655"/>
                    <a:pt x="44450" y="860655"/>
                  </a:cubicBezTo>
                  <a:cubicBezTo>
                    <a:pt x="80979" y="860655"/>
                    <a:pt x="146689" y="861924"/>
                    <a:pt x="207705" y="861924"/>
                  </a:cubicBezTo>
                  <a:cubicBezTo>
                    <a:pt x="296882" y="861924"/>
                    <a:pt x="390752" y="859384"/>
                    <a:pt x="479929" y="861924"/>
                  </a:cubicBezTo>
                  <a:cubicBezTo>
                    <a:pt x="625429" y="865734"/>
                    <a:pt x="770928" y="868274"/>
                    <a:pt x="916428" y="867005"/>
                  </a:cubicBezTo>
                  <a:cubicBezTo>
                    <a:pt x="1010298" y="865734"/>
                    <a:pt x="1099475" y="868274"/>
                    <a:pt x="1193346" y="868274"/>
                  </a:cubicBezTo>
                  <a:cubicBezTo>
                    <a:pt x="1329458" y="868274"/>
                    <a:pt x="1465570" y="867005"/>
                    <a:pt x="1601683" y="868274"/>
                  </a:cubicBezTo>
                  <a:cubicBezTo>
                    <a:pt x="1803504" y="869545"/>
                    <a:pt x="4018850" y="859384"/>
                    <a:pt x="4225365" y="861924"/>
                  </a:cubicBezTo>
                  <a:cubicBezTo>
                    <a:pt x="4314542" y="863195"/>
                    <a:pt x="4403719" y="864464"/>
                    <a:pt x="4488203" y="864464"/>
                  </a:cubicBezTo>
                  <a:cubicBezTo>
                    <a:pt x="4643089" y="867005"/>
                    <a:pt x="4793282" y="863195"/>
                    <a:pt x="4948169" y="867005"/>
                  </a:cubicBezTo>
                  <a:cubicBezTo>
                    <a:pt x="5074893" y="869545"/>
                    <a:pt x="5201619" y="869545"/>
                    <a:pt x="5328344" y="872084"/>
                  </a:cubicBezTo>
                  <a:cubicBezTo>
                    <a:pt x="5516086" y="875895"/>
                    <a:pt x="5703826" y="878434"/>
                    <a:pt x="5891568" y="879705"/>
                  </a:cubicBezTo>
                  <a:cubicBezTo>
                    <a:pt x="5961971" y="879705"/>
                    <a:pt x="5986905" y="878434"/>
                    <a:pt x="6007225" y="878434"/>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485" name="Google Shape;485;p20"/>
          <p:cNvSpPr/>
          <p:nvPr/>
        </p:nvSpPr>
        <p:spPr>
          <a:xfrm rot="3404625">
            <a:off x="657140" y="2681200"/>
            <a:ext cx="732754" cy="943828"/>
          </a:xfrm>
          <a:custGeom>
            <a:rect b="b" l="l" r="r" t="t"/>
            <a:pathLst>
              <a:path extrusionOk="0" h="1887656" w="1465507">
                <a:moveTo>
                  <a:pt x="0" y="0"/>
                </a:moveTo>
                <a:lnTo>
                  <a:pt x="1465507" y="0"/>
                </a:lnTo>
                <a:lnTo>
                  <a:pt x="1465507" y="1887656"/>
                </a:lnTo>
                <a:lnTo>
                  <a:pt x="0" y="1887656"/>
                </a:lnTo>
                <a:lnTo>
                  <a:pt x="0" y="0"/>
                </a:lnTo>
                <a:close/>
              </a:path>
            </a:pathLst>
          </a:custGeom>
          <a:blipFill rotWithShape="1">
            <a:blip r:embed="rId4">
              <a:alphaModFix/>
            </a:blip>
            <a:stretch>
              <a:fillRect b="0" l="0" r="0" t="0"/>
            </a:stretch>
          </a:blipFill>
          <a:ln>
            <a:noFill/>
          </a:ln>
        </p:spPr>
      </p:sp>
      <p:sp>
        <p:nvSpPr>
          <p:cNvPr id="486" name="Google Shape;486;p20"/>
          <p:cNvSpPr/>
          <p:nvPr/>
        </p:nvSpPr>
        <p:spPr>
          <a:xfrm rot="3404625">
            <a:off x="3061327" y="2681200"/>
            <a:ext cx="732754" cy="943828"/>
          </a:xfrm>
          <a:custGeom>
            <a:rect b="b" l="l" r="r" t="t"/>
            <a:pathLst>
              <a:path extrusionOk="0" h="1887656" w="1465507">
                <a:moveTo>
                  <a:pt x="0" y="0"/>
                </a:moveTo>
                <a:lnTo>
                  <a:pt x="1465508" y="0"/>
                </a:lnTo>
                <a:lnTo>
                  <a:pt x="1465508" y="1887656"/>
                </a:lnTo>
                <a:lnTo>
                  <a:pt x="0" y="1887656"/>
                </a:lnTo>
                <a:lnTo>
                  <a:pt x="0" y="0"/>
                </a:lnTo>
                <a:close/>
              </a:path>
            </a:pathLst>
          </a:custGeom>
          <a:blipFill rotWithShape="1">
            <a:blip r:embed="rId4">
              <a:alphaModFix/>
            </a:blip>
            <a:stretch>
              <a:fillRect b="0" l="0" r="0" t="0"/>
            </a:stretch>
          </a:blipFill>
          <a:ln>
            <a:noFill/>
          </a:ln>
        </p:spPr>
      </p:sp>
      <p:sp>
        <p:nvSpPr>
          <p:cNvPr id="487" name="Google Shape;487;p20"/>
          <p:cNvSpPr/>
          <p:nvPr/>
        </p:nvSpPr>
        <p:spPr>
          <a:xfrm rot="3404625">
            <a:off x="5276162" y="2681200"/>
            <a:ext cx="732754" cy="943828"/>
          </a:xfrm>
          <a:custGeom>
            <a:rect b="b" l="l" r="r" t="t"/>
            <a:pathLst>
              <a:path extrusionOk="0" h="1887656" w="1465507">
                <a:moveTo>
                  <a:pt x="0" y="0"/>
                </a:moveTo>
                <a:lnTo>
                  <a:pt x="1465507" y="0"/>
                </a:lnTo>
                <a:lnTo>
                  <a:pt x="1465507" y="1887656"/>
                </a:lnTo>
                <a:lnTo>
                  <a:pt x="0" y="1887656"/>
                </a:lnTo>
                <a:lnTo>
                  <a:pt x="0" y="0"/>
                </a:lnTo>
                <a:close/>
              </a:path>
            </a:pathLst>
          </a:custGeom>
          <a:blipFill rotWithShape="1">
            <a:blip r:embed="rId4">
              <a:alphaModFix/>
            </a:blip>
            <a:stretch>
              <a:fillRect b="0" l="0" r="0" t="0"/>
            </a:stretch>
          </a:blipFill>
          <a:ln>
            <a:noFill/>
          </a:ln>
        </p:spPr>
      </p:sp>
      <p:sp>
        <p:nvSpPr>
          <p:cNvPr id="488" name="Google Shape;488;p20"/>
          <p:cNvSpPr/>
          <p:nvPr/>
        </p:nvSpPr>
        <p:spPr>
          <a:xfrm rot="3404625">
            <a:off x="7638510" y="2681200"/>
            <a:ext cx="732754" cy="943828"/>
          </a:xfrm>
          <a:custGeom>
            <a:rect b="b" l="l" r="r" t="t"/>
            <a:pathLst>
              <a:path extrusionOk="0" h="1887656" w="1465507">
                <a:moveTo>
                  <a:pt x="0" y="0"/>
                </a:moveTo>
                <a:lnTo>
                  <a:pt x="1465508" y="0"/>
                </a:lnTo>
                <a:lnTo>
                  <a:pt x="1465508" y="1887656"/>
                </a:lnTo>
                <a:lnTo>
                  <a:pt x="0" y="1887656"/>
                </a:lnTo>
                <a:lnTo>
                  <a:pt x="0" y="0"/>
                </a:lnTo>
                <a:close/>
              </a:path>
            </a:pathLst>
          </a:custGeom>
          <a:blipFill rotWithShape="1">
            <a:blip r:embed="rId4">
              <a:alphaModFix/>
            </a:blip>
            <a:stretch>
              <a:fillRect b="0" l="0" r="0" t="0"/>
            </a:stretch>
          </a:blipFill>
          <a:ln>
            <a:noFill/>
          </a:ln>
        </p:spPr>
      </p:sp>
      <p:sp>
        <p:nvSpPr>
          <p:cNvPr id="489" name="Google Shape;489;p20"/>
          <p:cNvSpPr txBox="1"/>
          <p:nvPr/>
        </p:nvSpPr>
        <p:spPr>
          <a:xfrm>
            <a:off x="-361539" y="552687"/>
            <a:ext cx="9867079" cy="868085"/>
          </a:xfrm>
          <a:prstGeom prst="rect">
            <a:avLst/>
          </a:prstGeom>
          <a:noFill/>
          <a:ln>
            <a:noFill/>
          </a:ln>
        </p:spPr>
        <p:txBody>
          <a:bodyPr anchorCtr="0" anchor="t" bIns="0" lIns="0" spcFirstLastPara="1" rIns="0" wrap="square" tIns="0">
            <a:spAutoFit/>
          </a:bodyPr>
          <a:lstStyle/>
          <a:p>
            <a:pPr indent="0" lvl="0" marL="0" marR="0" rtl="0" algn="ctr">
              <a:lnSpc>
                <a:spcPct val="90994"/>
              </a:lnSpc>
              <a:spcBef>
                <a:spcPts val="0"/>
              </a:spcBef>
              <a:spcAft>
                <a:spcPts val="0"/>
              </a:spcAft>
              <a:buNone/>
            </a:pPr>
            <a:r>
              <a:rPr b="0" i="0" lang="en" sz="6900" u="none" cap="none" strike="noStrike">
                <a:solidFill>
                  <a:srgbClr val="FFDDC5"/>
                </a:solidFill>
                <a:latin typeface="Fascinate Inline"/>
                <a:ea typeface="Fascinate Inline"/>
                <a:cs typeface="Fascinate Inline"/>
                <a:sym typeface="Fascinate Inline"/>
              </a:rPr>
              <a:t>Timeline Page</a:t>
            </a:r>
            <a:endParaRPr sz="700"/>
          </a:p>
        </p:txBody>
      </p:sp>
      <p:sp>
        <p:nvSpPr>
          <p:cNvPr id="490" name="Google Shape;490;p20"/>
          <p:cNvSpPr txBox="1"/>
          <p:nvPr/>
        </p:nvSpPr>
        <p:spPr>
          <a:xfrm>
            <a:off x="467559" y="3565447"/>
            <a:ext cx="13431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100" u="none" cap="none" strike="noStrike">
                <a:solidFill>
                  <a:srgbClr val="020A0B"/>
                </a:solidFill>
                <a:latin typeface="Lato"/>
                <a:ea typeface="Lato"/>
                <a:cs typeface="Lato"/>
                <a:sym typeface="Lato"/>
              </a:rPr>
              <a:t>Elaborate on what you want to discuss. </a:t>
            </a:r>
            <a:endParaRPr sz="700"/>
          </a:p>
        </p:txBody>
      </p:sp>
      <p:sp>
        <p:nvSpPr>
          <p:cNvPr id="491" name="Google Shape;491;p20"/>
          <p:cNvSpPr txBox="1"/>
          <p:nvPr/>
        </p:nvSpPr>
        <p:spPr>
          <a:xfrm>
            <a:off x="467559" y="4116261"/>
            <a:ext cx="13431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100" u="none" cap="none" strike="noStrike">
                <a:solidFill>
                  <a:srgbClr val="020A0B"/>
                </a:solidFill>
                <a:latin typeface="Lato"/>
                <a:ea typeface="Lato"/>
                <a:cs typeface="Lato"/>
                <a:sym typeface="Lato"/>
              </a:rPr>
              <a:t>Elaborate on what you want to discuss. </a:t>
            </a:r>
            <a:endParaRPr sz="700"/>
          </a:p>
        </p:txBody>
      </p:sp>
      <p:sp>
        <p:nvSpPr>
          <p:cNvPr id="492" name="Google Shape;492;p20"/>
          <p:cNvSpPr txBox="1"/>
          <p:nvPr/>
        </p:nvSpPr>
        <p:spPr>
          <a:xfrm>
            <a:off x="315750" y="2052638"/>
            <a:ext cx="1646726"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DB2828"/>
                </a:solidFill>
                <a:latin typeface="Trochut"/>
                <a:ea typeface="Trochut"/>
                <a:cs typeface="Trochut"/>
                <a:sym typeface="Trochut"/>
              </a:rPr>
              <a:t>Main Point</a:t>
            </a:r>
            <a:endParaRPr sz="700"/>
          </a:p>
        </p:txBody>
      </p:sp>
      <p:sp>
        <p:nvSpPr>
          <p:cNvPr id="493" name="Google Shape;493;p20"/>
          <p:cNvSpPr txBox="1"/>
          <p:nvPr/>
        </p:nvSpPr>
        <p:spPr>
          <a:xfrm>
            <a:off x="2756150" y="3565447"/>
            <a:ext cx="13431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100" u="none" cap="none" strike="noStrike">
                <a:solidFill>
                  <a:srgbClr val="020A0B"/>
                </a:solidFill>
                <a:latin typeface="Lato"/>
                <a:ea typeface="Lato"/>
                <a:cs typeface="Lato"/>
                <a:sym typeface="Lato"/>
              </a:rPr>
              <a:t>Elaborate on what you want to discuss. </a:t>
            </a:r>
            <a:endParaRPr sz="700"/>
          </a:p>
        </p:txBody>
      </p:sp>
      <p:sp>
        <p:nvSpPr>
          <p:cNvPr id="494" name="Google Shape;494;p20"/>
          <p:cNvSpPr txBox="1"/>
          <p:nvPr/>
        </p:nvSpPr>
        <p:spPr>
          <a:xfrm>
            <a:off x="2756150" y="4116261"/>
            <a:ext cx="13431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100" u="none" cap="none" strike="noStrike">
                <a:solidFill>
                  <a:srgbClr val="020A0B"/>
                </a:solidFill>
                <a:latin typeface="Lato"/>
                <a:ea typeface="Lato"/>
                <a:cs typeface="Lato"/>
                <a:sym typeface="Lato"/>
              </a:rPr>
              <a:t>Elaborate on what you want to discuss. </a:t>
            </a:r>
            <a:endParaRPr sz="700"/>
          </a:p>
        </p:txBody>
      </p:sp>
      <p:sp>
        <p:nvSpPr>
          <p:cNvPr id="495" name="Google Shape;495;p20"/>
          <p:cNvSpPr txBox="1"/>
          <p:nvPr/>
        </p:nvSpPr>
        <p:spPr>
          <a:xfrm>
            <a:off x="2604342" y="2052638"/>
            <a:ext cx="1646725"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DB2828"/>
                </a:solidFill>
                <a:latin typeface="Trochut"/>
                <a:ea typeface="Trochut"/>
                <a:cs typeface="Trochut"/>
                <a:sym typeface="Trochut"/>
              </a:rPr>
              <a:t>Main Point</a:t>
            </a:r>
            <a:endParaRPr sz="700"/>
          </a:p>
        </p:txBody>
      </p:sp>
      <p:sp>
        <p:nvSpPr>
          <p:cNvPr id="496" name="Google Shape;496;p20"/>
          <p:cNvSpPr txBox="1"/>
          <p:nvPr/>
        </p:nvSpPr>
        <p:spPr>
          <a:xfrm>
            <a:off x="5044741" y="3565447"/>
            <a:ext cx="13431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100" u="none" cap="none" strike="noStrike">
                <a:solidFill>
                  <a:srgbClr val="020A0B"/>
                </a:solidFill>
                <a:latin typeface="Lato"/>
                <a:ea typeface="Lato"/>
                <a:cs typeface="Lato"/>
                <a:sym typeface="Lato"/>
              </a:rPr>
              <a:t>Elaborate on what you want to discuss. </a:t>
            </a:r>
            <a:endParaRPr sz="700"/>
          </a:p>
        </p:txBody>
      </p:sp>
      <p:sp>
        <p:nvSpPr>
          <p:cNvPr id="497" name="Google Shape;497;p20"/>
          <p:cNvSpPr txBox="1"/>
          <p:nvPr/>
        </p:nvSpPr>
        <p:spPr>
          <a:xfrm>
            <a:off x="5044741" y="4116261"/>
            <a:ext cx="13431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100" u="none" cap="none" strike="noStrike">
                <a:solidFill>
                  <a:srgbClr val="020A0B"/>
                </a:solidFill>
                <a:latin typeface="Lato"/>
                <a:ea typeface="Lato"/>
                <a:cs typeface="Lato"/>
                <a:sym typeface="Lato"/>
              </a:rPr>
              <a:t>Elaborate on what you want to discuss. </a:t>
            </a:r>
            <a:endParaRPr sz="700"/>
          </a:p>
        </p:txBody>
      </p:sp>
      <p:sp>
        <p:nvSpPr>
          <p:cNvPr id="498" name="Google Shape;498;p20"/>
          <p:cNvSpPr txBox="1"/>
          <p:nvPr/>
        </p:nvSpPr>
        <p:spPr>
          <a:xfrm>
            <a:off x="4892933" y="2052638"/>
            <a:ext cx="1646726"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DB2828"/>
                </a:solidFill>
                <a:latin typeface="Trochut"/>
                <a:ea typeface="Trochut"/>
                <a:cs typeface="Trochut"/>
                <a:sym typeface="Trochut"/>
              </a:rPr>
              <a:t>Main Point</a:t>
            </a:r>
            <a:endParaRPr sz="700"/>
          </a:p>
        </p:txBody>
      </p:sp>
      <p:sp>
        <p:nvSpPr>
          <p:cNvPr id="499" name="Google Shape;499;p20"/>
          <p:cNvSpPr txBox="1"/>
          <p:nvPr/>
        </p:nvSpPr>
        <p:spPr>
          <a:xfrm>
            <a:off x="7333332" y="3565447"/>
            <a:ext cx="13431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100" u="none" cap="none" strike="noStrike">
                <a:solidFill>
                  <a:srgbClr val="020A0B"/>
                </a:solidFill>
                <a:latin typeface="Lato"/>
                <a:ea typeface="Lato"/>
                <a:cs typeface="Lato"/>
                <a:sym typeface="Lato"/>
              </a:rPr>
              <a:t>Elaborate on what you want to discuss. </a:t>
            </a:r>
            <a:endParaRPr sz="700"/>
          </a:p>
        </p:txBody>
      </p:sp>
      <p:sp>
        <p:nvSpPr>
          <p:cNvPr id="500" name="Google Shape;500;p20"/>
          <p:cNvSpPr txBox="1"/>
          <p:nvPr/>
        </p:nvSpPr>
        <p:spPr>
          <a:xfrm>
            <a:off x="7333332" y="4116261"/>
            <a:ext cx="13431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100" u="none" cap="none" strike="noStrike">
                <a:solidFill>
                  <a:srgbClr val="020A0B"/>
                </a:solidFill>
                <a:latin typeface="Lato"/>
                <a:ea typeface="Lato"/>
                <a:cs typeface="Lato"/>
                <a:sym typeface="Lato"/>
              </a:rPr>
              <a:t>Elaborate on what you want to discuss. </a:t>
            </a:r>
            <a:endParaRPr sz="700"/>
          </a:p>
        </p:txBody>
      </p:sp>
      <p:sp>
        <p:nvSpPr>
          <p:cNvPr id="501" name="Google Shape;501;p20"/>
          <p:cNvSpPr txBox="1"/>
          <p:nvPr/>
        </p:nvSpPr>
        <p:spPr>
          <a:xfrm>
            <a:off x="7181524" y="2052638"/>
            <a:ext cx="1646726"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DB2828"/>
                </a:solidFill>
                <a:latin typeface="Trochut"/>
                <a:ea typeface="Trochut"/>
                <a:cs typeface="Trochut"/>
                <a:sym typeface="Trochut"/>
              </a:rPr>
              <a:t>Main Point</a:t>
            </a:r>
            <a:endParaRPr sz="700"/>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3A29"/>
        </a:solidFill>
      </p:bgPr>
    </p:bg>
    <p:spTree>
      <p:nvGrpSpPr>
        <p:cNvPr id="505" name="Shape 505"/>
        <p:cNvGrpSpPr/>
        <p:nvPr/>
      </p:nvGrpSpPr>
      <p:grpSpPr>
        <a:xfrm>
          <a:off x="0" y="0"/>
          <a:ext cx="0" cy="0"/>
          <a:chOff x="0" y="0"/>
          <a:chExt cx="0" cy="0"/>
        </a:xfrm>
      </p:grpSpPr>
      <p:grpSp>
        <p:nvGrpSpPr>
          <p:cNvPr id="506" name="Google Shape;506;p21"/>
          <p:cNvGrpSpPr/>
          <p:nvPr/>
        </p:nvGrpSpPr>
        <p:grpSpPr>
          <a:xfrm>
            <a:off x="-387897" y="0"/>
            <a:ext cx="10324544" cy="6306227"/>
            <a:chOff x="0" y="0"/>
            <a:chExt cx="27532116" cy="16816605"/>
          </a:xfrm>
        </p:grpSpPr>
        <p:sp>
          <p:nvSpPr>
            <p:cNvPr id="507" name="Google Shape;507;p21"/>
            <p:cNvSpPr/>
            <p:nvPr/>
          </p:nvSpPr>
          <p:spPr>
            <a:xfrm>
              <a:off x="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508" name="Google Shape;508;p21"/>
            <p:cNvSpPr/>
            <p:nvPr/>
          </p:nvSpPr>
          <p:spPr>
            <a:xfrm>
              <a:off x="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509" name="Google Shape;509;p21"/>
            <p:cNvSpPr/>
            <p:nvPr/>
          </p:nvSpPr>
          <p:spPr>
            <a:xfrm>
              <a:off x="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510" name="Google Shape;510;p21"/>
            <p:cNvSpPr/>
            <p:nvPr/>
          </p:nvSpPr>
          <p:spPr>
            <a:xfrm>
              <a:off x="11012847"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511" name="Google Shape;511;p21"/>
            <p:cNvSpPr/>
            <p:nvPr/>
          </p:nvSpPr>
          <p:spPr>
            <a:xfrm>
              <a:off x="11012847"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512" name="Google Shape;512;p21"/>
            <p:cNvSpPr/>
            <p:nvPr/>
          </p:nvSpPr>
          <p:spPr>
            <a:xfrm>
              <a:off x="11012847"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513" name="Google Shape;513;p21"/>
            <p:cNvSpPr/>
            <p:nvPr/>
          </p:nvSpPr>
          <p:spPr>
            <a:xfrm>
              <a:off x="550642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514" name="Google Shape;514;p21"/>
            <p:cNvSpPr/>
            <p:nvPr/>
          </p:nvSpPr>
          <p:spPr>
            <a:xfrm>
              <a:off x="550642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515" name="Google Shape;515;p21"/>
            <p:cNvSpPr/>
            <p:nvPr/>
          </p:nvSpPr>
          <p:spPr>
            <a:xfrm>
              <a:off x="550642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516" name="Google Shape;516;p21"/>
            <p:cNvSpPr/>
            <p:nvPr/>
          </p:nvSpPr>
          <p:spPr>
            <a:xfrm>
              <a:off x="1651927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517" name="Google Shape;517;p21"/>
            <p:cNvSpPr/>
            <p:nvPr/>
          </p:nvSpPr>
          <p:spPr>
            <a:xfrm>
              <a:off x="1651927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518" name="Google Shape;518;p21"/>
            <p:cNvSpPr/>
            <p:nvPr/>
          </p:nvSpPr>
          <p:spPr>
            <a:xfrm>
              <a:off x="1651927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519" name="Google Shape;519;p21"/>
            <p:cNvSpPr/>
            <p:nvPr/>
          </p:nvSpPr>
          <p:spPr>
            <a:xfrm>
              <a:off x="2202569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520" name="Google Shape;520;p21"/>
            <p:cNvSpPr/>
            <p:nvPr/>
          </p:nvSpPr>
          <p:spPr>
            <a:xfrm>
              <a:off x="2202569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521" name="Google Shape;521;p21"/>
            <p:cNvSpPr/>
            <p:nvPr/>
          </p:nvSpPr>
          <p:spPr>
            <a:xfrm>
              <a:off x="2202569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grpSp>
      <p:pic>
        <p:nvPicPr>
          <p:cNvPr id="522" name="Google Shape;522;p21"/>
          <p:cNvPicPr preferRelativeResize="0"/>
          <p:nvPr/>
        </p:nvPicPr>
        <p:blipFill>
          <a:blip r:embed="rId4">
            <a:alphaModFix/>
          </a:blip>
          <a:stretch>
            <a:fillRect/>
          </a:stretch>
        </p:blipFill>
        <p:spPr>
          <a:xfrm>
            <a:off x="2690088" y="54650"/>
            <a:ext cx="6508764" cy="5027774"/>
          </a:xfrm>
          <a:prstGeom prst="rect">
            <a:avLst/>
          </a:prstGeom>
          <a:noFill/>
          <a:ln>
            <a:noFill/>
          </a:ln>
        </p:spPr>
      </p:pic>
      <p:grpSp>
        <p:nvGrpSpPr>
          <p:cNvPr id="523" name="Google Shape;523;p21"/>
          <p:cNvGrpSpPr/>
          <p:nvPr/>
        </p:nvGrpSpPr>
        <p:grpSpPr>
          <a:xfrm>
            <a:off x="407224" y="-141248"/>
            <a:ext cx="2654401" cy="2611203"/>
            <a:chOff x="-3810" y="0"/>
            <a:chExt cx="1612209" cy="1585971"/>
          </a:xfrm>
        </p:grpSpPr>
        <p:sp>
          <p:nvSpPr>
            <p:cNvPr id="524" name="Google Shape;524;p21"/>
            <p:cNvSpPr/>
            <p:nvPr/>
          </p:nvSpPr>
          <p:spPr>
            <a:xfrm>
              <a:off x="10160" y="16510"/>
              <a:ext cx="1582999" cy="1559302"/>
            </a:xfrm>
            <a:custGeom>
              <a:rect b="b" l="l" r="r" t="t"/>
              <a:pathLst>
                <a:path extrusionOk="0" h="1559302" w="1582999">
                  <a:moveTo>
                    <a:pt x="1582999" y="1559302"/>
                  </a:moveTo>
                  <a:lnTo>
                    <a:pt x="0" y="1551681"/>
                  </a:lnTo>
                  <a:lnTo>
                    <a:pt x="0" y="554033"/>
                  </a:lnTo>
                  <a:lnTo>
                    <a:pt x="17780" y="19050"/>
                  </a:lnTo>
                  <a:lnTo>
                    <a:pt x="787186" y="0"/>
                  </a:lnTo>
                  <a:lnTo>
                    <a:pt x="1563949" y="5080"/>
                  </a:lnTo>
                  <a:close/>
                </a:path>
              </a:pathLst>
            </a:custGeom>
            <a:solidFill>
              <a:srgbClr val="FFDDC5"/>
            </a:solidFill>
            <a:ln>
              <a:noFill/>
            </a:ln>
          </p:spPr>
        </p:sp>
        <p:sp>
          <p:nvSpPr>
            <p:cNvPr id="525" name="Google Shape;525;p21"/>
            <p:cNvSpPr/>
            <p:nvPr/>
          </p:nvSpPr>
          <p:spPr>
            <a:xfrm>
              <a:off x="-3810" y="0"/>
              <a:ext cx="1612209" cy="1585971"/>
            </a:xfrm>
            <a:custGeom>
              <a:rect b="b" l="l" r="r" t="t"/>
              <a:pathLst>
                <a:path extrusionOk="0" h="1585971" w="1612209">
                  <a:moveTo>
                    <a:pt x="1577919" y="21590"/>
                  </a:moveTo>
                  <a:cubicBezTo>
                    <a:pt x="1579189" y="34290"/>
                    <a:pt x="1579189" y="44450"/>
                    <a:pt x="1580459" y="54610"/>
                  </a:cubicBezTo>
                  <a:cubicBezTo>
                    <a:pt x="1582999" y="86931"/>
                    <a:pt x="1584269" y="119639"/>
                    <a:pt x="1586809" y="151179"/>
                  </a:cubicBezTo>
                  <a:cubicBezTo>
                    <a:pt x="1586809" y="196737"/>
                    <a:pt x="1599509" y="1095041"/>
                    <a:pt x="1605859" y="1140599"/>
                  </a:cubicBezTo>
                  <a:cubicBezTo>
                    <a:pt x="1612209" y="1209519"/>
                    <a:pt x="1608399" y="1279608"/>
                    <a:pt x="1608399" y="1348529"/>
                  </a:cubicBezTo>
                  <a:cubicBezTo>
                    <a:pt x="1608399" y="1409272"/>
                    <a:pt x="1609669" y="1465343"/>
                    <a:pt x="1610939" y="1525011"/>
                  </a:cubicBezTo>
                  <a:cubicBezTo>
                    <a:pt x="1610939" y="1546602"/>
                    <a:pt x="1610939" y="1560571"/>
                    <a:pt x="1610939" y="1584702"/>
                  </a:cubicBezTo>
                  <a:cubicBezTo>
                    <a:pt x="1588079" y="1584702"/>
                    <a:pt x="1567759" y="1585971"/>
                    <a:pt x="1547771" y="1584702"/>
                  </a:cubicBezTo>
                  <a:cubicBezTo>
                    <a:pt x="1470494" y="1579621"/>
                    <a:pt x="1392028" y="1585971"/>
                    <a:pt x="1314751" y="1580891"/>
                  </a:cubicBezTo>
                  <a:cubicBezTo>
                    <a:pt x="1268385" y="1577081"/>
                    <a:pt x="1223207" y="1579621"/>
                    <a:pt x="1176841" y="1577081"/>
                  </a:cubicBezTo>
                  <a:cubicBezTo>
                    <a:pt x="1155441" y="1575811"/>
                    <a:pt x="1134041" y="1574541"/>
                    <a:pt x="1112642" y="1573271"/>
                  </a:cubicBezTo>
                  <a:cubicBezTo>
                    <a:pt x="1099564" y="1573271"/>
                    <a:pt x="1087675" y="1574541"/>
                    <a:pt x="1074598" y="1574541"/>
                  </a:cubicBezTo>
                  <a:cubicBezTo>
                    <a:pt x="1041309" y="1573271"/>
                    <a:pt x="949766" y="1574541"/>
                    <a:pt x="916477" y="1573271"/>
                  </a:cubicBezTo>
                  <a:cubicBezTo>
                    <a:pt x="892699" y="1572002"/>
                    <a:pt x="417149" y="1580891"/>
                    <a:pt x="393371" y="1579621"/>
                  </a:cubicBezTo>
                  <a:cubicBezTo>
                    <a:pt x="387427" y="1579621"/>
                    <a:pt x="380294" y="1580891"/>
                    <a:pt x="374349" y="1580891"/>
                  </a:cubicBezTo>
                  <a:cubicBezTo>
                    <a:pt x="360083" y="1580891"/>
                    <a:pt x="347005" y="1582161"/>
                    <a:pt x="332738" y="1582161"/>
                  </a:cubicBezTo>
                  <a:cubicBezTo>
                    <a:pt x="297072" y="1582161"/>
                    <a:pt x="262595" y="1580891"/>
                    <a:pt x="226928" y="1579621"/>
                  </a:cubicBezTo>
                  <a:cubicBezTo>
                    <a:pt x="205529" y="1578352"/>
                    <a:pt x="184129" y="1577081"/>
                    <a:pt x="163918" y="1575811"/>
                  </a:cubicBezTo>
                  <a:cubicBezTo>
                    <a:pt x="125874" y="1574541"/>
                    <a:pt x="87830" y="1573271"/>
                    <a:pt x="48260" y="1573271"/>
                  </a:cubicBezTo>
                  <a:cubicBezTo>
                    <a:pt x="38100" y="1573271"/>
                    <a:pt x="29210" y="1573271"/>
                    <a:pt x="19050" y="1572002"/>
                  </a:cubicBezTo>
                  <a:cubicBezTo>
                    <a:pt x="10160" y="1570731"/>
                    <a:pt x="5080" y="1564381"/>
                    <a:pt x="7620" y="1555491"/>
                  </a:cubicBezTo>
                  <a:cubicBezTo>
                    <a:pt x="16510" y="1523751"/>
                    <a:pt x="12700" y="1494547"/>
                    <a:pt x="11430" y="1464175"/>
                  </a:cubicBezTo>
                  <a:cubicBezTo>
                    <a:pt x="10160" y="1402263"/>
                    <a:pt x="6350" y="1341520"/>
                    <a:pt x="7620" y="1279608"/>
                  </a:cubicBezTo>
                  <a:cubicBezTo>
                    <a:pt x="5080" y="1202510"/>
                    <a:pt x="0" y="248135"/>
                    <a:pt x="7620" y="169869"/>
                  </a:cubicBezTo>
                  <a:cubicBezTo>
                    <a:pt x="8890" y="154683"/>
                    <a:pt x="7620" y="138329"/>
                    <a:pt x="8890" y="123143"/>
                  </a:cubicBezTo>
                  <a:cubicBezTo>
                    <a:pt x="10160" y="98612"/>
                    <a:pt x="12700" y="71745"/>
                    <a:pt x="13970" y="44450"/>
                  </a:cubicBezTo>
                  <a:cubicBezTo>
                    <a:pt x="13970" y="41910"/>
                    <a:pt x="15240" y="39370"/>
                    <a:pt x="16510" y="38100"/>
                  </a:cubicBezTo>
                  <a:cubicBezTo>
                    <a:pt x="38100" y="35560"/>
                    <a:pt x="58108" y="30480"/>
                    <a:pt x="77130" y="29210"/>
                  </a:cubicBezTo>
                  <a:cubicBezTo>
                    <a:pt x="109230" y="25400"/>
                    <a:pt x="141329" y="22860"/>
                    <a:pt x="174618" y="20320"/>
                  </a:cubicBezTo>
                  <a:cubicBezTo>
                    <a:pt x="197206" y="17780"/>
                    <a:pt x="219795" y="16510"/>
                    <a:pt x="241195" y="13970"/>
                  </a:cubicBezTo>
                  <a:cubicBezTo>
                    <a:pt x="262595" y="11430"/>
                    <a:pt x="285183" y="8890"/>
                    <a:pt x="306583" y="8890"/>
                  </a:cubicBezTo>
                  <a:cubicBezTo>
                    <a:pt x="330361" y="7620"/>
                    <a:pt x="354138" y="10160"/>
                    <a:pt x="377916" y="8890"/>
                  </a:cubicBezTo>
                  <a:cubicBezTo>
                    <a:pt x="407638" y="8890"/>
                    <a:pt x="946199" y="6350"/>
                    <a:pt x="975921" y="5080"/>
                  </a:cubicBezTo>
                  <a:cubicBezTo>
                    <a:pt x="1004454" y="3810"/>
                    <a:pt x="1032987" y="2540"/>
                    <a:pt x="1062709" y="2540"/>
                  </a:cubicBezTo>
                  <a:cubicBezTo>
                    <a:pt x="1111453" y="1270"/>
                    <a:pt x="1159008" y="0"/>
                    <a:pt x="1207752" y="0"/>
                  </a:cubicBezTo>
                  <a:cubicBezTo>
                    <a:pt x="1227963" y="0"/>
                    <a:pt x="1249363" y="2540"/>
                    <a:pt x="1269573" y="2540"/>
                  </a:cubicBezTo>
                  <a:cubicBezTo>
                    <a:pt x="1325451" y="3810"/>
                    <a:pt x="1382517" y="5080"/>
                    <a:pt x="1438394" y="7620"/>
                  </a:cubicBezTo>
                  <a:cubicBezTo>
                    <a:pt x="1468116" y="8890"/>
                    <a:pt x="1497838" y="12700"/>
                    <a:pt x="1527560" y="16510"/>
                  </a:cubicBezTo>
                  <a:cubicBezTo>
                    <a:pt x="1534693" y="16510"/>
                    <a:pt x="1541826" y="16510"/>
                    <a:pt x="1547771" y="16510"/>
                  </a:cubicBezTo>
                  <a:cubicBezTo>
                    <a:pt x="1558869" y="17780"/>
                    <a:pt x="1567759" y="20320"/>
                    <a:pt x="1577919" y="21590"/>
                  </a:cubicBezTo>
                  <a:close/>
                  <a:moveTo>
                    <a:pt x="1588079" y="1568191"/>
                  </a:moveTo>
                  <a:cubicBezTo>
                    <a:pt x="1589349" y="1551681"/>
                    <a:pt x="1590619" y="1538981"/>
                    <a:pt x="1590619" y="1526281"/>
                  </a:cubicBezTo>
                  <a:cubicBezTo>
                    <a:pt x="1589349" y="1459503"/>
                    <a:pt x="1588079" y="1397591"/>
                    <a:pt x="1588079" y="1331007"/>
                  </a:cubicBezTo>
                  <a:cubicBezTo>
                    <a:pt x="1588079" y="1300635"/>
                    <a:pt x="1590619" y="1270263"/>
                    <a:pt x="1589349" y="1239891"/>
                  </a:cubicBezTo>
                  <a:cubicBezTo>
                    <a:pt x="1589349" y="1211856"/>
                    <a:pt x="1588079" y="1182652"/>
                    <a:pt x="1586809" y="1154616"/>
                  </a:cubicBezTo>
                  <a:cubicBezTo>
                    <a:pt x="1581729" y="1111395"/>
                    <a:pt x="1570299" y="216595"/>
                    <a:pt x="1570299" y="173374"/>
                  </a:cubicBezTo>
                  <a:cubicBezTo>
                    <a:pt x="1567759" y="137161"/>
                    <a:pt x="1565219" y="99781"/>
                    <a:pt x="1562679" y="63500"/>
                  </a:cubicBezTo>
                  <a:cubicBezTo>
                    <a:pt x="1561409" y="44450"/>
                    <a:pt x="1560139" y="43180"/>
                    <a:pt x="1544204" y="41910"/>
                  </a:cubicBezTo>
                  <a:cubicBezTo>
                    <a:pt x="1540637" y="41910"/>
                    <a:pt x="1538260" y="41910"/>
                    <a:pt x="1534693" y="40640"/>
                  </a:cubicBezTo>
                  <a:cubicBezTo>
                    <a:pt x="1504971" y="36830"/>
                    <a:pt x="1474060" y="31750"/>
                    <a:pt x="1444338" y="30480"/>
                  </a:cubicBezTo>
                  <a:cubicBezTo>
                    <a:pt x="1371817" y="26670"/>
                    <a:pt x="1298107" y="25400"/>
                    <a:pt x="1225585" y="22860"/>
                  </a:cubicBezTo>
                  <a:cubicBezTo>
                    <a:pt x="1214885" y="22860"/>
                    <a:pt x="1202996" y="22860"/>
                    <a:pt x="1192297" y="22860"/>
                  </a:cubicBezTo>
                  <a:cubicBezTo>
                    <a:pt x="1174463" y="22860"/>
                    <a:pt x="1156630" y="22860"/>
                    <a:pt x="1139986" y="22860"/>
                  </a:cubicBezTo>
                  <a:cubicBezTo>
                    <a:pt x="1101942" y="22860"/>
                    <a:pt x="1063898" y="22860"/>
                    <a:pt x="1027043" y="24130"/>
                  </a:cubicBezTo>
                  <a:cubicBezTo>
                    <a:pt x="994943" y="25400"/>
                    <a:pt x="454004" y="29210"/>
                    <a:pt x="421904" y="29210"/>
                  </a:cubicBezTo>
                  <a:cubicBezTo>
                    <a:pt x="369594" y="29210"/>
                    <a:pt x="317283" y="26670"/>
                    <a:pt x="264972" y="33020"/>
                  </a:cubicBezTo>
                  <a:cubicBezTo>
                    <a:pt x="237628" y="36830"/>
                    <a:pt x="211473" y="36830"/>
                    <a:pt x="185318" y="38100"/>
                  </a:cubicBezTo>
                  <a:cubicBezTo>
                    <a:pt x="140140" y="41910"/>
                    <a:pt x="94963" y="45720"/>
                    <a:pt x="49530" y="50800"/>
                  </a:cubicBezTo>
                  <a:cubicBezTo>
                    <a:pt x="36830" y="50800"/>
                    <a:pt x="34290" y="53340"/>
                    <a:pt x="33020" y="68241"/>
                  </a:cubicBezTo>
                  <a:cubicBezTo>
                    <a:pt x="31750" y="89267"/>
                    <a:pt x="31750" y="110294"/>
                    <a:pt x="30480" y="131320"/>
                  </a:cubicBezTo>
                  <a:cubicBezTo>
                    <a:pt x="29210" y="166365"/>
                    <a:pt x="26670" y="200241"/>
                    <a:pt x="25400" y="235285"/>
                  </a:cubicBezTo>
                  <a:cubicBezTo>
                    <a:pt x="20320" y="272666"/>
                    <a:pt x="26670" y="1186156"/>
                    <a:pt x="29210" y="1223537"/>
                  </a:cubicBezTo>
                  <a:cubicBezTo>
                    <a:pt x="29210" y="1263254"/>
                    <a:pt x="29210" y="1304139"/>
                    <a:pt x="30480" y="1343856"/>
                  </a:cubicBezTo>
                  <a:cubicBezTo>
                    <a:pt x="30480" y="1373060"/>
                    <a:pt x="33020" y="1402263"/>
                    <a:pt x="33020" y="1431467"/>
                  </a:cubicBezTo>
                  <a:cubicBezTo>
                    <a:pt x="33020" y="1463007"/>
                    <a:pt x="33020" y="1494547"/>
                    <a:pt x="31750" y="1526281"/>
                  </a:cubicBezTo>
                  <a:cubicBezTo>
                    <a:pt x="31750" y="1530091"/>
                    <a:pt x="31750" y="1532631"/>
                    <a:pt x="31750" y="1536441"/>
                  </a:cubicBezTo>
                  <a:cubicBezTo>
                    <a:pt x="31750" y="1546602"/>
                    <a:pt x="35560" y="1550412"/>
                    <a:pt x="44450" y="1550412"/>
                  </a:cubicBezTo>
                  <a:cubicBezTo>
                    <a:pt x="60486" y="1550412"/>
                    <a:pt x="77130" y="1551681"/>
                    <a:pt x="92585" y="1551681"/>
                  </a:cubicBezTo>
                  <a:cubicBezTo>
                    <a:pt x="115174" y="1551681"/>
                    <a:pt x="138952" y="1549141"/>
                    <a:pt x="161540" y="1551681"/>
                  </a:cubicBezTo>
                  <a:cubicBezTo>
                    <a:pt x="198395" y="1555491"/>
                    <a:pt x="235251" y="1558031"/>
                    <a:pt x="272106" y="1556762"/>
                  </a:cubicBezTo>
                  <a:cubicBezTo>
                    <a:pt x="295883" y="1555491"/>
                    <a:pt x="318472" y="1558031"/>
                    <a:pt x="342249" y="1558031"/>
                  </a:cubicBezTo>
                  <a:cubicBezTo>
                    <a:pt x="376727" y="1558031"/>
                    <a:pt x="411204" y="1556762"/>
                    <a:pt x="445682" y="1558031"/>
                  </a:cubicBezTo>
                  <a:cubicBezTo>
                    <a:pt x="496803" y="1559302"/>
                    <a:pt x="1057953" y="1549141"/>
                    <a:pt x="1110264" y="1551681"/>
                  </a:cubicBezTo>
                  <a:cubicBezTo>
                    <a:pt x="1132853" y="1552952"/>
                    <a:pt x="1155441" y="1554221"/>
                    <a:pt x="1176841" y="1554221"/>
                  </a:cubicBezTo>
                  <a:cubicBezTo>
                    <a:pt x="1216074" y="1556762"/>
                    <a:pt x="1254118" y="1552952"/>
                    <a:pt x="1293351" y="1556762"/>
                  </a:cubicBezTo>
                  <a:cubicBezTo>
                    <a:pt x="1325451" y="1559302"/>
                    <a:pt x="1357550" y="1559302"/>
                    <a:pt x="1389650" y="1561841"/>
                  </a:cubicBezTo>
                  <a:cubicBezTo>
                    <a:pt x="1437205" y="1565652"/>
                    <a:pt x="1484760" y="1568191"/>
                    <a:pt x="1532315" y="1569462"/>
                  </a:cubicBezTo>
                  <a:cubicBezTo>
                    <a:pt x="1550148" y="1569462"/>
                    <a:pt x="1567759" y="1568191"/>
                    <a:pt x="1588079" y="1568191"/>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526" name="Google Shape;526;p21"/>
          <p:cNvSpPr/>
          <p:nvPr/>
        </p:nvSpPr>
        <p:spPr>
          <a:xfrm>
            <a:off x="285195" y="2240647"/>
            <a:ext cx="2179779" cy="2902853"/>
          </a:xfrm>
          <a:custGeom>
            <a:rect b="b" l="l" r="r" t="t"/>
            <a:pathLst>
              <a:path extrusionOk="0" h="5805706" w="4359558">
                <a:moveTo>
                  <a:pt x="0" y="0"/>
                </a:moveTo>
                <a:lnTo>
                  <a:pt x="4359558" y="0"/>
                </a:lnTo>
                <a:lnTo>
                  <a:pt x="4359558" y="5805706"/>
                </a:lnTo>
                <a:lnTo>
                  <a:pt x="0" y="5805706"/>
                </a:lnTo>
                <a:lnTo>
                  <a:pt x="0" y="0"/>
                </a:lnTo>
                <a:close/>
              </a:path>
            </a:pathLst>
          </a:custGeom>
          <a:blipFill rotWithShape="1">
            <a:blip r:embed="rId5">
              <a:alphaModFix/>
            </a:blip>
            <a:stretch>
              <a:fillRect b="0" l="0" r="0" t="0"/>
            </a:stretch>
          </a:blipFill>
          <a:ln>
            <a:noFill/>
          </a:ln>
        </p:spPr>
      </p:sp>
      <p:sp>
        <p:nvSpPr>
          <p:cNvPr id="527" name="Google Shape;527;p21"/>
          <p:cNvSpPr txBox="1"/>
          <p:nvPr/>
        </p:nvSpPr>
        <p:spPr>
          <a:xfrm>
            <a:off x="912107" y="305404"/>
            <a:ext cx="16467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DB2828"/>
                </a:solidFill>
                <a:latin typeface="Trochut"/>
                <a:ea typeface="Trochut"/>
                <a:cs typeface="Trochut"/>
                <a:sym typeface="Trochut"/>
              </a:rPr>
              <a:t>A picture is worth a thousand words</a:t>
            </a:r>
            <a:endParaRPr sz="700"/>
          </a:p>
        </p:txBody>
      </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3A29"/>
        </a:solidFill>
      </p:bgPr>
    </p:bg>
    <p:spTree>
      <p:nvGrpSpPr>
        <p:cNvPr id="531" name="Shape 531"/>
        <p:cNvGrpSpPr/>
        <p:nvPr/>
      </p:nvGrpSpPr>
      <p:grpSpPr>
        <a:xfrm>
          <a:off x="0" y="0"/>
          <a:ext cx="0" cy="0"/>
          <a:chOff x="0" y="0"/>
          <a:chExt cx="0" cy="0"/>
        </a:xfrm>
      </p:grpSpPr>
      <p:grpSp>
        <p:nvGrpSpPr>
          <p:cNvPr id="532" name="Google Shape;532;p22"/>
          <p:cNvGrpSpPr/>
          <p:nvPr/>
        </p:nvGrpSpPr>
        <p:grpSpPr>
          <a:xfrm>
            <a:off x="-387897" y="0"/>
            <a:ext cx="10324544" cy="6306227"/>
            <a:chOff x="0" y="0"/>
            <a:chExt cx="27532116" cy="16816605"/>
          </a:xfrm>
        </p:grpSpPr>
        <p:sp>
          <p:nvSpPr>
            <p:cNvPr id="533" name="Google Shape;533;p22"/>
            <p:cNvSpPr/>
            <p:nvPr/>
          </p:nvSpPr>
          <p:spPr>
            <a:xfrm>
              <a:off x="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534" name="Google Shape;534;p22"/>
            <p:cNvSpPr/>
            <p:nvPr/>
          </p:nvSpPr>
          <p:spPr>
            <a:xfrm>
              <a:off x="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535" name="Google Shape;535;p22"/>
            <p:cNvSpPr/>
            <p:nvPr/>
          </p:nvSpPr>
          <p:spPr>
            <a:xfrm>
              <a:off x="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536" name="Google Shape;536;p22"/>
            <p:cNvSpPr/>
            <p:nvPr/>
          </p:nvSpPr>
          <p:spPr>
            <a:xfrm>
              <a:off x="11012847"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537" name="Google Shape;537;p22"/>
            <p:cNvSpPr/>
            <p:nvPr/>
          </p:nvSpPr>
          <p:spPr>
            <a:xfrm>
              <a:off x="11012847"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538" name="Google Shape;538;p22"/>
            <p:cNvSpPr/>
            <p:nvPr/>
          </p:nvSpPr>
          <p:spPr>
            <a:xfrm>
              <a:off x="11012847"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539" name="Google Shape;539;p22"/>
            <p:cNvSpPr/>
            <p:nvPr/>
          </p:nvSpPr>
          <p:spPr>
            <a:xfrm>
              <a:off x="550642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540" name="Google Shape;540;p22"/>
            <p:cNvSpPr/>
            <p:nvPr/>
          </p:nvSpPr>
          <p:spPr>
            <a:xfrm>
              <a:off x="550642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541" name="Google Shape;541;p22"/>
            <p:cNvSpPr/>
            <p:nvPr/>
          </p:nvSpPr>
          <p:spPr>
            <a:xfrm>
              <a:off x="550642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542" name="Google Shape;542;p22"/>
            <p:cNvSpPr/>
            <p:nvPr/>
          </p:nvSpPr>
          <p:spPr>
            <a:xfrm>
              <a:off x="1651927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543" name="Google Shape;543;p22"/>
            <p:cNvSpPr/>
            <p:nvPr/>
          </p:nvSpPr>
          <p:spPr>
            <a:xfrm>
              <a:off x="1651927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544" name="Google Shape;544;p22"/>
            <p:cNvSpPr/>
            <p:nvPr/>
          </p:nvSpPr>
          <p:spPr>
            <a:xfrm>
              <a:off x="1651927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545" name="Google Shape;545;p22"/>
            <p:cNvSpPr/>
            <p:nvPr/>
          </p:nvSpPr>
          <p:spPr>
            <a:xfrm>
              <a:off x="2202569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546" name="Google Shape;546;p22"/>
            <p:cNvSpPr/>
            <p:nvPr/>
          </p:nvSpPr>
          <p:spPr>
            <a:xfrm>
              <a:off x="2202569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547" name="Google Shape;547;p22"/>
            <p:cNvSpPr/>
            <p:nvPr/>
          </p:nvSpPr>
          <p:spPr>
            <a:xfrm>
              <a:off x="2202569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grpSp>
      <p:grpSp>
        <p:nvGrpSpPr>
          <p:cNvPr id="548" name="Google Shape;548;p22"/>
          <p:cNvGrpSpPr/>
          <p:nvPr/>
        </p:nvGrpSpPr>
        <p:grpSpPr>
          <a:xfrm>
            <a:off x="388834" y="3153113"/>
            <a:ext cx="2452694" cy="1610429"/>
            <a:chOff x="-3810" y="0"/>
            <a:chExt cx="1489698" cy="978129"/>
          </a:xfrm>
        </p:grpSpPr>
        <p:sp>
          <p:nvSpPr>
            <p:cNvPr id="549" name="Google Shape;549;p22"/>
            <p:cNvSpPr/>
            <p:nvPr/>
          </p:nvSpPr>
          <p:spPr>
            <a:xfrm>
              <a:off x="10160" y="16510"/>
              <a:ext cx="1460488" cy="951460"/>
            </a:xfrm>
            <a:custGeom>
              <a:rect b="b" l="l" r="r" t="t"/>
              <a:pathLst>
                <a:path extrusionOk="0" h="951460" w="1460488">
                  <a:moveTo>
                    <a:pt x="1460488" y="951460"/>
                  </a:moveTo>
                  <a:lnTo>
                    <a:pt x="0" y="943840"/>
                  </a:lnTo>
                  <a:lnTo>
                    <a:pt x="0" y="343218"/>
                  </a:lnTo>
                  <a:lnTo>
                    <a:pt x="17780" y="19050"/>
                  </a:lnTo>
                  <a:lnTo>
                    <a:pt x="726088" y="0"/>
                  </a:lnTo>
                  <a:lnTo>
                    <a:pt x="1441438" y="5080"/>
                  </a:lnTo>
                  <a:close/>
                </a:path>
              </a:pathLst>
            </a:custGeom>
            <a:solidFill>
              <a:srgbClr val="FFDDC5"/>
            </a:solidFill>
            <a:ln>
              <a:noFill/>
            </a:ln>
          </p:spPr>
        </p:sp>
        <p:sp>
          <p:nvSpPr>
            <p:cNvPr id="550" name="Google Shape;550;p22"/>
            <p:cNvSpPr/>
            <p:nvPr/>
          </p:nvSpPr>
          <p:spPr>
            <a:xfrm>
              <a:off x="-3810" y="0"/>
              <a:ext cx="1489698" cy="978129"/>
            </a:xfrm>
            <a:custGeom>
              <a:rect b="b" l="l" r="r" t="t"/>
              <a:pathLst>
                <a:path extrusionOk="0" h="978129" w="1489698">
                  <a:moveTo>
                    <a:pt x="1455408" y="21590"/>
                  </a:moveTo>
                  <a:cubicBezTo>
                    <a:pt x="1456678" y="34290"/>
                    <a:pt x="1456678" y="44450"/>
                    <a:pt x="1457948" y="54610"/>
                  </a:cubicBezTo>
                  <a:cubicBezTo>
                    <a:pt x="1460488" y="77526"/>
                    <a:pt x="1461758" y="96612"/>
                    <a:pt x="1464298" y="115016"/>
                  </a:cubicBezTo>
                  <a:cubicBezTo>
                    <a:pt x="1464298" y="141601"/>
                    <a:pt x="1476998" y="665788"/>
                    <a:pt x="1483348" y="692372"/>
                  </a:cubicBezTo>
                  <a:cubicBezTo>
                    <a:pt x="1489698" y="732589"/>
                    <a:pt x="1485888" y="773488"/>
                    <a:pt x="1485888" y="813705"/>
                  </a:cubicBezTo>
                  <a:cubicBezTo>
                    <a:pt x="1485888" y="849151"/>
                    <a:pt x="1487158" y="881870"/>
                    <a:pt x="1488428" y="917169"/>
                  </a:cubicBezTo>
                  <a:cubicBezTo>
                    <a:pt x="1488428" y="938760"/>
                    <a:pt x="1488428" y="952729"/>
                    <a:pt x="1488428" y="976860"/>
                  </a:cubicBezTo>
                  <a:cubicBezTo>
                    <a:pt x="1465568" y="976860"/>
                    <a:pt x="1445248" y="978129"/>
                    <a:pt x="1425657" y="976860"/>
                  </a:cubicBezTo>
                  <a:cubicBezTo>
                    <a:pt x="1354696" y="971779"/>
                    <a:pt x="1282642" y="978129"/>
                    <a:pt x="1211680" y="973050"/>
                  </a:cubicBezTo>
                  <a:cubicBezTo>
                    <a:pt x="1169103" y="969239"/>
                    <a:pt x="1127618" y="971779"/>
                    <a:pt x="1085041" y="969239"/>
                  </a:cubicBezTo>
                  <a:cubicBezTo>
                    <a:pt x="1065390" y="967969"/>
                    <a:pt x="1045739" y="966700"/>
                    <a:pt x="1026088" y="965429"/>
                  </a:cubicBezTo>
                  <a:cubicBezTo>
                    <a:pt x="1014079" y="965429"/>
                    <a:pt x="1003162" y="966700"/>
                    <a:pt x="991153" y="966700"/>
                  </a:cubicBezTo>
                  <a:cubicBezTo>
                    <a:pt x="960585" y="965429"/>
                    <a:pt x="876523" y="966700"/>
                    <a:pt x="845955" y="965429"/>
                  </a:cubicBezTo>
                  <a:cubicBezTo>
                    <a:pt x="824120" y="964160"/>
                    <a:pt x="387433" y="973050"/>
                    <a:pt x="365599" y="971779"/>
                  </a:cubicBezTo>
                  <a:cubicBezTo>
                    <a:pt x="360140" y="971779"/>
                    <a:pt x="353590" y="973050"/>
                    <a:pt x="348131" y="973050"/>
                  </a:cubicBezTo>
                  <a:cubicBezTo>
                    <a:pt x="335031" y="973050"/>
                    <a:pt x="323022" y="974319"/>
                    <a:pt x="309921" y="974319"/>
                  </a:cubicBezTo>
                  <a:cubicBezTo>
                    <a:pt x="277169" y="974319"/>
                    <a:pt x="245510" y="973050"/>
                    <a:pt x="212758" y="971779"/>
                  </a:cubicBezTo>
                  <a:cubicBezTo>
                    <a:pt x="193107" y="970510"/>
                    <a:pt x="173456" y="969239"/>
                    <a:pt x="154897" y="967969"/>
                  </a:cubicBezTo>
                  <a:cubicBezTo>
                    <a:pt x="119962" y="966700"/>
                    <a:pt x="85027" y="965429"/>
                    <a:pt x="48260" y="965429"/>
                  </a:cubicBezTo>
                  <a:cubicBezTo>
                    <a:pt x="38100" y="965429"/>
                    <a:pt x="29210" y="965429"/>
                    <a:pt x="19050" y="964160"/>
                  </a:cubicBezTo>
                  <a:cubicBezTo>
                    <a:pt x="10160" y="962889"/>
                    <a:pt x="5080" y="956539"/>
                    <a:pt x="7620" y="947650"/>
                  </a:cubicBezTo>
                  <a:cubicBezTo>
                    <a:pt x="16510" y="915952"/>
                    <a:pt x="12700" y="898911"/>
                    <a:pt x="11430" y="881188"/>
                  </a:cubicBezTo>
                  <a:cubicBezTo>
                    <a:pt x="10160" y="845061"/>
                    <a:pt x="6350" y="809615"/>
                    <a:pt x="7620" y="773488"/>
                  </a:cubicBezTo>
                  <a:cubicBezTo>
                    <a:pt x="5080" y="728499"/>
                    <a:pt x="0" y="171593"/>
                    <a:pt x="7620" y="125923"/>
                  </a:cubicBezTo>
                  <a:cubicBezTo>
                    <a:pt x="8890" y="117061"/>
                    <a:pt x="7620" y="107518"/>
                    <a:pt x="8890" y="98657"/>
                  </a:cubicBezTo>
                  <a:cubicBezTo>
                    <a:pt x="10160" y="84342"/>
                    <a:pt x="12700" y="68664"/>
                    <a:pt x="13970" y="44450"/>
                  </a:cubicBezTo>
                  <a:cubicBezTo>
                    <a:pt x="13970" y="41910"/>
                    <a:pt x="15240" y="39370"/>
                    <a:pt x="16510" y="38100"/>
                  </a:cubicBezTo>
                  <a:cubicBezTo>
                    <a:pt x="38100" y="35560"/>
                    <a:pt x="57734" y="30480"/>
                    <a:pt x="75202" y="29210"/>
                  </a:cubicBezTo>
                  <a:cubicBezTo>
                    <a:pt x="104678" y="25400"/>
                    <a:pt x="134154" y="22860"/>
                    <a:pt x="164722" y="20320"/>
                  </a:cubicBezTo>
                  <a:cubicBezTo>
                    <a:pt x="185465" y="17780"/>
                    <a:pt x="206208" y="16510"/>
                    <a:pt x="225859" y="13970"/>
                  </a:cubicBezTo>
                  <a:cubicBezTo>
                    <a:pt x="245510" y="11430"/>
                    <a:pt x="266252" y="8890"/>
                    <a:pt x="285903" y="8890"/>
                  </a:cubicBezTo>
                  <a:cubicBezTo>
                    <a:pt x="307738" y="7620"/>
                    <a:pt x="329572" y="10160"/>
                    <a:pt x="351406" y="8890"/>
                  </a:cubicBezTo>
                  <a:cubicBezTo>
                    <a:pt x="378699" y="8890"/>
                    <a:pt x="873248" y="6350"/>
                    <a:pt x="900541" y="5080"/>
                  </a:cubicBezTo>
                  <a:cubicBezTo>
                    <a:pt x="926742" y="3810"/>
                    <a:pt x="952943" y="2540"/>
                    <a:pt x="980236" y="2540"/>
                  </a:cubicBezTo>
                  <a:cubicBezTo>
                    <a:pt x="1024997" y="1270"/>
                    <a:pt x="1068665" y="0"/>
                    <a:pt x="1113426" y="0"/>
                  </a:cubicBezTo>
                  <a:cubicBezTo>
                    <a:pt x="1131985" y="0"/>
                    <a:pt x="1151636" y="2540"/>
                    <a:pt x="1170195" y="2540"/>
                  </a:cubicBezTo>
                  <a:cubicBezTo>
                    <a:pt x="1221506" y="3810"/>
                    <a:pt x="1273908" y="5080"/>
                    <a:pt x="1325219" y="7620"/>
                  </a:cubicBezTo>
                  <a:cubicBezTo>
                    <a:pt x="1352512" y="8890"/>
                    <a:pt x="1379805" y="12700"/>
                    <a:pt x="1407098" y="16510"/>
                  </a:cubicBezTo>
                  <a:cubicBezTo>
                    <a:pt x="1413648" y="16510"/>
                    <a:pt x="1420199" y="16510"/>
                    <a:pt x="1425657" y="16510"/>
                  </a:cubicBezTo>
                  <a:cubicBezTo>
                    <a:pt x="1436358" y="17780"/>
                    <a:pt x="1445248" y="20320"/>
                    <a:pt x="1455408" y="21590"/>
                  </a:cubicBezTo>
                  <a:close/>
                  <a:moveTo>
                    <a:pt x="1465568" y="960350"/>
                  </a:moveTo>
                  <a:cubicBezTo>
                    <a:pt x="1466838" y="943839"/>
                    <a:pt x="1468108" y="931139"/>
                    <a:pt x="1468108" y="918439"/>
                  </a:cubicBezTo>
                  <a:cubicBezTo>
                    <a:pt x="1466838" y="878462"/>
                    <a:pt x="1465568" y="842334"/>
                    <a:pt x="1465568" y="803481"/>
                  </a:cubicBezTo>
                  <a:cubicBezTo>
                    <a:pt x="1465568" y="785758"/>
                    <a:pt x="1468108" y="768035"/>
                    <a:pt x="1466838" y="750312"/>
                  </a:cubicBezTo>
                  <a:cubicBezTo>
                    <a:pt x="1466838" y="733952"/>
                    <a:pt x="1465568" y="716911"/>
                    <a:pt x="1464298" y="700552"/>
                  </a:cubicBezTo>
                  <a:cubicBezTo>
                    <a:pt x="1459218" y="675331"/>
                    <a:pt x="1447788" y="153189"/>
                    <a:pt x="1447788" y="127968"/>
                  </a:cubicBezTo>
                  <a:cubicBezTo>
                    <a:pt x="1445248" y="106837"/>
                    <a:pt x="1442708" y="85024"/>
                    <a:pt x="1440168" y="63500"/>
                  </a:cubicBezTo>
                  <a:cubicBezTo>
                    <a:pt x="1438898" y="44450"/>
                    <a:pt x="1437628" y="43180"/>
                    <a:pt x="1422382" y="41910"/>
                  </a:cubicBezTo>
                  <a:cubicBezTo>
                    <a:pt x="1419107" y="41910"/>
                    <a:pt x="1416924" y="41910"/>
                    <a:pt x="1413648" y="40640"/>
                  </a:cubicBezTo>
                  <a:cubicBezTo>
                    <a:pt x="1386355" y="36830"/>
                    <a:pt x="1357971" y="31750"/>
                    <a:pt x="1330678" y="30480"/>
                  </a:cubicBezTo>
                  <a:cubicBezTo>
                    <a:pt x="1264083" y="26670"/>
                    <a:pt x="1196396" y="25400"/>
                    <a:pt x="1129802" y="22860"/>
                  </a:cubicBezTo>
                  <a:cubicBezTo>
                    <a:pt x="1119976" y="22860"/>
                    <a:pt x="1109059" y="22860"/>
                    <a:pt x="1099234" y="22860"/>
                  </a:cubicBezTo>
                  <a:cubicBezTo>
                    <a:pt x="1082858" y="22860"/>
                    <a:pt x="1066482" y="22860"/>
                    <a:pt x="1051198" y="22860"/>
                  </a:cubicBezTo>
                  <a:cubicBezTo>
                    <a:pt x="1016263" y="22860"/>
                    <a:pt x="981328" y="22860"/>
                    <a:pt x="947485" y="24130"/>
                  </a:cubicBezTo>
                  <a:cubicBezTo>
                    <a:pt x="918008" y="25400"/>
                    <a:pt x="421276" y="29210"/>
                    <a:pt x="391800" y="29210"/>
                  </a:cubicBezTo>
                  <a:cubicBezTo>
                    <a:pt x="343764" y="29210"/>
                    <a:pt x="295729" y="26670"/>
                    <a:pt x="247693" y="33020"/>
                  </a:cubicBezTo>
                  <a:cubicBezTo>
                    <a:pt x="222584" y="36830"/>
                    <a:pt x="198566" y="36830"/>
                    <a:pt x="174548" y="38100"/>
                  </a:cubicBezTo>
                  <a:cubicBezTo>
                    <a:pt x="133063" y="41910"/>
                    <a:pt x="91577" y="45720"/>
                    <a:pt x="49530" y="50800"/>
                  </a:cubicBezTo>
                  <a:cubicBezTo>
                    <a:pt x="36830" y="50800"/>
                    <a:pt x="34290" y="53340"/>
                    <a:pt x="33020" y="66619"/>
                  </a:cubicBezTo>
                  <a:cubicBezTo>
                    <a:pt x="31750" y="78889"/>
                    <a:pt x="31750" y="91159"/>
                    <a:pt x="30480" y="103428"/>
                  </a:cubicBezTo>
                  <a:cubicBezTo>
                    <a:pt x="29210" y="123878"/>
                    <a:pt x="26670" y="143646"/>
                    <a:pt x="25400" y="164095"/>
                  </a:cubicBezTo>
                  <a:cubicBezTo>
                    <a:pt x="20320" y="185908"/>
                    <a:pt x="26670" y="718956"/>
                    <a:pt x="29210" y="740769"/>
                  </a:cubicBezTo>
                  <a:cubicBezTo>
                    <a:pt x="29210" y="763945"/>
                    <a:pt x="29210" y="787803"/>
                    <a:pt x="30480" y="810979"/>
                  </a:cubicBezTo>
                  <a:cubicBezTo>
                    <a:pt x="30480" y="828020"/>
                    <a:pt x="33020" y="845061"/>
                    <a:pt x="33020" y="862102"/>
                  </a:cubicBezTo>
                  <a:cubicBezTo>
                    <a:pt x="33020" y="880507"/>
                    <a:pt x="33020" y="898911"/>
                    <a:pt x="31750" y="918439"/>
                  </a:cubicBezTo>
                  <a:cubicBezTo>
                    <a:pt x="31750" y="922250"/>
                    <a:pt x="31750" y="924789"/>
                    <a:pt x="31750" y="928600"/>
                  </a:cubicBezTo>
                  <a:cubicBezTo>
                    <a:pt x="31750" y="938760"/>
                    <a:pt x="35560" y="942570"/>
                    <a:pt x="44450" y="942570"/>
                  </a:cubicBezTo>
                  <a:cubicBezTo>
                    <a:pt x="59917" y="942570"/>
                    <a:pt x="75202" y="943839"/>
                    <a:pt x="89394" y="943839"/>
                  </a:cubicBezTo>
                  <a:cubicBezTo>
                    <a:pt x="110137" y="943839"/>
                    <a:pt x="131971" y="941300"/>
                    <a:pt x="152714" y="943839"/>
                  </a:cubicBezTo>
                  <a:cubicBezTo>
                    <a:pt x="186557" y="947650"/>
                    <a:pt x="220400" y="950189"/>
                    <a:pt x="254243" y="948920"/>
                  </a:cubicBezTo>
                  <a:cubicBezTo>
                    <a:pt x="276078" y="947650"/>
                    <a:pt x="296820" y="950189"/>
                    <a:pt x="318655" y="950189"/>
                  </a:cubicBezTo>
                  <a:cubicBezTo>
                    <a:pt x="350315" y="950189"/>
                    <a:pt x="381974" y="948920"/>
                    <a:pt x="413634" y="950189"/>
                  </a:cubicBezTo>
                  <a:cubicBezTo>
                    <a:pt x="460578" y="951460"/>
                    <a:pt x="975869" y="941300"/>
                    <a:pt x="1023905" y="943839"/>
                  </a:cubicBezTo>
                  <a:cubicBezTo>
                    <a:pt x="1044648" y="945110"/>
                    <a:pt x="1065390" y="946379"/>
                    <a:pt x="1085041" y="946379"/>
                  </a:cubicBezTo>
                  <a:cubicBezTo>
                    <a:pt x="1121068" y="948920"/>
                    <a:pt x="1156003" y="945110"/>
                    <a:pt x="1192030" y="948920"/>
                  </a:cubicBezTo>
                  <a:cubicBezTo>
                    <a:pt x="1221506" y="951460"/>
                    <a:pt x="1250982" y="951460"/>
                    <a:pt x="1280459" y="954000"/>
                  </a:cubicBezTo>
                  <a:cubicBezTo>
                    <a:pt x="1324127" y="957810"/>
                    <a:pt x="1367796" y="960350"/>
                    <a:pt x="1411465" y="961620"/>
                  </a:cubicBezTo>
                  <a:cubicBezTo>
                    <a:pt x="1427841" y="961620"/>
                    <a:pt x="1445248" y="960350"/>
                    <a:pt x="1465568" y="960350"/>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551" name="Google Shape;551;p22"/>
          <p:cNvGrpSpPr/>
          <p:nvPr/>
        </p:nvGrpSpPr>
        <p:grpSpPr>
          <a:xfrm>
            <a:off x="3344607" y="1540593"/>
            <a:ext cx="2452694" cy="1610429"/>
            <a:chOff x="-3810" y="0"/>
            <a:chExt cx="1489698" cy="978129"/>
          </a:xfrm>
        </p:grpSpPr>
        <p:sp>
          <p:nvSpPr>
            <p:cNvPr id="552" name="Google Shape;552;p22"/>
            <p:cNvSpPr/>
            <p:nvPr/>
          </p:nvSpPr>
          <p:spPr>
            <a:xfrm>
              <a:off x="10160" y="16510"/>
              <a:ext cx="1460488" cy="951460"/>
            </a:xfrm>
            <a:custGeom>
              <a:rect b="b" l="l" r="r" t="t"/>
              <a:pathLst>
                <a:path extrusionOk="0" h="951460" w="1460488">
                  <a:moveTo>
                    <a:pt x="1460488" y="951460"/>
                  </a:moveTo>
                  <a:lnTo>
                    <a:pt x="0" y="943840"/>
                  </a:lnTo>
                  <a:lnTo>
                    <a:pt x="0" y="343218"/>
                  </a:lnTo>
                  <a:lnTo>
                    <a:pt x="17780" y="19050"/>
                  </a:lnTo>
                  <a:lnTo>
                    <a:pt x="726088" y="0"/>
                  </a:lnTo>
                  <a:lnTo>
                    <a:pt x="1441438" y="5080"/>
                  </a:lnTo>
                  <a:close/>
                </a:path>
              </a:pathLst>
            </a:custGeom>
            <a:solidFill>
              <a:srgbClr val="FFDDC5"/>
            </a:solidFill>
            <a:ln>
              <a:noFill/>
            </a:ln>
          </p:spPr>
        </p:sp>
        <p:sp>
          <p:nvSpPr>
            <p:cNvPr id="553" name="Google Shape;553;p22"/>
            <p:cNvSpPr/>
            <p:nvPr/>
          </p:nvSpPr>
          <p:spPr>
            <a:xfrm>
              <a:off x="-3810" y="0"/>
              <a:ext cx="1489698" cy="978129"/>
            </a:xfrm>
            <a:custGeom>
              <a:rect b="b" l="l" r="r" t="t"/>
              <a:pathLst>
                <a:path extrusionOk="0" h="978129" w="1489698">
                  <a:moveTo>
                    <a:pt x="1455408" y="21590"/>
                  </a:moveTo>
                  <a:cubicBezTo>
                    <a:pt x="1456678" y="34290"/>
                    <a:pt x="1456678" y="44450"/>
                    <a:pt x="1457948" y="54610"/>
                  </a:cubicBezTo>
                  <a:cubicBezTo>
                    <a:pt x="1460488" y="77526"/>
                    <a:pt x="1461758" y="96612"/>
                    <a:pt x="1464298" y="115016"/>
                  </a:cubicBezTo>
                  <a:cubicBezTo>
                    <a:pt x="1464298" y="141601"/>
                    <a:pt x="1476998" y="665788"/>
                    <a:pt x="1483348" y="692372"/>
                  </a:cubicBezTo>
                  <a:cubicBezTo>
                    <a:pt x="1489698" y="732589"/>
                    <a:pt x="1485888" y="773488"/>
                    <a:pt x="1485888" y="813705"/>
                  </a:cubicBezTo>
                  <a:cubicBezTo>
                    <a:pt x="1485888" y="849151"/>
                    <a:pt x="1487158" y="881870"/>
                    <a:pt x="1488428" y="917169"/>
                  </a:cubicBezTo>
                  <a:cubicBezTo>
                    <a:pt x="1488428" y="938760"/>
                    <a:pt x="1488428" y="952729"/>
                    <a:pt x="1488428" y="976860"/>
                  </a:cubicBezTo>
                  <a:cubicBezTo>
                    <a:pt x="1465568" y="976860"/>
                    <a:pt x="1445248" y="978129"/>
                    <a:pt x="1425657" y="976860"/>
                  </a:cubicBezTo>
                  <a:cubicBezTo>
                    <a:pt x="1354696" y="971779"/>
                    <a:pt x="1282642" y="978129"/>
                    <a:pt x="1211680" y="973050"/>
                  </a:cubicBezTo>
                  <a:cubicBezTo>
                    <a:pt x="1169103" y="969239"/>
                    <a:pt x="1127618" y="971779"/>
                    <a:pt x="1085041" y="969239"/>
                  </a:cubicBezTo>
                  <a:cubicBezTo>
                    <a:pt x="1065390" y="967969"/>
                    <a:pt x="1045739" y="966700"/>
                    <a:pt x="1026088" y="965429"/>
                  </a:cubicBezTo>
                  <a:cubicBezTo>
                    <a:pt x="1014079" y="965429"/>
                    <a:pt x="1003162" y="966700"/>
                    <a:pt x="991153" y="966700"/>
                  </a:cubicBezTo>
                  <a:cubicBezTo>
                    <a:pt x="960585" y="965429"/>
                    <a:pt x="876523" y="966700"/>
                    <a:pt x="845955" y="965429"/>
                  </a:cubicBezTo>
                  <a:cubicBezTo>
                    <a:pt x="824120" y="964160"/>
                    <a:pt x="387433" y="973050"/>
                    <a:pt x="365599" y="971779"/>
                  </a:cubicBezTo>
                  <a:cubicBezTo>
                    <a:pt x="360140" y="971779"/>
                    <a:pt x="353590" y="973050"/>
                    <a:pt x="348131" y="973050"/>
                  </a:cubicBezTo>
                  <a:cubicBezTo>
                    <a:pt x="335031" y="973050"/>
                    <a:pt x="323022" y="974319"/>
                    <a:pt x="309921" y="974319"/>
                  </a:cubicBezTo>
                  <a:cubicBezTo>
                    <a:pt x="277169" y="974319"/>
                    <a:pt x="245510" y="973050"/>
                    <a:pt x="212758" y="971779"/>
                  </a:cubicBezTo>
                  <a:cubicBezTo>
                    <a:pt x="193107" y="970510"/>
                    <a:pt x="173456" y="969239"/>
                    <a:pt x="154897" y="967969"/>
                  </a:cubicBezTo>
                  <a:cubicBezTo>
                    <a:pt x="119962" y="966700"/>
                    <a:pt x="85027" y="965429"/>
                    <a:pt x="48260" y="965429"/>
                  </a:cubicBezTo>
                  <a:cubicBezTo>
                    <a:pt x="38100" y="965429"/>
                    <a:pt x="29210" y="965429"/>
                    <a:pt x="19050" y="964160"/>
                  </a:cubicBezTo>
                  <a:cubicBezTo>
                    <a:pt x="10160" y="962889"/>
                    <a:pt x="5080" y="956539"/>
                    <a:pt x="7620" y="947650"/>
                  </a:cubicBezTo>
                  <a:cubicBezTo>
                    <a:pt x="16510" y="915952"/>
                    <a:pt x="12700" y="898911"/>
                    <a:pt x="11430" y="881188"/>
                  </a:cubicBezTo>
                  <a:cubicBezTo>
                    <a:pt x="10160" y="845061"/>
                    <a:pt x="6350" y="809615"/>
                    <a:pt x="7620" y="773488"/>
                  </a:cubicBezTo>
                  <a:cubicBezTo>
                    <a:pt x="5080" y="728499"/>
                    <a:pt x="0" y="171593"/>
                    <a:pt x="7620" y="125923"/>
                  </a:cubicBezTo>
                  <a:cubicBezTo>
                    <a:pt x="8890" y="117061"/>
                    <a:pt x="7620" y="107518"/>
                    <a:pt x="8890" y="98657"/>
                  </a:cubicBezTo>
                  <a:cubicBezTo>
                    <a:pt x="10160" y="84342"/>
                    <a:pt x="12700" y="68664"/>
                    <a:pt x="13970" y="44450"/>
                  </a:cubicBezTo>
                  <a:cubicBezTo>
                    <a:pt x="13970" y="41910"/>
                    <a:pt x="15240" y="39370"/>
                    <a:pt x="16510" y="38100"/>
                  </a:cubicBezTo>
                  <a:cubicBezTo>
                    <a:pt x="38100" y="35560"/>
                    <a:pt x="57734" y="30480"/>
                    <a:pt x="75202" y="29210"/>
                  </a:cubicBezTo>
                  <a:cubicBezTo>
                    <a:pt x="104678" y="25400"/>
                    <a:pt x="134154" y="22860"/>
                    <a:pt x="164722" y="20320"/>
                  </a:cubicBezTo>
                  <a:cubicBezTo>
                    <a:pt x="185465" y="17780"/>
                    <a:pt x="206208" y="16510"/>
                    <a:pt x="225859" y="13970"/>
                  </a:cubicBezTo>
                  <a:cubicBezTo>
                    <a:pt x="245510" y="11430"/>
                    <a:pt x="266252" y="8890"/>
                    <a:pt x="285903" y="8890"/>
                  </a:cubicBezTo>
                  <a:cubicBezTo>
                    <a:pt x="307738" y="7620"/>
                    <a:pt x="329572" y="10160"/>
                    <a:pt x="351406" y="8890"/>
                  </a:cubicBezTo>
                  <a:cubicBezTo>
                    <a:pt x="378699" y="8890"/>
                    <a:pt x="873248" y="6350"/>
                    <a:pt x="900541" y="5080"/>
                  </a:cubicBezTo>
                  <a:cubicBezTo>
                    <a:pt x="926742" y="3810"/>
                    <a:pt x="952943" y="2540"/>
                    <a:pt x="980236" y="2540"/>
                  </a:cubicBezTo>
                  <a:cubicBezTo>
                    <a:pt x="1024997" y="1270"/>
                    <a:pt x="1068665" y="0"/>
                    <a:pt x="1113426" y="0"/>
                  </a:cubicBezTo>
                  <a:cubicBezTo>
                    <a:pt x="1131985" y="0"/>
                    <a:pt x="1151636" y="2540"/>
                    <a:pt x="1170195" y="2540"/>
                  </a:cubicBezTo>
                  <a:cubicBezTo>
                    <a:pt x="1221506" y="3810"/>
                    <a:pt x="1273908" y="5080"/>
                    <a:pt x="1325219" y="7620"/>
                  </a:cubicBezTo>
                  <a:cubicBezTo>
                    <a:pt x="1352512" y="8890"/>
                    <a:pt x="1379805" y="12700"/>
                    <a:pt x="1407098" y="16510"/>
                  </a:cubicBezTo>
                  <a:cubicBezTo>
                    <a:pt x="1413648" y="16510"/>
                    <a:pt x="1420199" y="16510"/>
                    <a:pt x="1425657" y="16510"/>
                  </a:cubicBezTo>
                  <a:cubicBezTo>
                    <a:pt x="1436358" y="17780"/>
                    <a:pt x="1445248" y="20320"/>
                    <a:pt x="1455408" y="21590"/>
                  </a:cubicBezTo>
                  <a:close/>
                  <a:moveTo>
                    <a:pt x="1465568" y="960350"/>
                  </a:moveTo>
                  <a:cubicBezTo>
                    <a:pt x="1466838" y="943839"/>
                    <a:pt x="1468108" y="931139"/>
                    <a:pt x="1468108" y="918439"/>
                  </a:cubicBezTo>
                  <a:cubicBezTo>
                    <a:pt x="1466838" y="878462"/>
                    <a:pt x="1465568" y="842334"/>
                    <a:pt x="1465568" y="803481"/>
                  </a:cubicBezTo>
                  <a:cubicBezTo>
                    <a:pt x="1465568" y="785758"/>
                    <a:pt x="1468108" y="768035"/>
                    <a:pt x="1466838" y="750312"/>
                  </a:cubicBezTo>
                  <a:cubicBezTo>
                    <a:pt x="1466838" y="733952"/>
                    <a:pt x="1465568" y="716911"/>
                    <a:pt x="1464298" y="700552"/>
                  </a:cubicBezTo>
                  <a:cubicBezTo>
                    <a:pt x="1459218" y="675331"/>
                    <a:pt x="1447788" y="153189"/>
                    <a:pt x="1447788" y="127968"/>
                  </a:cubicBezTo>
                  <a:cubicBezTo>
                    <a:pt x="1445248" y="106837"/>
                    <a:pt x="1442708" y="85024"/>
                    <a:pt x="1440168" y="63500"/>
                  </a:cubicBezTo>
                  <a:cubicBezTo>
                    <a:pt x="1438898" y="44450"/>
                    <a:pt x="1437628" y="43180"/>
                    <a:pt x="1422382" y="41910"/>
                  </a:cubicBezTo>
                  <a:cubicBezTo>
                    <a:pt x="1419107" y="41910"/>
                    <a:pt x="1416924" y="41910"/>
                    <a:pt x="1413648" y="40640"/>
                  </a:cubicBezTo>
                  <a:cubicBezTo>
                    <a:pt x="1386355" y="36830"/>
                    <a:pt x="1357971" y="31750"/>
                    <a:pt x="1330678" y="30480"/>
                  </a:cubicBezTo>
                  <a:cubicBezTo>
                    <a:pt x="1264083" y="26670"/>
                    <a:pt x="1196396" y="25400"/>
                    <a:pt x="1129802" y="22860"/>
                  </a:cubicBezTo>
                  <a:cubicBezTo>
                    <a:pt x="1119976" y="22860"/>
                    <a:pt x="1109059" y="22860"/>
                    <a:pt x="1099234" y="22860"/>
                  </a:cubicBezTo>
                  <a:cubicBezTo>
                    <a:pt x="1082858" y="22860"/>
                    <a:pt x="1066482" y="22860"/>
                    <a:pt x="1051198" y="22860"/>
                  </a:cubicBezTo>
                  <a:cubicBezTo>
                    <a:pt x="1016263" y="22860"/>
                    <a:pt x="981328" y="22860"/>
                    <a:pt x="947485" y="24130"/>
                  </a:cubicBezTo>
                  <a:cubicBezTo>
                    <a:pt x="918008" y="25400"/>
                    <a:pt x="421276" y="29210"/>
                    <a:pt x="391800" y="29210"/>
                  </a:cubicBezTo>
                  <a:cubicBezTo>
                    <a:pt x="343764" y="29210"/>
                    <a:pt x="295729" y="26670"/>
                    <a:pt x="247693" y="33020"/>
                  </a:cubicBezTo>
                  <a:cubicBezTo>
                    <a:pt x="222584" y="36830"/>
                    <a:pt x="198566" y="36830"/>
                    <a:pt x="174548" y="38100"/>
                  </a:cubicBezTo>
                  <a:cubicBezTo>
                    <a:pt x="133063" y="41910"/>
                    <a:pt x="91577" y="45720"/>
                    <a:pt x="49530" y="50800"/>
                  </a:cubicBezTo>
                  <a:cubicBezTo>
                    <a:pt x="36830" y="50800"/>
                    <a:pt x="34290" y="53340"/>
                    <a:pt x="33020" y="66619"/>
                  </a:cubicBezTo>
                  <a:cubicBezTo>
                    <a:pt x="31750" y="78889"/>
                    <a:pt x="31750" y="91159"/>
                    <a:pt x="30480" y="103428"/>
                  </a:cubicBezTo>
                  <a:cubicBezTo>
                    <a:pt x="29210" y="123878"/>
                    <a:pt x="26670" y="143646"/>
                    <a:pt x="25400" y="164095"/>
                  </a:cubicBezTo>
                  <a:cubicBezTo>
                    <a:pt x="20320" y="185908"/>
                    <a:pt x="26670" y="718956"/>
                    <a:pt x="29210" y="740769"/>
                  </a:cubicBezTo>
                  <a:cubicBezTo>
                    <a:pt x="29210" y="763945"/>
                    <a:pt x="29210" y="787803"/>
                    <a:pt x="30480" y="810979"/>
                  </a:cubicBezTo>
                  <a:cubicBezTo>
                    <a:pt x="30480" y="828020"/>
                    <a:pt x="33020" y="845061"/>
                    <a:pt x="33020" y="862102"/>
                  </a:cubicBezTo>
                  <a:cubicBezTo>
                    <a:pt x="33020" y="880507"/>
                    <a:pt x="33020" y="898911"/>
                    <a:pt x="31750" y="918439"/>
                  </a:cubicBezTo>
                  <a:cubicBezTo>
                    <a:pt x="31750" y="922250"/>
                    <a:pt x="31750" y="924789"/>
                    <a:pt x="31750" y="928600"/>
                  </a:cubicBezTo>
                  <a:cubicBezTo>
                    <a:pt x="31750" y="938760"/>
                    <a:pt x="35560" y="942570"/>
                    <a:pt x="44450" y="942570"/>
                  </a:cubicBezTo>
                  <a:cubicBezTo>
                    <a:pt x="59917" y="942570"/>
                    <a:pt x="75202" y="943839"/>
                    <a:pt x="89394" y="943839"/>
                  </a:cubicBezTo>
                  <a:cubicBezTo>
                    <a:pt x="110137" y="943839"/>
                    <a:pt x="131971" y="941300"/>
                    <a:pt x="152714" y="943839"/>
                  </a:cubicBezTo>
                  <a:cubicBezTo>
                    <a:pt x="186557" y="947650"/>
                    <a:pt x="220400" y="950189"/>
                    <a:pt x="254243" y="948920"/>
                  </a:cubicBezTo>
                  <a:cubicBezTo>
                    <a:pt x="276078" y="947650"/>
                    <a:pt x="296820" y="950189"/>
                    <a:pt x="318655" y="950189"/>
                  </a:cubicBezTo>
                  <a:cubicBezTo>
                    <a:pt x="350315" y="950189"/>
                    <a:pt x="381974" y="948920"/>
                    <a:pt x="413634" y="950189"/>
                  </a:cubicBezTo>
                  <a:cubicBezTo>
                    <a:pt x="460578" y="951460"/>
                    <a:pt x="975869" y="941300"/>
                    <a:pt x="1023905" y="943839"/>
                  </a:cubicBezTo>
                  <a:cubicBezTo>
                    <a:pt x="1044648" y="945110"/>
                    <a:pt x="1065390" y="946379"/>
                    <a:pt x="1085041" y="946379"/>
                  </a:cubicBezTo>
                  <a:cubicBezTo>
                    <a:pt x="1121068" y="948920"/>
                    <a:pt x="1156003" y="945110"/>
                    <a:pt x="1192030" y="948920"/>
                  </a:cubicBezTo>
                  <a:cubicBezTo>
                    <a:pt x="1221506" y="951460"/>
                    <a:pt x="1250982" y="951460"/>
                    <a:pt x="1280459" y="954000"/>
                  </a:cubicBezTo>
                  <a:cubicBezTo>
                    <a:pt x="1324127" y="957810"/>
                    <a:pt x="1367796" y="960350"/>
                    <a:pt x="1411465" y="961620"/>
                  </a:cubicBezTo>
                  <a:cubicBezTo>
                    <a:pt x="1427841" y="961620"/>
                    <a:pt x="1445248" y="960350"/>
                    <a:pt x="1465568" y="960350"/>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554" name="Google Shape;554;p22"/>
          <p:cNvGrpSpPr/>
          <p:nvPr/>
        </p:nvGrpSpPr>
        <p:grpSpPr>
          <a:xfrm>
            <a:off x="6181138" y="3153113"/>
            <a:ext cx="2452694" cy="1610429"/>
            <a:chOff x="-3810" y="0"/>
            <a:chExt cx="1489698" cy="978129"/>
          </a:xfrm>
        </p:grpSpPr>
        <p:sp>
          <p:nvSpPr>
            <p:cNvPr id="555" name="Google Shape;555;p22"/>
            <p:cNvSpPr/>
            <p:nvPr/>
          </p:nvSpPr>
          <p:spPr>
            <a:xfrm>
              <a:off x="10160" y="16510"/>
              <a:ext cx="1460488" cy="951460"/>
            </a:xfrm>
            <a:custGeom>
              <a:rect b="b" l="l" r="r" t="t"/>
              <a:pathLst>
                <a:path extrusionOk="0" h="951460" w="1460488">
                  <a:moveTo>
                    <a:pt x="1460488" y="951460"/>
                  </a:moveTo>
                  <a:lnTo>
                    <a:pt x="0" y="943840"/>
                  </a:lnTo>
                  <a:lnTo>
                    <a:pt x="0" y="343218"/>
                  </a:lnTo>
                  <a:lnTo>
                    <a:pt x="17780" y="19050"/>
                  </a:lnTo>
                  <a:lnTo>
                    <a:pt x="726088" y="0"/>
                  </a:lnTo>
                  <a:lnTo>
                    <a:pt x="1441438" y="5080"/>
                  </a:lnTo>
                  <a:close/>
                </a:path>
              </a:pathLst>
            </a:custGeom>
            <a:solidFill>
              <a:srgbClr val="FFDDC5"/>
            </a:solidFill>
            <a:ln>
              <a:noFill/>
            </a:ln>
          </p:spPr>
        </p:sp>
        <p:sp>
          <p:nvSpPr>
            <p:cNvPr id="556" name="Google Shape;556;p22"/>
            <p:cNvSpPr/>
            <p:nvPr/>
          </p:nvSpPr>
          <p:spPr>
            <a:xfrm>
              <a:off x="-3810" y="0"/>
              <a:ext cx="1489698" cy="978129"/>
            </a:xfrm>
            <a:custGeom>
              <a:rect b="b" l="l" r="r" t="t"/>
              <a:pathLst>
                <a:path extrusionOk="0" h="978129" w="1489698">
                  <a:moveTo>
                    <a:pt x="1455408" y="21590"/>
                  </a:moveTo>
                  <a:cubicBezTo>
                    <a:pt x="1456678" y="34290"/>
                    <a:pt x="1456678" y="44450"/>
                    <a:pt x="1457948" y="54610"/>
                  </a:cubicBezTo>
                  <a:cubicBezTo>
                    <a:pt x="1460488" y="77526"/>
                    <a:pt x="1461758" y="96612"/>
                    <a:pt x="1464298" y="115016"/>
                  </a:cubicBezTo>
                  <a:cubicBezTo>
                    <a:pt x="1464298" y="141601"/>
                    <a:pt x="1476998" y="665788"/>
                    <a:pt x="1483348" y="692372"/>
                  </a:cubicBezTo>
                  <a:cubicBezTo>
                    <a:pt x="1489698" y="732589"/>
                    <a:pt x="1485888" y="773488"/>
                    <a:pt x="1485888" y="813705"/>
                  </a:cubicBezTo>
                  <a:cubicBezTo>
                    <a:pt x="1485888" y="849151"/>
                    <a:pt x="1487158" y="881870"/>
                    <a:pt x="1488428" y="917169"/>
                  </a:cubicBezTo>
                  <a:cubicBezTo>
                    <a:pt x="1488428" y="938760"/>
                    <a:pt x="1488428" y="952729"/>
                    <a:pt x="1488428" y="976860"/>
                  </a:cubicBezTo>
                  <a:cubicBezTo>
                    <a:pt x="1465568" y="976860"/>
                    <a:pt x="1445248" y="978129"/>
                    <a:pt x="1425657" y="976860"/>
                  </a:cubicBezTo>
                  <a:cubicBezTo>
                    <a:pt x="1354696" y="971779"/>
                    <a:pt x="1282642" y="978129"/>
                    <a:pt x="1211680" y="973050"/>
                  </a:cubicBezTo>
                  <a:cubicBezTo>
                    <a:pt x="1169103" y="969239"/>
                    <a:pt x="1127618" y="971779"/>
                    <a:pt x="1085041" y="969239"/>
                  </a:cubicBezTo>
                  <a:cubicBezTo>
                    <a:pt x="1065390" y="967969"/>
                    <a:pt x="1045739" y="966700"/>
                    <a:pt x="1026088" y="965429"/>
                  </a:cubicBezTo>
                  <a:cubicBezTo>
                    <a:pt x="1014079" y="965429"/>
                    <a:pt x="1003162" y="966700"/>
                    <a:pt x="991153" y="966700"/>
                  </a:cubicBezTo>
                  <a:cubicBezTo>
                    <a:pt x="960585" y="965429"/>
                    <a:pt x="876523" y="966700"/>
                    <a:pt x="845955" y="965429"/>
                  </a:cubicBezTo>
                  <a:cubicBezTo>
                    <a:pt x="824120" y="964160"/>
                    <a:pt x="387433" y="973050"/>
                    <a:pt x="365599" y="971779"/>
                  </a:cubicBezTo>
                  <a:cubicBezTo>
                    <a:pt x="360140" y="971779"/>
                    <a:pt x="353590" y="973050"/>
                    <a:pt x="348131" y="973050"/>
                  </a:cubicBezTo>
                  <a:cubicBezTo>
                    <a:pt x="335031" y="973050"/>
                    <a:pt x="323022" y="974319"/>
                    <a:pt x="309921" y="974319"/>
                  </a:cubicBezTo>
                  <a:cubicBezTo>
                    <a:pt x="277169" y="974319"/>
                    <a:pt x="245510" y="973050"/>
                    <a:pt x="212758" y="971779"/>
                  </a:cubicBezTo>
                  <a:cubicBezTo>
                    <a:pt x="193107" y="970510"/>
                    <a:pt x="173456" y="969239"/>
                    <a:pt x="154897" y="967969"/>
                  </a:cubicBezTo>
                  <a:cubicBezTo>
                    <a:pt x="119962" y="966700"/>
                    <a:pt x="85027" y="965429"/>
                    <a:pt x="48260" y="965429"/>
                  </a:cubicBezTo>
                  <a:cubicBezTo>
                    <a:pt x="38100" y="965429"/>
                    <a:pt x="29210" y="965429"/>
                    <a:pt x="19050" y="964160"/>
                  </a:cubicBezTo>
                  <a:cubicBezTo>
                    <a:pt x="10160" y="962889"/>
                    <a:pt x="5080" y="956539"/>
                    <a:pt x="7620" y="947650"/>
                  </a:cubicBezTo>
                  <a:cubicBezTo>
                    <a:pt x="16510" y="915952"/>
                    <a:pt x="12700" y="898911"/>
                    <a:pt x="11430" y="881188"/>
                  </a:cubicBezTo>
                  <a:cubicBezTo>
                    <a:pt x="10160" y="845061"/>
                    <a:pt x="6350" y="809615"/>
                    <a:pt x="7620" y="773488"/>
                  </a:cubicBezTo>
                  <a:cubicBezTo>
                    <a:pt x="5080" y="728499"/>
                    <a:pt x="0" y="171593"/>
                    <a:pt x="7620" y="125923"/>
                  </a:cubicBezTo>
                  <a:cubicBezTo>
                    <a:pt x="8890" y="117061"/>
                    <a:pt x="7620" y="107518"/>
                    <a:pt x="8890" y="98657"/>
                  </a:cubicBezTo>
                  <a:cubicBezTo>
                    <a:pt x="10160" y="84342"/>
                    <a:pt x="12700" y="68664"/>
                    <a:pt x="13970" y="44450"/>
                  </a:cubicBezTo>
                  <a:cubicBezTo>
                    <a:pt x="13970" y="41910"/>
                    <a:pt x="15240" y="39370"/>
                    <a:pt x="16510" y="38100"/>
                  </a:cubicBezTo>
                  <a:cubicBezTo>
                    <a:pt x="38100" y="35560"/>
                    <a:pt x="57734" y="30480"/>
                    <a:pt x="75202" y="29210"/>
                  </a:cubicBezTo>
                  <a:cubicBezTo>
                    <a:pt x="104678" y="25400"/>
                    <a:pt x="134154" y="22860"/>
                    <a:pt x="164722" y="20320"/>
                  </a:cubicBezTo>
                  <a:cubicBezTo>
                    <a:pt x="185465" y="17780"/>
                    <a:pt x="206208" y="16510"/>
                    <a:pt x="225859" y="13970"/>
                  </a:cubicBezTo>
                  <a:cubicBezTo>
                    <a:pt x="245510" y="11430"/>
                    <a:pt x="266252" y="8890"/>
                    <a:pt x="285903" y="8890"/>
                  </a:cubicBezTo>
                  <a:cubicBezTo>
                    <a:pt x="307738" y="7620"/>
                    <a:pt x="329572" y="10160"/>
                    <a:pt x="351406" y="8890"/>
                  </a:cubicBezTo>
                  <a:cubicBezTo>
                    <a:pt x="378699" y="8890"/>
                    <a:pt x="873248" y="6350"/>
                    <a:pt x="900541" y="5080"/>
                  </a:cubicBezTo>
                  <a:cubicBezTo>
                    <a:pt x="926742" y="3810"/>
                    <a:pt x="952943" y="2540"/>
                    <a:pt x="980236" y="2540"/>
                  </a:cubicBezTo>
                  <a:cubicBezTo>
                    <a:pt x="1024997" y="1270"/>
                    <a:pt x="1068665" y="0"/>
                    <a:pt x="1113426" y="0"/>
                  </a:cubicBezTo>
                  <a:cubicBezTo>
                    <a:pt x="1131985" y="0"/>
                    <a:pt x="1151636" y="2540"/>
                    <a:pt x="1170195" y="2540"/>
                  </a:cubicBezTo>
                  <a:cubicBezTo>
                    <a:pt x="1221506" y="3810"/>
                    <a:pt x="1273908" y="5080"/>
                    <a:pt x="1325219" y="7620"/>
                  </a:cubicBezTo>
                  <a:cubicBezTo>
                    <a:pt x="1352512" y="8890"/>
                    <a:pt x="1379805" y="12700"/>
                    <a:pt x="1407098" y="16510"/>
                  </a:cubicBezTo>
                  <a:cubicBezTo>
                    <a:pt x="1413648" y="16510"/>
                    <a:pt x="1420199" y="16510"/>
                    <a:pt x="1425657" y="16510"/>
                  </a:cubicBezTo>
                  <a:cubicBezTo>
                    <a:pt x="1436358" y="17780"/>
                    <a:pt x="1445248" y="20320"/>
                    <a:pt x="1455408" y="21590"/>
                  </a:cubicBezTo>
                  <a:close/>
                  <a:moveTo>
                    <a:pt x="1465568" y="960350"/>
                  </a:moveTo>
                  <a:cubicBezTo>
                    <a:pt x="1466838" y="943839"/>
                    <a:pt x="1468108" y="931139"/>
                    <a:pt x="1468108" y="918439"/>
                  </a:cubicBezTo>
                  <a:cubicBezTo>
                    <a:pt x="1466838" y="878462"/>
                    <a:pt x="1465568" y="842334"/>
                    <a:pt x="1465568" y="803481"/>
                  </a:cubicBezTo>
                  <a:cubicBezTo>
                    <a:pt x="1465568" y="785758"/>
                    <a:pt x="1468108" y="768035"/>
                    <a:pt x="1466838" y="750312"/>
                  </a:cubicBezTo>
                  <a:cubicBezTo>
                    <a:pt x="1466838" y="733952"/>
                    <a:pt x="1465568" y="716911"/>
                    <a:pt x="1464298" y="700552"/>
                  </a:cubicBezTo>
                  <a:cubicBezTo>
                    <a:pt x="1459218" y="675331"/>
                    <a:pt x="1447788" y="153189"/>
                    <a:pt x="1447788" y="127968"/>
                  </a:cubicBezTo>
                  <a:cubicBezTo>
                    <a:pt x="1445248" y="106837"/>
                    <a:pt x="1442708" y="85024"/>
                    <a:pt x="1440168" y="63500"/>
                  </a:cubicBezTo>
                  <a:cubicBezTo>
                    <a:pt x="1438898" y="44450"/>
                    <a:pt x="1437628" y="43180"/>
                    <a:pt x="1422382" y="41910"/>
                  </a:cubicBezTo>
                  <a:cubicBezTo>
                    <a:pt x="1419107" y="41910"/>
                    <a:pt x="1416924" y="41910"/>
                    <a:pt x="1413648" y="40640"/>
                  </a:cubicBezTo>
                  <a:cubicBezTo>
                    <a:pt x="1386355" y="36830"/>
                    <a:pt x="1357971" y="31750"/>
                    <a:pt x="1330678" y="30480"/>
                  </a:cubicBezTo>
                  <a:cubicBezTo>
                    <a:pt x="1264083" y="26670"/>
                    <a:pt x="1196396" y="25400"/>
                    <a:pt x="1129802" y="22860"/>
                  </a:cubicBezTo>
                  <a:cubicBezTo>
                    <a:pt x="1119976" y="22860"/>
                    <a:pt x="1109059" y="22860"/>
                    <a:pt x="1099234" y="22860"/>
                  </a:cubicBezTo>
                  <a:cubicBezTo>
                    <a:pt x="1082858" y="22860"/>
                    <a:pt x="1066482" y="22860"/>
                    <a:pt x="1051198" y="22860"/>
                  </a:cubicBezTo>
                  <a:cubicBezTo>
                    <a:pt x="1016263" y="22860"/>
                    <a:pt x="981328" y="22860"/>
                    <a:pt x="947485" y="24130"/>
                  </a:cubicBezTo>
                  <a:cubicBezTo>
                    <a:pt x="918008" y="25400"/>
                    <a:pt x="421276" y="29210"/>
                    <a:pt x="391800" y="29210"/>
                  </a:cubicBezTo>
                  <a:cubicBezTo>
                    <a:pt x="343764" y="29210"/>
                    <a:pt x="295729" y="26670"/>
                    <a:pt x="247693" y="33020"/>
                  </a:cubicBezTo>
                  <a:cubicBezTo>
                    <a:pt x="222584" y="36830"/>
                    <a:pt x="198566" y="36830"/>
                    <a:pt x="174548" y="38100"/>
                  </a:cubicBezTo>
                  <a:cubicBezTo>
                    <a:pt x="133063" y="41910"/>
                    <a:pt x="91577" y="45720"/>
                    <a:pt x="49530" y="50800"/>
                  </a:cubicBezTo>
                  <a:cubicBezTo>
                    <a:pt x="36830" y="50800"/>
                    <a:pt x="34290" y="53340"/>
                    <a:pt x="33020" y="66619"/>
                  </a:cubicBezTo>
                  <a:cubicBezTo>
                    <a:pt x="31750" y="78889"/>
                    <a:pt x="31750" y="91159"/>
                    <a:pt x="30480" y="103428"/>
                  </a:cubicBezTo>
                  <a:cubicBezTo>
                    <a:pt x="29210" y="123878"/>
                    <a:pt x="26670" y="143646"/>
                    <a:pt x="25400" y="164095"/>
                  </a:cubicBezTo>
                  <a:cubicBezTo>
                    <a:pt x="20320" y="185908"/>
                    <a:pt x="26670" y="718956"/>
                    <a:pt x="29210" y="740769"/>
                  </a:cubicBezTo>
                  <a:cubicBezTo>
                    <a:pt x="29210" y="763945"/>
                    <a:pt x="29210" y="787803"/>
                    <a:pt x="30480" y="810979"/>
                  </a:cubicBezTo>
                  <a:cubicBezTo>
                    <a:pt x="30480" y="828020"/>
                    <a:pt x="33020" y="845061"/>
                    <a:pt x="33020" y="862102"/>
                  </a:cubicBezTo>
                  <a:cubicBezTo>
                    <a:pt x="33020" y="880507"/>
                    <a:pt x="33020" y="898911"/>
                    <a:pt x="31750" y="918439"/>
                  </a:cubicBezTo>
                  <a:cubicBezTo>
                    <a:pt x="31750" y="922250"/>
                    <a:pt x="31750" y="924789"/>
                    <a:pt x="31750" y="928600"/>
                  </a:cubicBezTo>
                  <a:cubicBezTo>
                    <a:pt x="31750" y="938760"/>
                    <a:pt x="35560" y="942570"/>
                    <a:pt x="44450" y="942570"/>
                  </a:cubicBezTo>
                  <a:cubicBezTo>
                    <a:pt x="59917" y="942570"/>
                    <a:pt x="75202" y="943839"/>
                    <a:pt x="89394" y="943839"/>
                  </a:cubicBezTo>
                  <a:cubicBezTo>
                    <a:pt x="110137" y="943839"/>
                    <a:pt x="131971" y="941300"/>
                    <a:pt x="152714" y="943839"/>
                  </a:cubicBezTo>
                  <a:cubicBezTo>
                    <a:pt x="186557" y="947650"/>
                    <a:pt x="220400" y="950189"/>
                    <a:pt x="254243" y="948920"/>
                  </a:cubicBezTo>
                  <a:cubicBezTo>
                    <a:pt x="276078" y="947650"/>
                    <a:pt x="296820" y="950189"/>
                    <a:pt x="318655" y="950189"/>
                  </a:cubicBezTo>
                  <a:cubicBezTo>
                    <a:pt x="350315" y="950189"/>
                    <a:pt x="381974" y="948920"/>
                    <a:pt x="413634" y="950189"/>
                  </a:cubicBezTo>
                  <a:cubicBezTo>
                    <a:pt x="460578" y="951460"/>
                    <a:pt x="975869" y="941300"/>
                    <a:pt x="1023905" y="943839"/>
                  </a:cubicBezTo>
                  <a:cubicBezTo>
                    <a:pt x="1044648" y="945110"/>
                    <a:pt x="1065390" y="946379"/>
                    <a:pt x="1085041" y="946379"/>
                  </a:cubicBezTo>
                  <a:cubicBezTo>
                    <a:pt x="1121068" y="948920"/>
                    <a:pt x="1156003" y="945110"/>
                    <a:pt x="1192030" y="948920"/>
                  </a:cubicBezTo>
                  <a:cubicBezTo>
                    <a:pt x="1221506" y="951460"/>
                    <a:pt x="1250982" y="951460"/>
                    <a:pt x="1280459" y="954000"/>
                  </a:cubicBezTo>
                  <a:cubicBezTo>
                    <a:pt x="1324127" y="957810"/>
                    <a:pt x="1367796" y="960350"/>
                    <a:pt x="1411465" y="961620"/>
                  </a:cubicBezTo>
                  <a:cubicBezTo>
                    <a:pt x="1427841" y="961620"/>
                    <a:pt x="1445248" y="960350"/>
                    <a:pt x="1465568" y="960350"/>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557" name="Google Shape;557;p22"/>
          <p:cNvSpPr/>
          <p:nvPr/>
        </p:nvSpPr>
        <p:spPr>
          <a:xfrm rot="1824866">
            <a:off x="3103470" y="3037140"/>
            <a:ext cx="2884087" cy="1835328"/>
          </a:xfrm>
          <a:custGeom>
            <a:rect b="b" l="l" r="r" t="t"/>
            <a:pathLst>
              <a:path extrusionOk="0" h="3670656" w="5768173">
                <a:moveTo>
                  <a:pt x="0" y="0"/>
                </a:moveTo>
                <a:lnTo>
                  <a:pt x="5768173" y="0"/>
                </a:lnTo>
                <a:lnTo>
                  <a:pt x="5768173" y="3670656"/>
                </a:lnTo>
                <a:lnTo>
                  <a:pt x="0" y="3670656"/>
                </a:lnTo>
                <a:lnTo>
                  <a:pt x="0" y="0"/>
                </a:lnTo>
                <a:close/>
              </a:path>
            </a:pathLst>
          </a:custGeom>
          <a:blipFill rotWithShape="1">
            <a:blip r:embed="rId4">
              <a:alphaModFix/>
            </a:blip>
            <a:stretch>
              <a:fillRect b="0" l="0" r="0" t="0"/>
            </a:stretch>
          </a:blipFill>
          <a:ln>
            <a:noFill/>
          </a:ln>
        </p:spPr>
      </p:sp>
      <p:sp>
        <p:nvSpPr>
          <p:cNvPr id="558" name="Google Shape;558;p22"/>
          <p:cNvSpPr/>
          <p:nvPr/>
        </p:nvSpPr>
        <p:spPr>
          <a:xfrm>
            <a:off x="702308" y="1263764"/>
            <a:ext cx="2135038" cy="2057400"/>
          </a:xfrm>
          <a:custGeom>
            <a:rect b="b" l="l" r="r" t="t"/>
            <a:pathLst>
              <a:path extrusionOk="0" h="4114800" w="4270075">
                <a:moveTo>
                  <a:pt x="0" y="0"/>
                </a:moveTo>
                <a:lnTo>
                  <a:pt x="4270076" y="0"/>
                </a:lnTo>
                <a:lnTo>
                  <a:pt x="4270076" y="4114800"/>
                </a:lnTo>
                <a:lnTo>
                  <a:pt x="0" y="4114800"/>
                </a:lnTo>
                <a:lnTo>
                  <a:pt x="0" y="0"/>
                </a:lnTo>
                <a:close/>
              </a:path>
            </a:pathLst>
          </a:custGeom>
          <a:blipFill rotWithShape="1">
            <a:blip r:embed="rId5">
              <a:alphaModFix/>
            </a:blip>
            <a:stretch>
              <a:fillRect b="0" l="0" r="0" t="0"/>
            </a:stretch>
          </a:blipFill>
          <a:ln>
            <a:noFill/>
          </a:ln>
        </p:spPr>
      </p:sp>
      <p:sp>
        <p:nvSpPr>
          <p:cNvPr id="559" name="Google Shape;559;p22"/>
          <p:cNvSpPr/>
          <p:nvPr/>
        </p:nvSpPr>
        <p:spPr>
          <a:xfrm>
            <a:off x="6182114" y="1263764"/>
            <a:ext cx="2227500" cy="2057400"/>
          </a:xfrm>
          <a:custGeom>
            <a:rect b="b" l="l" r="r" t="t"/>
            <a:pathLst>
              <a:path extrusionOk="0" h="4114800" w="4455000">
                <a:moveTo>
                  <a:pt x="0" y="0"/>
                </a:moveTo>
                <a:lnTo>
                  <a:pt x="4455000" y="0"/>
                </a:lnTo>
                <a:lnTo>
                  <a:pt x="4455000" y="4114800"/>
                </a:lnTo>
                <a:lnTo>
                  <a:pt x="0" y="4114800"/>
                </a:lnTo>
                <a:lnTo>
                  <a:pt x="0" y="0"/>
                </a:lnTo>
                <a:close/>
              </a:path>
            </a:pathLst>
          </a:custGeom>
          <a:blipFill rotWithShape="1">
            <a:blip r:embed="rId6">
              <a:alphaModFix/>
            </a:blip>
            <a:stretch>
              <a:fillRect b="0" l="0" r="0" t="0"/>
            </a:stretch>
          </a:blipFill>
          <a:ln>
            <a:noFill/>
          </a:ln>
        </p:spPr>
      </p:sp>
      <p:sp>
        <p:nvSpPr>
          <p:cNvPr id="560" name="Google Shape;560;p22"/>
          <p:cNvSpPr txBox="1"/>
          <p:nvPr/>
        </p:nvSpPr>
        <p:spPr>
          <a:xfrm>
            <a:off x="734385" y="441744"/>
            <a:ext cx="7675229" cy="869558"/>
          </a:xfrm>
          <a:prstGeom prst="rect">
            <a:avLst/>
          </a:prstGeom>
          <a:noFill/>
          <a:ln>
            <a:noFill/>
          </a:ln>
        </p:spPr>
        <p:txBody>
          <a:bodyPr anchorCtr="0" anchor="t" bIns="0" lIns="0" spcFirstLastPara="1" rIns="0" wrap="square" tIns="0">
            <a:spAutoFit/>
          </a:bodyPr>
          <a:lstStyle/>
          <a:p>
            <a:pPr indent="0" lvl="0" marL="0" marR="0" rtl="0" algn="ctr">
              <a:lnSpc>
                <a:spcPct val="90994"/>
              </a:lnSpc>
              <a:spcBef>
                <a:spcPts val="0"/>
              </a:spcBef>
              <a:spcAft>
                <a:spcPts val="0"/>
              </a:spcAft>
              <a:buNone/>
            </a:pPr>
            <a:r>
              <a:rPr b="0" i="0" lang="en" sz="6900" u="none" cap="none" strike="noStrike">
                <a:solidFill>
                  <a:srgbClr val="FFDDC5"/>
                </a:solidFill>
                <a:latin typeface="Fascinate Inline"/>
                <a:ea typeface="Fascinate Inline"/>
                <a:cs typeface="Fascinate Inline"/>
                <a:sym typeface="Fascinate Inline"/>
              </a:rPr>
              <a:t>Add Your Title</a:t>
            </a:r>
            <a:endParaRPr sz="700"/>
          </a:p>
        </p:txBody>
      </p:sp>
      <p:sp>
        <p:nvSpPr>
          <p:cNvPr id="561" name="Google Shape;561;p22"/>
          <p:cNvSpPr txBox="1"/>
          <p:nvPr/>
        </p:nvSpPr>
        <p:spPr>
          <a:xfrm>
            <a:off x="801931" y="4045467"/>
            <a:ext cx="16287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100" u="none" cap="none" strike="noStrike">
                <a:solidFill>
                  <a:srgbClr val="020A0B"/>
                </a:solidFill>
                <a:latin typeface="Lato"/>
                <a:ea typeface="Lato"/>
                <a:cs typeface="Lato"/>
                <a:sym typeface="Lato"/>
              </a:rPr>
              <a:t>Elaborate on what you</a:t>
            </a:r>
            <a:endParaRPr sz="700"/>
          </a:p>
          <a:p>
            <a:pPr indent="0" lvl="1" marL="0" marR="0" rtl="0" algn="ctr">
              <a:lnSpc>
                <a:spcPct val="100000"/>
              </a:lnSpc>
              <a:spcBef>
                <a:spcPts val="0"/>
              </a:spcBef>
              <a:spcAft>
                <a:spcPts val="0"/>
              </a:spcAft>
              <a:buNone/>
            </a:pPr>
            <a:r>
              <a:rPr b="1" i="0" lang="en" sz="1100" u="none" cap="none" strike="noStrike">
                <a:solidFill>
                  <a:srgbClr val="020A0B"/>
                </a:solidFill>
                <a:latin typeface="Lato"/>
                <a:ea typeface="Lato"/>
                <a:cs typeface="Lato"/>
                <a:sym typeface="Lato"/>
              </a:rPr>
              <a:t>want to discuss. </a:t>
            </a:r>
            <a:endParaRPr sz="700"/>
          </a:p>
        </p:txBody>
      </p:sp>
      <p:sp>
        <p:nvSpPr>
          <p:cNvPr id="562" name="Google Shape;562;p22"/>
          <p:cNvSpPr txBox="1"/>
          <p:nvPr/>
        </p:nvSpPr>
        <p:spPr>
          <a:xfrm>
            <a:off x="3757705" y="2432947"/>
            <a:ext cx="16287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100" u="none" cap="none" strike="noStrike">
                <a:solidFill>
                  <a:srgbClr val="020A0B"/>
                </a:solidFill>
                <a:latin typeface="Lato"/>
                <a:ea typeface="Lato"/>
                <a:cs typeface="Lato"/>
                <a:sym typeface="Lato"/>
              </a:rPr>
              <a:t>Elaborate on what you</a:t>
            </a:r>
            <a:endParaRPr sz="700"/>
          </a:p>
          <a:p>
            <a:pPr indent="0" lvl="1" marL="0" marR="0" rtl="0" algn="ctr">
              <a:lnSpc>
                <a:spcPct val="100000"/>
              </a:lnSpc>
              <a:spcBef>
                <a:spcPts val="0"/>
              </a:spcBef>
              <a:spcAft>
                <a:spcPts val="0"/>
              </a:spcAft>
              <a:buNone/>
            </a:pPr>
            <a:r>
              <a:rPr b="1" i="0" lang="en" sz="1100" u="none" cap="none" strike="noStrike">
                <a:solidFill>
                  <a:srgbClr val="020A0B"/>
                </a:solidFill>
                <a:latin typeface="Lato"/>
                <a:ea typeface="Lato"/>
                <a:cs typeface="Lato"/>
                <a:sym typeface="Lato"/>
              </a:rPr>
              <a:t>want to discuss. </a:t>
            </a:r>
            <a:endParaRPr sz="700"/>
          </a:p>
        </p:txBody>
      </p:sp>
      <p:sp>
        <p:nvSpPr>
          <p:cNvPr id="563" name="Google Shape;563;p22"/>
          <p:cNvSpPr txBox="1"/>
          <p:nvPr/>
        </p:nvSpPr>
        <p:spPr>
          <a:xfrm>
            <a:off x="6594235" y="4045467"/>
            <a:ext cx="16287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100" u="none" cap="none" strike="noStrike">
                <a:solidFill>
                  <a:srgbClr val="020A0B"/>
                </a:solidFill>
                <a:latin typeface="Lato"/>
                <a:ea typeface="Lato"/>
                <a:cs typeface="Lato"/>
                <a:sym typeface="Lato"/>
              </a:rPr>
              <a:t>Elaborate on what you</a:t>
            </a:r>
            <a:endParaRPr sz="700"/>
          </a:p>
          <a:p>
            <a:pPr indent="0" lvl="1" marL="0" marR="0" rtl="0" algn="ctr">
              <a:lnSpc>
                <a:spcPct val="100000"/>
              </a:lnSpc>
              <a:spcBef>
                <a:spcPts val="0"/>
              </a:spcBef>
              <a:spcAft>
                <a:spcPts val="0"/>
              </a:spcAft>
              <a:buNone/>
            </a:pPr>
            <a:r>
              <a:rPr b="1" i="0" lang="en" sz="1100" u="none" cap="none" strike="noStrike">
                <a:solidFill>
                  <a:srgbClr val="020A0B"/>
                </a:solidFill>
                <a:latin typeface="Lato"/>
                <a:ea typeface="Lato"/>
                <a:cs typeface="Lato"/>
                <a:sym typeface="Lato"/>
              </a:rPr>
              <a:t>want to discuss. </a:t>
            </a:r>
            <a:endParaRPr sz="700"/>
          </a:p>
        </p:txBody>
      </p:sp>
      <p:sp>
        <p:nvSpPr>
          <p:cNvPr id="564" name="Google Shape;564;p22"/>
          <p:cNvSpPr txBox="1"/>
          <p:nvPr/>
        </p:nvSpPr>
        <p:spPr>
          <a:xfrm>
            <a:off x="792864" y="3442750"/>
            <a:ext cx="1646725"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DB2828"/>
                </a:solidFill>
                <a:latin typeface="Trochut"/>
                <a:ea typeface="Trochut"/>
                <a:cs typeface="Trochut"/>
                <a:sym typeface="Trochut"/>
              </a:rPr>
              <a:t>Main Point</a:t>
            </a:r>
            <a:endParaRPr sz="700"/>
          </a:p>
        </p:txBody>
      </p:sp>
      <p:sp>
        <p:nvSpPr>
          <p:cNvPr id="565" name="Google Shape;565;p22"/>
          <p:cNvSpPr txBox="1"/>
          <p:nvPr/>
        </p:nvSpPr>
        <p:spPr>
          <a:xfrm>
            <a:off x="3748637" y="1830231"/>
            <a:ext cx="1646725"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DB2828"/>
                </a:solidFill>
                <a:latin typeface="Trochut"/>
                <a:ea typeface="Trochut"/>
                <a:cs typeface="Trochut"/>
                <a:sym typeface="Trochut"/>
              </a:rPr>
              <a:t>Main Point</a:t>
            </a:r>
            <a:endParaRPr sz="700"/>
          </a:p>
        </p:txBody>
      </p:sp>
      <p:sp>
        <p:nvSpPr>
          <p:cNvPr id="566" name="Google Shape;566;p22"/>
          <p:cNvSpPr txBox="1"/>
          <p:nvPr/>
        </p:nvSpPr>
        <p:spPr>
          <a:xfrm>
            <a:off x="6585168" y="3442750"/>
            <a:ext cx="1646726"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DB2828"/>
                </a:solidFill>
                <a:latin typeface="Trochut"/>
                <a:ea typeface="Trochut"/>
                <a:cs typeface="Trochut"/>
                <a:sym typeface="Trochut"/>
              </a:rPr>
              <a:t>Main Point</a:t>
            </a:r>
            <a:endParaRPr sz="700"/>
          </a:p>
        </p:txBody>
      </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3A29"/>
        </a:solidFill>
      </p:bgPr>
    </p:bg>
    <p:spTree>
      <p:nvGrpSpPr>
        <p:cNvPr id="570" name="Shape 570"/>
        <p:cNvGrpSpPr/>
        <p:nvPr/>
      </p:nvGrpSpPr>
      <p:grpSpPr>
        <a:xfrm>
          <a:off x="0" y="0"/>
          <a:ext cx="0" cy="0"/>
          <a:chOff x="0" y="0"/>
          <a:chExt cx="0" cy="0"/>
        </a:xfrm>
      </p:grpSpPr>
      <p:grpSp>
        <p:nvGrpSpPr>
          <p:cNvPr id="571" name="Google Shape;571;p23"/>
          <p:cNvGrpSpPr/>
          <p:nvPr/>
        </p:nvGrpSpPr>
        <p:grpSpPr>
          <a:xfrm>
            <a:off x="-387897" y="0"/>
            <a:ext cx="10324544" cy="6306227"/>
            <a:chOff x="0" y="0"/>
            <a:chExt cx="27532116" cy="16816605"/>
          </a:xfrm>
        </p:grpSpPr>
        <p:sp>
          <p:nvSpPr>
            <p:cNvPr id="572" name="Google Shape;572;p23"/>
            <p:cNvSpPr/>
            <p:nvPr/>
          </p:nvSpPr>
          <p:spPr>
            <a:xfrm>
              <a:off x="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573" name="Google Shape;573;p23"/>
            <p:cNvSpPr/>
            <p:nvPr/>
          </p:nvSpPr>
          <p:spPr>
            <a:xfrm>
              <a:off x="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574" name="Google Shape;574;p23"/>
            <p:cNvSpPr/>
            <p:nvPr/>
          </p:nvSpPr>
          <p:spPr>
            <a:xfrm>
              <a:off x="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575" name="Google Shape;575;p23"/>
            <p:cNvSpPr/>
            <p:nvPr/>
          </p:nvSpPr>
          <p:spPr>
            <a:xfrm>
              <a:off x="11012847"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576" name="Google Shape;576;p23"/>
            <p:cNvSpPr/>
            <p:nvPr/>
          </p:nvSpPr>
          <p:spPr>
            <a:xfrm>
              <a:off x="11012847"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577" name="Google Shape;577;p23"/>
            <p:cNvSpPr/>
            <p:nvPr/>
          </p:nvSpPr>
          <p:spPr>
            <a:xfrm>
              <a:off x="11012847"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578" name="Google Shape;578;p23"/>
            <p:cNvSpPr/>
            <p:nvPr/>
          </p:nvSpPr>
          <p:spPr>
            <a:xfrm>
              <a:off x="550642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579" name="Google Shape;579;p23"/>
            <p:cNvSpPr/>
            <p:nvPr/>
          </p:nvSpPr>
          <p:spPr>
            <a:xfrm>
              <a:off x="550642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580" name="Google Shape;580;p23"/>
            <p:cNvSpPr/>
            <p:nvPr/>
          </p:nvSpPr>
          <p:spPr>
            <a:xfrm>
              <a:off x="550642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581" name="Google Shape;581;p23"/>
            <p:cNvSpPr/>
            <p:nvPr/>
          </p:nvSpPr>
          <p:spPr>
            <a:xfrm>
              <a:off x="1651927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582" name="Google Shape;582;p23"/>
            <p:cNvSpPr/>
            <p:nvPr/>
          </p:nvSpPr>
          <p:spPr>
            <a:xfrm>
              <a:off x="1651927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583" name="Google Shape;583;p23"/>
            <p:cNvSpPr/>
            <p:nvPr/>
          </p:nvSpPr>
          <p:spPr>
            <a:xfrm>
              <a:off x="1651927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584" name="Google Shape;584;p23"/>
            <p:cNvSpPr/>
            <p:nvPr/>
          </p:nvSpPr>
          <p:spPr>
            <a:xfrm>
              <a:off x="2202569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585" name="Google Shape;585;p23"/>
            <p:cNvSpPr/>
            <p:nvPr/>
          </p:nvSpPr>
          <p:spPr>
            <a:xfrm>
              <a:off x="2202569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586" name="Google Shape;586;p23"/>
            <p:cNvSpPr/>
            <p:nvPr/>
          </p:nvSpPr>
          <p:spPr>
            <a:xfrm>
              <a:off x="2202569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grpSp>
      <p:grpSp>
        <p:nvGrpSpPr>
          <p:cNvPr id="587" name="Google Shape;587;p23"/>
          <p:cNvGrpSpPr/>
          <p:nvPr/>
        </p:nvGrpSpPr>
        <p:grpSpPr>
          <a:xfrm>
            <a:off x="306776" y="-197267"/>
            <a:ext cx="2704194" cy="5109258"/>
            <a:chOff x="-3810" y="0"/>
            <a:chExt cx="1642452" cy="3103220"/>
          </a:xfrm>
        </p:grpSpPr>
        <p:sp>
          <p:nvSpPr>
            <p:cNvPr id="588" name="Google Shape;588;p23"/>
            <p:cNvSpPr/>
            <p:nvPr/>
          </p:nvSpPr>
          <p:spPr>
            <a:xfrm>
              <a:off x="10160" y="16510"/>
              <a:ext cx="1613242" cy="3076550"/>
            </a:xfrm>
            <a:custGeom>
              <a:rect b="b" l="l" r="r" t="t"/>
              <a:pathLst>
                <a:path extrusionOk="0" h="3076550" w="1613242">
                  <a:moveTo>
                    <a:pt x="1613242" y="3076550"/>
                  </a:moveTo>
                  <a:lnTo>
                    <a:pt x="0" y="3068930"/>
                  </a:lnTo>
                  <a:lnTo>
                    <a:pt x="0" y="1080255"/>
                  </a:lnTo>
                  <a:lnTo>
                    <a:pt x="17780" y="19050"/>
                  </a:lnTo>
                  <a:lnTo>
                    <a:pt x="802269" y="0"/>
                  </a:lnTo>
                  <a:lnTo>
                    <a:pt x="1594192" y="5080"/>
                  </a:lnTo>
                  <a:close/>
                </a:path>
              </a:pathLst>
            </a:custGeom>
            <a:solidFill>
              <a:srgbClr val="FFDDC5"/>
            </a:solidFill>
            <a:ln>
              <a:noFill/>
            </a:ln>
          </p:spPr>
        </p:sp>
        <p:sp>
          <p:nvSpPr>
            <p:cNvPr id="589" name="Google Shape;589;p23"/>
            <p:cNvSpPr/>
            <p:nvPr/>
          </p:nvSpPr>
          <p:spPr>
            <a:xfrm>
              <a:off x="-3810" y="0"/>
              <a:ext cx="1642452" cy="3103220"/>
            </a:xfrm>
            <a:custGeom>
              <a:rect b="b" l="l" r="r" t="t"/>
              <a:pathLst>
                <a:path extrusionOk="0" h="3103220" w="1642452">
                  <a:moveTo>
                    <a:pt x="1608162" y="21590"/>
                  </a:moveTo>
                  <a:cubicBezTo>
                    <a:pt x="1609432" y="34290"/>
                    <a:pt x="1609432" y="44450"/>
                    <a:pt x="1610702" y="54610"/>
                  </a:cubicBezTo>
                  <a:cubicBezTo>
                    <a:pt x="1613242" y="110407"/>
                    <a:pt x="1614512" y="177117"/>
                    <a:pt x="1617052" y="241445"/>
                  </a:cubicBezTo>
                  <a:cubicBezTo>
                    <a:pt x="1617052" y="334363"/>
                    <a:pt x="1629752" y="2166511"/>
                    <a:pt x="1636102" y="2259428"/>
                  </a:cubicBezTo>
                  <a:cubicBezTo>
                    <a:pt x="1642452" y="2399996"/>
                    <a:pt x="1638642" y="2542947"/>
                    <a:pt x="1638642" y="2683514"/>
                  </a:cubicBezTo>
                  <a:cubicBezTo>
                    <a:pt x="1638642" y="2807405"/>
                    <a:pt x="1639912" y="2921765"/>
                    <a:pt x="1641182" y="3042260"/>
                  </a:cubicBezTo>
                  <a:cubicBezTo>
                    <a:pt x="1641182" y="3063850"/>
                    <a:pt x="1641182" y="3077820"/>
                    <a:pt x="1641182" y="3101950"/>
                  </a:cubicBezTo>
                  <a:cubicBezTo>
                    <a:pt x="1618322" y="3101950"/>
                    <a:pt x="1598002" y="3103220"/>
                    <a:pt x="1577916" y="3101950"/>
                  </a:cubicBezTo>
                  <a:cubicBezTo>
                    <a:pt x="1499080" y="3096870"/>
                    <a:pt x="1419031" y="3103220"/>
                    <a:pt x="1340195" y="3098140"/>
                  </a:cubicBezTo>
                  <a:cubicBezTo>
                    <a:pt x="1292893" y="3094330"/>
                    <a:pt x="1246805" y="3096870"/>
                    <a:pt x="1199503" y="3094330"/>
                  </a:cubicBezTo>
                  <a:cubicBezTo>
                    <a:pt x="1177671" y="3093060"/>
                    <a:pt x="1155840" y="3091790"/>
                    <a:pt x="1134008" y="3090520"/>
                  </a:cubicBezTo>
                  <a:cubicBezTo>
                    <a:pt x="1120667" y="3090520"/>
                    <a:pt x="1108538" y="3091790"/>
                    <a:pt x="1095197" y="3091790"/>
                  </a:cubicBezTo>
                  <a:cubicBezTo>
                    <a:pt x="1061237" y="3090520"/>
                    <a:pt x="967846" y="3091790"/>
                    <a:pt x="933886" y="3090520"/>
                  </a:cubicBezTo>
                  <a:cubicBezTo>
                    <a:pt x="909629" y="3089250"/>
                    <a:pt x="424484" y="3098140"/>
                    <a:pt x="400227" y="3096870"/>
                  </a:cubicBezTo>
                  <a:cubicBezTo>
                    <a:pt x="394163" y="3096870"/>
                    <a:pt x="386886" y="3098140"/>
                    <a:pt x="380821" y="3098140"/>
                  </a:cubicBezTo>
                  <a:cubicBezTo>
                    <a:pt x="366267" y="3098140"/>
                    <a:pt x="352926" y="3099410"/>
                    <a:pt x="338371" y="3099410"/>
                  </a:cubicBezTo>
                  <a:cubicBezTo>
                    <a:pt x="301985" y="3099410"/>
                    <a:pt x="266812" y="3098140"/>
                    <a:pt x="230427" y="3096870"/>
                  </a:cubicBezTo>
                  <a:cubicBezTo>
                    <a:pt x="208595" y="3095600"/>
                    <a:pt x="186763" y="3094330"/>
                    <a:pt x="166145" y="3093060"/>
                  </a:cubicBezTo>
                  <a:cubicBezTo>
                    <a:pt x="127333" y="3091790"/>
                    <a:pt x="88522" y="3090520"/>
                    <a:pt x="48260" y="3090520"/>
                  </a:cubicBezTo>
                  <a:cubicBezTo>
                    <a:pt x="38100" y="3090520"/>
                    <a:pt x="29210" y="3090520"/>
                    <a:pt x="19050" y="3089250"/>
                  </a:cubicBezTo>
                  <a:cubicBezTo>
                    <a:pt x="10160" y="3087980"/>
                    <a:pt x="5080" y="3081630"/>
                    <a:pt x="7620" y="3072740"/>
                  </a:cubicBezTo>
                  <a:cubicBezTo>
                    <a:pt x="16510" y="3040890"/>
                    <a:pt x="12700" y="2981328"/>
                    <a:pt x="11430" y="2919382"/>
                  </a:cubicBezTo>
                  <a:cubicBezTo>
                    <a:pt x="10160" y="2793110"/>
                    <a:pt x="6350" y="2669219"/>
                    <a:pt x="7620" y="2542947"/>
                  </a:cubicBezTo>
                  <a:cubicBezTo>
                    <a:pt x="5080" y="2385701"/>
                    <a:pt x="0" y="439193"/>
                    <a:pt x="7620" y="279565"/>
                  </a:cubicBezTo>
                  <a:cubicBezTo>
                    <a:pt x="8890" y="248592"/>
                    <a:pt x="7620" y="215237"/>
                    <a:pt x="8890" y="184265"/>
                  </a:cubicBezTo>
                  <a:cubicBezTo>
                    <a:pt x="10160" y="134232"/>
                    <a:pt x="12700" y="79435"/>
                    <a:pt x="13970" y="44450"/>
                  </a:cubicBezTo>
                  <a:cubicBezTo>
                    <a:pt x="13970" y="41910"/>
                    <a:pt x="15240" y="39370"/>
                    <a:pt x="16510" y="38100"/>
                  </a:cubicBezTo>
                  <a:cubicBezTo>
                    <a:pt x="38100" y="35560"/>
                    <a:pt x="58200" y="30480"/>
                    <a:pt x="77606" y="29210"/>
                  </a:cubicBezTo>
                  <a:cubicBezTo>
                    <a:pt x="110353" y="25400"/>
                    <a:pt x="143100" y="22860"/>
                    <a:pt x="177061" y="20320"/>
                  </a:cubicBezTo>
                  <a:cubicBezTo>
                    <a:pt x="200105" y="17780"/>
                    <a:pt x="223149" y="16510"/>
                    <a:pt x="244981" y="13970"/>
                  </a:cubicBezTo>
                  <a:cubicBezTo>
                    <a:pt x="266812" y="11430"/>
                    <a:pt x="289857" y="8890"/>
                    <a:pt x="311688" y="8890"/>
                  </a:cubicBezTo>
                  <a:cubicBezTo>
                    <a:pt x="335945" y="7620"/>
                    <a:pt x="360203" y="10160"/>
                    <a:pt x="384460" y="8890"/>
                  </a:cubicBezTo>
                  <a:cubicBezTo>
                    <a:pt x="414781" y="8890"/>
                    <a:pt x="964208" y="6350"/>
                    <a:pt x="994529" y="5080"/>
                  </a:cubicBezTo>
                  <a:cubicBezTo>
                    <a:pt x="1023638" y="3810"/>
                    <a:pt x="1052747" y="2540"/>
                    <a:pt x="1083068" y="2540"/>
                  </a:cubicBezTo>
                  <a:cubicBezTo>
                    <a:pt x="1132796" y="1270"/>
                    <a:pt x="1181310" y="0"/>
                    <a:pt x="1231037" y="0"/>
                  </a:cubicBezTo>
                  <a:cubicBezTo>
                    <a:pt x="1251656" y="0"/>
                    <a:pt x="1273488" y="2540"/>
                    <a:pt x="1294106" y="2540"/>
                  </a:cubicBezTo>
                  <a:cubicBezTo>
                    <a:pt x="1351111" y="3810"/>
                    <a:pt x="1409328" y="5080"/>
                    <a:pt x="1466333" y="7620"/>
                  </a:cubicBezTo>
                  <a:cubicBezTo>
                    <a:pt x="1496654" y="8890"/>
                    <a:pt x="1526976" y="12700"/>
                    <a:pt x="1557297" y="16510"/>
                  </a:cubicBezTo>
                  <a:cubicBezTo>
                    <a:pt x="1564574" y="16510"/>
                    <a:pt x="1571852" y="16510"/>
                    <a:pt x="1577916" y="16510"/>
                  </a:cubicBezTo>
                  <a:cubicBezTo>
                    <a:pt x="1589112" y="17780"/>
                    <a:pt x="1598002" y="20320"/>
                    <a:pt x="1608162" y="21590"/>
                  </a:cubicBezTo>
                  <a:close/>
                  <a:moveTo>
                    <a:pt x="1618322" y="3085440"/>
                  </a:moveTo>
                  <a:cubicBezTo>
                    <a:pt x="1619592" y="3068930"/>
                    <a:pt x="1620862" y="3056230"/>
                    <a:pt x="1620862" y="3043530"/>
                  </a:cubicBezTo>
                  <a:cubicBezTo>
                    <a:pt x="1619592" y="2909852"/>
                    <a:pt x="1618322" y="2783580"/>
                    <a:pt x="1618322" y="2647777"/>
                  </a:cubicBezTo>
                  <a:cubicBezTo>
                    <a:pt x="1618322" y="2585832"/>
                    <a:pt x="1620862" y="2523886"/>
                    <a:pt x="1619592" y="2461941"/>
                  </a:cubicBezTo>
                  <a:cubicBezTo>
                    <a:pt x="1619592" y="2404761"/>
                    <a:pt x="1618322" y="2345198"/>
                    <a:pt x="1617052" y="2288018"/>
                  </a:cubicBezTo>
                  <a:cubicBezTo>
                    <a:pt x="1611972" y="2199866"/>
                    <a:pt x="1600542" y="374865"/>
                    <a:pt x="1600542" y="286713"/>
                  </a:cubicBezTo>
                  <a:cubicBezTo>
                    <a:pt x="1598002" y="212855"/>
                    <a:pt x="1595462" y="136615"/>
                    <a:pt x="1592922" y="63500"/>
                  </a:cubicBezTo>
                  <a:cubicBezTo>
                    <a:pt x="1591652" y="44450"/>
                    <a:pt x="1590382" y="43180"/>
                    <a:pt x="1574277" y="41910"/>
                  </a:cubicBezTo>
                  <a:cubicBezTo>
                    <a:pt x="1570639" y="41910"/>
                    <a:pt x="1568213" y="41910"/>
                    <a:pt x="1564574" y="40640"/>
                  </a:cubicBezTo>
                  <a:cubicBezTo>
                    <a:pt x="1534253" y="36830"/>
                    <a:pt x="1502718" y="31750"/>
                    <a:pt x="1472397" y="30480"/>
                  </a:cubicBezTo>
                  <a:cubicBezTo>
                    <a:pt x="1398412" y="26670"/>
                    <a:pt x="1323215" y="25400"/>
                    <a:pt x="1249230" y="22860"/>
                  </a:cubicBezTo>
                  <a:cubicBezTo>
                    <a:pt x="1238315" y="22860"/>
                    <a:pt x="1226186" y="22860"/>
                    <a:pt x="1215270" y="22860"/>
                  </a:cubicBezTo>
                  <a:cubicBezTo>
                    <a:pt x="1197077" y="22860"/>
                    <a:pt x="1178884" y="22860"/>
                    <a:pt x="1161904" y="22860"/>
                  </a:cubicBezTo>
                  <a:cubicBezTo>
                    <a:pt x="1123093" y="22860"/>
                    <a:pt x="1084281" y="22860"/>
                    <a:pt x="1046682" y="24130"/>
                  </a:cubicBezTo>
                  <a:cubicBezTo>
                    <a:pt x="1013935" y="25400"/>
                    <a:pt x="462083" y="29210"/>
                    <a:pt x="429336" y="29210"/>
                  </a:cubicBezTo>
                  <a:cubicBezTo>
                    <a:pt x="375970" y="29210"/>
                    <a:pt x="322604" y="26670"/>
                    <a:pt x="269238" y="33020"/>
                  </a:cubicBezTo>
                  <a:cubicBezTo>
                    <a:pt x="241342" y="36830"/>
                    <a:pt x="214659" y="36830"/>
                    <a:pt x="187976" y="38100"/>
                  </a:cubicBezTo>
                  <a:cubicBezTo>
                    <a:pt x="141888" y="41910"/>
                    <a:pt x="95799" y="45720"/>
                    <a:pt x="49530" y="50800"/>
                  </a:cubicBezTo>
                  <a:cubicBezTo>
                    <a:pt x="36830" y="50800"/>
                    <a:pt x="34290" y="53340"/>
                    <a:pt x="33020" y="72287"/>
                  </a:cubicBezTo>
                  <a:cubicBezTo>
                    <a:pt x="31750" y="115172"/>
                    <a:pt x="31750" y="158057"/>
                    <a:pt x="30480" y="200942"/>
                  </a:cubicBezTo>
                  <a:cubicBezTo>
                    <a:pt x="29210" y="272418"/>
                    <a:pt x="26670" y="341510"/>
                    <a:pt x="25400" y="412986"/>
                  </a:cubicBezTo>
                  <a:cubicBezTo>
                    <a:pt x="20320" y="489226"/>
                    <a:pt x="26670" y="2352346"/>
                    <a:pt x="29210" y="2428586"/>
                  </a:cubicBezTo>
                  <a:cubicBezTo>
                    <a:pt x="29210" y="2509591"/>
                    <a:pt x="29210" y="2592979"/>
                    <a:pt x="30480" y="2673984"/>
                  </a:cubicBezTo>
                  <a:cubicBezTo>
                    <a:pt x="30480" y="2733547"/>
                    <a:pt x="33020" y="2793110"/>
                    <a:pt x="33020" y="2852672"/>
                  </a:cubicBezTo>
                  <a:cubicBezTo>
                    <a:pt x="33020" y="2917000"/>
                    <a:pt x="33020" y="2981328"/>
                    <a:pt x="31750" y="3043530"/>
                  </a:cubicBezTo>
                  <a:cubicBezTo>
                    <a:pt x="31750" y="3047340"/>
                    <a:pt x="31750" y="3049880"/>
                    <a:pt x="31750" y="3053690"/>
                  </a:cubicBezTo>
                  <a:cubicBezTo>
                    <a:pt x="31750" y="3063850"/>
                    <a:pt x="35560" y="3067660"/>
                    <a:pt x="44450" y="3067660"/>
                  </a:cubicBezTo>
                  <a:cubicBezTo>
                    <a:pt x="60626" y="3067660"/>
                    <a:pt x="77606" y="3068930"/>
                    <a:pt x="93373" y="3068930"/>
                  </a:cubicBezTo>
                  <a:cubicBezTo>
                    <a:pt x="116418" y="3068930"/>
                    <a:pt x="140675" y="3066390"/>
                    <a:pt x="163719" y="3068930"/>
                  </a:cubicBezTo>
                  <a:cubicBezTo>
                    <a:pt x="201318" y="3072740"/>
                    <a:pt x="238917" y="3075280"/>
                    <a:pt x="276515" y="3074010"/>
                  </a:cubicBezTo>
                  <a:cubicBezTo>
                    <a:pt x="300772" y="3072740"/>
                    <a:pt x="323817" y="3075280"/>
                    <a:pt x="348074" y="3075280"/>
                  </a:cubicBezTo>
                  <a:cubicBezTo>
                    <a:pt x="383247" y="3075280"/>
                    <a:pt x="418420" y="3074010"/>
                    <a:pt x="453593" y="3075280"/>
                  </a:cubicBezTo>
                  <a:cubicBezTo>
                    <a:pt x="505746" y="3076550"/>
                    <a:pt x="1078217" y="3066390"/>
                    <a:pt x="1131583" y="3068930"/>
                  </a:cubicBezTo>
                  <a:cubicBezTo>
                    <a:pt x="1154627" y="3070200"/>
                    <a:pt x="1177671" y="3071470"/>
                    <a:pt x="1199503" y="3071470"/>
                  </a:cubicBezTo>
                  <a:cubicBezTo>
                    <a:pt x="1239527" y="3074010"/>
                    <a:pt x="1278339" y="3070200"/>
                    <a:pt x="1318363" y="3074010"/>
                  </a:cubicBezTo>
                  <a:cubicBezTo>
                    <a:pt x="1351111" y="3076550"/>
                    <a:pt x="1383858" y="3076550"/>
                    <a:pt x="1416605" y="3079090"/>
                  </a:cubicBezTo>
                  <a:cubicBezTo>
                    <a:pt x="1465120" y="3082900"/>
                    <a:pt x="1513634" y="3085440"/>
                    <a:pt x="1562149" y="3086710"/>
                  </a:cubicBezTo>
                  <a:cubicBezTo>
                    <a:pt x="1580342" y="3086710"/>
                    <a:pt x="1598002" y="3085440"/>
                    <a:pt x="1618322" y="3085440"/>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590" name="Google Shape;590;p23"/>
          <p:cNvGrpSpPr/>
          <p:nvPr/>
        </p:nvGrpSpPr>
        <p:grpSpPr>
          <a:xfrm>
            <a:off x="6123794" y="-197267"/>
            <a:ext cx="2704798" cy="5109258"/>
            <a:chOff x="-3810" y="0"/>
            <a:chExt cx="1642819" cy="3103220"/>
          </a:xfrm>
        </p:grpSpPr>
        <p:sp>
          <p:nvSpPr>
            <p:cNvPr id="591" name="Google Shape;591;p23"/>
            <p:cNvSpPr/>
            <p:nvPr/>
          </p:nvSpPr>
          <p:spPr>
            <a:xfrm>
              <a:off x="10160" y="16510"/>
              <a:ext cx="1613609" cy="3076550"/>
            </a:xfrm>
            <a:custGeom>
              <a:rect b="b" l="l" r="r" t="t"/>
              <a:pathLst>
                <a:path extrusionOk="0" h="3076550" w="1613609">
                  <a:moveTo>
                    <a:pt x="1613609" y="3076550"/>
                  </a:moveTo>
                  <a:lnTo>
                    <a:pt x="0" y="3068930"/>
                  </a:lnTo>
                  <a:lnTo>
                    <a:pt x="0" y="1080255"/>
                  </a:lnTo>
                  <a:lnTo>
                    <a:pt x="17780" y="19050"/>
                  </a:lnTo>
                  <a:lnTo>
                    <a:pt x="802452" y="0"/>
                  </a:lnTo>
                  <a:lnTo>
                    <a:pt x="1594559" y="5080"/>
                  </a:lnTo>
                  <a:close/>
                </a:path>
              </a:pathLst>
            </a:custGeom>
            <a:solidFill>
              <a:srgbClr val="FFDDC5"/>
            </a:solidFill>
            <a:ln>
              <a:noFill/>
            </a:ln>
          </p:spPr>
        </p:sp>
        <p:sp>
          <p:nvSpPr>
            <p:cNvPr id="592" name="Google Shape;592;p23"/>
            <p:cNvSpPr/>
            <p:nvPr/>
          </p:nvSpPr>
          <p:spPr>
            <a:xfrm>
              <a:off x="-3810" y="0"/>
              <a:ext cx="1642819" cy="3103220"/>
            </a:xfrm>
            <a:custGeom>
              <a:rect b="b" l="l" r="r" t="t"/>
              <a:pathLst>
                <a:path extrusionOk="0" h="3103220" w="1642819">
                  <a:moveTo>
                    <a:pt x="1608529" y="21590"/>
                  </a:moveTo>
                  <a:cubicBezTo>
                    <a:pt x="1609799" y="34290"/>
                    <a:pt x="1609799" y="44450"/>
                    <a:pt x="1611069" y="54610"/>
                  </a:cubicBezTo>
                  <a:cubicBezTo>
                    <a:pt x="1613609" y="110407"/>
                    <a:pt x="1614879" y="177117"/>
                    <a:pt x="1617419" y="241445"/>
                  </a:cubicBezTo>
                  <a:cubicBezTo>
                    <a:pt x="1617419" y="334363"/>
                    <a:pt x="1630119" y="2166511"/>
                    <a:pt x="1636469" y="2259428"/>
                  </a:cubicBezTo>
                  <a:cubicBezTo>
                    <a:pt x="1642819" y="2399996"/>
                    <a:pt x="1639009" y="2542947"/>
                    <a:pt x="1639009" y="2683514"/>
                  </a:cubicBezTo>
                  <a:cubicBezTo>
                    <a:pt x="1639009" y="2807405"/>
                    <a:pt x="1640279" y="2921765"/>
                    <a:pt x="1641549" y="3042260"/>
                  </a:cubicBezTo>
                  <a:cubicBezTo>
                    <a:pt x="1641549" y="3063850"/>
                    <a:pt x="1641549" y="3077820"/>
                    <a:pt x="1641549" y="3101950"/>
                  </a:cubicBezTo>
                  <a:cubicBezTo>
                    <a:pt x="1618689" y="3101950"/>
                    <a:pt x="1598369" y="3103220"/>
                    <a:pt x="1578282" y="3101950"/>
                  </a:cubicBezTo>
                  <a:cubicBezTo>
                    <a:pt x="1499427" y="3096870"/>
                    <a:pt x="1419358" y="3103220"/>
                    <a:pt x="1340504" y="3098140"/>
                  </a:cubicBezTo>
                  <a:cubicBezTo>
                    <a:pt x="1293191" y="3094330"/>
                    <a:pt x="1247091" y="3096870"/>
                    <a:pt x="1199778" y="3094330"/>
                  </a:cubicBezTo>
                  <a:cubicBezTo>
                    <a:pt x="1177941" y="3093060"/>
                    <a:pt x="1156104" y="3091790"/>
                    <a:pt x="1134268" y="3090520"/>
                  </a:cubicBezTo>
                  <a:cubicBezTo>
                    <a:pt x="1120923" y="3090520"/>
                    <a:pt x="1108791" y="3091790"/>
                    <a:pt x="1095447" y="3091790"/>
                  </a:cubicBezTo>
                  <a:cubicBezTo>
                    <a:pt x="1061478" y="3090520"/>
                    <a:pt x="968066" y="3091790"/>
                    <a:pt x="934097" y="3090520"/>
                  </a:cubicBezTo>
                  <a:cubicBezTo>
                    <a:pt x="909834" y="3089250"/>
                    <a:pt x="424573" y="3098140"/>
                    <a:pt x="400310" y="3096870"/>
                  </a:cubicBezTo>
                  <a:cubicBezTo>
                    <a:pt x="394245" y="3096870"/>
                    <a:pt x="386966" y="3098140"/>
                    <a:pt x="380900" y="3098140"/>
                  </a:cubicBezTo>
                  <a:cubicBezTo>
                    <a:pt x="366342" y="3098140"/>
                    <a:pt x="352997" y="3099410"/>
                    <a:pt x="338440" y="3099410"/>
                  </a:cubicBezTo>
                  <a:cubicBezTo>
                    <a:pt x="302045" y="3099410"/>
                    <a:pt x="266863" y="3098140"/>
                    <a:pt x="230469" y="3096870"/>
                  </a:cubicBezTo>
                  <a:cubicBezTo>
                    <a:pt x="208632" y="3095600"/>
                    <a:pt x="186795" y="3094330"/>
                    <a:pt x="166172" y="3093060"/>
                  </a:cubicBezTo>
                  <a:cubicBezTo>
                    <a:pt x="127351" y="3091790"/>
                    <a:pt x="88530" y="3090520"/>
                    <a:pt x="48260" y="3090520"/>
                  </a:cubicBezTo>
                  <a:cubicBezTo>
                    <a:pt x="38100" y="3090520"/>
                    <a:pt x="29210" y="3090520"/>
                    <a:pt x="19050" y="3089250"/>
                  </a:cubicBezTo>
                  <a:cubicBezTo>
                    <a:pt x="10160" y="3087980"/>
                    <a:pt x="5080" y="3081630"/>
                    <a:pt x="7620" y="3072740"/>
                  </a:cubicBezTo>
                  <a:cubicBezTo>
                    <a:pt x="16510" y="3040890"/>
                    <a:pt x="12700" y="2981328"/>
                    <a:pt x="11430" y="2919382"/>
                  </a:cubicBezTo>
                  <a:cubicBezTo>
                    <a:pt x="10160" y="2793110"/>
                    <a:pt x="6350" y="2669219"/>
                    <a:pt x="7620" y="2542947"/>
                  </a:cubicBezTo>
                  <a:cubicBezTo>
                    <a:pt x="5080" y="2385701"/>
                    <a:pt x="0" y="439193"/>
                    <a:pt x="7620" y="279565"/>
                  </a:cubicBezTo>
                  <a:cubicBezTo>
                    <a:pt x="8890" y="248592"/>
                    <a:pt x="7620" y="215237"/>
                    <a:pt x="8890" y="184265"/>
                  </a:cubicBezTo>
                  <a:cubicBezTo>
                    <a:pt x="10160" y="134232"/>
                    <a:pt x="12700" y="79435"/>
                    <a:pt x="13970" y="44450"/>
                  </a:cubicBezTo>
                  <a:cubicBezTo>
                    <a:pt x="13970" y="41910"/>
                    <a:pt x="15240" y="39370"/>
                    <a:pt x="16510" y="38100"/>
                  </a:cubicBezTo>
                  <a:cubicBezTo>
                    <a:pt x="38100" y="35560"/>
                    <a:pt x="58201" y="30480"/>
                    <a:pt x="77612" y="29210"/>
                  </a:cubicBezTo>
                  <a:cubicBezTo>
                    <a:pt x="110367" y="25400"/>
                    <a:pt x="143122" y="22860"/>
                    <a:pt x="177090" y="20320"/>
                  </a:cubicBezTo>
                  <a:cubicBezTo>
                    <a:pt x="200140" y="17780"/>
                    <a:pt x="223190" y="16510"/>
                    <a:pt x="245027" y="13970"/>
                  </a:cubicBezTo>
                  <a:cubicBezTo>
                    <a:pt x="266864" y="11430"/>
                    <a:pt x="289913" y="8890"/>
                    <a:pt x="311750" y="8890"/>
                  </a:cubicBezTo>
                  <a:cubicBezTo>
                    <a:pt x="336013" y="7620"/>
                    <a:pt x="360276" y="10160"/>
                    <a:pt x="384539" y="8890"/>
                  </a:cubicBezTo>
                  <a:cubicBezTo>
                    <a:pt x="414868" y="8890"/>
                    <a:pt x="964426" y="6350"/>
                    <a:pt x="994755" y="5080"/>
                  </a:cubicBezTo>
                  <a:cubicBezTo>
                    <a:pt x="1023871" y="3810"/>
                    <a:pt x="1052986" y="2540"/>
                    <a:pt x="1083315" y="2540"/>
                  </a:cubicBezTo>
                  <a:cubicBezTo>
                    <a:pt x="1133054" y="1270"/>
                    <a:pt x="1181581" y="0"/>
                    <a:pt x="1231320" y="0"/>
                  </a:cubicBezTo>
                  <a:cubicBezTo>
                    <a:pt x="1251944" y="0"/>
                    <a:pt x="1273780" y="2540"/>
                    <a:pt x="1294404" y="2540"/>
                  </a:cubicBezTo>
                  <a:cubicBezTo>
                    <a:pt x="1351422" y="3810"/>
                    <a:pt x="1409653" y="5080"/>
                    <a:pt x="1466671" y="7620"/>
                  </a:cubicBezTo>
                  <a:cubicBezTo>
                    <a:pt x="1497000" y="8890"/>
                    <a:pt x="1527329" y="12700"/>
                    <a:pt x="1557658" y="16510"/>
                  </a:cubicBezTo>
                  <a:cubicBezTo>
                    <a:pt x="1564937" y="16510"/>
                    <a:pt x="1572216" y="16510"/>
                    <a:pt x="1578282" y="16510"/>
                  </a:cubicBezTo>
                  <a:cubicBezTo>
                    <a:pt x="1589479" y="17780"/>
                    <a:pt x="1598369" y="20320"/>
                    <a:pt x="1608529" y="21590"/>
                  </a:cubicBezTo>
                  <a:close/>
                  <a:moveTo>
                    <a:pt x="1618689" y="3085440"/>
                  </a:moveTo>
                  <a:cubicBezTo>
                    <a:pt x="1619959" y="3068930"/>
                    <a:pt x="1621229" y="3056230"/>
                    <a:pt x="1621229" y="3043530"/>
                  </a:cubicBezTo>
                  <a:cubicBezTo>
                    <a:pt x="1619959" y="2909852"/>
                    <a:pt x="1618689" y="2783580"/>
                    <a:pt x="1618689" y="2647777"/>
                  </a:cubicBezTo>
                  <a:cubicBezTo>
                    <a:pt x="1618689" y="2585832"/>
                    <a:pt x="1621229" y="2523886"/>
                    <a:pt x="1619959" y="2461941"/>
                  </a:cubicBezTo>
                  <a:cubicBezTo>
                    <a:pt x="1619959" y="2404761"/>
                    <a:pt x="1618689" y="2345198"/>
                    <a:pt x="1617419" y="2288018"/>
                  </a:cubicBezTo>
                  <a:cubicBezTo>
                    <a:pt x="1612339" y="2199866"/>
                    <a:pt x="1600909" y="374865"/>
                    <a:pt x="1600909" y="286713"/>
                  </a:cubicBezTo>
                  <a:cubicBezTo>
                    <a:pt x="1598369" y="212855"/>
                    <a:pt x="1595829" y="136615"/>
                    <a:pt x="1593289" y="63500"/>
                  </a:cubicBezTo>
                  <a:cubicBezTo>
                    <a:pt x="1592019" y="44450"/>
                    <a:pt x="1590749" y="43180"/>
                    <a:pt x="1574642" y="41910"/>
                  </a:cubicBezTo>
                  <a:cubicBezTo>
                    <a:pt x="1571003" y="41910"/>
                    <a:pt x="1568576" y="41910"/>
                    <a:pt x="1564937" y="40640"/>
                  </a:cubicBezTo>
                  <a:cubicBezTo>
                    <a:pt x="1534608" y="36830"/>
                    <a:pt x="1503066" y="31750"/>
                    <a:pt x="1472737" y="30480"/>
                  </a:cubicBezTo>
                  <a:cubicBezTo>
                    <a:pt x="1398735" y="26670"/>
                    <a:pt x="1323519" y="25400"/>
                    <a:pt x="1249517" y="22860"/>
                  </a:cubicBezTo>
                  <a:cubicBezTo>
                    <a:pt x="1238599" y="22860"/>
                    <a:pt x="1226467" y="22860"/>
                    <a:pt x="1215549" y="22860"/>
                  </a:cubicBezTo>
                  <a:cubicBezTo>
                    <a:pt x="1197352" y="22860"/>
                    <a:pt x="1179154" y="22860"/>
                    <a:pt x="1162170" y="22860"/>
                  </a:cubicBezTo>
                  <a:cubicBezTo>
                    <a:pt x="1123349" y="22860"/>
                    <a:pt x="1084528" y="22860"/>
                    <a:pt x="1046921" y="24130"/>
                  </a:cubicBezTo>
                  <a:cubicBezTo>
                    <a:pt x="1014165" y="25400"/>
                    <a:pt x="462181" y="29210"/>
                    <a:pt x="429426" y="29210"/>
                  </a:cubicBezTo>
                  <a:cubicBezTo>
                    <a:pt x="376047" y="29210"/>
                    <a:pt x="322669" y="26670"/>
                    <a:pt x="269290" y="33020"/>
                  </a:cubicBezTo>
                  <a:cubicBezTo>
                    <a:pt x="241387" y="36830"/>
                    <a:pt x="214698" y="36830"/>
                    <a:pt x="188009" y="38100"/>
                  </a:cubicBezTo>
                  <a:cubicBezTo>
                    <a:pt x="141909" y="41910"/>
                    <a:pt x="95809" y="45720"/>
                    <a:pt x="49530" y="50800"/>
                  </a:cubicBezTo>
                  <a:cubicBezTo>
                    <a:pt x="36830" y="50800"/>
                    <a:pt x="34290" y="53340"/>
                    <a:pt x="33020" y="72287"/>
                  </a:cubicBezTo>
                  <a:cubicBezTo>
                    <a:pt x="31750" y="115172"/>
                    <a:pt x="31750" y="158057"/>
                    <a:pt x="30480" y="200942"/>
                  </a:cubicBezTo>
                  <a:cubicBezTo>
                    <a:pt x="29210" y="272418"/>
                    <a:pt x="26670" y="341510"/>
                    <a:pt x="25400" y="412986"/>
                  </a:cubicBezTo>
                  <a:cubicBezTo>
                    <a:pt x="20320" y="489226"/>
                    <a:pt x="26670" y="2352346"/>
                    <a:pt x="29210" y="2428586"/>
                  </a:cubicBezTo>
                  <a:cubicBezTo>
                    <a:pt x="29210" y="2509591"/>
                    <a:pt x="29210" y="2592979"/>
                    <a:pt x="30480" y="2673984"/>
                  </a:cubicBezTo>
                  <a:cubicBezTo>
                    <a:pt x="30480" y="2733547"/>
                    <a:pt x="33020" y="2793110"/>
                    <a:pt x="33020" y="2852672"/>
                  </a:cubicBezTo>
                  <a:cubicBezTo>
                    <a:pt x="33020" y="2917000"/>
                    <a:pt x="33020" y="2981328"/>
                    <a:pt x="31750" y="3043530"/>
                  </a:cubicBezTo>
                  <a:cubicBezTo>
                    <a:pt x="31750" y="3047340"/>
                    <a:pt x="31750" y="3049880"/>
                    <a:pt x="31750" y="3053690"/>
                  </a:cubicBezTo>
                  <a:cubicBezTo>
                    <a:pt x="31750" y="3063850"/>
                    <a:pt x="35560" y="3067660"/>
                    <a:pt x="44450" y="3067660"/>
                  </a:cubicBezTo>
                  <a:cubicBezTo>
                    <a:pt x="60628" y="3067660"/>
                    <a:pt x="77612" y="3068930"/>
                    <a:pt x="93383" y="3068930"/>
                  </a:cubicBezTo>
                  <a:cubicBezTo>
                    <a:pt x="116433" y="3068930"/>
                    <a:pt x="140696" y="3066390"/>
                    <a:pt x="163746" y="3068930"/>
                  </a:cubicBezTo>
                  <a:cubicBezTo>
                    <a:pt x="201353" y="3072740"/>
                    <a:pt x="238961" y="3075280"/>
                    <a:pt x="276569" y="3074010"/>
                  </a:cubicBezTo>
                  <a:cubicBezTo>
                    <a:pt x="300832" y="3072740"/>
                    <a:pt x="323882" y="3075280"/>
                    <a:pt x="348145" y="3075280"/>
                  </a:cubicBezTo>
                  <a:cubicBezTo>
                    <a:pt x="383326" y="3075280"/>
                    <a:pt x="418508" y="3074010"/>
                    <a:pt x="453689" y="3075280"/>
                  </a:cubicBezTo>
                  <a:cubicBezTo>
                    <a:pt x="505855" y="3076550"/>
                    <a:pt x="1078463" y="3066390"/>
                    <a:pt x="1131841" y="3068930"/>
                  </a:cubicBezTo>
                  <a:cubicBezTo>
                    <a:pt x="1154891" y="3070200"/>
                    <a:pt x="1177941" y="3071470"/>
                    <a:pt x="1199778" y="3071470"/>
                  </a:cubicBezTo>
                  <a:cubicBezTo>
                    <a:pt x="1239812" y="3074010"/>
                    <a:pt x="1278633" y="3070200"/>
                    <a:pt x="1318667" y="3074010"/>
                  </a:cubicBezTo>
                  <a:cubicBezTo>
                    <a:pt x="1351422" y="3076550"/>
                    <a:pt x="1384177" y="3076550"/>
                    <a:pt x="1416932" y="3079090"/>
                  </a:cubicBezTo>
                  <a:cubicBezTo>
                    <a:pt x="1465458" y="3082900"/>
                    <a:pt x="1513984" y="3085440"/>
                    <a:pt x="1562510" y="3086710"/>
                  </a:cubicBezTo>
                  <a:cubicBezTo>
                    <a:pt x="1580708" y="3086710"/>
                    <a:pt x="1598369" y="3085440"/>
                    <a:pt x="1618689" y="3085440"/>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593" name="Google Shape;593;p23"/>
          <p:cNvGrpSpPr/>
          <p:nvPr/>
        </p:nvGrpSpPr>
        <p:grpSpPr>
          <a:xfrm>
            <a:off x="3215741" y="287842"/>
            <a:ext cx="2704194" cy="5109258"/>
            <a:chOff x="-3810" y="0"/>
            <a:chExt cx="1642452" cy="3103220"/>
          </a:xfrm>
        </p:grpSpPr>
        <p:sp>
          <p:nvSpPr>
            <p:cNvPr id="594" name="Google Shape;594;p23"/>
            <p:cNvSpPr/>
            <p:nvPr/>
          </p:nvSpPr>
          <p:spPr>
            <a:xfrm>
              <a:off x="10160" y="16510"/>
              <a:ext cx="1613242" cy="3076550"/>
            </a:xfrm>
            <a:custGeom>
              <a:rect b="b" l="l" r="r" t="t"/>
              <a:pathLst>
                <a:path extrusionOk="0" h="3076550" w="1613242">
                  <a:moveTo>
                    <a:pt x="1613242" y="3076550"/>
                  </a:moveTo>
                  <a:lnTo>
                    <a:pt x="0" y="3068930"/>
                  </a:lnTo>
                  <a:lnTo>
                    <a:pt x="0" y="1080255"/>
                  </a:lnTo>
                  <a:lnTo>
                    <a:pt x="17780" y="19050"/>
                  </a:lnTo>
                  <a:lnTo>
                    <a:pt x="802269" y="0"/>
                  </a:lnTo>
                  <a:lnTo>
                    <a:pt x="1594192" y="5080"/>
                  </a:lnTo>
                  <a:close/>
                </a:path>
              </a:pathLst>
            </a:custGeom>
            <a:solidFill>
              <a:srgbClr val="FFDDC5"/>
            </a:solidFill>
            <a:ln>
              <a:noFill/>
            </a:ln>
          </p:spPr>
        </p:sp>
        <p:sp>
          <p:nvSpPr>
            <p:cNvPr id="595" name="Google Shape;595;p23"/>
            <p:cNvSpPr/>
            <p:nvPr/>
          </p:nvSpPr>
          <p:spPr>
            <a:xfrm>
              <a:off x="-3810" y="0"/>
              <a:ext cx="1642452" cy="3103220"/>
            </a:xfrm>
            <a:custGeom>
              <a:rect b="b" l="l" r="r" t="t"/>
              <a:pathLst>
                <a:path extrusionOk="0" h="3103220" w="1642452">
                  <a:moveTo>
                    <a:pt x="1608162" y="21590"/>
                  </a:moveTo>
                  <a:cubicBezTo>
                    <a:pt x="1609432" y="34290"/>
                    <a:pt x="1609432" y="44450"/>
                    <a:pt x="1610702" y="54610"/>
                  </a:cubicBezTo>
                  <a:cubicBezTo>
                    <a:pt x="1613242" y="110407"/>
                    <a:pt x="1614512" y="177117"/>
                    <a:pt x="1617052" y="241445"/>
                  </a:cubicBezTo>
                  <a:cubicBezTo>
                    <a:pt x="1617052" y="334363"/>
                    <a:pt x="1629752" y="2166511"/>
                    <a:pt x="1636102" y="2259428"/>
                  </a:cubicBezTo>
                  <a:cubicBezTo>
                    <a:pt x="1642452" y="2399996"/>
                    <a:pt x="1638642" y="2542947"/>
                    <a:pt x="1638642" y="2683514"/>
                  </a:cubicBezTo>
                  <a:cubicBezTo>
                    <a:pt x="1638642" y="2807405"/>
                    <a:pt x="1639912" y="2921765"/>
                    <a:pt x="1641182" y="3042260"/>
                  </a:cubicBezTo>
                  <a:cubicBezTo>
                    <a:pt x="1641182" y="3063850"/>
                    <a:pt x="1641182" y="3077820"/>
                    <a:pt x="1641182" y="3101950"/>
                  </a:cubicBezTo>
                  <a:cubicBezTo>
                    <a:pt x="1618322" y="3101950"/>
                    <a:pt x="1598002" y="3103220"/>
                    <a:pt x="1577916" y="3101950"/>
                  </a:cubicBezTo>
                  <a:cubicBezTo>
                    <a:pt x="1499080" y="3096870"/>
                    <a:pt x="1419031" y="3103220"/>
                    <a:pt x="1340195" y="3098140"/>
                  </a:cubicBezTo>
                  <a:cubicBezTo>
                    <a:pt x="1292893" y="3094330"/>
                    <a:pt x="1246805" y="3096870"/>
                    <a:pt x="1199503" y="3094330"/>
                  </a:cubicBezTo>
                  <a:cubicBezTo>
                    <a:pt x="1177671" y="3093060"/>
                    <a:pt x="1155840" y="3091790"/>
                    <a:pt x="1134008" y="3090520"/>
                  </a:cubicBezTo>
                  <a:cubicBezTo>
                    <a:pt x="1120667" y="3090520"/>
                    <a:pt x="1108538" y="3091790"/>
                    <a:pt x="1095197" y="3091790"/>
                  </a:cubicBezTo>
                  <a:cubicBezTo>
                    <a:pt x="1061237" y="3090520"/>
                    <a:pt x="967846" y="3091790"/>
                    <a:pt x="933886" y="3090520"/>
                  </a:cubicBezTo>
                  <a:cubicBezTo>
                    <a:pt x="909629" y="3089250"/>
                    <a:pt x="424484" y="3098140"/>
                    <a:pt x="400227" y="3096870"/>
                  </a:cubicBezTo>
                  <a:cubicBezTo>
                    <a:pt x="394163" y="3096870"/>
                    <a:pt x="386886" y="3098140"/>
                    <a:pt x="380821" y="3098140"/>
                  </a:cubicBezTo>
                  <a:cubicBezTo>
                    <a:pt x="366267" y="3098140"/>
                    <a:pt x="352926" y="3099410"/>
                    <a:pt x="338371" y="3099410"/>
                  </a:cubicBezTo>
                  <a:cubicBezTo>
                    <a:pt x="301985" y="3099410"/>
                    <a:pt x="266812" y="3098140"/>
                    <a:pt x="230427" y="3096870"/>
                  </a:cubicBezTo>
                  <a:cubicBezTo>
                    <a:pt x="208595" y="3095600"/>
                    <a:pt x="186763" y="3094330"/>
                    <a:pt x="166145" y="3093060"/>
                  </a:cubicBezTo>
                  <a:cubicBezTo>
                    <a:pt x="127333" y="3091790"/>
                    <a:pt x="88522" y="3090520"/>
                    <a:pt x="48260" y="3090520"/>
                  </a:cubicBezTo>
                  <a:cubicBezTo>
                    <a:pt x="38100" y="3090520"/>
                    <a:pt x="29210" y="3090520"/>
                    <a:pt x="19050" y="3089250"/>
                  </a:cubicBezTo>
                  <a:cubicBezTo>
                    <a:pt x="10160" y="3087980"/>
                    <a:pt x="5080" y="3081630"/>
                    <a:pt x="7620" y="3072740"/>
                  </a:cubicBezTo>
                  <a:cubicBezTo>
                    <a:pt x="16510" y="3040890"/>
                    <a:pt x="12700" y="2981328"/>
                    <a:pt x="11430" y="2919382"/>
                  </a:cubicBezTo>
                  <a:cubicBezTo>
                    <a:pt x="10160" y="2793110"/>
                    <a:pt x="6350" y="2669219"/>
                    <a:pt x="7620" y="2542947"/>
                  </a:cubicBezTo>
                  <a:cubicBezTo>
                    <a:pt x="5080" y="2385701"/>
                    <a:pt x="0" y="439193"/>
                    <a:pt x="7620" y="279565"/>
                  </a:cubicBezTo>
                  <a:cubicBezTo>
                    <a:pt x="8890" y="248592"/>
                    <a:pt x="7620" y="215237"/>
                    <a:pt x="8890" y="184265"/>
                  </a:cubicBezTo>
                  <a:cubicBezTo>
                    <a:pt x="10160" y="134232"/>
                    <a:pt x="12700" y="79435"/>
                    <a:pt x="13970" y="44450"/>
                  </a:cubicBezTo>
                  <a:cubicBezTo>
                    <a:pt x="13970" y="41910"/>
                    <a:pt x="15240" y="39370"/>
                    <a:pt x="16510" y="38100"/>
                  </a:cubicBezTo>
                  <a:cubicBezTo>
                    <a:pt x="38100" y="35560"/>
                    <a:pt x="58200" y="30480"/>
                    <a:pt x="77606" y="29210"/>
                  </a:cubicBezTo>
                  <a:cubicBezTo>
                    <a:pt x="110353" y="25400"/>
                    <a:pt x="143100" y="22860"/>
                    <a:pt x="177061" y="20320"/>
                  </a:cubicBezTo>
                  <a:cubicBezTo>
                    <a:pt x="200105" y="17780"/>
                    <a:pt x="223149" y="16510"/>
                    <a:pt x="244981" y="13970"/>
                  </a:cubicBezTo>
                  <a:cubicBezTo>
                    <a:pt x="266812" y="11430"/>
                    <a:pt x="289857" y="8890"/>
                    <a:pt x="311688" y="8890"/>
                  </a:cubicBezTo>
                  <a:cubicBezTo>
                    <a:pt x="335945" y="7620"/>
                    <a:pt x="360203" y="10160"/>
                    <a:pt x="384460" y="8890"/>
                  </a:cubicBezTo>
                  <a:cubicBezTo>
                    <a:pt x="414781" y="8890"/>
                    <a:pt x="964208" y="6350"/>
                    <a:pt x="994529" y="5080"/>
                  </a:cubicBezTo>
                  <a:cubicBezTo>
                    <a:pt x="1023638" y="3810"/>
                    <a:pt x="1052747" y="2540"/>
                    <a:pt x="1083068" y="2540"/>
                  </a:cubicBezTo>
                  <a:cubicBezTo>
                    <a:pt x="1132796" y="1270"/>
                    <a:pt x="1181310" y="0"/>
                    <a:pt x="1231037" y="0"/>
                  </a:cubicBezTo>
                  <a:cubicBezTo>
                    <a:pt x="1251656" y="0"/>
                    <a:pt x="1273488" y="2540"/>
                    <a:pt x="1294106" y="2540"/>
                  </a:cubicBezTo>
                  <a:cubicBezTo>
                    <a:pt x="1351111" y="3810"/>
                    <a:pt x="1409328" y="5080"/>
                    <a:pt x="1466333" y="7620"/>
                  </a:cubicBezTo>
                  <a:cubicBezTo>
                    <a:pt x="1496654" y="8890"/>
                    <a:pt x="1526976" y="12700"/>
                    <a:pt x="1557297" y="16510"/>
                  </a:cubicBezTo>
                  <a:cubicBezTo>
                    <a:pt x="1564574" y="16510"/>
                    <a:pt x="1571852" y="16510"/>
                    <a:pt x="1577916" y="16510"/>
                  </a:cubicBezTo>
                  <a:cubicBezTo>
                    <a:pt x="1589112" y="17780"/>
                    <a:pt x="1598002" y="20320"/>
                    <a:pt x="1608162" y="21590"/>
                  </a:cubicBezTo>
                  <a:close/>
                  <a:moveTo>
                    <a:pt x="1618322" y="3085440"/>
                  </a:moveTo>
                  <a:cubicBezTo>
                    <a:pt x="1619592" y="3068930"/>
                    <a:pt x="1620862" y="3056230"/>
                    <a:pt x="1620862" y="3043530"/>
                  </a:cubicBezTo>
                  <a:cubicBezTo>
                    <a:pt x="1619592" y="2909852"/>
                    <a:pt x="1618322" y="2783580"/>
                    <a:pt x="1618322" y="2647777"/>
                  </a:cubicBezTo>
                  <a:cubicBezTo>
                    <a:pt x="1618322" y="2585832"/>
                    <a:pt x="1620862" y="2523886"/>
                    <a:pt x="1619592" y="2461941"/>
                  </a:cubicBezTo>
                  <a:cubicBezTo>
                    <a:pt x="1619592" y="2404761"/>
                    <a:pt x="1618322" y="2345198"/>
                    <a:pt x="1617052" y="2288018"/>
                  </a:cubicBezTo>
                  <a:cubicBezTo>
                    <a:pt x="1611972" y="2199866"/>
                    <a:pt x="1600542" y="374865"/>
                    <a:pt x="1600542" y="286713"/>
                  </a:cubicBezTo>
                  <a:cubicBezTo>
                    <a:pt x="1598002" y="212855"/>
                    <a:pt x="1595462" y="136615"/>
                    <a:pt x="1592922" y="63500"/>
                  </a:cubicBezTo>
                  <a:cubicBezTo>
                    <a:pt x="1591652" y="44450"/>
                    <a:pt x="1590382" y="43180"/>
                    <a:pt x="1574277" y="41910"/>
                  </a:cubicBezTo>
                  <a:cubicBezTo>
                    <a:pt x="1570639" y="41910"/>
                    <a:pt x="1568213" y="41910"/>
                    <a:pt x="1564574" y="40640"/>
                  </a:cubicBezTo>
                  <a:cubicBezTo>
                    <a:pt x="1534253" y="36830"/>
                    <a:pt x="1502718" y="31750"/>
                    <a:pt x="1472397" y="30480"/>
                  </a:cubicBezTo>
                  <a:cubicBezTo>
                    <a:pt x="1398412" y="26670"/>
                    <a:pt x="1323215" y="25400"/>
                    <a:pt x="1249230" y="22860"/>
                  </a:cubicBezTo>
                  <a:cubicBezTo>
                    <a:pt x="1238315" y="22860"/>
                    <a:pt x="1226186" y="22860"/>
                    <a:pt x="1215270" y="22860"/>
                  </a:cubicBezTo>
                  <a:cubicBezTo>
                    <a:pt x="1197077" y="22860"/>
                    <a:pt x="1178884" y="22860"/>
                    <a:pt x="1161904" y="22860"/>
                  </a:cubicBezTo>
                  <a:cubicBezTo>
                    <a:pt x="1123093" y="22860"/>
                    <a:pt x="1084281" y="22860"/>
                    <a:pt x="1046682" y="24130"/>
                  </a:cubicBezTo>
                  <a:cubicBezTo>
                    <a:pt x="1013935" y="25400"/>
                    <a:pt x="462083" y="29210"/>
                    <a:pt x="429336" y="29210"/>
                  </a:cubicBezTo>
                  <a:cubicBezTo>
                    <a:pt x="375970" y="29210"/>
                    <a:pt x="322604" y="26670"/>
                    <a:pt x="269238" y="33020"/>
                  </a:cubicBezTo>
                  <a:cubicBezTo>
                    <a:pt x="241342" y="36830"/>
                    <a:pt x="214659" y="36830"/>
                    <a:pt x="187976" y="38100"/>
                  </a:cubicBezTo>
                  <a:cubicBezTo>
                    <a:pt x="141888" y="41910"/>
                    <a:pt x="95799" y="45720"/>
                    <a:pt x="49530" y="50800"/>
                  </a:cubicBezTo>
                  <a:cubicBezTo>
                    <a:pt x="36830" y="50800"/>
                    <a:pt x="34290" y="53340"/>
                    <a:pt x="33020" y="72287"/>
                  </a:cubicBezTo>
                  <a:cubicBezTo>
                    <a:pt x="31750" y="115172"/>
                    <a:pt x="31750" y="158057"/>
                    <a:pt x="30480" y="200942"/>
                  </a:cubicBezTo>
                  <a:cubicBezTo>
                    <a:pt x="29210" y="272418"/>
                    <a:pt x="26670" y="341510"/>
                    <a:pt x="25400" y="412986"/>
                  </a:cubicBezTo>
                  <a:cubicBezTo>
                    <a:pt x="20320" y="489226"/>
                    <a:pt x="26670" y="2352346"/>
                    <a:pt x="29210" y="2428586"/>
                  </a:cubicBezTo>
                  <a:cubicBezTo>
                    <a:pt x="29210" y="2509591"/>
                    <a:pt x="29210" y="2592979"/>
                    <a:pt x="30480" y="2673984"/>
                  </a:cubicBezTo>
                  <a:cubicBezTo>
                    <a:pt x="30480" y="2733547"/>
                    <a:pt x="33020" y="2793110"/>
                    <a:pt x="33020" y="2852672"/>
                  </a:cubicBezTo>
                  <a:cubicBezTo>
                    <a:pt x="33020" y="2917000"/>
                    <a:pt x="33020" y="2981328"/>
                    <a:pt x="31750" y="3043530"/>
                  </a:cubicBezTo>
                  <a:cubicBezTo>
                    <a:pt x="31750" y="3047340"/>
                    <a:pt x="31750" y="3049880"/>
                    <a:pt x="31750" y="3053690"/>
                  </a:cubicBezTo>
                  <a:cubicBezTo>
                    <a:pt x="31750" y="3063850"/>
                    <a:pt x="35560" y="3067660"/>
                    <a:pt x="44450" y="3067660"/>
                  </a:cubicBezTo>
                  <a:cubicBezTo>
                    <a:pt x="60626" y="3067660"/>
                    <a:pt x="77606" y="3068930"/>
                    <a:pt x="93373" y="3068930"/>
                  </a:cubicBezTo>
                  <a:cubicBezTo>
                    <a:pt x="116418" y="3068930"/>
                    <a:pt x="140675" y="3066390"/>
                    <a:pt x="163719" y="3068930"/>
                  </a:cubicBezTo>
                  <a:cubicBezTo>
                    <a:pt x="201318" y="3072740"/>
                    <a:pt x="238917" y="3075280"/>
                    <a:pt x="276515" y="3074010"/>
                  </a:cubicBezTo>
                  <a:cubicBezTo>
                    <a:pt x="300772" y="3072740"/>
                    <a:pt x="323817" y="3075280"/>
                    <a:pt x="348074" y="3075280"/>
                  </a:cubicBezTo>
                  <a:cubicBezTo>
                    <a:pt x="383247" y="3075280"/>
                    <a:pt x="418420" y="3074010"/>
                    <a:pt x="453593" y="3075280"/>
                  </a:cubicBezTo>
                  <a:cubicBezTo>
                    <a:pt x="505746" y="3076550"/>
                    <a:pt x="1078217" y="3066390"/>
                    <a:pt x="1131583" y="3068930"/>
                  </a:cubicBezTo>
                  <a:cubicBezTo>
                    <a:pt x="1154627" y="3070200"/>
                    <a:pt x="1177671" y="3071470"/>
                    <a:pt x="1199503" y="3071470"/>
                  </a:cubicBezTo>
                  <a:cubicBezTo>
                    <a:pt x="1239527" y="3074010"/>
                    <a:pt x="1278339" y="3070200"/>
                    <a:pt x="1318363" y="3074010"/>
                  </a:cubicBezTo>
                  <a:cubicBezTo>
                    <a:pt x="1351111" y="3076550"/>
                    <a:pt x="1383858" y="3076550"/>
                    <a:pt x="1416605" y="3079090"/>
                  </a:cubicBezTo>
                  <a:cubicBezTo>
                    <a:pt x="1465120" y="3082900"/>
                    <a:pt x="1513634" y="3085440"/>
                    <a:pt x="1562149" y="3086710"/>
                  </a:cubicBezTo>
                  <a:cubicBezTo>
                    <a:pt x="1580342" y="3086710"/>
                    <a:pt x="1598002" y="3085440"/>
                    <a:pt x="1618322" y="3085440"/>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pic>
        <p:nvPicPr>
          <p:cNvPr id="596" name="Google Shape;596;p23"/>
          <p:cNvPicPr preferRelativeResize="0"/>
          <p:nvPr/>
        </p:nvPicPr>
        <p:blipFill>
          <a:blip r:embed="rId4">
            <a:alphaModFix/>
          </a:blip>
          <a:stretch>
            <a:fillRect/>
          </a:stretch>
        </p:blipFill>
        <p:spPr>
          <a:xfrm>
            <a:off x="533275" y="1305130"/>
            <a:ext cx="2276850" cy="3392421"/>
          </a:xfrm>
          <a:prstGeom prst="rect">
            <a:avLst/>
          </a:prstGeom>
          <a:noFill/>
          <a:ln>
            <a:noFill/>
          </a:ln>
        </p:spPr>
      </p:pic>
      <p:pic>
        <p:nvPicPr>
          <p:cNvPr id="597" name="Google Shape;597;p23"/>
          <p:cNvPicPr preferRelativeResize="0"/>
          <p:nvPr/>
        </p:nvPicPr>
        <p:blipFill>
          <a:blip r:embed="rId5">
            <a:alphaModFix/>
          </a:blip>
          <a:stretch>
            <a:fillRect/>
          </a:stretch>
        </p:blipFill>
        <p:spPr>
          <a:xfrm>
            <a:off x="3428924" y="509890"/>
            <a:ext cx="2276850" cy="3396959"/>
          </a:xfrm>
          <a:prstGeom prst="rect">
            <a:avLst/>
          </a:prstGeom>
          <a:noFill/>
          <a:ln>
            <a:noFill/>
          </a:ln>
        </p:spPr>
      </p:pic>
      <p:pic>
        <p:nvPicPr>
          <p:cNvPr id="598" name="Google Shape;598;p23"/>
          <p:cNvPicPr preferRelativeResize="0"/>
          <p:nvPr/>
        </p:nvPicPr>
        <p:blipFill>
          <a:blip r:embed="rId6">
            <a:alphaModFix/>
          </a:blip>
          <a:stretch>
            <a:fillRect/>
          </a:stretch>
        </p:blipFill>
        <p:spPr>
          <a:xfrm>
            <a:off x="6325500" y="1299769"/>
            <a:ext cx="2276850" cy="3396957"/>
          </a:xfrm>
          <a:prstGeom prst="rect">
            <a:avLst/>
          </a:prstGeom>
          <a:noFill/>
          <a:ln>
            <a:noFill/>
          </a:ln>
        </p:spPr>
      </p:pic>
      <p:sp>
        <p:nvSpPr>
          <p:cNvPr id="599" name="Google Shape;599;p23"/>
          <p:cNvSpPr txBox="1"/>
          <p:nvPr/>
        </p:nvSpPr>
        <p:spPr>
          <a:xfrm>
            <a:off x="875460" y="643688"/>
            <a:ext cx="16287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100" u="none" cap="none" strike="noStrike">
                <a:solidFill>
                  <a:srgbClr val="020A0B"/>
                </a:solidFill>
                <a:latin typeface="Lato"/>
                <a:ea typeface="Lato"/>
                <a:cs typeface="Lato"/>
                <a:sym typeface="Lato"/>
              </a:rPr>
              <a:t>Elaborate on what you</a:t>
            </a:r>
            <a:endParaRPr sz="700"/>
          </a:p>
          <a:p>
            <a:pPr indent="0" lvl="1" marL="0" marR="0" rtl="0" algn="ctr">
              <a:lnSpc>
                <a:spcPct val="100000"/>
              </a:lnSpc>
              <a:spcBef>
                <a:spcPts val="0"/>
              </a:spcBef>
              <a:spcAft>
                <a:spcPts val="0"/>
              </a:spcAft>
              <a:buNone/>
            </a:pPr>
            <a:r>
              <a:rPr b="1" i="0" lang="en" sz="1100" u="none" cap="none" strike="noStrike">
                <a:solidFill>
                  <a:srgbClr val="020A0B"/>
                </a:solidFill>
                <a:latin typeface="Lato"/>
                <a:ea typeface="Lato"/>
                <a:cs typeface="Lato"/>
                <a:sym typeface="Lato"/>
              </a:rPr>
              <a:t>want to discuss. </a:t>
            </a:r>
            <a:endParaRPr sz="700"/>
          </a:p>
        </p:txBody>
      </p:sp>
      <p:sp>
        <p:nvSpPr>
          <p:cNvPr id="600" name="Google Shape;600;p23"/>
          <p:cNvSpPr txBox="1"/>
          <p:nvPr/>
        </p:nvSpPr>
        <p:spPr>
          <a:xfrm>
            <a:off x="6673564" y="643688"/>
            <a:ext cx="16287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100" u="none" cap="none" strike="noStrike">
                <a:solidFill>
                  <a:srgbClr val="020A0B"/>
                </a:solidFill>
                <a:latin typeface="Lato"/>
                <a:ea typeface="Lato"/>
                <a:cs typeface="Lato"/>
                <a:sym typeface="Lato"/>
              </a:rPr>
              <a:t>Elaborate on what you</a:t>
            </a:r>
            <a:endParaRPr sz="700"/>
          </a:p>
          <a:p>
            <a:pPr indent="0" lvl="1" marL="0" marR="0" rtl="0" algn="ctr">
              <a:lnSpc>
                <a:spcPct val="100000"/>
              </a:lnSpc>
              <a:spcBef>
                <a:spcPts val="0"/>
              </a:spcBef>
              <a:spcAft>
                <a:spcPts val="0"/>
              </a:spcAft>
              <a:buNone/>
            </a:pPr>
            <a:r>
              <a:rPr b="1" i="0" lang="en" sz="1100" u="none" cap="none" strike="noStrike">
                <a:solidFill>
                  <a:srgbClr val="020A0B"/>
                </a:solidFill>
                <a:latin typeface="Lato"/>
                <a:ea typeface="Lato"/>
                <a:cs typeface="Lato"/>
                <a:sym typeface="Lato"/>
              </a:rPr>
              <a:t>want to discuss. </a:t>
            </a:r>
            <a:endParaRPr sz="700"/>
          </a:p>
        </p:txBody>
      </p:sp>
      <p:sp>
        <p:nvSpPr>
          <p:cNvPr id="601" name="Google Shape;601;p23"/>
          <p:cNvSpPr txBox="1"/>
          <p:nvPr/>
        </p:nvSpPr>
        <p:spPr>
          <a:xfrm>
            <a:off x="3766772" y="4487040"/>
            <a:ext cx="16287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100" u="none" cap="none" strike="noStrike">
                <a:solidFill>
                  <a:srgbClr val="020A0B"/>
                </a:solidFill>
                <a:latin typeface="Lato"/>
                <a:ea typeface="Lato"/>
                <a:cs typeface="Lato"/>
                <a:sym typeface="Lato"/>
              </a:rPr>
              <a:t>Elaborate on what you</a:t>
            </a:r>
            <a:endParaRPr sz="700"/>
          </a:p>
          <a:p>
            <a:pPr indent="0" lvl="1" marL="0" marR="0" rtl="0" algn="ctr">
              <a:lnSpc>
                <a:spcPct val="100000"/>
              </a:lnSpc>
              <a:spcBef>
                <a:spcPts val="0"/>
              </a:spcBef>
              <a:spcAft>
                <a:spcPts val="0"/>
              </a:spcAft>
              <a:buNone/>
            </a:pPr>
            <a:r>
              <a:rPr b="1" i="0" lang="en" sz="1100" u="none" cap="none" strike="noStrike">
                <a:solidFill>
                  <a:srgbClr val="020A0B"/>
                </a:solidFill>
                <a:latin typeface="Lato"/>
                <a:ea typeface="Lato"/>
                <a:cs typeface="Lato"/>
                <a:sym typeface="Lato"/>
              </a:rPr>
              <a:t>want to discuss. </a:t>
            </a:r>
            <a:endParaRPr sz="700"/>
          </a:p>
        </p:txBody>
      </p:sp>
      <p:sp>
        <p:nvSpPr>
          <p:cNvPr id="602" name="Google Shape;602;p23"/>
          <p:cNvSpPr txBox="1"/>
          <p:nvPr/>
        </p:nvSpPr>
        <p:spPr>
          <a:xfrm>
            <a:off x="857325" y="94045"/>
            <a:ext cx="1646726"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DB2828"/>
                </a:solidFill>
                <a:latin typeface="Trochut"/>
                <a:ea typeface="Trochut"/>
                <a:cs typeface="Trochut"/>
                <a:sym typeface="Trochut"/>
              </a:rPr>
              <a:t>Name</a:t>
            </a:r>
            <a:endParaRPr sz="700"/>
          </a:p>
        </p:txBody>
      </p:sp>
      <p:sp>
        <p:nvSpPr>
          <p:cNvPr id="603" name="Google Shape;603;p23"/>
          <p:cNvSpPr txBox="1"/>
          <p:nvPr/>
        </p:nvSpPr>
        <p:spPr>
          <a:xfrm>
            <a:off x="6655429" y="94045"/>
            <a:ext cx="1646726"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DB2828"/>
                </a:solidFill>
                <a:latin typeface="Trochut"/>
                <a:ea typeface="Trochut"/>
                <a:cs typeface="Trochut"/>
                <a:sym typeface="Trochut"/>
              </a:rPr>
              <a:t>Name</a:t>
            </a:r>
            <a:endParaRPr sz="700"/>
          </a:p>
        </p:txBody>
      </p:sp>
      <p:sp>
        <p:nvSpPr>
          <p:cNvPr id="604" name="Google Shape;604;p23"/>
          <p:cNvSpPr txBox="1"/>
          <p:nvPr/>
        </p:nvSpPr>
        <p:spPr>
          <a:xfrm>
            <a:off x="3748637" y="3937398"/>
            <a:ext cx="1646725"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DB2828"/>
                </a:solidFill>
                <a:latin typeface="Trochut"/>
                <a:ea typeface="Trochut"/>
                <a:cs typeface="Trochut"/>
                <a:sym typeface="Trochut"/>
              </a:rPr>
              <a:t>Name</a:t>
            </a:r>
            <a:endParaRPr sz="700"/>
          </a:p>
        </p:txBody>
      </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3A29"/>
        </a:solidFill>
      </p:bgPr>
    </p:bg>
    <p:spTree>
      <p:nvGrpSpPr>
        <p:cNvPr id="608" name="Shape 608"/>
        <p:cNvGrpSpPr/>
        <p:nvPr/>
      </p:nvGrpSpPr>
      <p:grpSpPr>
        <a:xfrm>
          <a:off x="0" y="0"/>
          <a:ext cx="0" cy="0"/>
          <a:chOff x="0" y="0"/>
          <a:chExt cx="0" cy="0"/>
        </a:xfrm>
      </p:grpSpPr>
      <p:grpSp>
        <p:nvGrpSpPr>
          <p:cNvPr id="609" name="Google Shape;609;p24"/>
          <p:cNvGrpSpPr/>
          <p:nvPr/>
        </p:nvGrpSpPr>
        <p:grpSpPr>
          <a:xfrm>
            <a:off x="-387897" y="0"/>
            <a:ext cx="10324544" cy="6306227"/>
            <a:chOff x="0" y="0"/>
            <a:chExt cx="27532116" cy="16816605"/>
          </a:xfrm>
        </p:grpSpPr>
        <p:sp>
          <p:nvSpPr>
            <p:cNvPr id="610" name="Google Shape;610;p24"/>
            <p:cNvSpPr/>
            <p:nvPr/>
          </p:nvSpPr>
          <p:spPr>
            <a:xfrm>
              <a:off x="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611" name="Google Shape;611;p24"/>
            <p:cNvSpPr/>
            <p:nvPr/>
          </p:nvSpPr>
          <p:spPr>
            <a:xfrm>
              <a:off x="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612" name="Google Shape;612;p24"/>
            <p:cNvSpPr/>
            <p:nvPr/>
          </p:nvSpPr>
          <p:spPr>
            <a:xfrm>
              <a:off x="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613" name="Google Shape;613;p24"/>
            <p:cNvSpPr/>
            <p:nvPr/>
          </p:nvSpPr>
          <p:spPr>
            <a:xfrm>
              <a:off x="11012847"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614" name="Google Shape;614;p24"/>
            <p:cNvSpPr/>
            <p:nvPr/>
          </p:nvSpPr>
          <p:spPr>
            <a:xfrm>
              <a:off x="11012847"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615" name="Google Shape;615;p24"/>
            <p:cNvSpPr/>
            <p:nvPr/>
          </p:nvSpPr>
          <p:spPr>
            <a:xfrm>
              <a:off x="11012847"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616" name="Google Shape;616;p24"/>
            <p:cNvSpPr/>
            <p:nvPr/>
          </p:nvSpPr>
          <p:spPr>
            <a:xfrm>
              <a:off x="550642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617" name="Google Shape;617;p24"/>
            <p:cNvSpPr/>
            <p:nvPr/>
          </p:nvSpPr>
          <p:spPr>
            <a:xfrm>
              <a:off x="550642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618" name="Google Shape;618;p24"/>
            <p:cNvSpPr/>
            <p:nvPr/>
          </p:nvSpPr>
          <p:spPr>
            <a:xfrm>
              <a:off x="550642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619" name="Google Shape;619;p24"/>
            <p:cNvSpPr/>
            <p:nvPr/>
          </p:nvSpPr>
          <p:spPr>
            <a:xfrm>
              <a:off x="1651927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620" name="Google Shape;620;p24"/>
            <p:cNvSpPr/>
            <p:nvPr/>
          </p:nvSpPr>
          <p:spPr>
            <a:xfrm>
              <a:off x="1651927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621" name="Google Shape;621;p24"/>
            <p:cNvSpPr/>
            <p:nvPr/>
          </p:nvSpPr>
          <p:spPr>
            <a:xfrm>
              <a:off x="1651927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622" name="Google Shape;622;p24"/>
            <p:cNvSpPr/>
            <p:nvPr/>
          </p:nvSpPr>
          <p:spPr>
            <a:xfrm>
              <a:off x="2202569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623" name="Google Shape;623;p24"/>
            <p:cNvSpPr/>
            <p:nvPr/>
          </p:nvSpPr>
          <p:spPr>
            <a:xfrm>
              <a:off x="2202569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624" name="Google Shape;624;p24"/>
            <p:cNvSpPr/>
            <p:nvPr/>
          </p:nvSpPr>
          <p:spPr>
            <a:xfrm>
              <a:off x="2202569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grpSp>
      <p:pic>
        <p:nvPicPr>
          <p:cNvPr id="625" name="Google Shape;625;p24"/>
          <p:cNvPicPr preferRelativeResize="0"/>
          <p:nvPr/>
        </p:nvPicPr>
        <p:blipFill>
          <a:blip r:embed="rId4">
            <a:alphaModFix/>
          </a:blip>
          <a:stretch>
            <a:fillRect/>
          </a:stretch>
        </p:blipFill>
        <p:spPr>
          <a:xfrm>
            <a:off x="696450" y="1038432"/>
            <a:ext cx="2943625" cy="3150643"/>
          </a:xfrm>
          <a:prstGeom prst="rect">
            <a:avLst/>
          </a:prstGeom>
          <a:noFill/>
          <a:ln>
            <a:noFill/>
          </a:ln>
        </p:spPr>
      </p:pic>
      <p:grpSp>
        <p:nvGrpSpPr>
          <p:cNvPr id="626" name="Google Shape;626;p24"/>
          <p:cNvGrpSpPr/>
          <p:nvPr/>
        </p:nvGrpSpPr>
        <p:grpSpPr>
          <a:xfrm>
            <a:off x="3946940" y="255407"/>
            <a:ext cx="3220732" cy="2611203"/>
            <a:chOff x="-3810" y="0"/>
            <a:chExt cx="1956182" cy="1585971"/>
          </a:xfrm>
        </p:grpSpPr>
        <p:sp>
          <p:nvSpPr>
            <p:cNvPr id="627" name="Google Shape;627;p24"/>
            <p:cNvSpPr/>
            <p:nvPr/>
          </p:nvSpPr>
          <p:spPr>
            <a:xfrm>
              <a:off x="10160" y="16510"/>
              <a:ext cx="1926972" cy="1559302"/>
            </a:xfrm>
            <a:custGeom>
              <a:rect b="b" l="l" r="r" t="t"/>
              <a:pathLst>
                <a:path extrusionOk="0" h="1559302" w="1926972">
                  <a:moveTo>
                    <a:pt x="1926972" y="1559302"/>
                  </a:moveTo>
                  <a:lnTo>
                    <a:pt x="0" y="1551681"/>
                  </a:lnTo>
                  <a:lnTo>
                    <a:pt x="0" y="554033"/>
                  </a:lnTo>
                  <a:lnTo>
                    <a:pt x="17780" y="19050"/>
                  </a:lnTo>
                  <a:lnTo>
                    <a:pt x="958730" y="0"/>
                  </a:lnTo>
                  <a:lnTo>
                    <a:pt x="1907922" y="5080"/>
                  </a:lnTo>
                  <a:close/>
                </a:path>
              </a:pathLst>
            </a:custGeom>
            <a:solidFill>
              <a:srgbClr val="ECB19B"/>
            </a:solidFill>
            <a:ln>
              <a:noFill/>
            </a:ln>
          </p:spPr>
        </p:sp>
        <p:sp>
          <p:nvSpPr>
            <p:cNvPr id="628" name="Google Shape;628;p24"/>
            <p:cNvSpPr/>
            <p:nvPr/>
          </p:nvSpPr>
          <p:spPr>
            <a:xfrm>
              <a:off x="-3810" y="0"/>
              <a:ext cx="1956182" cy="1585971"/>
            </a:xfrm>
            <a:custGeom>
              <a:rect b="b" l="l" r="r" t="t"/>
              <a:pathLst>
                <a:path extrusionOk="0" h="1585971" w="1956182">
                  <a:moveTo>
                    <a:pt x="1921892" y="21590"/>
                  </a:moveTo>
                  <a:cubicBezTo>
                    <a:pt x="1923162" y="34290"/>
                    <a:pt x="1923162" y="44450"/>
                    <a:pt x="1924432" y="54610"/>
                  </a:cubicBezTo>
                  <a:cubicBezTo>
                    <a:pt x="1926971" y="86931"/>
                    <a:pt x="1928242" y="119639"/>
                    <a:pt x="1930782" y="151179"/>
                  </a:cubicBezTo>
                  <a:cubicBezTo>
                    <a:pt x="1930782" y="196737"/>
                    <a:pt x="1943482" y="1095041"/>
                    <a:pt x="1949832" y="1140599"/>
                  </a:cubicBezTo>
                  <a:cubicBezTo>
                    <a:pt x="1956182" y="1209519"/>
                    <a:pt x="1952371" y="1279608"/>
                    <a:pt x="1952371" y="1348529"/>
                  </a:cubicBezTo>
                  <a:cubicBezTo>
                    <a:pt x="1952371" y="1409272"/>
                    <a:pt x="1953642" y="1465343"/>
                    <a:pt x="1954912" y="1525011"/>
                  </a:cubicBezTo>
                  <a:cubicBezTo>
                    <a:pt x="1954912" y="1546602"/>
                    <a:pt x="1954912" y="1560571"/>
                    <a:pt x="1954912" y="1584702"/>
                  </a:cubicBezTo>
                  <a:cubicBezTo>
                    <a:pt x="1932052" y="1584702"/>
                    <a:pt x="1911732" y="1585971"/>
                    <a:pt x="1890628" y="1584702"/>
                  </a:cubicBezTo>
                  <a:cubicBezTo>
                    <a:pt x="1795619" y="1579621"/>
                    <a:pt x="1699149" y="1585971"/>
                    <a:pt x="1604141" y="1580891"/>
                  </a:cubicBezTo>
                  <a:cubicBezTo>
                    <a:pt x="1547136" y="1577081"/>
                    <a:pt x="1491592" y="1579621"/>
                    <a:pt x="1434587" y="1577081"/>
                  </a:cubicBezTo>
                  <a:cubicBezTo>
                    <a:pt x="1408277" y="1575811"/>
                    <a:pt x="1381967" y="1574541"/>
                    <a:pt x="1355657" y="1573271"/>
                  </a:cubicBezTo>
                  <a:cubicBezTo>
                    <a:pt x="1339579" y="1573271"/>
                    <a:pt x="1324962" y="1574541"/>
                    <a:pt x="1308884" y="1574541"/>
                  </a:cubicBezTo>
                  <a:cubicBezTo>
                    <a:pt x="1267957" y="1573271"/>
                    <a:pt x="1155409" y="1574541"/>
                    <a:pt x="1114482" y="1573271"/>
                  </a:cubicBezTo>
                  <a:cubicBezTo>
                    <a:pt x="1085248" y="1572002"/>
                    <a:pt x="500581" y="1580891"/>
                    <a:pt x="471348" y="1579621"/>
                  </a:cubicBezTo>
                  <a:cubicBezTo>
                    <a:pt x="464040" y="1579621"/>
                    <a:pt x="455270" y="1580891"/>
                    <a:pt x="447961" y="1580891"/>
                  </a:cubicBezTo>
                  <a:cubicBezTo>
                    <a:pt x="430421" y="1580891"/>
                    <a:pt x="414343" y="1582161"/>
                    <a:pt x="396803" y="1582161"/>
                  </a:cubicBezTo>
                  <a:cubicBezTo>
                    <a:pt x="352953" y="1582161"/>
                    <a:pt x="310564" y="1580891"/>
                    <a:pt x="266714" y="1579621"/>
                  </a:cubicBezTo>
                  <a:cubicBezTo>
                    <a:pt x="240404" y="1578352"/>
                    <a:pt x="214094" y="1577081"/>
                    <a:pt x="189246" y="1575811"/>
                  </a:cubicBezTo>
                  <a:cubicBezTo>
                    <a:pt x="142473" y="1574541"/>
                    <a:pt x="95699" y="1573271"/>
                    <a:pt x="48260" y="1573271"/>
                  </a:cubicBezTo>
                  <a:cubicBezTo>
                    <a:pt x="38100" y="1573271"/>
                    <a:pt x="29210" y="1573271"/>
                    <a:pt x="19050" y="1572002"/>
                  </a:cubicBezTo>
                  <a:cubicBezTo>
                    <a:pt x="10160" y="1570731"/>
                    <a:pt x="5080" y="1564381"/>
                    <a:pt x="7620" y="1555491"/>
                  </a:cubicBezTo>
                  <a:cubicBezTo>
                    <a:pt x="16510" y="1523751"/>
                    <a:pt x="12700" y="1494547"/>
                    <a:pt x="11430" y="1464175"/>
                  </a:cubicBezTo>
                  <a:cubicBezTo>
                    <a:pt x="10160" y="1402263"/>
                    <a:pt x="6350" y="1341520"/>
                    <a:pt x="7620" y="1279608"/>
                  </a:cubicBezTo>
                  <a:cubicBezTo>
                    <a:pt x="5080" y="1202510"/>
                    <a:pt x="0" y="248135"/>
                    <a:pt x="7620" y="169869"/>
                  </a:cubicBezTo>
                  <a:cubicBezTo>
                    <a:pt x="8890" y="154683"/>
                    <a:pt x="7620" y="138329"/>
                    <a:pt x="8890" y="123143"/>
                  </a:cubicBezTo>
                  <a:cubicBezTo>
                    <a:pt x="10160" y="98612"/>
                    <a:pt x="12700" y="71745"/>
                    <a:pt x="13970" y="44450"/>
                  </a:cubicBezTo>
                  <a:cubicBezTo>
                    <a:pt x="13970" y="41910"/>
                    <a:pt x="15240" y="39370"/>
                    <a:pt x="16510" y="38100"/>
                  </a:cubicBezTo>
                  <a:cubicBezTo>
                    <a:pt x="38100" y="35560"/>
                    <a:pt x="59157" y="30480"/>
                    <a:pt x="82544" y="29210"/>
                  </a:cubicBezTo>
                  <a:cubicBezTo>
                    <a:pt x="122009" y="25400"/>
                    <a:pt x="161474" y="22860"/>
                    <a:pt x="202401" y="20320"/>
                  </a:cubicBezTo>
                  <a:cubicBezTo>
                    <a:pt x="230173" y="17780"/>
                    <a:pt x="257944" y="16510"/>
                    <a:pt x="284254" y="13970"/>
                  </a:cubicBezTo>
                  <a:cubicBezTo>
                    <a:pt x="310564" y="11430"/>
                    <a:pt x="338336" y="8890"/>
                    <a:pt x="364646" y="8890"/>
                  </a:cubicBezTo>
                  <a:cubicBezTo>
                    <a:pt x="393879" y="7620"/>
                    <a:pt x="423113" y="10160"/>
                    <a:pt x="452346" y="8890"/>
                  </a:cubicBezTo>
                  <a:cubicBezTo>
                    <a:pt x="488888" y="8890"/>
                    <a:pt x="1151024" y="6350"/>
                    <a:pt x="1187565" y="5080"/>
                  </a:cubicBezTo>
                  <a:cubicBezTo>
                    <a:pt x="1222645" y="3810"/>
                    <a:pt x="1257725" y="2540"/>
                    <a:pt x="1294267" y="2540"/>
                  </a:cubicBezTo>
                  <a:cubicBezTo>
                    <a:pt x="1354195" y="1270"/>
                    <a:pt x="1412662" y="0"/>
                    <a:pt x="1472591" y="0"/>
                  </a:cubicBezTo>
                  <a:cubicBezTo>
                    <a:pt x="1497439" y="0"/>
                    <a:pt x="1523749" y="2540"/>
                    <a:pt x="1548597" y="2540"/>
                  </a:cubicBezTo>
                  <a:cubicBezTo>
                    <a:pt x="1617296" y="3810"/>
                    <a:pt x="1687456" y="5080"/>
                    <a:pt x="1756154" y="7620"/>
                  </a:cubicBezTo>
                  <a:cubicBezTo>
                    <a:pt x="1792696" y="8890"/>
                    <a:pt x="1829238" y="12700"/>
                    <a:pt x="1865779" y="16510"/>
                  </a:cubicBezTo>
                  <a:cubicBezTo>
                    <a:pt x="1874549" y="16510"/>
                    <a:pt x="1883319" y="16510"/>
                    <a:pt x="1890628" y="16510"/>
                  </a:cubicBezTo>
                  <a:cubicBezTo>
                    <a:pt x="1902842" y="17780"/>
                    <a:pt x="1911732" y="20320"/>
                    <a:pt x="1921892" y="21590"/>
                  </a:cubicBezTo>
                  <a:close/>
                  <a:moveTo>
                    <a:pt x="1932052" y="1568191"/>
                  </a:moveTo>
                  <a:cubicBezTo>
                    <a:pt x="1933322" y="1551681"/>
                    <a:pt x="1934592" y="1538981"/>
                    <a:pt x="1934592" y="1526281"/>
                  </a:cubicBezTo>
                  <a:cubicBezTo>
                    <a:pt x="1933322" y="1459503"/>
                    <a:pt x="1932052" y="1397591"/>
                    <a:pt x="1932052" y="1331007"/>
                  </a:cubicBezTo>
                  <a:cubicBezTo>
                    <a:pt x="1932052" y="1300635"/>
                    <a:pt x="1934592" y="1270263"/>
                    <a:pt x="1933322" y="1239891"/>
                  </a:cubicBezTo>
                  <a:cubicBezTo>
                    <a:pt x="1933322" y="1211856"/>
                    <a:pt x="1932052" y="1182652"/>
                    <a:pt x="1930782" y="1154616"/>
                  </a:cubicBezTo>
                  <a:cubicBezTo>
                    <a:pt x="1925702" y="1111395"/>
                    <a:pt x="1914272" y="216595"/>
                    <a:pt x="1914272" y="173374"/>
                  </a:cubicBezTo>
                  <a:cubicBezTo>
                    <a:pt x="1911732" y="137161"/>
                    <a:pt x="1909192" y="99781"/>
                    <a:pt x="1906652" y="63500"/>
                  </a:cubicBezTo>
                  <a:cubicBezTo>
                    <a:pt x="1905382" y="44450"/>
                    <a:pt x="1904112" y="43180"/>
                    <a:pt x="1886243" y="41910"/>
                  </a:cubicBezTo>
                  <a:cubicBezTo>
                    <a:pt x="1881858" y="41910"/>
                    <a:pt x="1878934" y="41910"/>
                    <a:pt x="1874549" y="40640"/>
                  </a:cubicBezTo>
                  <a:cubicBezTo>
                    <a:pt x="1838008" y="36830"/>
                    <a:pt x="1800004" y="31750"/>
                    <a:pt x="1763462" y="30480"/>
                  </a:cubicBezTo>
                  <a:cubicBezTo>
                    <a:pt x="1674301" y="26670"/>
                    <a:pt x="1583677" y="25400"/>
                    <a:pt x="1494516" y="22860"/>
                  </a:cubicBezTo>
                  <a:cubicBezTo>
                    <a:pt x="1481361" y="22860"/>
                    <a:pt x="1466744" y="22860"/>
                    <a:pt x="1453589" y="22860"/>
                  </a:cubicBezTo>
                  <a:cubicBezTo>
                    <a:pt x="1431664" y="22860"/>
                    <a:pt x="1409739" y="22860"/>
                    <a:pt x="1389275" y="22860"/>
                  </a:cubicBezTo>
                  <a:cubicBezTo>
                    <a:pt x="1342502" y="22860"/>
                    <a:pt x="1295729" y="22860"/>
                    <a:pt x="1250417" y="24130"/>
                  </a:cubicBezTo>
                  <a:cubicBezTo>
                    <a:pt x="1210952" y="25400"/>
                    <a:pt x="545893" y="29210"/>
                    <a:pt x="506428" y="29210"/>
                  </a:cubicBezTo>
                  <a:cubicBezTo>
                    <a:pt x="442115" y="29210"/>
                    <a:pt x="377801" y="26670"/>
                    <a:pt x="313488" y="33020"/>
                  </a:cubicBezTo>
                  <a:cubicBezTo>
                    <a:pt x="279869" y="36830"/>
                    <a:pt x="247713" y="36830"/>
                    <a:pt x="215556" y="38100"/>
                  </a:cubicBezTo>
                  <a:cubicBezTo>
                    <a:pt x="160013" y="41910"/>
                    <a:pt x="104469" y="45720"/>
                    <a:pt x="49530" y="50800"/>
                  </a:cubicBezTo>
                  <a:cubicBezTo>
                    <a:pt x="36830" y="50800"/>
                    <a:pt x="34290" y="53340"/>
                    <a:pt x="33020" y="68241"/>
                  </a:cubicBezTo>
                  <a:cubicBezTo>
                    <a:pt x="31750" y="89267"/>
                    <a:pt x="31750" y="110294"/>
                    <a:pt x="30480" y="131320"/>
                  </a:cubicBezTo>
                  <a:cubicBezTo>
                    <a:pt x="29210" y="166365"/>
                    <a:pt x="26670" y="200241"/>
                    <a:pt x="25400" y="235285"/>
                  </a:cubicBezTo>
                  <a:cubicBezTo>
                    <a:pt x="20320" y="272666"/>
                    <a:pt x="26670" y="1186156"/>
                    <a:pt x="29210" y="1223537"/>
                  </a:cubicBezTo>
                  <a:cubicBezTo>
                    <a:pt x="29210" y="1263254"/>
                    <a:pt x="29210" y="1304139"/>
                    <a:pt x="30480" y="1343856"/>
                  </a:cubicBezTo>
                  <a:cubicBezTo>
                    <a:pt x="30480" y="1373060"/>
                    <a:pt x="33020" y="1402263"/>
                    <a:pt x="33020" y="1431467"/>
                  </a:cubicBezTo>
                  <a:cubicBezTo>
                    <a:pt x="33020" y="1463007"/>
                    <a:pt x="33020" y="1494547"/>
                    <a:pt x="31750" y="1526281"/>
                  </a:cubicBezTo>
                  <a:cubicBezTo>
                    <a:pt x="31750" y="1530091"/>
                    <a:pt x="31750" y="1532631"/>
                    <a:pt x="31750" y="1536441"/>
                  </a:cubicBezTo>
                  <a:cubicBezTo>
                    <a:pt x="31750" y="1546602"/>
                    <a:pt x="35560" y="1550412"/>
                    <a:pt x="44450" y="1550412"/>
                  </a:cubicBezTo>
                  <a:cubicBezTo>
                    <a:pt x="62081" y="1550412"/>
                    <a:pt x="82544" y="1551681"/>
                    <a:pt x="101546" y="1551681"/>
                  </a:cubicBezTo>
                  <a:cubicBezTo>
                    <a:pt x="129318" y="1551681"/>
                    <a:pt x="158551" y="1549141"/>
                    <a:pt x="186323" y="1551681"/>
                  </a:cubicBezTo>
                  <a:cubicBezTo>
                    <a:pt x="231634" y="1555491"/>
                    <a:pt x="276946" y="1558031"/>
                    <a:pt x="322258" y="1556762"/>
                  </a:cubicBezTo>
                  <a:cubicBezTo>
                    <a:pt x="351491" y="1555491"/>
                    <a:pt x="379263" y="1558031"/>
                    <a:pt x="408496" y="1558031"/>
                  </a:cubicBezTo>
                  <a:cubicBezTo>
                    <a:pt x="450885" y="1558031"/>
                    <a:pt x="493273" y="1556762"/>
                    <a:pt x="535661" y="1558031"/>
                  </a:cubicBezTo>
                  <a:cubicBezTo>
                    <a:pt x="598513" y="1559302"/>
                    <a:pt x="1288420" y="1549141"/>
                    <a:pt x="1352734" y="1551681"/>
                  </a:cubicBezTo>
                  <a:cubicBezTo>
                    <a:pt x="1380506" y="1552952"/>
                    <a:pt x="1408277" y="1554221"/>
                    <a:pt x="1434587" y="1554221"/>
                  </a:cubicBezTo>
                  <a:cubicBezTo>
                    <a:pt x="1482822" y="1556762"/>
                    <a:pt x="1529596" y="1552952"/>
                    <a:pt x="1577831" y="1556762"/>
                  </a:cubicBezTo>
                  <a:cubicBezTo>
                    <a:pt x="1617296" y="1559302"/>
                    <a:pt x="1656761" y="1559302"/>
                    <a:pt x="1696226" y="1561841"/>
                  </a:cubicBezTo>
                  <a:cubicBezTo>
                    <a:pt x="1754692" y="1565652"/>
                    <a:pt x="1813159" y="1568191"/>
                    <a:pt x="1871626" y="1569462"/>
                  </a:cubicBezTo>
                  <a:cubicBezTo>
                    <a:pt x="1893551" y="1569462"/>
                    <a:pt x="1911732" y="1568191"/>
                    <a:pt x="1932052" y="1568191"/>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629" name="Google Shape;629;p24"/>
          <p:cNvGrpSpPr/>
          <p:nvPr/>
        </p:nvGrpSpPr>
        <p:grpSpPr>
          <a:xfrm>
            <a:off x="3931424" y="2319018"/>
            <a:ext cx="4818865" cy="2611203"/>
            <a:chOff x="-3810" y="0"/>
            <a:chExt cx="2926844" cy="1585971"/>
          </a:xfrm>
        </p:grpSpPr>
        <p:sp>
          <p:nvSpPr>
            <p:cNvPr id="630" name="Google Shape;630;p24"/>
            <p:cNvSpPr/>
            <p:nvPr/>
          </p:nvSpPr>
          <p:spPr>
            <a:xfrm>
              <a:off x="10160" y="16510"/>
              <a:ext cx="2897634" cy="1559302"/>
            </a:xfrm>
            <a:custGeom>
              <a:rect b="b" l="l" r="r" t="t"/>
              <a:pathLst>
                <a:path extrusionOk="0" h="1559302" w="2897634">
                  <a:moveTo>
                    <a:pt x="2897634" y="1559302"/>
                  </a:moveTo>
                  <a:lnTo>
                    <a:pt x="0" y="1551681"/>
                  </a:lnTo>
                  <a:lnTo>
                    <a:pt x="0" y="554033"/>
                  </a:lnTo>
                  <a:lnTo>
                    <a:pt x="17780" y="19050"/>
                  </a:lnTo>
                  <a:lnTo>
                    <a:pt x="1442813" y="0"/>
                  </a:lnTo>
                  <a:lnTo>
                    <a:pt x="2878584" y="5080"/>
                  </a:lnTo>
                  <a:close/>
                </a:path>
              </a:pathLst>
            </a:custGeom>
            <a:solidFill>
              <a:srgbClr val="FFDDC5"/>
            </a:solidFill>
            <a:ln>
              <a:noFill/>
            </a:ln>
          </p:spPr>
        </p:sp>
        <p:sp>
          <p:nvSpPr>
            <p:cNvPr id="631" name="Google Shape;631;p24"/>
            <p:cNvSpPr/>
            <p:nvPr/>
          </p:nvSpPr>
          <p:spPr>
            <a:xfrm>
              <a:off x="-3810" y="0"/>
              <a:ext cx="2926844" cy="1585971"/>
            </a:xfrm>
            <a:custGeom>
              <a:rect b="b" l="l" r="r" t="t"/>
              <a:pathLst>
                <a:path extrusionOk="0" h="1585971" w="2926844">
                  <a:moveTo>
                    <a:pt x="2892554" y="21590"/>
                  </a:moveTo>
                  <a:cubicBezTo>
                    <a:pt x="2893824" y="34290"/>
                    <a:pt x="2893824" y="44450"/>
                    <a:pt x="2895094" y="54610"/>
                  </a:cubicBezTo>
                  <a:cubicBezTo>
                    <a:pt x="2897634" y="86931"/>
                    <a:pt x="2898904" y="119639"/>
                    <a:pt x="2901444" y="151179"/>
                  </a:cubicBezTo>
                  <a:cubicBezTo>
                    <a:pt x="2901444" y="196737"/>
                    <a:pt x="2914144" y="1095041"/>
                    <a:pt x="2920494" y="1140599"/>
                  </a:cubicBezTo>
                  <a:cubicBezTo>
                    <a:pt x="2926844" y="1209519"/>
                    <a:pt x="2923034" y="1279608"/>
                    <a:pt x="2923034" y="1348529"/>
                  </a:cubicBezTo>
                  <a:cubicBezTo>
                    <a:pt x="2923034" y="1409272"/>
                    <a:pt x="2924304" y="1465343"/>
                    <a:pt x="2925574" y="1525011"/>
                  </a:cubicBezTo>
                  <a:cubicBezTo>
                    <a:pt x="2925574" y="1546602"/>
                    <a:pt x="2925574" y="1560571"/>
                    <a:pt x="2925574" y="1584702"/>
                  </a:cubicBezTo>
                  <a:cubicBezTo>
                    <a:pt x="2902714" y="1584702"/>
                    <a:pt x="2882394" y="1585971"/>
                    <a:pt x="2858142" y="1584702"/>
                  </a:cubicBezTo>
                  <a:cubicBezTo>
                    <a:pt x="2713097" y="1579621"/>
                    <a:pt x="2565820" y="1585971"/>
                    <a:pt x="2420775" y="1580891"/>
                  </a:cubicBezTo>
                  <a:cubicBezTo>
                    <a:pt x="2333748" y="1577081"/>
                    <a:pt x="2248952" y="1579621"/>
                    <a:pt x="2161925" y="1577081"/>
                  </a:cubicBezTo>
                  <a:cubicBezTo>
                    <a:pt x="2121759" y="1575811"/>
                    <a:pt x="2081593" y="1574541"/>
                    <a:pt x="2041426" y="1573271"/>
                  </a:cubicBezTo>
                  <a:cubicBezTo>
                    <a:pt x="2016880" y="1573271"/>
                    <a:pt x="1994566" y="1574541"/>
                    <a:pt x="1970019" y="1574541"/>
                  </a:cubicBezTo>
                  <a:cubicBezTo>
                    <a:pt x="1907539" y="1573271"/>
                    <a:pt x="1735716" y="1574541"/>
                    <a:pt x="1673235" y="1573271"/>
                  </a:cubicBezTo>
                  <a:cubicBezTo>
                    <a:pt x="1628606" y="1572002"/>
                    <a:pt x="736021" y="1580891"/>
                    <a:pt x="691392" y="1579621"/>
                  </a:cubicBezTo>
                  <a:cubicBezTo>
                    <a:pt x="680234" y="1579621"/>
                    <a:pt x="666846" y="1580891"/>
                    <a:pt x="655688" y="1580891"/>
                  </a:cubicBezTo>
                  <a:cubicBezTo>
                    <a:pt x="628911" y="1580891"/>
                    <a:pt x="604365" y="1582161"/>
                    <a:pt x="577587" y="1582161"/>
                  </a:cubicBezTo>
                  <a:cubicBezTo>
                    <a:pt x="510643" y="1582161"/>
                    <a:pt x="445931" y="1580891"/>
                    <a:pt x="378987" y="1579621"/>
                  </a:cubicBezTo>
                  <a:cubicBezTo>
                    <a:pt x="338821" y="1578352"/>
                    <a:pt x="298654" y="1577081"/>
                    <a:pt x="260719" y="1575811"/>
                  </a:cubicBezTo>
                  <a:cubicBezTo>
                    <a:pt x="189313" y="1574541"/>
                    <a:pt x="117906" y="1573271"/>
                    <a:pt x="48260" y="1573271"/>
                  </a:cubicBezTo>
                  <a:cubicBezTo>
                    <a:pt x="38100" y="1573271"/>
                    <a:pt x="29210" y="1573271"/>
                    <a:pt x="19050" y="1572002"/>
                  </a:cubicBezTo>
                  <a:cubicBezTo>
                    <a:pt x="10160" y="1570731"/>
                    <a:pt x="5080" y="1564381"/>
                    <a:pt x="7620" y="1555491"/>
                  </a:cubicBezTo>
                  <a:cubicBezTo>
                    <a:pt x="16510" y="1523751"/>
                    <a:pt x="12700" y="1494547"/>
                    <a:pt x="11430" y="1464175"/>
                  </a:cubicBezTo>
                  <a:cubicBezTo>
                    <a:pt x="10160" y="1402263"/>
                    <a:pt x="6350" y="1341520"/>
                    <a:pt x="7620" y="1279608"/>
                  </a:cubicBezTo>
                  <a:cubicBezTo>
                    <a:pt x="5080" y="1202510"/>
                    <a:pt x="0" y="248135"/>
                    <a:pt x="7620" y="169869"/>
                  </a:cubicBezTo>
                  <a:cubicBezTo>
                    <a:pt x="8890" y="154683"/>
                    <a:pt x="7620" y="138329"/>
                    <a:pt x="8890" y="123143"/>
                  </a:cubicBezTo>
                  <a:cubicBezTo>
                    <a:pt x="10160" y="98612"/>
                    <a:pt x="12700" y="71745"/>
                    <a:pt x="13970" y="44450"/>
                  </a:cubicBezTo>
                  <a:cubicBezTo>
                    <a:pt x="13970" y="41910"/>
                    <a:pt x="15240" y="39370"/>
                    <a:pt x="16510" y="38100"/>
                  </a:cubicBezTo>
                  <a:cubicBezTo>
                    <a:pt x="38100" y="35560"/>
                    <a:pt x="62119" y="30480"/>
                    <a:pt x="97823" y="29210"/>
                  </a:cubicBezTo>
                  <a:cubicBezTo>
                    <a:pt x="158072" y="25400"/>
                    <a:pt x="218322" y="22860"/>
                    <a:pt x="280803" y="20320"/>
                  </a:cubicBezTo>
                  <a:cubicBezTo>
                    <a:pt x="323200" y="17780"/>
                    <a:pt x="365598" y="16510"/>
                    <a:pt x="405765" y="13970"/>
                  </a:cubicBezTo>
                  <a:cubicBezTo>
                    <a:pt x="445931" y="11430"/>
                    <a:pt x="488329" y="8890"/>
                    <a:pt x="528495" y="8890"/>
                  </a:cubicBezTo>
                  <a:cubicBezTo>
                    <a:pt x="573124" y="7620"/>
                    <a:pt x="617753" y="10160"/>
                    <a:pt x="662383" y="8890"/>
                  </a:cubicBezTo>
                  <a:cubicBezTo>
                    <a:pt x="718169" y="8890"/>
                    <a:pt x="1729022" y="6350"/>
                    <a:pt x="1784808" y="5080"/>
                  </a:cubicBezTo>
                  <a:cubicBezTo>
                    <a:pt x="1838363" y="3810"/>
                    <a:pt x="1891918" y="2540"/>
                    <a:pt x="1947705" y="2540"/>
                  </a:cubicBezTo>
                  <a:cubicBezTo>
                    <a:pt x="2039195" y="1270"/>
                    <a:pt x="2128453" y="0"/>
                    <a:pt x="2219943" y="0"/>
                  </a:cubicBezTo>
                  <a:cubicBezTo>
                    <a:pt x="2257878" y="0"/>
                    <a:pt x="2298045" y="2540"/>
                    <a:pt x="2335979" y="2540"/>
                  </a:cubicBezTo>
                  <a:cubicBezTo>
                    <a:pt x="2440858" y="3810"/>
                    <a:pt x="2547968" y="5080"/>
                    <a:pt x="2652847" y="7620"/>
                  </a:cubicBezTo>
                  <a:cubicBezTo>
                    <a:pt x="2708634" y="8890"/>
                    <a:pt x="2764420" y="12700"/>
                    <a:pt x="2820207" y="16510"/>
                  </a:cubicBezTo>
                  <a:cubicBezTo>
                    <a:pt x="2833595" y="16510"/>
                    <a:pt x="2846984" y="16510"/>
                    <a:pt x="2858142" y="16510"/>
                  </a:cubicBezTo>
                  <a:cubicBezTo>
                    <a:pt x="2873504" y="17780"/>
                    <a:pt x="2882394" y="20320"/>
                    <a:pt x="2892554" y="21590"/>
                  </a:cubicBezTo>
                  <a:close/>
                  <a:moveTo>
                    <a:pt x="2902714" y="1568191"/>
                  </a:moveTo>
                  <a:cubicBezTo>
                    <a:pt x="2903984" y="1551681"/>
                    <a:pt x="2905254" y="1538981"/>
                    <a:pt x="2905254" y="1526281"/>
                  </a:cubicBezTo>
                  <a:cubicBezTo>
                    <a:pt x="2903984" y="1459503"/>
                    <a:pt x="2902714" y="1397591"/>
                    <a:pt x="2902714" y="1331007"/>
                  </a:cubicBezTo>
                  <a:cubicBezTo>
                    <a:pt x="2902714" y="1300635"/>
                    <a:pt x="2905254" y="1270263"/>
                    <a:pt x="2903984" y="1239891"/>
                  </a:cubicBezTo>
                  <a:cubicBezTo>
                    <a:pt x="2903984" y="1211856"/>
                    <a:pt x="2902714" y="1182652"/>
                    <a:pt x="2901444" y="1154616"/>
                  </a:cubicBezTo>
                  <a:cubicBezTo>
                    <a:pt x="2896364" y="1111395"/>
                    <a:pt x="2884934" y="216595"/>
                    <a:pt x="2884934" y="173374"/>
                  </a:cubicBezTo>
                  <a:cubicBezTo>
                    <a:pt x="2882394" y="137161"/>
                    <a:pt x="2879854" y="99781"/>
                    <a:pt x="2877314" y="63500"/>
                  </a:cubicBezTo>
                  <a:cubicBezTo>
                    <a:pt x="2876044" y="44450"/>
                    <a:pt x="2874774" y="43180"/>
                    <a:pt x="2851447" y="41910"/>
                  </a:cubicBezTo>
                  <a:cubicBezTo>
                    <a:pt x="2844753" y="41910"/>
                    <a:pt x="2840290" y="41910"/>
                    <a:pt x="2833595" y="40640"/>
                  </a:cubicBezTo>
                  <a:cubicBezTo>
                    <a:pt x="2777809" y="36830"/>
                    <a:pt x="2719791" y="31750"/>
                    <a:pt x="2664004" y="30480"/>
                  </a:cubicBezTo>
                  <a:cubicBezTo>
                    <a:pt x="2527885" y="26670"/>
                    <a:pt x="2389535" y="25400"/>
                    <a:pt x="2253416" y="22860"/>
                  </a:cubicBezTo>
                  <a:cubicBezTo>
                    <a:pt x="2233332" y="22860"/>
                    <a:pt x="2211018" y="22860"/>
                    <a:pt x="2190934" y="22860"/>
                  </a:cubicBezTo>
                  <a:cubicBezTo>
                    <a:pt x="2157462" y="22860"/>
                    <a:pt x="2123991" y="22860"/>
                    <a:pt x="2092750" y="22860"/>
                  </a:cubicBezTo>
                  <a:cubicBezTo>
                    <a:pt x="2021343" y="22860"/>
                    <a:pt x="1949936" y="22860"/>
                    <a:pt x="1880761" y="24130"/>
                  </a:cubicBezTo>
                  <a:cubicBezTo>
                    <a:pt x="1820512" y="25400"/>
                    <a:pt x="805196" y="29210"/>
                    <a:pt x="744947" y="29210"/>
                  </a:cubicBezTo>
                  <a:cubicBezTo>
                    <a:pt x="646762" y="29210"/>
                    <a:pt x="548578" y="26670"/>
                    <a:pt x="450394" y="33020"/>
                  </a:cubicBezTo>
                  <a:cubicBezTo>
                    <a:pt x="399070" y="36830"/>
                    <a:pt x="349978" y="36830"/>
                    <a:pt x="300886" y="38100"/>
                  </a:cubicBezTo>
                  <a:cubicBezTo>
                    <a:pt x="216090" y="41910"/>
                    <a:pt x="131295" y="45720"/>
                    <a:pt x="49530" y="50800"/>
                  </a:cubicBezTo>
                  <a:cubicBezTo>
                    <a:pt x="36830" y="50800"/>
                    <a:pt x="34290" y="53340"/>
                    <a:pt x="33020" y="68241"/>
                  </a:cubicBezTo>
                  <a:cubicBezTo>
                    <a:pt x="31750" y="89267"/>
                    <a:pt x="31750" y="110294"/>
                    <a:pt x="30480" y="131320"/>
                  </a:cubicBezTo>
                  <a:cubicBezTo>
                    <a:pt x="29210" y="166365"/>
                    <a:pt x="26670" y="200241"/>
                    <a:pt x="25400" y="235285"/>
                  </a:cubicBezTo>
                  <a:cubicBezTo>
                    <a:pt x="20320" y="272666"/>
                    <a:pt x="26670" y="1186156"/>
                    <a:pt x="29210" y="1223537"/>
                  </a:cubicBezTo>
                  <a:cubicBezTo>
                    <a:pt x="29210" y="1263254"/>
                    <a:pt x="29210" y="1304139"/>
                    <a:pt x="30480" y="1343856"/>
                  </a:cubicBezTo>
                  <a:cubicBezTo>
                    <a:pt x="30480" y="1373060"/>
                    <a:pt x="33020" y="1402263"/>
                    <a:pt x="33020" y="1431467"/>
                  </a:cubicBezTo>
                  <a:cubicBezTo>
                    <a:pt x="33020" y="1463007"/>
                    <a:pt x="33020" y="1494547"/>
                    <a:pt x="31750" y="1526281"/>
                  </a:cubicBezTo>
                  <a:cubicBezTo>
                    <a:pt x="31750" y="1530091"/>
                    <a:pt x="31750" y="1532631"/>
                    <a:pt x="31750" y="1536441"/>
                  </a:cubicBezTo>
                  <a:cubicBezTo>
                    <a:pt x="31750" y="1546602"/>
                    <a:pt x="35560" y="1550412"/>
                    <a:pt x="44450" y="1550412"/>
                  </a:cubicBezTo>
                  <a:cubicBezTo>
                    <a:pt x="66582" y="1550412"/>
                    <a:pt x="97823" y="1551681"/>
                    <a:pt x="126832" y="1551681"/>
                  </a:cubicBezTo>
                  <a:cubicBezTo>
                    <a:pt x="169230" y="1551681"/>
                    <a:pt x="213859" y="1549141"/>
                    <a:pt x="256257" y="1551681"/>
                  </a:cubicBezTo>
                  <a:cubicBezTo>
                    <a:pt x="325432" y="1555491"/>
                    <a:pt x="394607" y="1558031"/>
                    <a:pt x="463783" y="1556762"/>
                  </a:cubicBezTo>
                  <a:cubicBezTo>
                    <a:pt x="508412" y="1555491"/>
                    <a:pt x="550810" y="1558031"/>
                    <a:pt x="595439" y="1558031"/>
                  </a:cubicBezTo>
                  <a:cubicBezTo>
                    <a:pt x="660151" y="1558031"/>
                    <a:pt x="724864" y="1556762"/>
                    <a:pt x="789576" y="1558031"/>
                  </a:cubicBezTo>
                  <a:cubicBezTo>
                    <a:pt x="885529" y="1559302"/>
                    <a:pt x="1938779" y="1549141"/>
                    <a:pt x="2036964" y="1551681"/>
                  </a:cubicBezTo>
                  <a:cubicBezTo>
                    <a:pt x="2079361" y="1552952"/>
                    <a:pt x="2121759" y="1554221"/>
                    <a:pt x="2161925" y="1554221"/>
                  </a:cubicBezTo>
                  <a:cubicBezTo>
                    <a:pt x="2235564" y="1556762"/>
                    <a:pt x="2306970" y="1552952"/>
                    <a:pt x="2380609" y="1556762"/>
                  </a:cubicBezTo>
                  <a:cubicBezTo>
                    <a:pt x="2440858" y="1559302"/>
                    <a:pt x="2501108" y="1559302"/>
                    <a:pt x="2561357" y="1561841"/>
                  </a:cubicBezTo>
                  <a:cubicBezTo>
                    <a:pt x="2650616" y="1565652"/>
                    <a:pt x="2739874" y="1568191"/>
                    <a:pt x="2829133" y="1569462"/>
                  </a:cubicBezTo>
                  <a:cubicBezTo>
                    <a:pt x="2862604" y="1569462"/>
                    <a:pt x="2882394" y="1568191"/>
                    <a:pt x="2902714" y="1568191"/>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632" name="Google Shape;632;p24"/>
          <p:cNvSpPr txBox="1"/>
          <p:nvPr/>
        </p:nvSpPr>
        <p:spPr>
          <a:xfrm>
            <a:off x="4293743" y="2593632"/>
            <a:ext cx="4096200" cy="20319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1" i="0" lang="en" sz="1100" u="none" cap="none" strike="noStrike">
                <a:solidFill>
                  <a:srgbClr val="020A0B"/>
                </a:solidFill>
                <a:latin typeface="Lato"/>
                <a:ea typeface="Lato"/>
                <a:cs typeface="Lato"/>
                <a:sym typeface="Lato"/>
              </a:rPr>
              <a:t>Lorem ipsum dolor sit amet, consectetur adipiscing elit. Mauris aliquam eu velit in tempor. Ut nec ipsum nec nunc sodales porta. Aliquam varius justo ac purus porta, vel tincidunt nisi condimentum.</a:t>
            </a:r>
            <a:endParaRPr sz="700"/>
          </a:p>
          <a:p>
            <a:pPr indent="0" lvl="1" marL="0" marR="0" rtl="0" algn="l">
              <a:lnSpc>
                <a:spcPct val="100000"/>
              </a:lnSpc>
              <a:spcBef>
                <a:spcPts val="0"/>
              </a:spcBef>
              <a:spcAft>
                <a:spcPts val="0"/>
              </a:spcAft>
              <a:buNone/>
            </a:pPr>
            <a:r>
              <a:t/>
            </a:r>
            <a:endParaRPr b="1" i="0" sz="1100" u="none" cap="none" strike="noStrike">
              <a:solidFill>
                <a:srgbClr val="020A0B"/>
              </a:solidFill>
              <a:latin typeface="Lato"/>
              <a:ea typeface="Lato"/>
              <a:cs typeface="Lato"/>
              <a:sym typeface="Lato"/>
            </a:endParaRPr>
          </a:p>
          <a:p>
            <a:pPr indent="0" lvl="1" marL="0" marR="0" rtl="0" algn="l">
              <a:lnSpc>
                <a:spcPct val="100000"/>
              </a:lnSpc>
              <a:spcBef>
                <a:spcPts val="0"/>
              </a:spcBef>
              <a:spcAft>
                <a:spcPts val="0"/>
              </a:spcAft>
              <a:buNone/>
            </a:pPr>
            <a:r>
              <a:rPr b="1" i="0" lang="en" sz="1100" u="none" cap="none" strike="noStrike">
                <a:solidFill>
                  <a:srgbClr val="020A0B"/>
                </a:solidFill>
                <a:latin typeface="Lato"/>
                <a:ea typeface="Lato"/>
                <a:cs typeface="Lato"/>
                <a:sym typeface="Lato"/>
              </a:rPr>
              <a:t>Sed maximus faucibus consequat. Aenean quam enim, porttitor id accumsan at, ornare vitae ligula. Sed condimentum lectus non tortor mattis sollicitudin. Proin nibh justo, consectetur vel nisi eu, finibus viverra sapien.</a:t>
            </a:r>
            <a:endParaRPr sz="700"/>
          </a:p>
          <a:p>
            <a:pPr indent="0" lvl="1" marL="0" marR="0" rtl="0" algn="l">
              <a:lnSpc>
                <a:spcPct val="100000"/>
              </a:lnSpc>
              <a:spcBef>
                <a:spcPts val="0"/>
              </a:spcBef>
              <a:spcAft>
                <a:spcPts val="0"/>
              </a:spcAft>
              <a:buNone/>
            </a:pPr>
            <a:r>
              <a:t/>
            </a:r>
            <a:endParaRPr b="1" i="0" sz="1100" u="none" cap="none" strike="noStrike">
              <a:solidFill>
                <a:srgbClr val="020A0B"/>
              </a:solidFill>
              <a:latin typeface="Lato"/>
              <a:ea typeface="Lato"/>
              <a:cs typeface="Lato"/>
              <a:sym typeface="Lato"/>
            </a:endParaRPr>
          </a:p>
          <a:p>
            <a:pPr indent="0" lvl="1" marL="0" marR="0" rtl="0" algn="l">
              <a:lnSpc>
                <a:spcPct val="100000"/>
              </a:lnSpc>
              <a:spcBef>
                <a:spcPts val="0"/>
              </a:spcBef>
              <a:spcAft>
                <a:spcPts val="0"/>
              </a:spcAft>
              <a:buNone/>
            </a:pPr>
            <a:r>
              <a:rPr b="1" i="0" lang="en" sz="1100" u="none" cap="none" strike="noStrike">
                <a:solidFill>
                  <a:srgbClr val="020A0B"/>
                </a:solidFill>
                <a:latin typeface="Lato"/>
                <a:ea typeface="Lato"/>
                <a:cs typeface="Lato"/>
                <a:sym typeface="Lato"/>
              </a:rPr>
              <a:t>Aenean eu libero consequat, ultrices enim et, cursus augue. Sed ac porttitor purus, ut suscipit elit. Pellentesque id nisi massa.</a:t>
            </a:r>
            <a:endParaRPr sz="700"/>
          </a:p>
        </p:txBody>
      </p:sp>
      <p:sp>
        <p:nvSpPr>
          <p:cNvPr id="633" name="Google Shape;633;p24"/>
          <p:cNvSpPr/>
          <p:nvPr/>
        </p:nvSpPr>
        <p:spPr>
          <a:xfrm>
            <a:off x="7280788" y="175298"/>
            <a:ext cx="1297081" cy="2181635"/>
          </a:xfrm>
          <a:custGeom>
            <a:rect b="b" l="l" r="r" t="t"/>
            <a:pathLst>
              <a:path extrusionOk="0" h="4363269" w="2594162">
                <a:moveTo>
                  <a:pt x="0" y="0"/>
                </a:moveTo>
                <a:lnTo>
                  <a:pt x="2594162" y="0"/>
                </a:lnTo>
                <a:lnTo>
                  <a:pt x="2594162" y="4363269"/>
                </a:lnTo>
                <a:lnTo>
                  <a:pt x="0" y="4363269"/>
                </a:lnTo>
                <a:lnTo>
                  <a:pt x="0" y="0"/>
                </a:lnTo>
                <a:close/>
              </a:path>
            </a:pathLst>
          </a:custGeom>
          <a:blipFill rotWithShape="1">
            <a:blip r:embed="rId5">
              <a:alphaModFix/>
            </a:blip>
            <a:stretch>
              <a:fillRect b="0" l="0" r="0" t="0"/>
            </a:stretch>
          </a:blipFill>
          <a:ln>
            <a:noFill/>
          </a:ln>
        </p:spPr>
      </p:sp>
      <p:sp>
        <p:nvSpPr>
          <p:cNvPr id="634" name="Google Shape;634;p24"/>
          <p:cNvSpPr txBox="1"/>
          <p:nvPr/>
        </p:nvSpPr>
        <p:spPr>
          <a:xfrm>
            <a:off x="4184225" y="433872"/>
            <a:ext cx="2717700" cy="1932900"/>
          </a:xfrm>
          <a:prstGeom prst="rect">
            <a:avLst/>
          </a:prstGeom>
          <a:noFill/>
          <a:ln>
            <a:noFill/>
          </a:ln>
        </p:spPr>
        <p:txBody>
          <a:bodyPr anchorCtr="0" anchor="t" bIns="0" lIns="0" spcFirstLastPara="1" rIns="0" wrap="square" tIns="0">
            <a:spAutoFit/>
          </a:bodyPr>
          <a:lstStyle/>
          <a:p>
            <a:pPr indent="0" lvl="0" marL="0" marR="0" rtl="0" algn="ctr">
              <a:lnSpc>
                <a:spcPct val="90994"/>
              </a:lnSpc>
              <a:spcBef>
                <a:spcPts val="0"/>
              </a:spcBef>
              <a:spcAft>
                <a:spcPts val="0"/>
              </a:spcAft>
              <a:buNone/>
            </a:pPr>
            <a:r>
              <a:rPr b="0" i="0" lang="en" sz="6900" u="none" cap="none" strike="noStrike">
                <a:solidFill>
                  <a:srgbClr val="930A00"/>
                </a:solidFill>
                <a:latin typeface="Fascinate Inline"/>
                <a:ea typeface="Fascinate Inline"/>
                <a:cs typeface="Fascinate Inline"/>
                <a:sym typeface="Fascinate Inline"/>
              </a:rPr>
              <a:t>Your Title</a:t>
            </a:r>
            <a:endParaRPr sz="700"/>
          </a:p>
        </p:txBody>
      </p:sp>
      <p:sp>
        <p:nvSpPr>
          <p:cNvPr id="635" name="Google Shape;635;p24"/>
          <p:cNvSpPr/>
          <p:nvPr/>
        </p:nvSpPr>
        <p:spPr>
          <a:xfrm rot="-268956">
            <a:off x="179827" y="550270"/>
            <a:ext cx="3986546" cy="3956647"/>
          </a:xfrm>
          <a:custGeom>
            <a:rect b="b" l="l" r="r" t="t"/>
            <a:pathLst>
              <a:path extrusionOk="0" h="7913293" w="7973091">
                <a:moveTo>
                  <a:pt x="0" y="0"/>
                </a:moveTo>
                <a:lnTo>
                  <a:pt x="7973092" y="0"/>
                </a:lnTo>
                <a:lnTo>
                  <a:pt x="7973092" y="7913293"/>
                </a:lnTo>
                <a:lnTo>
                  <a:pt x="0" y="7913293"/>
                </a:lnTo>
                <a:lnTo>
                  <a:pt x="0" y="0"/>
                </a:lnTo>
                <a:close/>
              </a:path>
            </a:pathLst>
          </a:custGeom>
          <a:blipFill rotWithShape="1">
            <a:blip r:embed="rId6">
              <a:alphaModFix/>
            </a:blip>
            <a:stretch>
              <a:fillRect b="0" l="0" r="0" t="0"/>
            </a:stretch>
          </a:blipFill>
          <a:ln>
            <a:noFill/>
          </a:ln>
        </p:spPr>
      </p:sp>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3A29"/>
        </a:solidFill>
      </p:bgPr>
    </p:bg>
    <p:spTree>
      <p:nvGrpSpPr>
        <p:cNvPr id="639" name="Shape 639"/>
        <p:cNvGrpSpPr/>
        <p:nvPr/>
      </p:nvGrpSpPr>
      <p:grpSpPr>
        <a:xfrm>
          <a:off x="0" y="0"/>
          <a:ext cx="0" cy="0"/>
          <a:chOff x="0" y="0"/>
          <a:chExt cx="0" cy="0"/>
        </a:xfrm>
      </p:grpSpPr>
      <p:grpSp>
        <p:nvGrpSpPr>
          <p:cNvPr id="640" name="Google Shape;640;p25"/>
          <p:cNvGrpSpPr/>
          <p:nvPr/>
        </p:nvGrpSpPr>
        <p:grpSpPr>
          <a:xfrm>
            <a:off x="-387897" y="0"/>
            <a:ext cx="10324544" cy="6306227"/>
            <a:chOff x="0" y="0"/>
            <a:chExt cx="27532116" cy="16816605"/>
          </a:xfrm>
        </p:grpSpPr>
        <p:sp>
          <p:nvSpPr>
            <p:cNvPr id="641" name="Google Shape;641;p25"/>
            <p:cNvSpPr/>
            <p:nvPr/>
          </p:nvSpPr>
          <p:spPr>
            <a:xfrm>
              <a:off x="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642" name="Google Shape;642;p25"/>
            <p:cNvSpPr/>
            <p:nvPr/>
          </p:nvSpPr>
          <p:spPr>
            <a:xfrm>
              <a:off x="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643" name="Google Shape;643;p25"/>
            <p:cNvSpPr/>
            <p:nvPr/>
          </p:nvSpPr>
          <p:spPr>
            <a:xfrm>
              <a:off x="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644" name="Google Shape;644;p25"/>
            <p:cNvSpPr/>
            <p:nvPr/>
          </p:nvSpPr>
          <p:spPr>
            <a:xfrm>
              <a:off x="11012847"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645" name="Google Shape;645;p25"/>
            <p:cNvSpPr/>
            <p:nvPr/>
          </p:nvSpPr>
          <p:spPr>
            <a:xfrm>
              <a:off x="11012847"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646" name="Google Shape;646;p25"/>
            <p:cNvSpPr/>
            <p:nvPr/>
          </p:nvSpPr>
          <p:spPr>
            <a:xfrm>
              <a:off x="11012847"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647" name="Google Shape;647;p25"/>
            <p:cNvSpPr/>
            <p:nvPr/>
          </p:nvSpPr>
          <p:spPr>
            <a:xfrm>
              <a:off x="550642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648" name="Google Shape;648;p25"/>
            <p:cNvSpPr/>
            <p:nvPr/>
          </p:nvSpPr>
          <p:spPr>
            <a:xfrm>
              <a:off x="550642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649" name="Google Shape;649;p25"/>
            <p:cNvSpPr/>
            <p:nvPr/>
          </p:nvSpPr>
          <p:spPr>
            <a:xfrm>
              <a:off x="550642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650" name="Google Shape;650;p25"/>
            <p:cNvSpPr/>
            <p:nvPr/>
          </p:nvSpPr>
          <p:spPr>
            <a:xfrm>
              <a:off x="1651927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651" name="Google Shape;651;p25"/>
            <p:cNvSpPr/>
            <p:nvPr/>
          </p:nvSpPr>
          <p:spPr>
            <a:xfrm>
              <a:off x="1651927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652" name="Google Shape;652;p25"/>
            <p:cNvSpPr/>
            <p:nvPr/>
          </p:nvSpPr>
          <p:spPr>
            <a:xfrm>
              <a:off x="1651927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653" name="Google Shape;653;p25"/>
            <p:cNvSpPr/>
            <p:nvPr/>
          </p:nvSpPr>
          <p:spPr>
            <a:xfrm>
              <a:off x="2202569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654" name="Google Shape;654;p25"/>
            <p:cNvSpPr/>
            <p:nvPr/>
          </p:nvSpPr>
          <p:spPr>
            <a:xfrm>
              <a:off x="2202569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655" name="Google Shape;655;p25"/>
            <p:cNvSpPr/>
            <p:nvPr/>
          </p:nvSpPr>
          <p:spPr>
            <a:xfrm>
              <a:off x="2202569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grpSp>
      <p:sp>
        <p:nvSpPr>
          <p:cNvPr id="656" name="Google Shape;656;p25"/>
          <p:cNvSpPr/>
          <p:nvPr/>
        </p:nvSpPr>
        <p:spPr>
          <a:xfrm flipH="1">
            <a:off x="0" y="0"/>
            <a:ext cx="3638767" cy="3513064"/>
          </a:xfrm>
          <a:custGeom>
            <a:rect b="b" l="l" r="r" t="t"/>
            <a:pathLst>
              <a:path extrusionOk="0" h="7026128" w="7277533">
                <a:moveTo>
                  <a:pt x="7277533" y="0"/>
                </a:moveTo>
                <a:lnTo>
                  <a:pt x="0" y="0"/>
                </a:lnTo>
                <a:lnTo>
                  <a:pt x="0" y="7026128"/>
                </a:lnTo>
                <a:lnTo>
                  <a:pt x="7277533" y="7026128"/>
                </a:lnTo>
                <a:lnTo>
                  <a:pt x="7277533" y="0"/>
                </a:lnTo>
                <a:close/>
              </a:path>
            </a:pathLst>
          </a:custGeom>
          <a:blipFill rotWithShape="1">
            <a:blip r:embed="rId4">
              <a:alphaModFix/>
            </a:blip>
            <a:stretch>
              <a:fillRect b="0" l="0" r="0" t="0"/>
            </a:stretch>
          </a:blipFill>
          <a:ln>
            <a:noFill/>
          </a:ln>
        </p:spPr>
      </p:sp>
      <p:pic>
        <p:nvPicPr>
          <p:cNvPr id="657" name="Google Shape;657;p25"/>
          <p:cNvPicPr preferRelativeResize="0"/>
          <p:nvPr/>
        </p:nvPicPr>
        <p:blipFill>
          <a:blip r:embed="rId5">
            <a:alphaModFix/>
          </a:blip>
          <a:stretch>
            <a:fillRect/>
          </a:stretch>
        </p:blipFill>
        <p:spPr>
          <a:xfrm>
            <a:off x="495562" y="2512324"/>
            <a:ext cx="2177300" cy="2329561"/>
          </a:xfrm>
          <a:prstGeom prst="rect">
            <a:avLst/>
          </a:prstGeom>
          <a:noFill/>
          <a:ln>
            <a:noFill/>
          </a:ln>
        </p:spPr>
      </p:pic>
      <p:pic>
        <p:nvPicPr>
          <p:cNvPr id="658" name="Google Shape;658;p25"/>
          <p:cNvPicPr preferRelativeResize="0"/>
          <p:nvPr/>
        </p:nvPicPr>
        <p:blipFill>
          <a:blip r:embed="rId6">
            <a:alphaModFix/>
          </a:blip>
          <a:stretch>
            <a:fillRect/>
          </a:stretch>
        </p:blipFill>
        <p:spPr>
          <a:xfrm>
            <a:off x="6371625" y="316975"/>
            <a:ext cx="2177300" cy="2332606"/>
          </a:xfrm>
          <a:prstGeom prst="rect">
            <a:avLst/>
          </a:prstGeom>
          <a:noFill/>
          <a:ln>
            <a:noFill/>
          </a:ln>
        </p:spPr>
      </p:pic>
      <p:grpSp>
        <p:nvGrpSpPr>
          <p:cNvPr id="659" name="Google Shape;659;p25"/>
          <p:cNvGrpSpPr/>
          <p:nvPr/>
        </p:nvGrpSpPr>
        <p:grpSpPr>
          <a:xfrm>
            <a:off x="3458907" y="417929"/>
            <a:ext cx="2776543" cy="2000718"/>
            <a:chOff x="-3810" y="0"/>
            <a:chExt cx="1686395" cy="1215180"/>
          </a:xfrm>
        </p:grpSpPr>
        <p:sp>
          <p:nvSpPr>
            <p:cNvPr id="660" name="Google Shape;660;p25"/>
            <p:cNvSpPr/>
            <p:nvPr/>
          </p:nvSpPr>
          <p:spPr>
            <a:xfrm>
              <a:off x="10160" y="16510"/>
              <a:ext cx="1657186" cy="1188510"/>
            </a:xfrm>
            <a:custGeom>
              <a:rect b="b" l="l" r="r" t="t"/>
              <a:pathLst>
                <a:path extrusionOk="0" h="1188510" w="1657186">
                  <a:moveTo>
                    <a:pt x="1657186" y="1188510"/>
                  </a:moveTo>
                  <a:lnTo>
                    <a:pt x="0" y="1180890"/>
                  </a:lnTo>
                  <a:lnTo>
                    <a:pt x="0" y="425433"/>
                  </a:lnTo>
                  <a:lnTo>
                    <a:pt x="17780" y="19050"/>
                  </a:lnTo>
                  <a:lnTo>
                    <a:pt x="824184" y="0"/>
                  </a:lnTo>
                  <a:lnTo>
                    <a:pt x="1638136" y="5080"/>
                  </a:lnTo>
                  <a:close/>
                </a:path>
              </a:pathLst>
            </a:custGeom>
            <a:solidFill>
              <a:srgbClr val="FFDDC5"/>
            </a:solidFill>
            <a:ln>
              <a:noFill/>
            </a:ln>
          </p:spPr>
        </p:sp>
        <p:sp>
          <p:nvSpPr>
            <p:cNvPr id="661" name="Google Shape;661;p25"/>
            <p:cNvSpPr/>
            <p:nvPr/>
          </p:nvSpPr>
          <p:spPr>
            <a:xfrm>
              <a:off x="-3810" y="0"/>
              <a:ext cx="1686395" cy="1215180"/>
            </a:xfrm>
            <a:custGeom>
              <a:rect b="b" l="l" r="r" t="t"/>
              <a:pathLst>
                <a:path extrusionOk="0" h="1215180" w="1686395">
                  <a:moveTo>
                    <a:pt x="1652106" y="21590"/>
                  </a:moveTo>
                  <a:cubicBezTo>
                    <a:pt x="1653376" y="34290"/>
                    <a:pt x="1653376" y="44450"/>
                    <a:pt x="1654645" y="54610"/>
                  </a:cubicBezTo>
                  <a:cubicBezTo>
                    <a:pt x="1657185" y="81194"/>
                    <a:pt x="1658456" y="105592"/>
                    <a:pt x="1660995" y="129119"/>
                  </a:cubicBezTo>
                  <a:cubicBezTo>
                    <a:pt x="1660995" y="163103"/>
                    <a:pt x="1673695" y="833191"/>
                    <a:pt x="1680045" y="867174"/>
                  </a:cubicBezTo>
                  <a:cubicBezTo>
                    <a:pt x="1686395" y="918586"/>
                    <a:pt x="1682585" y="970868"/>
                    <a:pt x="1682585" y="1022279"/>
                  </a:cubicBezTo>
                  <a:cubicBezTo>
                    <a:pt x="1682585" y="1067591"/>
                    <a:pt x="1683856" y="1109417"/>
                    <a:pt x="1685126" y="1154220"/>
                  </a:cubicBezTo>
                  <a:cubicBezTo>
                    <a:pt x="1685126" y="1175810"/>
                    <a:pt x="1685126" y="1189780"/>
                    <a:pt x="1685126" y="1213910"/>
                  </a:cubicBezTo>
                  <a:cubicBezTo>
                    <a:pt x="1662266" y="1213910"/>
                    <a:pt x="1641945" y="1215180"/>
                    <a:pt x="1621717" y="1213910"/>
                  </a:cubicBezTo>
                  <a:cubicBezTo>
                    <a:pt x="1540615" y="1208830"/>
                    <a:pt x="1458266" y="1215180"/>
                    <a:pt x="1377165" y="1210100"/>
                  </a:cubicBezTo>
                  <a:cubicBezTo>
                    <a:pt x="1328505" y="1206290"/>
                    <a:pt x="1281092" y="1208830"/>
                    <a:pt x="1232431" y="1206290"/>
                  </a:cubicBezTo>
                  <a:cubicBezTo>
                    <a:pt x="1209972" y="1205020"/>
                    <a:pt x="1187513" y="1203750"/>
                    <a:pt x="1165054" y="1202480"/>
                  </a:cubicBezTo>
                  <a:cubicBezTo>
                    <a:pt x="1151329" y="1202480"/>
                    <a:pt x="1138852" y="1203750"/>
                    <a:pt x="1125128" y="1203750"/>
                  </a:cubicBezTo>
                  <a:cubicBezTo>
                    <a:pt x="1090192" y="1202480"/>
                    <a:pt x="994118" y="1203750"/>
                    <a:pt x="959182" y="1202480"/>
                  </a:cubicBezTo>
                  <a:cubicBezTo>
                    <a:pt x="934228" y="1201210"/>
                    <a:pt x="435143" y="1210100"/>
                    <a:pt x="410189" y="1208830"/>
                  </a:cubicBezTo>
                  <a:cubicBezTo>
                    <a:pt x="403950" y="1208830"/>
                    <a:pt x="396464" y="1210100"/>
                    <a:pt x="390225" y="1210100"/>
                  </a:cubicBezTo>
                  <a:cubicBezTo>
                    <a:pt x="375253" y="1210100"/>
                    <a:pt x="361528" y="1211370"/>
                    <a:pt x="346556" y="1211370"/>
                  </a:cubicBezTo>
                  <a:cubicBezTo>
                    <a:pt x="309124" y="1211370"/>
                    <a:pt x="272941" y="1210100"/>
                    <a:pt x="235509" y="1208830"/>
                  </a:cubicBezTo>
                  <a:cubicBezTo>
                    <a:pt x="213050" y="1207560"/>
                    <a:pt x="190592" y="1206290"/>
                    <a:pt x="169381" y="1205020"/>
                  </a:cubicBezTo>
                  <a:cubicBezTo>
                    <a:pt x="129454" y="1203750"/>
                    <a:pt x="89527" y="1202480"/>
                    <a:pt x="48260" y="1202480"/>
                  </a:cubicBezTo>
                  <a:cubicBezTo>
                    <a:pt x="38100" y="1202480"/>
                    <a:pt x="29210" y="1202480"/>
                    <a:pt x="19050" y="1201210"/>
                  </a:cubicBezTo>
                  <a:cubicBezTo>
                    <a:pt x="10160" y="1199940"/>
                    <a:pt x="5080" y="1193590"/>
                    <a:pt x="7620" y="1184700"/>
                  </a:cubicBezTo>
                  <a:cubicBezTo>
                    <a:pt x="16510" y="1152986"/>
                    <a:pt x="12700" y="1131201"/>
                    <a:pt x="11430" y="1108545"/>
                  </a:cubicBezTo>
                  <a:cubicBezTo>
                    <a:pt x="10160" y="1062362"/>
                    <a:pt x="6350" y="1017051"/>
                    <a:pt x="7620" y="970868"/>
                  </a:cubicBezTo>
                  <a:cubicBezTo>
                    <a:pt x="5080" y="913357"/>
                    <a:pt x="0" y="201443"/>
                    <a:pt x="7620" y="143061"/>
                  </a:cubicBezTo>
                  <a:cubicBezTo>
                    <a:pt x="8890" y="131733"/>
                    <a:pt x="7620" y="119534"/>
                    <a:pt x="8890" y="108206"/>
                  </a:cubicBezTo>
                  <a:cubicBezTo>
                    <a:pt x="10160" y="89907"/>
                    <a:pt x="12700" y="69866"/>
                    <a:pt x="13970" y="44450"/>
                  </a:cubicBezTo>
                  <a:cubicBezTo>
                    <a:pt x="13970" y="41910"/>
                    <a:pt x="15240" y="39370"/>
                    <a:pt x="16510" y="38100"/>
                  </a:cubicBezTo>
                  <a:cubicBezTo>
                    <a:pt x="38100" y="35560"/>
                    <a:pt x="58334" y="30480"/>
                    <a:pt x="78298" y="29210"/>
                  </a:cubicBezTo>
                  <a:cubicBezTo>
                    <a:pt x="111986" y="25400"/>
                    <a:pt x="145674" y="22860"/>
                    <a:pt x="180610" y="20320"/>
                  </a:cubicBezTo>
                  <a:cubicBezTo>
                    <a:pt x="204316" y="17780"/>
                    <a:pt x="228023" y="16510"/>
                    <a:pt x="250482" y="13970"/>
                  </a:cubicBezTo>
                  <a:cubicBezTo>
                    <a:pt x="272941" y="11430"/>
                    <a:pt x="296647" y="8890"/>
                    <a:pt x="319106" y="8890"/>
                  </a:cubicBezTo>
                  <a:cubicBezTo>
                    <a:pt x="344060" y="7620"/>
                    <a:pt x="369014" y="10160"/>
                    <a:pt x="393969" y="8890"/>
                  </a:cubicBezTo>
                  <a:cubicBezTo>
                    <a:pt x="425161" y="8890"/>
                    <a:pt x="990375" y="6350"/>
                    <a:pt x="1021567" y="5080"/>
                  </a:cubicBezTo>
                  <a:cubicBezTo>
                    <a:pt x="1051513" y="3810"/>
                    <a:pt x="1081458" y="2540"/>
                    <a:pt x="1112650" y="2540"/>
                  </a:cubicBezTo>
                  <a:cubicBezTo>
                    <a:pt x="1163807" y="1270"/>
                    <a:pt x="1213715" y="0"/>
                    <a:pt x="1264871" y="0"/>
                  </a:cubicBezTo>
                  <a:cubicBezTo>
                    <a:pt x="1286082" y="0"/>
                    <a:pt x="1308541" y="2540"/>
                    <a:pt x="1329752" y="2540"/>
                  </a:cubicBezTo>
                  <a:cubicBezTo>
                    <a:pt x="1388395" y="3810"/>
                    <a:pt x="1448285" y="5080"/>
                    <a:pt x="1506927" y="7620"/>
                  </a:cubicBezTo>
                  <a:cubicBezTo>
                    <a:pt x="1538120" y="8890"/>
                    <a:pt x="1569313" y="12700"/>
                    <a:pt x="1600506" y="16510"/>
                  </a:cubicBezTo>
                  <a:cubicBezTo>
                    <a:pt x="1607992" y="16510"/>
                    <a:pt x="1615478" y="16510"/>
                    <a:pt x="1621717" y="16510"/>
                  </a:cubicBezTo>
                  <a:cubicBezTo>
                    <a:pt x="1633056" y="17780"/>
                    <a:pt x="1641945" y="20320"/>
                    <a:pt x="1652106" y="21590"/>
                  </a:cubicBezTo>
                  <a:close/>
                  <a:moveTo>
                    <a:pt x="1662266" y="1197400"/>
                  </a:moveTo>
                  <a:cubicBezTo>
                    <a:pt x="1663536" y="1180890"/>
                    <a:pt x="1664806" y="1168190"/>
                    <a:pt x="1664806" y="1155490"/>
                  </a:cubicBezTo>
                  <a:cubicBezTo>
                    <a:pt x="1663536" y="1105060"/>
                    <a:pt x="1662266" y="1058877"/>
                    <a:pt x="1662266" y="1009209"/>
                  </a:cubicBezTo>
                  <a:cubicBezTo>
                    <a:pt x="1662266" y="986553"/>
                    <a:pt x="1664806" y="963897"/>
                    <a:pt x="1663536" y="941241"/>
                  </a:cubicBezTo>
                  <a:cubicBezTo>
                    <a:pt x="1663536" y="920328"/>
                    <a:pt x="1662266" y="898544"/>
                    <a:pt x="1660995" y="877631"/>
                  </a:cubicBezTo>
                  <a:cubicBezTo>
                    <a:pt x="1655916" y="845390"/>
                    <a:pt x="1644486" y="177916"/>
                    <a:pt x="1644486" y="145675"/>
                  </a:cubicBezTo>
                  <a:cubicBezTo>
                    <a:pt x="1641945" y="118663"/>
                    <a:pt x="1639406" y="90779"/>
                    <a:pt x="1636866" y="63500"/>
                  </a:cubicBezTo>
                  <a:cubicBezTo>
                    <a:pt x="1635595" y="44450"/>
                    <a:pt x="1634326" y="43180"/>
                    <a:pt x="1617974" y="41910"/>
                  </a:cubicBezTo>
                  <a:cubicBezTo>
                    <a:pt x="1614230" y="41910"/>
                    <a:pt x="1611735" y="41910"/>
                    <a:pt x="1607992" y="40640"/>
                  </a:cubicBezTo>
                  <a:cubicBezTo>
                    <a:pt x="1576799" y="36830"/>
                    <a:pt x="1544359" y="31750"/>
                    <a:pt x="1513166" y="30480"/>
                  </a:cubicBezTo>
                  <a:cubicBezTo>
                    <a:pt x="1437055" y="26670"/>
                    <a:pt x="1359697" y="25400"/>
                    <a:pt x="1283587" y="22860"/>
                  </a:cubicBezTo>
                  <a:cubicBezTo>
                    <a:pt x="1272358" y="22860"/>
                    <a:pt x="1259880" y="22860"/>
                    <a:pt x="1248651" y="22860"/>
                  </a:cubicBezTo>
                  <a:cubicBezTo>
                    <a:pt x="1229935" y="22860"/>
                    <a:pt x="1211220" y="22860"/>
                    <a:pt x="1193752" y="22860"/>
                  </a:cubicBezTo>
                  <a:cubicBezTo>
                    <a:pt x="1153825" y="22860"/>
                    <a:pt x="1113898" y="22860"/>
                    <a:pt x="1075219" y="24130"/>
                  </a:cubicBezTo>
                  <a:cubicBezTo>
                    <a:pt x="1041531" y="25400"/>
                    <a:pt x="473822" y="29210"/>
                    <a:pt x="440134" y="29210"/>
                  </a:cubicBezTo>
                  <a:cubicBezTo>
                    <a:pt x="385235" y="29210"/>
                    <a:pt x="330335" y="26670"/>
                    <a:pt x="275436" y="33020"/>
                  </a:cubicBezTo>
                  <a:cubicBezTo>
                    <a:pt x="246739" y="36830"/>
                    <a:pt x="219289" y="36830"/>
                    <a:pt x="191839" y="38100"/>
                  </a:cubicBezTo>
                  <a:cubicBezTo>
                    <a:pt x="144426" y="41910"/>
                    <a:pt x="97013" y="45720"/>
                    <a:pt x="49530" y="50800"/>
                  </a:cubicBezTo>
                  <a:cubicBezTo>
                    <a:pt x="36830" y="50800"/>
                    <a:pt x="34290" y="53340"/>
                    <a:pt x="33020" y="67252"/>
                  </a:cubicBezTo>
                  <a:cubicBezTo>
                    <a:pt x="31750" y="82936"/>
                    <a:pt x="31750" y="98621"/>
                    <a:pt x="30480" y="114306"/>
                  </a:cubicBezTo>
                  <a:cubicBezTo>
                    <a:pt x="29210" y="140447"/>
                    <a:pt x="26670" y="165717"/>
                    <a:pt x="25400" y="191858"/>
                  </a:cubicBezTo>
                  <a:cubicBezTo>
                    <a:pt x="20320" y="219742"/>
                    <a:pt x="26670" y="901158"/>
                    <a:pt x="29210" y="929042"/>
                  </a:cubicBezTo>
                  <a:cubicBezTo>
                    <a:pt x="29210" y="958669"/>
                    <a:pt x="29210" y="989167"/>
                    <a:pt x="30480" y="1018794"/>
                  </a:cubicBezTo>
                  <a:cubicBezTo>
                    <a:pt x="30480" y="1040578"/>
                    <a:pt x="33020" y="1062362"/>
                    <a:pt x="33020" y="1084147"/>
                  </a:cubicBezTo>
                  <a:cubicBezTo>
                    <a:pt x="33020" y="1107674"/>
                    <a:pt x="33020" y="1131201"/>
                    <a:pt x="31750" y="1155490"/>
                  </a:cubicBezTo>
                  <a:cubicBezTo>
                    <a:pt x="31750" y="1159300"/>
                    <a:pt x="31750" y="1161840"/>
                    <a:pt x="31750" y="1165650"/>
                  </a:cubicBezTo>
                  <a:cubicBezTo>
                    <a:pt x="31750" y="1175810"/>
                    <a:pt x="35560" y="1179620"/>
                    <a:pt x="44450" y="1179620"/>
                  </a:cubicBezTo>
                  <a:cubicBezTo>
                    <a:pt x="60830" y="1179620"/>
                    <a:pt x="78298" y="1180890"/>
                    <a:pt x="94518" y="1180890"/>
                  </a:cubicBezTo>
                  <a:cubicBezTo>
                    <a:pt x="118224" y="1180890"/>
                    <a:pt x="143179" y="1178350"/>
                    <a:pt x="166885" y="1180890"/>
                  </a:cubicBezTo>
                  <a:cubicBezTo>
                    <a:pt x="205564" y="1184700"/>
                    <a:pt x="244243" y="1187240"/>
                    <a:pt x="282922" y="1185970"/>
                  </a:cubicBezTo>
                  <a:cubicBezTo>
                    <a:pt x="307877" y="1184700"/>
                    <a:pt x="331583" y="1187240"/>
                    <a:pt x="356537" y="1187240"/>
                  </a:cubicBezTo>
                  <a:cubicBezTo>
                    <a:pt x="392721" y="1187240"/>
                    <a:pt x="428905" y="1185970"/>
                    <a:pt x="465088" y="1187240"/>
                  </a:cubicBezTo>
                  <a:cubicBezTo>
                    <a:pt x="518740" y="1188510"/>
                    <a:pt x="1107660" y="1178350"/>
                    <a:pt x="1162559" y="1180890"/>
                  </a:cubicBezTo>
                  <a:cubicBezTo>
                    <a:pt x="1186265" y="1182160"/>
                    <a:pt x="1209972" y="1183430"/>
                    <a:pt x="1232431" y="1183430"/>
                  </a:cubicBezTo>
                  <a:cubicBezTo>
                    <a:pt x="1273605" y="1185970"/>
                    <a:pt x="1313532" y="1182160"/>
                    <a:pt x="1354707" y="1185970"/>
                  </a:cubicBezTo>
                  <a:cubicBezTo>
                    <a:pt x="1388395" y="1188510"/>
                    <a:pt x="1422083" y="1188510"/>
                    <a:pt x="1455771" y="1191050"/>
                  </a:cubicBezTo>
                  <a:cubicBezTo>
                    <a:pt x="1505680" y="1194860"/>
                    <a:pt x="1555588" y="1197400"/>
                    <a:pt x="1605497" y="1198670"/>
                  </a:cubicBezTo>
                  <a:cubicBezTo>
                    <a:pt x="1624212" y="1198670"/>
                    <a:pt x="1641945" y="1197400"/>
                    <a:pt x="1662266" y="1197400"/>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662" name="Google Shape;662;p25"/>
          <p:cNvGrpSpPr/>
          <p:nvPr/>
        </p:nvGrpSpPr>
        <p:grpSpPr>
          <a:xfrm>
            <a:off x="2681237" y="2646468"/>
            <a:ext cx="2776543" cy="2000718"/>
            <a:chOff x="-3810" y="0"/>
            <a:chExt cx="1686395" cy="1215180"/>
          </a:xfrm>
        </p:grpSpPr>
        <p:sp>
          <p:nvSpPr>
            <p:cNvPr id="663" name="Google Shape;663;p25"/>
            <p:cNvSpPr/>
            <p:nvPr/>
          </p:nvSpPr>
          <p:spPr>
            <a:xfrm>
              <a:off x="10160" y="16510"/>
              <a:ext cx="1657186" cy="1188510"/>
            </a:xfrm>
            <a:custGeom>
              <a:rect b="b" l="l" r="r" t="t"/>
              <a:pathLst>
                <a:path extrusionOk="0" h="1188510" w="1657186">
                  <a:moveTo>
                    <a:pt x="1657186" y="1188510"/>
                  </a:moveTo>
                  <a:lnTo>
                    <a:pt x="0" y="1180890"/>
                  </a:lnTo>
                  <a:lnTo>
                    <a:pt x="0" y="425433"/>
                  </a:lnTo>
                  <a:lnTo>
                    <a:pt x="17780" y="19050"/>
                  </a:lnTo>
                  <a:lnTo>
                    <a:pt x="824184" y="0"/>
                  </a:lnTo>
                  <a:lnTo>
                    <a:pt x="1638136" y="5080"/>
                  </a:lnTo>
                  <a:close/>
                </a:path>
              </a:pathLst>
            </a:custGeom>
            <a:solidFill>
              <a:srgbClr val="FFDDC5"/>
            </a:solidFill>
            <a:ln>
              <a:noFill/>
            </a:ln>
          </p:spPr>
        </p:sp>
        <p:sp>
          <p:nvSpPr>
            <p:cNvPr id="664" name="Google Shape;664;p25"/>
            <p:cNvSpPr/>
            <p:nvPr/>
          </p:nvSpPr>
          <p:spPr>
            <a:xfrm>
              <a:off x="-3810" y="0"/>
              <a:ext cx="1686395" cy="1215180"/>
            </a:xfrm>
            <a:custGeom>
              <a:rect b="b" l="l" r="r" t="t"/>
              <a:pathLst>
                <a:path extrusionOk="0" h="1215180" w="1686395">
                  <a:moveTo>
                    <a:pt x="1652106" y="21590"/>
                  </a:moveTo>
                  <a:cubicBezTo>
                    <a:pt x="1653376" y="34290"/>
                    <a:pt x="1653376" y="44450"/>
                    <a:pt x="1654645" y="54610"/>
                  </a:cubicBezTo>
                  <a:cubicBezTo>
                    <a:pt x="1657185" y="81194"/>
                    <a:pt x="1658456" y="105592"/>
                    <a:pt x="1660995" y="129119"/>
                  </a:cubicBezTo>
                  <a:cubicBezTo>
                    <a:pt x="1660995" y="163103"/>
                    <a:pt x="1673695" y="833191"/>
                    <a:pt x="1680045" y="867174"/>
                  </a:cubicBezTo>
                  <a:cubicBezTo>
                    <a:pt x="1686395" y="918586"/>
                    <a:pt x="1682585" y="970868"/>
                    <a:pt x="1682585" y="1022279"/>
                  </a:cubicBezTo>
                  <a:cubicBezTo>
                    <a:pt x="1682585" y="1067591"/>
                    <a:pt x="1683856" y="1109417"/>
                    <a:pt x="1685126" y="1154220"/>
                  </a:cubicBezTo>
                  <a:cubicBezTo>
                    <a:pt x="1685126" y="1175810"/>
                    <a:pt x="1685126" y="1189780"/>
                    <a:pt x="1685126" y="1213910"/>
                  </a:cubicBezTo>
                  <a:cubicBezTo>
                    <a:pt x="1662266" y="1213910"/>
                    <a:pt x="1641945" y="1215180"/>
                    <a:pt x="1621717" y="1213910"/>
                  </a:cubicBezTo>
                  <a:cubicBezTo>
                    <a:pt x="1540615" y="1208830"/>
                    <a:pt x="1458266" y="1215180"/>
                    <a:pt x="1377165" y="1210100"/>
                  </a:cubicBezTo>
                  <a:cubicBezTo>
                    <a:pt x="1328505" y="1206290"/>
                    <a:pt x="1281092" y="1208830"/>
                    <a:pt x="1232431" y="1206290"/>
                  </a:cubicBezTo>
                  <a:cubicBezTo>
                    <a:pt x="1209972" y="1205020"/>
                    <a:pt x="1187513" y="1203750"/>
                    <a:pt x="1165054" y="1202480"/>
                  </a:cubicBezTo>
                  <a:cubicBezTo>
                    <a:pt x="1151329" y="1202480"/>
                    <a:pt x="1138852" y="1203750"/>
                    <a:pt x="1125128" y="1203750"/>
                  </a:cubicBezTo>
                  <a:cubicBezTo>
                    <a:pt x="1090192" y="1202480"/>
                    <a:pt x="994118" y="1203750"/>
                    <a:pt x="959182" y="1202480"/>
                  </a:cubicBezTo>
                  <a:cubicBezTo>
                    <a:pt x="934228" y="1201210"/>
                    <a:pt x="435143" y="1210100"/>
                    <a:pt x="410189" y="1208830"/>
                  </a:cubicBezTo>
                  <a:cubicBezTo>
                    <a:pt x="403950" y="1208830"/>
                    <a:pt x="396464" y="1210100"/>
                    <a:pt x="390225" y="1210100"/>
                  </a:cubicBezTo>
                  <a:cubicBezTo>
                    <a:pt x="375253" y="1210100"/>
                    <a:pt x="361528" y="1211370"/>
                    <a:pt x="346556" y="1211370"/>
                  </a:cubicBezTo>
                  <a:cubicBezTo>
                    <a:pt x="309124" y="1211370"/>
                    <a:pt x="272941" y="1210100"/>
                    <a:pt x="235509" y="1208830"/>
                  </a:cubicBezTo>
                  <a:cubicBezTo>
                    <a:pt x="213050" y="1207560"/>
                    <a:pt x="190592" y="1206290"/>
                    <a:pt x="169381" y="1205020"/>
                  </a:cubicBezTo>
                  <a:cubicBezTo>
                    <a:pt x="129454" y="1203750"/>
                    <a:pt x="89527" y="1202480"/>
                    <a:pt x="48260" y="1202480"/>
                  </a:cubicBezTo>
                  <a:cubicBezTo>
                    <a:pt x="38100" y="1202480"/>
                    <a:pt x="29210" y="1202480"/>
                    <a:pt x="19050" y="1201210"/>
                  </a:cubicBezTo>
                  <a:cubicBezTo>
                    <a:pt x="10160" y="1199940"/>
                    <a:pt x="5080" y="1193590"/>
                    <a:pt x="7620" y="1184700"/>
                  </a:cubicBezTo>
                  <a:cubicBezTo>
                    <a:pt x="16510" y="1152986"/>
                    <a:pt x="12700" y="1131201"/>
                    <a:pt x="11430" y="1108545"/>
                  </a:cubicBezTo>
                  <a:cubicBezTo>
                    <a:pt x="10160" y="1062362"/>
                    <a:pt x="6350" y="1017051"/>
                    <a:pt x="7620" y="970868"/>
                  </a:cubicBezTo>
                  <a:cubicBezTo>
                    <a:pt x="5080" y="913357"/>
                    <a:pt x="0" y="201443"/>
                    <a:pt x="7620" y="143061"/>
                  </a:cubicBezTo>
                  <a:cubicBezTo>
                    <a:pt x="8890" y="131733"/>
                    <a:pt x="7620" y="119534"/>
                    <a:pt x="8890" y="108206"/>
                  </a:cubicBezTo>
                  <a:cubicBezTo>
                    <a:pt x="10160" y="89907"/>
                    <a:pt x="12700" y="69866"/>
                    <a:pt x="13970" y="44450"/>
                  </a:cubicBezTo>
                  <a:cubicBezTo>
                    <a:pt x="13970" y="41910"/>
                    <a:pt x="15240" y="39370"/>
                    <a:pt x="16510" y="38100"/>
                  </a:cubicBezTo>
                  <a:cubicBezTo>
                    <a:pt x="38100" y="35560"/>
                    <a:pt x="58334" y="30480"/>
                    <a:pt x="78298" y="29210"/>
                  </a:cubicBezTo>
                  <a:cubicBezTo>
                    <a:pt x="111986" y="25400"/>
                    <a:pt x="145674" y="22860"/>
                    <a:pt x="180610" y="20320"/>
                  </a:cubicBezTo>
                  <a:cubicBezTo>
                    <a:pt x="204316" y="17780"/>
                    <a:pt x="228023" y="16510"/>
                    <a:pt x="250482" y="13970"/>
                  </a:cubicBezTo>
                  <a:cubicBezTo>
                    <a:pt x="272941" y="11430"/>
                    <a:pt x="296647" y="8890"/>
                    <a:pt x="319106" y="8890"/>
                  </a:cubicBezTo>
                  <a:cubicBezTo>
                    <a:pt x="344060" y="7620"/>
                    <a:pt x="369014" y="10160"/>
                    <a:pt x="393969" y="8890"/>
                  </a:cubicBezTo>
                  <a:cubicBezTo>
                    <a:pt x="425161" y="8890"/>
                    <a:pt x="990375" y="6350"/>
                    <a:pt x="1021567" y="5080"/>
                  </a:cubicBezTo>
                  <a:cubicBezTo>
                    <a:pt x="1051513" y="3810"/>
                    <a:pt x="1081458" y="2540"/>
                    <a:pt x="1112650" y="2540"/>
                  </a:cubicBezTo>
                  <a:cubicBezTo>
                    <a:pt x="1163807" y="1270"/>
                    <a:pt x="1213715" y="0"/>
                    <a:pt x="1264871" y="0"/>
                  </a:cubicBezTo>
                  <a:cubicBezTo>
                    <a:pt x="1286082" y="0"/>
                    <a:pt x="1308541" y="2540"/>
                    <a:pt x="1329752" y="2540"/>
                  </a:cubicBezTo>
                  <a:cubicBezTo>
                    <a:pt x="1388395" y="3810"/>
                    <a:pt x="1448285" y="5080"/>
                    <a:pt x="1506927" y="7620"/>
                  </a:cubicBezTo>
                  <a:cubicBezTo>
                    <a:pt x="1538120" y="8890"/>
                    <a:pt x="1569313" y="12700"/>
                    <a:pt x="1600506" y="16510"/>
                  </a:cubicBezTo>
                  <a:cubicBezTo>
                    <a:pt x="1607992" y="16510"/>
                    <a:pt x="1615478" y="16510"/>
                    <a:pt x="1621717" y="16510"/>
                  </a:cubicBezTo>
                  <a:cubicBezTo>
                    <a:pt x="1633056" y="17780"/>
                    <a:pt x="1641945" y="20320"/>
                    <a:pt x="1652106" y="21590"/>
                  </a:cubicBezTo>
                  <a:close/>
                  <a:moveTo>
                    <a:pt x="1662266" y="1197400"/>
                  </a:moveTo>
                  <a:cubicBezTo>
                    <a:pt x="1663536" y="1180890"/>
                    <a:pt x="1664806" y="1168190"/>
                    <a:pt x="1664806" y="1155490"/>
                  </a:cubicBezTo>
                  <a:cubicBezTo>
                    <a:pt x="1663536" y="1105060"/>
                    <a:pt x="1662266" y="1058877"/>
                    <a:pt x="1662266" y="1009209"/>
                  </a:cubicBezTo>
                  <a:cubicBezTo>
                    <a:pt x="1662266" y="986553"/>
                    <a:pt x="1664806" y="963897"/>
                    <a:pt x="1663536" y="941241"/>
                  </a:cubicBezTo>
                  <a:cubicBezTo>
                    <a:pt x="1663536" y="920328"/>
                    <a:pt x="1662266" y="898544"/>
                    <a:pt x="1660995" y="877631"/>
                  </a:cubicBezTo>
                  <a:cubicBezTo>
                    <a:pt x="1655916" y="845390"/>
                    <a:pt x="1644486" y="177916"/>
                    <a:pt x="1644486" y="145675"/>
                  </a:cubicBezTo>
                  <a:cubicBezTo>
                    <a:pt x="1641945" y="118663"/>
                    <a:pt x="1639406" y="90779"/>
                    <a:pt x="1636866" y="63500"/>
                  </a:cubicBezTo>
                  <a:cubicBezTo>
                    <a:pt x="1635595" y="44450"/>
                    <a:pt x="1634326" y="43180"/>
                    <a:pt x="1617974" y="41910"/>
                  </a:cubicBezTo>
                  <a:cubicBezTo>
                    <a:pt x="1614230" y="41910"/>
                    <a:pt x="1611735" y="41910"/>
                    <a:pt x="1607992" y="40640"/>
                  </a:cubicBezTo>
                  <a:cubicBezTo>
                    <a:pt x="1576799" y="36830"/>
                    <a:pt x="1544359" y="31750"/>
                    <a:pt x="1513166" y="30480"/>
                  </a:cubicBezTo>
                  <a:cubicBezTo>
                    <a:pt x="1437055" y="26670"/>
                    <a:pt x="1359697" y="25400"/>
                    <a:pt x="1283587" y="22860"/>
                  </a:cubicBezTo>
                  <a:cubicBezTo>
                    <a:pt x="1272358" y="22860"/>
                    <a:pt x="1259880" y="22860"/>
                    <a:pt x="1248651" y="22860"/>
                  </a:cubicBezTo>
                  <a:cubicBezTo>
                    <a:pt x="1229935" y="22860"/>
                    <a:pt x="1211220" y="22860"/>
                    <a:pt x="1193752" y="22860"/>
                  </a:cubicBezTo>
                  <a:cubicBezTo>
                    <a:pt x="1153825" y="22860"/>
                    <a:pt x="1113898" y="22860"/>
                    <a:pt x="1075219" y="24130"/>
                  </a:cubicBezTo>
                  <a:cubicBezTo>
                    <a:pt x="1041531" y="25400"/>
                    <a:pt x="473822" y="29210"/>
                    <a:pt x="440134" y="29210"/>
                  </a:cubicBezTo>
                  <a:cubicBezTo>
                    <a:pt x="385235" y="29210"/>
                    <a:pt x="330335" y="26670"/>
                    <a:pt x="275436" y="33020"/>
                  </a:cubicBezTo>
                  <a:cubicBezTo>
                    <a:pt x="246739" y="36830"/>
                    <a:pt x="219289" y="36830"/>
                    <a:pt x="191839" y="38100"/>
                  </a:cubicBezTo>
                  <a:cubicBezTo>
                    <a:pt x="144426" y="41910"/>
                    <a:pt x="97013" y="45720"/>
                    <a:pt x="49530" y="50800"/>
                  </a:cubicBezTo>
                  <a:cubicBezTo>
                    <a:pt x="36830" y="50800"/>
                    <a:pt x="34290" y="53340"/>
                    <a:pt x="33020" y="67252"/>
                  </a:cubicBezTo>
                  <a:cubicBezTo>
                    <a:pt x="31750" y="82936"/>
                    <a:pt x="31750" y="98621"/>
                    <a:pt x="30480" y="114306"/>
                  </a:cubicBezTo>
                  <a:cubicBezTo>
                    <a:pt x="29210" y="140447"/>
                    <a:pt x="26670" y="165717"/>
                    <a:pt x="25400" y="191858"/>
                  </a:cubicBezTo>
                  <a:cubicBezTo>
                    <a:pt x="20320" y="219742"/>
                    <a:pt x="26670" y="901158"/>
                    <a:pt x="29210" y="929042"/>
                  </a:cubicBezTo>
                  <a:cubicBezTo>
                    <a:pt x="29210" y="958669"/>
                    <a:pt x="29210" y="989167"/>
                    <a:pt x="30480" y="1018794"/>
                  </a:cubicBezTo>
                  <a:cubicBezTo>
                    <a:pt x="30480" y="1040578"/>
                    <a:pt x="33020" y="1062362"/>
                    <a:pt x="33020" y="1084147"/>
                  </a:cubicBezTo>
                  <a:cubicBezTo>
                    <a:pt x="33020" y="1107674"/>
                    <a:pt x="33020" y="1131201"/>
                    <a:pt x="31750" y="1155490"/>
                  </a:cubicBezTo>
                  <a:cubicBezTo>
                    <a:pt x="31750" y="1159300"/>
                    <a:pt x="31750" y="1161840"/>
                    <a:pt x="31750" y="1165650"/>
                  </a:cubicBezTo>
                  <a:cubicBezTo>
                    <a:pt x="31750" y="1175810"/>
                    <a:pt x="35560" y="1179620"/>
                    <a:pt x="44450" y="1179620"/>
                  </a:cubicBezTo>
                  <a:cubicBezTo>
                    <a:pt x="60830" y="1179620"/>
                    <a:pt x="78298" y="1180890"/>
                    <a:pt x="94518" y="1180890"/>
                  </a:cubicBezTo>
                  <a:cubicBezTo>
                    <a:pt x="118224" y="1180890"/>
                    <a:pt x="143179" y="1178350"/>
                    <a:pt x="166885" y="1180890"/>
                  </a:cubicBezTo>
                  <a:cubicBezTo>
                    <a:pt x="205564" y="1184700"/>
                    <a:pt x="244243" y="1187240"/>
                    <a:pt x="282922" y="1185970"/>
                  </a:cubicBezTo>
                  <a:cubicBezTo>
                    <a:pt x="307877" y="1184700"/>
                    <a:pt x="331583" y="1187240"/>
                    <a:pt x="356537" y="1187240"/>
                  </a:cubicBezTo>
                  <a:cubicBezTo>
                    <a:pt x="392721" y="1187240"/>
                    <a:pt x="428905" y="1185970"/>
                    <a:pt x="465088" y="1187240"/>
                  </a:cubicBezTo>
                  <a:cubicBezTo>
                    <a:pt x="518740" y="1188510"/>
                    <a:pt x="1107660" y="1178350"/>
                    <a:pt x="1162559" y="1180890"/>
                  </a:cubicBezTo>
                  <a:cubicBezTo>
                    <a:pt x="1186265" y="1182160"/>
                    <a:pt x="1209972" y="1183430"/>
                    <a:pt x="1232431" y="1183430"/>
                  </a:cubicBezTo>
                  <a:cubicBezTo>
                    <a:pt x="1273605" y="1185970"/>
                    <a:pt x="1313532" y="1182160"/>
                    <a:pt x="1354707" y="1185970"/>
                  </a:cubicBezTo>
                  <a:cubicBezTo>
                    <a:pt x="1388395" y="1188510"/>
                    <a:pt x="1422083" y="1188510"/>
                    <a:pt x="1455771" y="1191050"/>
                  </a:cubicBezTo>
                  <a:cubicBezTo>
                    <a:pt x="1505680" y="1194860"/>
                    <a:pt x="1555588" y="1197400"/>
                    <a:pt x="1605497" y="1198670"/>
                  </a:cubicBezTo>
                  <a:cubicBezTo>
                    <a:pt x="1624212" y="1198670"/>
                    <a:pt x="1641945" y="1197400"/>
                    <a:pt x="1662266" y="1197400"/>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665" name="Google Shape;665;p25"/>
          <p:cNvSpPr txBox="1"/>
          <p:nvPr/>
        </p:nvSpPr>
        <p:spPr>
          <a:xfrm>
            <a:off x="3106500" y="3562275"/>
            <a:ext cx="2043000" cy="6774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1" i="0" lang="en" sz="1100" u="none" cap="none" strike="noStrike">
                <a:solidFill>
                  <a:srgbClr val="020A0B"/>
                </a:solidFill>
                <a:latin typeface="Lato"/>
                <a:ea typeface="Lato"/>
                <a:cs typeface="Lato"/>
                <a:sym typeface="Lato"/>
              </a:rPr>
              <a:t>Lorem ipsum dolor sit amet, consectetur adipiscing elit, sed do eiusmod tempor incididunt ut labore et dolore magna aliqua.</a:t>
            </a:r>
            <a:endParaRPr sz="700"/>
          </a:p>
        </p:txBody>
      </p:sp>
      <p:sp>
        <p:nvSpPr>
          <p:cNvPr id="666" name="Google Shape;666;p25"/>
          <p:cNvSpPr txBox="1"/>
          <p:nvPr/>
        </p:nvSpPr>
        <p:spPr>
          <a:xfrm>
            <a:off x="3331830" y="702930"/>
            <a:ext cx="2459188" cy="519113"/>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3000" u="none" cap="none" strike="noStrike">
                <a:solidFill>
                  <a:srgbClr val="DB2828"/>
                </a:solidFill>
                <a:latin typeface="Trochut"/>
                <a:ea typeface="Trochut"/>
                <a:cs typeface="Trochut"/>
                <a:sym typeface="Trochut"/>
              </a:rPr>
              <a:t> Main Point</a:t>
            </a:r>
            <a:endParaRPr sz="700"/>
          </a:p>
        </p:txBody>
      </p:sp>
      <p:sp>
        <p:nvSpPr>
          <p:cNvPr id="667" name="Google Shape;667;p25"/>
          <p:cNvSpPr txBox="1"/>
          <p:nvPr/>
        </p:nvSpPr>
        <p:spPr>
          <a:xfrm>
            <a:off x="3106502" y="2931469"/>
            <a:ext cx="2459188" cy="51911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3000" u="none" cap="none" strike="noStrike">
                <a:solidFill>
                  <a:srgbClr val="DB2828"/>
                </a:solidFill>
                <a:latin typeface="Trochut"/>
                <a:ea typeface="Trochut"/>
                <a:cs typeface="Trochut"/>
                <a:sym typeface="Trochut"/>
              </a:rPr>
              <a:t> Main Point</a:t>
            </a:r>
            <a:endParaRPr sz="700"/>
          </a:p>
        </p:txBody>
      </p:sp>
      <p:sp>
        <p:nvSpPr>
          <p:cNvPr id="668" name="Google Shape;668;p25"/>
          <p:cNvSpPr txBox="1"/>
          <p:nvPr/>
        </p:nvSpPr>
        <p:spPr>
          <a:xfrm>
            <a:off x="3836550" y="1333725"/>
            <a:ext cx="2043000" cy="677400"/>
          </a:xfrm>
          <a:prstGeom prst="rect">
            <a:avLst/>
          </a:prstGeom>
          <a:noFill/>
          <a:ln>
            <a:noFill/>
          </a:ln>
        </p:spPr>
        <p:txBody>
          <a:bodyPr anchorCtr="0" anchor="t" bIns="0" lIns="0" spcFirstLastPara="1" rIns="0" wrap="square" tIns="0">
            <a:spAutoFit/>
          </a:bodyPr>
          <a:lstStyle/>
          <a:p>
            <a:pPr indent="0" lvl="1" marL="0" marR="0" rtl="0" algn="r">
              <a:lnSpc>
                <a:spcPct val="100000"/>
              </a:lnSpc>
              <a:spcBef>
                <a:spcPts val="0"/>
              </a:spcBef>
              <a:spcAft>
                <a:spcPts val="0"/>
              </a:spcAft>
              <a:buNone/>
            </a:pPr>
            <a:r>
              <a:rPr b="1" i="0" lang="en" sz="1100" u="none" cap="none" strike="noStrike">
                <a:solidFill>
                  <a:srgbClr val="020A0B"/>
                </a:solidFill>
                <a:latin typeface="Lato"/>
                <a:ea typeface="Lato"/>
                <a:cs typeface="Lato"/>
                <a:sym typeface="Lato"/>
              </a:rPr>
              <a:t>Lorem ipsum dolor sit amet, consectetur adipiscing elit, sed do eiusmod tempor incididunt ut labore et dolore magna aliqua.</a:t>
            </a:r>
            <a:endParaRPr sz="700"/>
          </a:p>
        </p:txBody>
      </p:sp>
      <p:sp>
        <p:nvSpPr>
          <p:cNvPr id="669" name="Google Shape;669;p25"/>
          <p:cNvSpPr/>
          <p:nvPr/>
        </p:nvSpPr>
        <p:spPr>
          <a:xfrm rot="-268956">
            <a:off x="5989512" y="110754"/>
            <a:ext cx="2948702" cy="2926587"/>
          </a:xfrm>
          <a:custGeom>
            <a:rect b="b" l="l" r="r" t="t"/>
            <a:pathLst>
              <a:path extrusionOk="0" h="5853173" w="5897404">
                <a:moveTo>
                  <a:pt x="0" y="0"/>
                </a:moveTo>
                <a:lnTo>
                  <a:pt x="5897404" y="0"/>
                </a:lnTo>
                <a:lnTo>
                  <a:pt x="5897404" y="5853174"/>
                </a:lnTo>
                <a:lnTo>
                  <a:pt x="0" y="5853174"/>
                </a:lnTo>
                <a:lnTo>
                  <a:pt x="0" y="0"/>
                </a:lnTo>
                <a:close/>
              </a:path>
            </a:pathLst>
          </a:custGeom>
          <a:blipFill rotWithShape="1">
            <a:blip r:embed="rId7">
              <a:alphaModFix/>
            </a:blip>
            <a:stretch>
              <a:fillRect b="0" l="0" r="0" t="0"/>
            </a:stretch>
          </a:blipFill>
          <a:ln>
            <a:noFill/>
          </a:ln>
        </p:spPr>
      </p:sp>
      <p:sp>
        <p:nvSpPr>
          <p:cNvPr id="670" name="Google Shape;670;p25"/>
          <p:cNvSpPr/>
          <p:nvPr/>
        </p:nvSpPr>
        <p:spPr>
          <a:xfrm rot="-268956">
            <a:off x="109856" y="2339293"/>
            <a:ext cx="2948702" cy="2926587"/>
          </a:xfrm>
          <a:custGeom>
            <a:rect b="b" l="l" r="r" t="t"/>
            <a:pathLst>
              <a:path extrusionOk="0" h="5853173" w="5897404">
                <a:moveTo>
                  <a:pt x="0" y="0"/>
                </a:moveTo>
                <a:lnTo>
                  <a:pt x="5897404" y="0"/>
                </a:lnTo>
                <a:lnTo>
                  <a:pt x="5897404" y="5853174"/>
                </a:lnTo>
                <a:lnTo>
                  <a:pt x="0" y="5853174"/>
                </a:lnTo>
                <a:lnTo>
                  <a:pt x="0" y="0"/>
                </a:lnTo>
                <a:close/>
              </a:path>
            </a:pathLst>
          </a:custGeom>
          <a:blipFill rotWithShape="1">
            <a:blip r:embed="rId7">
              <a:alphaModFix/>
            </a:blip>
            <a:stretch>
              <a:fillRect b="0" l="0" r="0" t="0"/>
            </a:stretch>
          </a:blipFill>
          <a:ln>
            <a:noFill/>
          </a:ln>
        </p:spPr>
      </p:sp>
      <p:sp>
        <p:nvSpPr>
          <p:cNvPr id="671" name="Google Shape;671;p25"/>
          <p:cNvSpPr/>
          <p:nvPr/>
        </p:nvSpPr>
        <p:spPr>
          <a:xfrm>
            <a:off x="6001189" y="2545511"/>
            <a:ext cx="2811774" cy="4006414"/>
          </a:xfrm>
          <a:custGeom>
            <a:rect b="b" l="l" r="r" t="t"/>
            <a:pathLst>
              <a:path extrusionOk="0" h="8012828" w="5623548">
                <a:moveTo>
                  <a:pt x="0" y="0"/>
                </a:moveTo>
                <a:lnTo>
                  <a:pt x="5623548" y="0"/>
                </a:lnTo>
                <a:lnTo>
                  <a:pt x="5623548" y="8012828"/>
                </a:lnTo>
                <a:lnTo>
                  <a:pt x="0" y="8012828"/>
                </a:lnTo>
                <a:lnTo>
                  <a:pt x="0" y="0"/>
                </a:lnTo>
                <a:close/>
              </a:path>
            </a:pathLst>
          </a:custGeom>
          <a:blipFill rotWithShape="1">
            <a:blip r:embed="rId8">
              <a:alphaModFix/>
            </a:blip>
            <a:stretch>
              <a:fillRect b="0" l="0" r="0" t="0"/>
            </a:stretch>
          </a:blipFill>
          <a:ln>
            <a:noFill/>
          </a:ln>
        </p:spPr>
      </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3A29"/>
        </a:solidFill>
      </p:bgPr>
    </p:bg>
    <p:spTree>
      <p:nvGrpSpPr>
        <p:cNvPr id="675" name="Shape 675"/>
        <p:cNvGrpSpPr/>
        <p:nvPr/>
      </p:nvGrpSpPr>
      <p:grpSpPr>
        <a:xfrm>
          <a:off x="0" y="0"/>
          <a:ext cx="0" cy="0"/>
          <a:chOff x="0" y="0"/>
          <a:chExt cx="0" cy="0"/>
        </a:xfrm>
      </p:grpSpPr>
      <p:grpSp>
        <p:nvGrpSpPr>
          <p:cNvPr id="676" name="Google Shape;676;p26"/>
          <p:cNvGrpSpPr/>
          <p:nvPr/>
        </p:nvGrpSpPr>
        <p:grpSpPr>
          <a:xfrm>
            <a:off x="-387897" y="0"/>
            <a:ext cx="10324544" cy="6306227"/>
            <a:chOff x="0" y="0"/>
            <a:chExt cx="27532116" cy="16816605"/>
          </a:xfrm>
        </p:grpSpPr>
        <p:sp>
          <p:nvSpPr>
            <p:cNvPr id="677" name="Google Shape;677;p26"/>
            <p:cNvSpPr/>
            <p:nvPr/>
          </p:nvSpPr>
          <p:spPr>
            <a:xfrm>
              <a:off x="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678" name="Google Shape;678;p26"/>
            <p:cNvSpPr/>
            <p:nvPr/>
          </p:nvSpPr>
          <p:spPr>
            <a:xfrm>
              <a:off x="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679" name="Google Shape;679;p26"/>
            <p:cNvSpPr/>
            <p:nvPr/>
          </p:nvSpPr>
          <p:spPr>
            <a:xfrm>
              <a:off x="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680" name="Google Shape;680;p26"/>
            <p:cNvSpPr/>
            <p:nvPr/>
          </p:nvSpPr>
          <p:spPr>
            <a:xfrm>
              <a:off x="11012847"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681" name="Google Shape;681;p26"/>
            <p:cNvSpPr/>
            <p:nvPr/>
          </p:nvSpPr>
          <p:spPr>
            <a:xfrm>
              <a:off x="11012847"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682" name="Google Shape;682;p26"/>
            <p:cNvSpPr/>
            <p:nvPr/>
          </p:nvSpPr>
          <p:spPr>
            <a:xfrm>
              <a:off x="11012847"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683" name="Google Shape;683;p26"/>
            <p:cNvSpPr/>
            <p:nvPr/>
          </p:nvSpPr>
          <p:spPr>
            <a:xfrm>
              <a:off x="550642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684" name="Google Shape;684;p26"/>
            <p:cNvSpPr/>
            <p:nvPr/>
          </p:nvSpPr>
          <p:spPr>
            <a:xfrm>
              <a:off x="550642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685" name="Google Shape;685;p26"/>
            <p:cNvSpPr/>
            <p:nvPr/>
          </p:nvSpPr>
          <p:spPr>
            <a:xfrm>
              <a:off x="550642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686" name="Google Shape;686;p26"/>
            <p:cNvSpPr/>
            <p:nvPr/>
          </p:nvSpPr>
          <p:spPr>
            <a:xfrm>
              <a:off x="1651927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687" name="Google Shape;687;p26"/>
            <p:cNvSpPr/>
            <p:nvPr/>
          </p:nvSpPr>
          <p:spPr>
            <a:xfrm>
              <a:off x="1651927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688" name="Google Shape;688;p26"/>
            <p:cNvSpPr/>
            <p:nvPr/>
          </p:nvSpPr>
          <p:spPr>
            <a:xfrm>
              <a:off x="1651927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689" name="Google Shape;689;p26"/>
            <p:cNvSpPr/>
            <p:nvPr/>
          </p:nvSpPr>
          <p:spPr>
            <a:xfrm>
              <a:off x="2202569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690" name="Google Shape;690;p26"/>
            <p:cNvSpPr/>
            <p:nvPr/>
          </p:nvSpPr>
          <p:spPr>
            <a:xfrm>
              <a:off x="2202569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691" name="Google Shape;691;p26"/>
            <p:cNvSpPr/>
            <p:nvPr/>
          </p:nvSpPr>
          <p:spPr>
            <a:xfrm>
              <a:off x="2202569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grpSp>
      <p:pic>
        <p:nvPicPr>
          <p:cNvPr id="692" name="Google Shape;692;p26"/>
          <p:cNvPicPr preferRelativeResize="0"/>
          <p:nvPr/>
        </p:nvPicPr>
        <p:blipFill>
          <a:blip r:embed="rId4">
            <a:alphaModFix/>
          </a:blip>
          <a:stretch>
            <a:fillRect/>
          </a:stretch>
        </p:blipFill>
        <p:spPr>
          <a:xfrm>
            <a:off x="2388625" y="272725"/>
            <a:ext cx="6367007" cy="4598048"/>
          </a:xfrm>
          <a:prstGeom prst="rect">
            <a:avLst/>
          </a:prstGeom>
          <a:noFill/>
          <a:ln>
            <a:noFill/>
          </a:ln>
        </p:spPr>
      </p:pic>
      <p:sp>
        <p:nvSpPr>
          <p:cNvPr id="693" name="Google Shape;693;p26"/>
          <p:cNvSpPr/>
          <p:nvPr/>
        </p:nvSpPr>
        <p:spPr>
          <a:xfrm>
            <a:off x="947279" y="296669"/>
            <a:ext cx="1980985" cy="3026505"/>
          </a:xfrm>
          <a:custGeom>
            <a:rect b="b" l="l" r="r" t="t"/>
            <a:pathLst>
              <a:path extrusionOk="0" h="6053009" w="3961970">
                <a:moveTo>
                  <a:pt x="0" y="0"/>
                </a:moveTo>
                <a:lnTo>
                  <a:pt x="3961970" y="0"/>
                </a:lnTo>
                <a:lnTo>
                  <a:pt x="3961970" y="6053009"/>
                </a:lnTo>
                <a:lnTo>
                  <a:pt x="0" y="6053009"/>
                </a:lnTo>
                <a:lnTo>
                  <a:pt x="0" y="0"/>
                </a:lnTo>
                <a:close/>
              </a:path>
            </a:pathLst>
          </a:custGeom>
          <a:blipFill rotWithShape="1">
            <a:blip r:embed="rId5">
              <a:alphaModFix/>
            </a:blip>
            <a:stretch>
              <a:fillRect b="0" l="0" r="0" t="0"/>
            </a:stretch>
          </a:blipFill>
          <a:ln>
            <a:noFill/>
          </a:ln>
        </p:spPr>
      </p:sp>
      <p:grpSp>
        <p:nvGrpSpPr>
          <p:cNvPr id="694" name="Google Shape;694;p26"/>
          <p:cNvGrpSpPr/>
          <p:nvPr/>
        </p:nvGrpSpPr>
        <p:grpSpPr>
          <a:xfrm>
            <a:off x="326360" y="2489693"/>
            <a:ext cx="3220732" cy="2269852"/>
            <a:chOff x="-3810" y="0"/>
            <a:chExt cx="1956182" cy="1378645"/>
          </a:xfrm>
        </p:grpSpPr>
        <p:sp>
          <p:nvSpPr>
            <p:cNvPr id="695" name="Google Shape;695;p26"/>
            <p:cNvSpPr/>
            <p:nvPr/>
          </p:nvSpPr>
          <p:spPr>
            <a:xfrm>
              <a:off x="10160" y="16510"/>
              <a:ext cx="1926972" cy="1351976"/>
            </a:xfrm>
            <a:custGeom>
              <a:rect b="b" l="l" r="r" t="t"/>
              <a:pathLst>
                <a:path extrusionOk="0" h="1351976" w="1926972">
                  <a:moveTo>
                    <a:pt x="1926972" y="1351976"/>
                  </a:moveTo>
                  <a:lnTo>
                    <a:pt x="0" y="1344355"/>
                  </a:lnTo>
                  <a:lnTo>
                    <a:pt x="0" y="482127"/>
                  </a:lnTo>
                  <a:lnTo>
                    <a:pt x="17780" y="19050"/>
                  </a:lnTo>
                  <a:lnTo>
                    <a:pt x="958730" y="0"/>
                  </a:lnTo>
                  <a:lnTo>
                    <a:pt x="1907922" y="5080"/>
                  </a:lnTo>
                  <a:close/>
                </a:path>
              </a:pathLst>
            </a:custGeom>
            <a:solidFill>
              <a:srgbClr val="ECB19B"/>
            </a:solidFill>
            <a:ln>
              <a:noFill/>
            </a:ln>
          </p:spPr>
        </p:sp>
        <p:sp>
          <p:nvSpPr>
            <p:cNvPr id="696" name="Google Shape;696;p26"/>
            <p:cNvSpPr/>
            <p:nvPr/>
          </p:nvSpPr>
          <p:spPr>
            <a:xfrm>
              <a:off x="-3810" y="0"/>
              <a:ext cx="1956182" cy="1378645"/>
            </a:xfrm>
            <a:custGeom>
              <a:rect b="b" l="l" r="r" t="t"/>
              <a:pathLst>
                <a:path extrusionOk="0" h="1378645" w="1956182">
                  <a:moveTo>
                    <a:pt x="1921892" y="21590"/>
                  </a:moveTo>
                  <a:cubicBezTo>
                    <a:pt x="1923162" y="34290"/>
                    <a:pt x="1923162" y="44450"/>
                    <a:pt x="1924432" y="54610"/>
                  </a:cubicBezTo>
                  <a:cubicBezTo>
                    <a:pt x="1926971" y="83723"/>
                    <a:pt x="1928242" y="111785"/>
                    <a:pt x="1930782" y="138844"/>
                  </a:cubicBezTo>
                  <a:cubicBezTo>
                    <a:pt x="1930782" y="177931"/>
                    <a:pt x="1943482" y="948629"/>
                    <a:pt x="1949832" y="987715"/>
                  </a:cubicBezTo>
                  <a:cubicBezTo>
                    <a:pt x="1956182" y="1046845"/>
                    <a:pt x="1952371" y="1106978"/>
                    <a:pt x="1952371" y="1166108"/>
                  </a:cubicBezTo>
                  <a:cubicBezTo>
                    <a:pt x="1952371" y="1218223"/>
                    <a:pt x="1953642" y="1266329"/>
                    <a:pt x="1954912" y="1317685"/>
                  </a:cubicBezTo>
                  <a:cubicBezTo>
                    <a:pt x="1954912" y="1339276"/>
                    <a:pt x="1954912" y="1353245"/>
                    <a:pt x="1954912" y="1377376"/>
                  </a:cubicBezTo>
                  <a:cubicBezTo>
                    <a:pt x="1932052" y="1377376"/>
                    <a:pt x="1911732" y="1378645"/>
                    <a:pt x="1890628" y="1377376"/>
                  </a:cubicBezTo>
                  <a:cubicBezTo>
                    <a:pt x="1795619" y="1372295"/>
                    <a:pt x="1699149" y="1378645"/>
                    <a:pt x="1604141" y="1373565"/>
                  </a:cubicBezTo>
                  <a:cubicBezTo>
                    <a:pt x="1547136" y="1369755"/>
                    <a:pt x="1491592" y="1372295"/>
                    <a:pt x="1434587" y="1369755"/>
                  </a:cubicBezTo>
                  <a:cubicBezTo>
                    <a:pt x="1408277" y="1368485"/>
                    <a:pt x="1381967" y="1367215"/>
                    <a:pt x="1355657" y="1365945"/>
                  </a:cubicBezTo>
                  <a:cubicBezTo>
                    <a:pt x="1339579" y="1365945"/>
                    <a:pt x="1324962" y="1367215"/>
                    <a:pt x="1308884" y="1367215"/>
                  </a:cubicBezTo>
                  <a:cubicBezTo>
                    <a:pt x="1267957" y="1365945"/>
                    <a:pt x="1155409" y="1367215"/>
                    <a:pt x="1114482" y="1365945"/>
                  </a:cubicBezTo>
                  <a:cubicBezTo>
                    <a:pt x="1085248" y="1364676"/>
                    <a:pt x="500581" y="1373565"/>
                    <a:pt x="471348" y="1372295"/>
                  </a:cubicBezTo>
                  <a:cubicBezTo>
                    <a:pt x="464040" y="1372295"/>
                    <a:pt x="455270" y="1373565"/>
                    <a:pt x="447961" y="1373565"/>
                  </a:cubicBezTo>
                  <a:cubicBezTo>
                    <a:pt x="430421" y="1373565"/>
                    <a:pt x="414343" y="1374835"/>
                    <a:pt x="396803" y="1374835"/>
                  </a:cubicBezTo>
                  <a:cubicBezTo>
                    <a:pt x="352953" y="1374835"/>
                    <a:pt x="310564" y="1373565"/>
                    <a:pt x="266714" y="1372295"/>
                  </a:cubicBezTo>
                  <a:cubicBezTo>
                    <a:pt x="240404" y="1371026"/>
                    <a:pt x="214094" y="1369755"/>
                    <a:pt x="189246" y="1368485"/>
                  </a:cubicBezTo>
                  <a:cubicBezTo>
                    <a:pt x="142473" y="1367215"/>
                    <a:pt x="95699" y="1365945"/>
                    <a:pt x="48260" y="1365945"/>
                  </a:cubicBezTo>
                  <a:cubicBezTo>
                    <a:pt x="38100" y="1365945"/>
                    <a:pt x="29210" y="1365945"/>
                    <a:pt x="19050" y="1364676"/>
                  </a:cubicBezTo>
                  <a:cubicBezTo>
                    <a:pt x="10160" y="1363405"/>
                    <a:pt x="5080" y="1357055"/>
                    <a:pt x="7620" y="1348165"/>
                  </a:cubicBezTo>
                  <a:cubicBezTo>
                    <a:pt x="16510" y="1316440"/>
                    <a:pt x="12700" y="1291384"/>
                    <a:pt x="11430" y="1265327"/>
                  </a:cubicBezTo>
                  <a:cubicBezTo>
                    <a:pt x="10160" y="1212210"/>
                    <a:pt x="6350" y="1160095"/>
                    <a:pt x="7620" y="1106978"/>
                  </a:cubicBezTo>
                  <a:cubicBezTo>
                    <a:pt x="5080" y="1040832"/>
                    <a:pt x="0" y="222028"/>
                    <a:pt x="7620" y="154880"/>
                  </a:cubicBezTo>
                  <a:cubicBezTo>
                    <a:pt x="8890" y="141851"/>
                    <a:pt x="7620" y="127820"/>
                    <a:pt x="8890" y="114791"/>
                  </a:cubicBezTo>
                  <a:cubicBezTo>
                    <a:pt x="10160" y="93745"/>
                    <a:pt x="12700" y="70694"/>
                    <a:pt x="13970" y="44450"/>
                  </a:cubicBezTo>
                  <a:cubicBezTo>
                    <a:pt x="13970" y="41910"/>
                    <a:pt x="15240" y="39370"/>
                    <a:pt x="16510" y="38100"/>
                  </a:cubicBezTo>
                  <a:cubicBezTo>
                    <a:pt x="38100" y="35560"/>
                    <a:pt x="59157" y="30480"/>
                    <a:pt x="82544" y="29210"/>
                  </a:cubicBezTo>
                  <a:cubicBezTo>
                    <a:pt x="122009" y="25400"/>
                    <a:pt x="161474" y="22860"/>
                    <a:pt x="202401" y="20320"/>
                  </a:cubicBezTo>
                  <a:cubicBezTo>
                    <a:pt x="230173" y="17780"/>
                    <a:pt x="257944" y="16510"/>
                    <a:pt x="284254" y="13970"/>
                  </a:cubicBezTo>
                  <a:cubicBezTo>
                    <a:pt x="310564" y="11430"/>
                    <a:pt x="338336" y="8890"/>
                    <a:pt x="364646" y="8890"/>
                  </a:cubicBezTo>
                  <a:cubicBezTo>
                    <a:pt x="393879" y="7620"/>
                    <a:pt x="423113" y="10160"/>
                    <a:pt x="452346" y="8890"/>
                  </a:cubicBezTo>
                  <a:cubicBezTo>
                    <a:pt x="488888" y="8890"/>
                    <a:pt x="1151024" y="6350"/>
                    <a:pt x="1187565" y="5080"/>
                  </a:cubicBezTo>
                  <a:cubicBezTo>
                    <a:pt x="1222645" y="3810"/>
                    <a:pt x="1257725" y="2540"/>
                    <a:pt x="1294267" y="2540"/>
                  </a:cubicBezTo>
                  <a:cubicBezTo>
                    <a:pt x="1354195" y="1270"/>
                    <a:pt x="1412662" y="0"/>
                    <a:pt x="1472591" y="0"/>
                  </a:cubicBezTo>
                  <a:cubicBezTo>
                    <a:pt x="1497439" y="0"/>
                    <a:pt x="1523749" y="2540"/>
                    <a:pt x="1548597" y="2540"/>
                  </a:cubicBezTo>
                  <a:cubicBezTo>
                    <a:pt x="1617296" y="3810"/>
                    <a:pt x="1687456" y="5080"/>
                    <a:pt x="1756154" y="7620"/>
                  </a:cubicBezTo>
                  <a:cubicBezTo>
                    <a:pt x="1792696" y="8890"/>
                    <a:pt x="1829238" y="12700"/>
                    <a:pt x="1865779" y="16510"/>
                  </a:cubicBezTo>
                  <a:cubicBezTo>
                    <a:pt x="1874549" y="16510"/>
                    <a:pt x="1883319" y="16510"/>
                    <a:pt x="1890628" y="16510"/>
                  </a:cubicBezTo>
                  <a:cubicBezTo>
                    <a:pt x="1902842" y="17780"/>
                    <a:pt x="1911732" y="20320"/>
                    <a:pt x="1921892" y="21590"/>
                  </a:cubicBezTo>
                  <a:close/>
                  <a:moveTo>
                    <a:pt x="1932052" y="1360865"/>
                  </a:moveTo>
                  <a:cubicBezTo>
                    <a:pt x="1933322" y="1344355"/>
                    <a:pt x="1934592" y="1331655"/>
                    <a:pt x="1934592" y="1318955"/>
                  </a:cubicBezTo>
                  <a:cubicBezTo>
                    <a:pt x="1933322" y="1261318"/>
                    <a:pt x="1932052" y="1208201"/>
                    <a:pt x="1932052" y="1151075"/>
                  </a:cubicBezTo>
                  <a:cubicBezTo>
                    <a:pt x="1932052" y="1125018"/>
                    <a:pt x="1934592" y="1098960"/>
                    <a:pt x="1933322" y="1072903"/>
                  </a:cubicBezTo>
                  <a:cubicBezTo>
                    <a:pt x="1933322" y="1048850"/>
                    <a:pt x="1932052" y="1023795"/>
                    <a:pt x="1930782" y="999742"/>
                  </a:cubicBezTo>
                  <a:cubicBezTo>
                    <a:pt x="1925702" y="962660"/>
                    <a:pt x="1914272" y="194968"/>
                    <a:pt x="1914272" y="157886"/>
                  </a:cubicBezTo>
                  <a:cubicBezTo>
                    <a:pt x="1911732" y="126818"/>
                    <a:pt x="1909192" y="94747"/>
                    <a:pt x="1906652" y="63500"/>
                  </a:cubicBezTo>
                  <a:cubicBezTo>
                    <a:pt x="1905382" y="44450"/>
                    <a:pt x="1904112" y="43180"/>
                    <a:pt x="1886243" y="41910"/>
                  </a:cubicBezTo>
                  <a:cubicBezTo>
                    <a:pt x="1881858" y="41910"/>
                    <a:pt x="1878934" y="41910"/>
                    <a:pt x="1874549" y="40640"/>
                  </a:cubicBezTo>
                  <a:cubicBezTo>
                    <a:pt x="1838008" y="36830"/>
                    <a:pt x="1800004" y="31750"/>
                    <a:pt x="1763462" y="30480"/>
                  </a:cubicBezTo>
                  <a:cubicBezTo>
                    <a:pt x="1674301" y="26670"/>
                    <a:pt x="1583677" y="25400"/>
                    <a:pt x="1494516" y="22860"/>
                  </a:cubicBezTo>
                  <a:cubicBezTo>
                    <a:pt x="1481361" y="22860"/>
                    <a:pt x="1466744" y="22860"/>
                    <a:pt x="1453589" y="22860"/>
                  </a:cubicBezTo>
                  <a:cubicBezTo>
                    <a:pt x="1431664" y="22860"/>
                    <a:pt x="1409739" y="22860"/>
                    <a:pt x="1389275" y="22860"/>
                  </a:cubicBezTo>
                  <a:cubicBezTo>
                    <a:pt x="1342502" y="22860"/>
                    <a:pt x="1295729" y="22860"/>
                    <a:pt x="1250417" y="24130"/>
                  </a:cubicBezTo>
                  <a:cubicBezTo>
                    <a:pt x="1210952" y="25400"/>
                    <a:pt x="545893" y="29210"/>
                    <a:pt x="506428" y="29210"/>
                  </a:cubicBezTo>
                  <a:cubicBezTo>
                    <a:pt x="442115" y="29210"/>
                    <a:pt x="377801" y="26670"/>
                    <a:pt x="313488" y="33020"/>
                  </a:cubicBezTo>
                  <a:cubicBezTo>
                    <a:pt x="279869" y="36830"/>
                    <a:pt x="247713" y="36830"/>
                    <a:pt x="215556" y="38100"/>
                  </a:cubicBezTo>
                  <a:cubicBezTo>
                    <a:pt x="160013" y="41910"/>
                    <a:pt x="104469" y="45720"/>
                    <a:pt x="49530" y="50800"/>
                  </a:cubicBezTo>
                  <a:cubicBezTo>
                    <a:pt x="36830" y="50800"/>
                    <a:pt x="34290" y="53340"/>
                    <a:pt x="33020" y="67688"/>
                  </a:cubicBezTo>
                  <a:cubicBezTo>
                    <a:pt x="31750" y="85727"/>
                    <a:pt x="31750" y="103767"/>
                    <a:pt x="30480" y="121807"/>
                  </a:cubicBezTo>
                  <a:cubicBezTo>
                    <a:pt x="29210" y="151873"/>
                    <a:pt x="26670" y="180937"/>
                    <a:pt x="25400" y="211003"/>
                  </a:cubicBezTo>
                  <a:cubicBezTo>
                    <a:pt x="20320" y="243074"/>
                    <a:pt x="26670" y="1026801"/>
                    <a:pt x="29210" y="1058872"/>
                  </a:cubicBezTo>
                  <a:cubicBezTo>
                    <a:pt x="29210" y="1092947"/>
                    <a:pt x="29210" y="1128024"/>
                    <a:pt x="30480" y="1162099"/>
                  </a:cubicBezTo>
                  <a:cubicBezTo>
                    <a:pt x="30480" y="1187155"/>
                    <a:pt x="33020" y="1212210"/>
                    <a:pt x="33020" y="1237265"/>
                  </a:cubicBezTo>
                  <a:cubicBezTo>
                    <a:pt x="33020" y="1264325"/>
                    <a:pt x="33020" y="1291384"/>
                    <a:pt x="31750" y="1318955"/>
                  </a:cubicBezTo>
                  <a:cubicBezTo>
                    <a:pt x="31750" y="1322765"/>
                    <a:pt x="31750" y="1325305"/>
                    <a:pt x="31750" y="1329115"/>
                  </a:cubicBezTo>
                  <a:cubicBezTo>
                    <a:pt x="31750" y="1339276"/>
                    <a:pt x="35560" y="1343086"/>
                    <a:pt x="44450" y="1343086"/>
                  </a:cubicBezTo>
                  <a:cubicBezTo>
                    <a:pt x="62081" y="1343086"/>
                    <a:pt x="82544" y="1344355"/>
                    <a:pt x="101546" y="1344355"/>
                  </a:cubicBezTo>
                  <a:cubicBezTo>
                    <a:pt x="129318" y="1344355"/>
                    <a:pt x="158551" y="1341815"/>
                    <a:pt x="186323" y="1344355"/>
                  </a:cubicBezTo>
                  <a:cubicBezTo>
                    <a:pt x="231634" y="1348165"/>
                    <a:pt x="276946" y="1350705"/>
                    <a:pt x="322258" y="1349436"/>
                  </a:cubicBezTo>
                  <a:cubicBezTo>
                    <a:pt x="351491" y="1348165"/>
                    <a:pt x="379263" y="1350705"/>
                    <a:pt x="408496" y="1350705"/>
                  </a:cubicBezTo>
                  <a:cubicBezTo>
                    <a:pt x="450885" y="1350705"/>
                    <a:pt x="493273" y="1349436"/>
                    <a:pt x="535661" y="1350705"/>
                  </a:cubicBezTo>
                  <a:cubicBezTo>
                    <a:pt x="598513" y="1351976"/>
                    <a:pt x="1288420" y="1341815"/>
                    <a:pt x="1352734" y="1344355"/>
                  </a:cubicBezTo>
                  <a:cubicBezTo>
                    <a:pt x="1380506" y="1345626"/>
                    <a:pt x="1408277" y="1346895"/>
                    <a:pt x="1434587" y="1346895"/>
                  </a:cubicBezTo>
                  <a:cubicBezTo>
                    <a:pt x="1482822" y="1349436"/>
                    <a:pt x="1529596" y="1345626"/>
                    <a:pt x="1577831" y="1349436"/>
                  </a:cubicBezTo>
                  <a:cubicBezTo>
                    <a:pt x="1617296" y="1351976"/>
                    <a:pt x="1656761" y="1351976"/>
                    <a:pt x="1696226" y="1354515"/>
                  </a:cubicBezTo>
                  <a:cubicBezTo>
                    <a:pt x="1754692" y="1358326"/>
                    <a:pt x="1813159" y="1360865"/>
                    <a:pt x="1871626" y="1362136"/>
                  </a:cubicBezTo>
                  <a:cubicBezTo>
                    <a:pt x="1893551" y="1362136"/>
                    <a:pt x="1911732" y="1360865"/>
                    <a:pt x="1932052" y="1360865"/>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697" name="Google Shape;697;p26"/>
          <p:cNvSpPr txBox="1"/>
          <p:nvPr/>
        </p:nvSpPr>
        <p:spPr>
          <a:xfrm>
            <a:off x="408186" y="2655105"/>
            <a:ext cx="3059100" cy="1932900"/>
          </a:xfrm>
          <a:prstGeom prst="rect">
            <a:avLst/>
          </a:prstGeom>
          <a:noFill/>
          <a:ln>
            <a:noFill/>
          </a:ln>
        </p:spPr>
        <p:txBody>
          <a:bodyPr anchorCtr="0" anchor="t" bIns="0" lIns="0" spcFirstLastPara="1" rIns="0" wrap="square" tIns="0">
            <a:spAutoFit/>
          </a:bodyPr>
          <a:lstStyle/>
          <a:p>
            <a:pPr indent="0" lvl="0" marL="0" marR="0" rtl="0" algn="ctr">
              <a:lnSpc>
                <a:spcPct val="90994"/>
              </a:lnSpc>
              <a:spcBef>
                <a:spcPts val="0"/>
              </a:spcBef>
              <a:spcAft>
                <a:spcPts val="0"/>
              </a:spcAft>
              <a:buNone/>
            </a:pPr>
            <a:r>
              <a:rPr b="0" i="0" lang="en" sz="6900" u="none" cap="none" strike="noStrike">
                <a:solidFill>
                  <a:srgbClr val="930A00"/>
                </a:solidFill>
                <a:latin typeface="Fascinate Inline"/>
                <a:ea typeface="Fascinate Inline"/>
                <a:cs typeface="Fascinate Inline"/>
                <a:sym typeface="Fascinate Inline"/>
              </a:rPr>
              <a:t>Thank you!</a:t>
            </a:r>
            <a:endParaRPr sz="700"/>
          </a:p>
        </p:txBody>
      </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3A29"/>
        </a:solidFill>
      </p:bgPr>
    </p:bg>
    <p:spTree>
      <p:nvGrpSpPr>
        <p:cNvPr id="701" name="Shape 701"/>
        <p:cNvGrpSpPr/>
        <p:nvPr/>
      </p:nvGrpSpPr>
      <p:grpSpPr>
        <a:xfrm>
          <a:off x="0" y="0"/>
          <a:ext cx="0" cy="0"/>
          <a:chOff x="0" y="0"/>
          <a:chExt cx="0" cy="0"/>
        </a:xfrm>
      </p:grpSpPr>
      <p:grpSp>
        <p:nvGrpSpPr>
          <p:cNvPr id="702" name="Google Shape;702;p27"/>
          <p:cNvGrpSpPr/>
          <p:nvPr/>
        </p:nvGrpSpPr>
        <p:grpSpPr>
          <a:xfrm>
            <a:off x="-387897" y="0"/>
            <a:ext cx="10324544" cy="6306227"/>
            <a:chOff x="0" y="0"/>
            <a:chExt cx="27532116" cy="16816605"/>
          </a:xfrm>
        </p:grpSpPr>
        <p:sp>
          <p:nvSpPr>
            <p:cNvPr id="703" name="Google Shape;703;p27"/>
            <p:cNvSpPr/>
            <p:nvPr/>
          </p:nvSpPr>
          <p:spPr>
            <a:xfrm>
              <a:off x="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704" name="Google Shape;704;p27"/>
            <p:cNvSpPr/>
            <p:nvPr/>
          </p:nvSpPr>
          <p:spPr>
            <a:xfrm>
              <a:off x="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705" name="Google Shape;705;p27"/>
            <p:cNvSpPr/>
            <p:nvPr/>
          </p:nvSpPr>
          <p:spPr>
            <a:xfrm>
              <a:off x="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706" name="Google Shape;706;p27"/>
            <p:cNvSpPr/>
            <p:nvPr/>
          </p:nvSpPr>
          <p:spPr>
            <a:xfrm>
              <a:off x="11012847"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707" name="Google Shape;707;p27"/>
            <p:cNvSpPr/>
            <p:nvPr/>
          </p:nvSpPr>
          <p:spPr>
            <a:xfrm>
              <a:off x="11012847"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708" name="Google Shape;708;p27"/>
            <p:cNvSpPr/>
            <p:nvPr/>
          </p:nvSpPr>
          <p:spPr>
            <a:xfrm>
              <a:off x="11012847"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709" name="Google Shape;709;p27"/>
            <p:cNvSpPr/>
            <p:nvPr/>
          </p:nvSpPr>
          <p:spPr>
            <a:xfrm>
              <a:off x="550642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710" name="Google Shape;710;p27"/>
            <p:cNvSpPr/>
            <p:nvPr/>
          </p:nvSpPr>
          <p:spPr>
            <a:xfrm>
              <a:off x="550642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711" name="Google Shape;711;p27"/>
            <p:cNvSpPr/>
            <p:nvPr/>
          </p:nvSpPr>
          <p:spPr>
            <a:xfrm>
              <a:off x="550642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712" name="Google Shape;712;p27"/>
            <p:cNvSpPr/>
            <p:nvPr/>
          </p:nvSpPr>
          <p:spPr>
            <a:xfrm>
              <a:off x="1651927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713" name="Google Shape;713;p27"/>
            <p:cNvSpPr/>
            <p:nvPr/>
          </p:nvSpPr>
          <p:spPr>
            <a:xfrm>
              <a:off x="1651927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714" name="Google Shape;714;p27"/>
            <p:cNvSpPr/>
            <p:nvPr/>
          </p:nvSpPr>
          <p:spPr>
            <a:xfrm>
              <a:off x="1651927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715" name="Google Shape;715;p27"/>
            <p:cNvSpPr/>
            <p:nvPr/>
          </p:nvSpPr>
          <p:spPr>
            <a:xfrm>
              <a:off x="2202569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716" name="Google Shape;716;p27"/>
            <p:cNvSpPr/>
            <p:nvPr/>
          </p:nvSpPr>
          <p:spPr>
            <a:xfrm>
              <a:off x="2202569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717" name="Google Shape;717;p27"/>
            <p:cNvSpPr/>
            <p:nvPr/>
          </p:nvSpPr>
          <p:spPr>
            <a:xfrm>
              <a:off x="2202569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grpSp>
      <p:grpSp>
        <p:nvGrpSpPr>
          <p:cNvPr id="718" name="Google Shape;718;p27"/>
          <p:cNvGrpSpPr/>
          <p:nvPr/>
        </p:nvGrpSpPr>
        <p:grpSpPr>
          <a:xfrm>
            <a:off x="387109" y="1106783"/>
            <a:ext cx="2548821" cy="3736326"/>
            <a:chOff x="0" y="-19050"/>
            <a:chExt cx="1342589" cy="1968106"/>
          </a:xfrm>
        </p:grpSpPr>
        <p:sp>
          <p:nvSpPr>
            <p:cNvPr id="719" name="Google Shape;719;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20" name="Google Shape;720;p27"/>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21" name="Google Shape;721;p27"/>
          <p:cNvGrpSpPr/>
          <p:nvPr/>
        </p:nvGrpSpPr>
        <p:grpSpPr>
          <a:xfrm>
            <a:off x="3054992" y="1106783"/>
            <a:ext cx="5756490" cy="3736326"/>
            <a:chOff x="0" y="-19050"/>
            <a:chExt cx="3032225" cy="1968106"/>
          </a:xfrm>
        </p:grpSpPr>
        <p:sp>
          <p:nvSpPr>
            <p:cNvPr id="722" name="Google Shape;722;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23" name="Google Shape;723;p27"/>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24" name="Google Shape;724;p27"/>
          <p:cNvGrpSpPr/>
          <p:nvPr/>
        </p:nvGrpSpPr>
        <p:grpSpPr>
          <a:xfrm>
            <a:off x="569502" y="1247142"/>
            <a:ext cx="2184034" cy="359784"/>
            <a:chOff x="0" y="-19050"/>
            <a:chExt cx="1150437" cy="189516"/>
          </a:xfrm>
        </p:grpSpPr>
        <p:sp>
          <p:nvSpPr>
            <p:cNvPr id="725" name="Google Shape;725;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26" name="Google Shape;726;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27" name="Google Shape;727;p27"/>
          <p:cNvGrpSpPr/>
          <p:nvPr/>
        </p:nvGrpSpPr>
        <p:grpSpPr>
          <a:xfrm>
            <a:off x="4841220" y="1247142"/>
            <a:ext cx="2184034" cy="359784"/>
            <a:chOff x="0" y="-19050"/>
            <a:chExt cx="1150437" cy="189516"/>
          </a:xfrm>
        </p:grpSpPr>
        <p:sp>
          <p:nvSpPr>
            <p:cNvPr id="728" name="Google Shape;728;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29" name="Google Shape;729;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30" name="Google Shape;730;p27"/>
          <p:cNvGrpSpPr/>
          <p:nvPr/>
        </p:nvGrpSpPr>
        <p:grpSpPr>
          <a:xfrm>
            <a:off x="569502" y="3564341"/>
            <a:ext cx="2184034" cy="359784"/>
            <a:chOff x="0" y="-19050"/>
            <a:chExt cx="1150437" cy="189516"/>
          </a:xfrm>
        </p:grpSpPr>
        <p:sp>
          <p:nvSpPr>
            <p:cNvPr id="731" name="Google Shape;731;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32" name="Google Shape;732;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33" name="Google Shape;733;p27"/>
          <p:cNvGrpSpPr/>
          <p:nvPr/>
        </p:nvGrpSpPr>
        <p:grpSpPr>
          <a:xfrm>
            <a:off x="1271359" y="4048637"/>
            <a:ext cx="377102" cy="385940"/>
            <a:chOff x="0" y="-19050"/>
            <a:chExt cx="812800" cy="831850"/>
          </a:xfrm>
        </p:grpSpPr>
        <p:sp>
          <p:nvSpPr>
            <p:cNvPr id="734" name="Google Shape;734;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35" name="Google Shape;735;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36" name="Google Shape;736;p27"/>
          <p:cNvGrpSpPr/>
          <p:nvPr/>
        </p:nvGrpSpPr>
        <p:grpSpPr>
          <a:xfrm>
            <a:off x="777464" y="4048637"/>
            <a:ext cx="377102" cy="385940"/>
            <a:chOff x="0" y="-19050"/>
            <a:chExt cx="812800" cy="831850"/>
          </a:xfrm>
        </p:grpSpPr>
        <p:sp>
          <p:nvSpPr>
            <p:cNvPr id="737" name="Google Shape;737;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DB282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38" name="Google Shape;738;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39" name="Google Shape;739;p27"/>
          <p:cNvGrpSpPr/>
          <p:nvPr/>
        </p:nvGrpSpPr>
        <p:grpSpPr>
          <a:xfrm>
            <a:off x="1738140" y="4048637"/>
            <a:ext cx="377102" cy="385940"/>
            <a:chOff x="0" y="-19050"/>
            <a:chExt cx="812800" cy="831850"/>
          </a:xfrm>
        </p:grpSpPr>
        <p:sp>
          <p:nvSpPr>
            <p:cNvPr id="740" name="Google Shape;740;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CBBA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1" name="Google Shape;741;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42" name="Google Shape;742;p27"/>
          <p:cNvGrpSpPr/>
          <p:nvPr/>
        </p:nvGrpSpPr>
        <p:grpSpPr>
          <a:xfrm>
            <a:off x="2204921" y="4048637"/>
            <a:ext cx="377102" cy="385940"/>
            <a:chOff x="0" y="-19050"/>
            <a:chExt cx="812800" cy="831850"/>
          </a:xfrm>
        </p:grpSpPr>
        <p:sp>
          <p:nvSpPr>
            <p:cNvPr id="743" name="Google Shape;743;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4" name="Google Shape;744;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45" name="Google Shape;745;p27"/>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746" name="Google Shape;746;p27"/>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747" name="Google Shape;747;p27"/>
          <p:cNvSpPr txBox="1"/>
          <p:nvPr/>
        </p:nvSpPr>
        <p:spPr>
          <a:xfrm>
            <a:off x="873875" y="2083036"/>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FASCINATE INLINE</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TROCHUT</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 LATO BOLD</a:t>
            </a:r>
            <a:endParaRPr sz="700"/>
          </a:p>
        </p:txBody>
      </p:sp>
      <p:sp>
        <p:nvSpPr>
          <p:cNvPr id="748" name="Google Shape;748;p27"/>
          <p:cNvSpPr txBox="1"/>
          <p:nvPr/>
        </p:nvSpPr>
        <p:spPr>
          <a:xfrm>
            <a:off x="1154567"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#000000</a:t>
            </a:r>
            <a:endParaRPr sz="700"/>
          </a:p>
        </p:txBody>
      </p:sp>
      <p:sp>
        <p:nvSpPr>
          <p:cNvPr id="749" name="Google Shape;749;p27"/>
          <p:cNvSpPr txBox="1"/>
          <p:nvPr/>
        </p:nvSpPr>
        <p:spPr>
          <a:xfrm>
            <a:off x="660672"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#DB2828</a:t>
            </a:r>
            <a:endParaRPr sz="700"/>
          </a:p>
        </p:txBody>
      </p:sp>
      <p:sp>
        <p:nvSpPr>
          <p:cNvPr id="750" name="Google Shape;750;p27"/>
          <p:cNvSpPr txBox="1"/>
          <p:nvPr/>
        </p:nvSpPr>
        <p:spPr>
          <a:xfrm>
            <a:off x="1621348"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#FCBBA3</a:t>
            </a:r>
            <a:endParaRPr sz="700"/>
          </a:p>
        </p:txBody>
      </p:sp>
      <p:sp>
        <p:nvSpPr>
          <p:cNvPr id="751" name="Google Shape;751;p27"/>
          <p:cNvSpPr txBox="1"/>
          <p:nvPr/>
        </p:nvSpPr>
        <p:spPr>
          <a:xfrm>
            <a:off x="2088129"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#930A00</a:t>
            </a:r>
            <a:endParaRPr sz="700"/>
          </a:p>
        </p:txBody>
      </p:sp>
      <p:sp>
        <p:nvSpPr>
          <p:cNvPr id="752" name="Google Shape;752;p27"/>
          <p:cNvSpPr txBox="1"/>
          <p:nvPr/>
        </p:nvSpPr>
        <p:spPr>
          <a:xfrm>
            <a:off x="2105002" y="813955"/>
            <a:ext cx="4933995"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FFFFFF"/>
                </a:solidFill>
                <a:latin typeface="Arial"/>
                <a:ea typeface="Arial"/>
                <a:cs typeface="Arial"/>
                <a:sym typeface="Arial"/>
              </a:rPr>
              <a:t>Use these design resources in your Canva Presentation.</a:t>
            </a:r>
            <a:endParaRPr sz="700"/>
          </a:p>
        </p:txBody>
      </p:sp>
      <p:sp>
        <p:nvSpPr>
          <p:cNvPr id="753" name="Google Shape;753;p27"/>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000000"/>
                </a:solidFill>
                <a:latin typeface="Arial"/>
                <a:ea typeface="Arial"/>
                <a:cs typeface="Arial"/>
                <a:sym typeface="Arial"/>
              </a:rPr>
              <a:t>DON'T FORGET TO DELETE THIS PAGE BEFORE PRESENTING. </a:t>
            </a:r>
            <a:endParaRPr sz="700"/>
          </a:p>
        </p:txBody>
      </p:sp>
      <p:sp>
        <p:nvSpPr>
          <p:cNvPr id="754" name="Google Shape;754;p27"/>
          <p:cNvSpPr txBox="1"/>
          <p:nvPr/>
        </p:nvSpPr>
        <p:spPr>
          <a:xfrm>
            <a:off x="694025" y="126182"/>
            <a:ext cx="7755949" cy="635385"/>
          </a:xfrm>
          <a:prstGeom prst="rect">
            <a:avLst/>
          </a:prstGeom>
          <a:noFill/>
          <a:ln>
            <a:noFill/>
          </a:ln>
        </p:spPr>
        <p:txBody>
          <a:bodyPr anchorCtr="0" anchor="t" bIns="0" lIns="0" spcFirstLastPara="1" rIns="0" wrap="square" tIns="0">
            <a:spAutoFit/>
          </a:bodyPr>
          <a:lstStyle/>
          <a:p>
            <a:pPr indent="0" lvl="0" marL="0" marR="0" rtl="0" algn="ctr">
              <a:lnSpc>
                <a:spcPct val="90992"/>
              </a:lnSpc>
              <a:spcBef>
                <a:spcPts val="0"/>
              </a:spcBef>
              <a:spcAft>
                <a:spcPts val="0"/>
              </a:spcAft>
              <a:buNone/>
            </a:pPr>
            <a:r>
              <a:rPr b="0" i="0" lang="en" sz="5100" u="none" cap="none" strike="noStrike">
                <a:solidFill>
                  <a:srgbClr val="FFDDC5"/>
                </a:solidFill>
                <a:latin typeface="Fascinate Inline"/>
                <a:ea typeface="Fascinate Inline"/>
                <a:cs typeface="Fascinate Inline"/>
                <a:sym typeface="Fascinate Inline"/>
              </a:rPr>
              <a:t>Resource Page</a:t>
            </a:r>
            <a:endParaRPr sz="700"/>
          </a:p>
        </p:txBody>
      </p:sp>
      <p:sp>
        <p:nvSpPr>
          <p:cNvPr id="755" name="Google Shape;755;p27"/>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756" name="Google Shape;756;p27"/>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757" name="Google Shape;757;p27"/>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758" name="Google Shape;758;p27"/>
          <p:cNvSpPr/>
          <p:nvPr/>
        </p:nvSpPr>
        <p:spPr>
          <a:xfrm>
            <a:off x="3325705" y="2255410"/>
            <a:ext cx="983599" cy="1506906"/>
          </a:xfrm>
          <a:custGeom>
            <a:rect b="b" l="l" r="r" t="t"/>
            <a:pathLst>
              <a:path extrusionOk="0" h="3013812" w="1967197">
                <a:moveTo>
                  <a:pt x="0" y="0"/>
                </a:moveTo>
                <a:lnTo>
                  <a:pt x="1967198" y="0"/>
                </a:lnTo>
                <a:lnTo>
                  <a:pt x="1967198" y="3013812"/>
                </a:lnTo>
                <a:lnTo>
                  <a:pt x="0" y="3013812"/>
                </a:lnTo>
                <a:lnTo>
                  <a:pt x="0" y="0"/>
                </a:lnTo>
                <a:close/>
              </a:path>
            </a:pathLst>
          </a:custGeom>
          <a:blipFill rotWithShape="1">
            <a:blip r:embed="rId4">
              <a:alphaModFix/>
            </a:blip>
            <a:stretch>
              <a:fillRect b="0" l="0" r="0" t="0"/>
            </a:stretch>
          </a:blipFill>
          <a:ln>
            <a:noFill/>
          </a:ln>
        </p:spPr>
      </p:sp>
      <p:sp>
        <p:nvSpPr>
          <p:cNvPr id="759" name="Google Shape;759;p27"/>
          <p:cNvSpPr/>
          <p:nvPr/>
        </p:nvSpPr>
        <p:spPr>
          <a:xfrm rot="-5400000">
            <a:off x="3378231" y="1216429"/>
            <a:ext cx="838292" cy="1079768"/>
          </a:xfrm>
          <a:custGeom>
            <a:rect b="b" l="l" r="r" t="t"/>
            <a:pathLst>
              <a:path extrusionOk="0" h="2159536" w="1676585">
                <a:moveTo>
                  <a:pt x="0" y="0"/>
                </a:moveTo>
                <a:lnTo>
                  <a:pt x="1676586" y="0"/>
                </a:lnTo>
                <a:lnTo>
                  <a:pt x="1676586" y="2159536"/>
                </a:lnTo>
                <a:lnTo>
                  <a:pt x="0" y="2159536"/>
                </a:lnTo>
                <a:lnTo>
                  <a:pt x="0" y="0"/>
                </a:lnTo>
                <a:close/>
              </a:path>
            </a:pathLst>
          </a:custGeom>
          <a:blipFill rotWithShape="1">
            <a:blip r:embed="rId5">
              <a:alphaModFix/>
            </a:blip>
            <a:stretch>
              <a:fillRect b="0" l="0" r="0" t="0"/>
            </a:stretch>
          </a:blipFill>
          <a:ln>
            <a:noFill/>
          </a:ln>
        </p:spPr>
      </p:sp>
      <p:sp>
        <p:nvSpPr>
          <p:cNvPr id="760" name="Google Shape;760;p27"/>
          <p:cNvSpPr/>
          <p:nvPr/>
        </p:nvSpPr>
        <p:spPr>
          <a:xfrm rot="2700000">
            <a:off x="3204664" y="3920145"/>
            <a:ext cx="1024198" cy="651762"/>
          </a:xfrm>
          <a:custGeom>
            <a:rect b="b" l="l" r="r" t="t"/>
            <a:pathLst>
              <a:path extrusionOk="0" h="1303524" w="2048395">
                <a:moveTo>
                  <a:pt x="0" y="0"/>
                </a:moveTo>
                <a:lnTo>
                  <a:pt x="2048395" y="0"/>
                </a:lnTo>
                <a:lnTo>
                  <a:pt x="2048395" y="1303525"/>
                </a:lnTo>
                <a:lnTo>
                  <a:pt x="0" y="1303525"/>
                </a:lnTo>
                <a:lnTo>
                  <a:pt x="0" y="0"/>
                </a:lnTo>
                <a:close/>
              </a:path>
            </a:pathLst>
          </a:custGeom>
          <a:blipFill rotWithShape="1">
            <a:blip r:embed="rId6">
              <a:alphaModFix/>
            </a:blip>
            <a:stretch>
              <a:fillRect b="0" l="0" r="0" t="0"/>
            </a:stretch>
          </a:blipFill>
          <a:ln>
            <a:noFill/>
          </a:ln>
        </p:spPr>
      </p:sp>
      <p:sp>
        <p:nvSpPr>
          <p:cNvPr id="761" name="Google Shape;761;p27"/>
          <p:cNvSpPr/>
          <p:nvPr/>
        </p:nvSpPr>
        <p:spPr>
          <a:xfrm rot="1600356">
            <a:off x="4373032" y="1665865"/>
            <a:ext cx="936376" cy="813795"/>
          </a:xfrm>
          <a:custGeom>
            <a:rect b="b" l="l" r="r" t="t"/>
            <a:pathLst>
              <a:path extrusionOk="0" h="1627591" w="1872752">
                <a:moveTo>
                  <a:pt x="0" y="0"/>
                </a:moveTo>
                <a:lnTo>
                  <a:pt x="1872752" y="0"/>
                </a:lnTo>
                <a:lnTo>
                  <a:pt x="1872752" y="1627592"/>
                </a:lnTo>
                <a:lnTo>
                  <a:pt x="0" y="1627592"/>
                </a:lnTo>
                <a:lnTo>
                  <a:pt x="0" y="0"/>
                </a:lnTo>
                <a:close/>
              </a:path>
            </a:pathLst>
          </a:custGeom>
          <a:blipFill rotWithShape="1">
            <a:blip r:embed="rId7">
              <a:alphaModFix/>
            </a:blip>
            <a:stretch>
              <a:fillRect b="0" l="0" r="0" t="0"/>
            </a:stretch>
          </a:blipFill>
          <a:ln>
            <a:noFill/>
          </a:ln>
        </p:spPr>
      </p:sp>
      <p:sp>
        <p:nvSpPr>
          <p:cNvPr id="762" name="Google Shape;762;p27"/>
          <p:cNvSpPr/>
          <p:nvPr/>
        </p:nvSpPr>
        <p:spPr>
          <a:xfrm>
            <a:off x="5442240" y="3930836"/>
            <a:ext cx="1119514" cy="828441"/>
          </a:xfrm>
          <a:custGeom>
            <a:rect b="b" l="l" r="r" t="t"/>
            <a:pathLst>
              <a:path extrusionOk="0" h="1656882" w="2239029">
                <a:moveTo>
                  <a:pt x="0" y="0"/>
                </a:moveTo>
                <a:lnTo>
                  <a:pt x="2239029" y="0"/>
                </a:lnTo>
                <a:lnTo>
                  <a:pt x="2239029" y="1656882"/>
                </a:lnTo>
                <a:lnTo>
                  <a:pt x="0" y="1656882"/>
                </a:lnTo>
                <a:lnTo>
                  <a:pt x="0" y="0"/>
                </a:lnTo>
                <a:close/>
              </a:path>
            </a:pathLst>
          </a:custGeom>
          <a:blipFill rotWithShape="1">
            <a:blip r:embed="rId8">
              <a:alphaModFix/>
            </a:blip>
            <a:stretch>
              <a:fillRect b="0" l="0" r="0" t="0"/>
            </a:stretch>
          </a:blipFill>
          <a:ln>
            <a:noFill/>
          </a:ln>
        </p:spPr>
      </p:sp>
      <p:sp>
        <p:nvSpPr>
          <p:cNvPr id="763" name="Google Shape;763;p27"/>
          <p:cNvSpPr/>
          <p:nvPr/>
        </p:nvSpPr>
        <p:spPr>
          <a:xfrm rot="-193900">
            <a:off x="4240053" y="3632700"/>
            <a:ext cx="1172650" cy="1080970"/>
          </a:xfrm>
          <a:custGeom>
            <a:rect b="b" l="l" r="r" t="t"/>
            <a:pathLst>
              <a:path extrusionOk="0" h="2161940" w="2345299">
                <a:moveTo>
                  <a:pt x="0" y="0"/>
                </a:moveTo>
                <a:lnTo>
                  <a:pt x="2345300" y="0"/>
                </a:lnTo>
                <a:lnTo>
                  <a:pt x="2345300" y="2161939"/>
                </a:lnTo>
                <a:lnTo>
                  <a:pt x="0" y="2161939"/>
                </a:lnTo>
                <a:lnTo>
                  <a:pt x="0" y="0"/>
                </a:lnTo>
                <a:close/>
              </a:path>
            </a:pathLst>
          </a:custGeom>
          <a:blipFill rotWithShape="1">
            <a:blip r:embed="rId9">
              <a:alphaModFix/>
            </a:blip>
            <a:stretch>
              <a:fillRect b="0" l="0" r="0" t="0"/>
            </a:stretch>
          </a:blipFill>
          <a:ln>
            <a:noFill/>
          </a:ln>
        </p:spPr>
      </p:sp>
      <p:sp>
        <p:nvSpPr>
          <p:cNvPr id="764" name="Google Shape;764;p27"/>
          <p:cNvSpPr/>
          <p:nvPr/>
        </p:nvSpPr>
        <p:spPr>
          <a:xfrm flipH="1">
            <a:off x="5507692" y="1696146"/>
            <a:ext cx="988610" cy="1006918"/>
          </a:xfrm>
          <a:custGeom>
            <a:rect b="b" l="l" r="r" t="t"/>
            <a:pathLst>
              <a:path extrusionOk="0" h="2013835" w="1977220">
                <a:moveTo>
                  <a:pt x="1977219" y="0"/>
                </a:moveTo>
                <a:lnTo>
                  <a:pt x="0" y="0"/>
                </a:lnTo>
                <a:lnTo>
                  <a:pt x="0" y="2013835"/>
                </a:lnTo>
                <a:lnTo>
                  <a:pt x="1977219" y="2013835"/>
                </a:lnTo>
                <a:lnTo>
                  <a:pt x="1977219" y="0"/>
                </a:lnTo>
                <a:close/>
              </a:path>
            </a:pathLst>
          </a:custGeom>
          <a:blipFill rotWithShape="1">
            <a:blip r:embed="rId10">
              <a:alphaModFix/>
            </a:blip>
            <a:stretch>
              <a:fillRect b="0" l="0" r="0" t="0"/>
            </a:stretch>
          </a:blipFill>
          <a:ln>
            <a:noFill/>
          </a:ln>
        </p:spPr>
      </p:sp>
      <p:sp>
        <p:nvSpPr>
          <p:cNvPr id="765" name="Google Shape;765;p27"/>
          <p:cNvSpPr/>
          <p:nvPr/>
        </p:nvSpPr>
        <p:spPr>
          <a:xfrm flipH="1">
            <a:off x="5471185" y="2774850"/>
            <a:ext cx="1061625" cy="1065500"/>
          </a:xfrm>
          <a:custGeom>
            <a:rect b="b" l="l" r="r" t="t"/>
            <a:pathLst>
              <a:path extrusionOk="0" h="2130999" w="2123250">
                <a:moveTo>
                  <a:pt x="2123250" y="0"/>
                </a:moveTo>
                <a:lnTo>
                  <a:pt x="0" y="0"/>
                </a:lnTo>
                <a:lnTo>
                  <a:pt x="0" y="2130998"/>
                </a:lnTo>
                <a:lnTo>
                  <a:pt x="2123250" y="2130998"/>
                </a:lnTo>
                <a:lnTo>
                  <a:pt x="2123250" y="0"/>
                </a:lnTo>
                <a:close/>
              </a:path>
            </a:pathLst>
          </a:custGeom>
          <a:blipFill rotWithShape="1">
            <a:blip r:embed="rId11">
              <a:alphaModFix/>
            </a:blip>
            <a:stretch>
              <a:fillRect b="0" l="0" r="0" t="0"/>
            </a:stretch>
          </a:blipFill>
          <a:ln>
            <a:noFill/>
          </a:ln>
        </p:spPr>
      </p:sp>
      <p:sp>
        <p:nvSpPr>
          <p:cNvPr id="766" name="Google Shape;766;p27"/>
          <p:cNvSpPr/>
          <p:nvPr/>
        </p:nvSpPr>
        <p:spPr>
          <a:xfrm>
            <a:off x="6496301" y="1622479"/>
            <a:ext cx="1100596" cy="1080585"/>
          </a:xfrm>
          <a:custGeom>
            <a:rect b="b" l="l" r="r" t="t"/>
            <a:pathLst>
              <a:path extrusionOk="0" h="2161170" w="2201191">
                <a:moveTo>
                  <a:pt x="0" y="0"/>
                </a:moveTo>
                <a:lnTo>
                  <a:pt x="2201192" y="0"/>
                </a:lnTo>
                <a:lnTo>
                  <a:pt x="2201192" y="2161170"/>
                </a:lnTo>
                <a:lnTo>
                  <a:pt x="0" y="2161170"/>
                </a:lnTo>
                <a:lnTo>
                  <a:pt x="0" y="0"/>
                </a:lnTo>
                <a:close/>
              </a:path>
            </a:pathLst>
          </a:custGeom>
          <a:blipFill rotWithShape="1">
            <a:blip r:embed="rId12">
              <a:alphaModFix/>
            </a:blip>
            <a:stretch>
              <a:fillRect b="0" l="0" r="0" t="0"/>
            </a:stretch>
          </a:blipFill>
          <a:ln>
            <a:noFill/>
          </a:ln>
        </p:spPr>
      </p:sp>
      <p:sp>
        <p:nvSpPr>
          <p:cNvPr id="767" name="Google Shape;767;p27"/>
          <p:cNvSpPr/>
          <p:nvPr/>
        </p:nvSpPr>
        <p:spPr>
          <a:xfrm>
            <a:off x="4481187" y="2458812"/>
            <a:ext cx="720067" cy="1100102"/>
          </a:xfrm>
          <a:custGeom>
            <a:rect b="b" l="l" r="r" t="t"/>
            <a:pathLst>
              <a:path extrusionOk="0" h="2200205" w="1440134">
                <a:moveTo>
                  <a:pt x="0" y="0"/>
                </a:moveTo>
                <a:lnTo>
                  <a:pt x="1440134" y="0"/>
                </a:lnTo>
                <a:lnTo>
                  <a:pt x="1440134" y="2200204"/>
                </a:lnTo>
                <a:lnTo>
                  <a:pt x="0" y="2200204"/>
                </a:lnTo>
                <a:lnTo>
                  <a:pt x="0" y="0"/>
                </a:lnTo>
                <a:close/>
              </a:path>
            </a:pathLst>
          </a:custGeom>
          <a:blipFill rotWithShape="1">
            <a:blip r:embed="rId13">
              <a:alphaModFix/>
            </a:blip>
            <a:stretch>
              <a:fillRect b="0" l="0" r="0" t="0"/>
            </a:stretch>
          </a:blipFill>
          <a:ln>
            <a:noFill/>
          </a:ln>
        </p:spPr>
      </p:sp>
      <p:sp>
        <p:nvSpPr>
          <p:cNvPr id="768" name="Google Shape;768;p27"/>
          <p:cNvSpPr/>
          <p:nvPr/>
        </p:nvSpPr>
        <p:spPr>
          <a:xfrm>
            <a:off x="6561754" y="2726975"/>
            <a:ext cx="1136595" cy="1097331"/>
          </a:xfrm>
          <a:custGeom>
            <a:rect b="b" l="l" r="r" t="t"/>
            <a:pathLst>
              <a:path extrusionOk="0" h="2194662" w="2273190">
                <a:moveTo>
                  <a:pt x="0" y="0"/>
                </a:moveTo>
                <a:lnTo>
                  <a:pt x="2273190" y="0"/>
                </a:lnTo>
                <a:lnTo>
                  <a:pt x="2273190" y="2194661"/>
                </a:lnTo>
                <a:lnTo>
                  <a:pt x="0" y="2194661"/>
                </a:lnTo>
                <a:lnTo>
                  <a:pt x="0" y="0"/>
                </a:lnTo>
                <a:close/>
              </a:path>
            </a:pathLst>
          </a:custGeom>
          <a:blipFill rotWithShape="1">
            <a:blip r:embed="rId14">
              <a:alphaModFix/>
            </a:blip>
            <a:stretch>
              <a:fillRect b="0" l="0" r="0" t="0"/>
            </a:stretch>
          </a:blipFill>
          <a:ln>
            <a:noFill/>
          </a:ln>
        </p:spPr>
      </p:sp>
      <p:sp>
        <p:nvSpPr>
          <p:cNvPr id="769" name="Google Shape;769;p27"/>
          <p:cNvSpPr/>
          <p:nvPr/>
        </p:nvSpPr>
        <p:spPr>
          <a:xfrm>
            <a:off x="7596754" y="1169896"/>
            <a:ext cx="1126385" cy="1604953"/>
          </a:xfrm>
          <a:custGeom>
            <a:rect b="b" l="l" r="r" t="t"/>
            <a:pathLst>
              <a:path extrusionOk="0" h="3209906" w="2252770">
                <a:moveTo>
                  <a:pt x="0" y="0"/>
                </a:moveTo>
                <a:lnTo>
                  <a:pt x="2252770" y="0"/>
                </a:lnTo>
                <a:lnTo>
                  <a:pt x="2252770" y="3209906"/>
                </a:lnTo>
                <a:lnTo>
                  <a:pt x="0" y="3209906"/>
                </a:lnTo>
                <a:lnTo>
                  <a:pt x="0" y="0"/>
                </a:lnTo>
                <a:close/>
              </a:path>
            </a:pathLst>
          </a:custGeom>
          <a:blipFill rotWithShape="1">
            <a:blip r:embed="rId15">
              <a:alphaModFix/>
            </a:blip>
            <a:stretch>
              <a:fillRect b="0" l="0" r="0" t="0"/>
            </a:stretch>
          </a:blipFill>
          <a:ln>
            <a:noFill/>
          </a:ln>
        </p:spPr>
      </p:sp>
      <p:sp>
        <p:nvSpPr>
          <p:cNvPr id="770" name="Google Shape;770;p27"/>
          <p:cNvSpPr/>
          <p:nvPr/>
        </p:nvSpPr>
        <p:spPr>
          <a:xfrm>
            <a:off x="7864168" y="2552841"/>
            <a:ext cx="765482" cy="1287508"/>
          </a:xfrm>
          <a:custGeom>
            <a:rect b="b" l="l" r="r" t="t"/>
            <a:pathLst>
              <a:path extrusionOk="0" h="2575016" w="1530964">
                <a:moveTo>
                  <a:pt x="0" y="0"/>
                </a:moveTo>
                <a:lnTo>
                  <a:pt x="1530964" y="0"/>
                </a:lnTo>
                <a:lnTo>
                  <a:pt x="1530964" y="2575016"/>
                </a:lnTo>
                <a:lnTo>
                  <a:pt x="0" y="2575016"/>
                </a:lnTo>
                <a:lnTo>
                  <a:pt x="0" y="0"/>
                </a:lnTo>
                <a:close/>
              </a:path>
            </a:pathLst>
          </a:custGeom>
          <a:blipFill rotWithShape="1">
            <a:blip r:embed="rId16">
              <a:alphaModFix/>
            </a:blip>
            <a:stretch>
              <a:fillRect b="0" l="0" r="0" t="0"/>
            </a:stretch>
          </a:blipFill>
          <a:ln>
            <a:noFill/>
          </a:ln>
        </p:spPr>
      </p:sp>
      <p:sp>
        <p:nvSpPr>
          <p:cNvPr id="771" name="Google Shape;771;p27"/>
          <p:cNvSpPr/>
          <p:nvPr/>
        </p:nvSpPr>
        <p:spPr>
          <a:xfrm>
            <a:off x="7801767" y="3866946"/>
            <a:ext cx="889796" cy="857439"/>
          </a:xfrm>
          <a:custGeom>
            <a:rect b="b" l="l" r="r" t="t"/>
            <a:pathLst>
              <a:path extrusionOk="0" h="1714878" w="1779591">
                <a:moveTo>
                  <a:pt x="0" y="0"/>
                </a:moveTo>
                <a:lnTo>
                  <a:pt x="1779591" y="0"/>
                </a:lnTo>
                <a:lnTo>
                  <a:pt x="1779591" y="1714878"/>
                </a:lnTo>
                <a:lnTo>
                  <a:pt x="0" y="1714878"/>
                </a:lnTo>
                <a:lnTo>
                  <a:pt x="0" y="0"/>
                </a:lnTo>
                <a:close/>
              </a:path>
            </a:pathLst>
          </a:custGeom>
          <a:blipFill rotWithShape="1">
            <a:blip r:embed="rId17">
              <a:alphaModFix/>
            </a:blip>
            <a:stretch>
              <a:fillRect b="0" l="0" r="0" t="0"/>
            </a:stretch>
          </a:blipFill>
          <a:ln>
            <a:noFill/>
          </a:ln>
        </p:spPr>
      </p:sp>
      <p:sp>
        <p:nvSpPr>
          <p:cNvPr id="772" name="Google Shape;772;p27"/>
          <p:cNvSpPr/>
          <p:nvPr/>
        </p:nvSpPr>
        <p:spPr>
          <a:xfrm>
            <a:off x="6752254" y="3838594"/>
            <a:ext cx="959026" cy="885791"/>
          </a:xfrm>
          <a:custGeom>
            <a:rect b="b" l="l" r="r" t="t"/>
            <a:pathLst>
              <a:path extrusionOk="0" h="1771582" w="1918051">
                <a:moveTo>
                  <a:pt x="0" y="0"/>
                </a:moveTo>
                <a:lnTo>
                  <a:pt x="1918051" y="0"/>
                </a:lnTo>
                <a:lnTo>
                  <a:pt x="1918051" y="1771582"/>
                </a:lnTo>
                <a:lnTo>
                  <a:pt x="0" y="1771582"/>
                </a:lnTo>
                <a:lnTo>
                  <a:pt x="0" y="0"/>
                </a:lnTo>
                <a:close/>
              </a:path>
            </a:pathLst>
          </a:custGeom>
          <a:blipFill rotWithShape="1">
            <a:blip r:embed="rId18">
              <a:alphaModFix/>
            </a:blip>
            <a:stretch>
              <a:fillRect b="0" l="0" r="0" t="0"/>
            </a:stretch>
          </a:blipFill>
          <a:ln>
            <a:noFill/>
          </a:ln>
        </p:spPr>
      </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3A29"/>
        </a:solidFill>
      </p:bgPr>
    </p:bg>
    <p:spTree>
      <p:nvGrpSpPr>
        <p:cNvPr id="776" name="Shape 776"/>
        <p:cNvGrpSpPr/>
        <p:nvPr/>
      </p:nvGrpSpPr>
      <p:grpSpPr>
        <a:xfrm>
          <a:off x="0" y="0"/>
          <a:ext cx="0" cy="0"/>
          <a:chOff x="0" y="0"/>
          <a:chExt cx="0" cy="0"/>
        </a:xfrm>
      </p:grpSpPr>
      <p:grpSp>
        <p:nvGrpSpPr>
          <p:cNvPr id="777" name="Google Shape;777;p28"/>
          <p:cNvGrpSpPr/>
          <p:nvPr/>
        </p:nvGrpSpPr>
        <p:grpSpPr>
          <a:xfrm>
            <a:off x="-387897" y="0"/>
            <a:ext cx="10324544" cy="6306227"/>
            <a:chOff x="0" y="0"/>
            <a:chExt cx="27532116" cy="16816605"/>
          </a:xfrm>
        </p:grpSpPr>
        <p:sp>
          <p:nvSpPr>
            <p:cNvPr id="778" name="Google Shape;778;p28"/>
            <p:cNvSpPr/>
            <p:nvPr/>
          </p:nvSpPr>
          <p:spPr>
            <a:xfrm>
              <a:off x="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779" name="Google Shape;779;p28"/>
            <p:cNvSpPr/>
            <p:nvPr/>
          </p:nvSpPr>
          <p:spPr>
            <a:xfrm>
              <a:off x="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780" name="Google Shape;780;p28"/>
            <p:cNvSpPr/>
            <p:nvPr/>
          </p:nvSpPr>
          <p:spPr>
            <a:xfrm>
              <a:off x="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781" name="Google Shape;781;p28"/>
            <p:cNvSpPr/>
            <p:nvPr/>
          </p:nvSpPr>
          <p:spPr>
            <a:xfrm>
              <a:off x="11012847"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782" name="Google Shape;782;p28"/>
            <p:cNvSpPr/>
            <p:nvPr/>
          </p:nvSpPr>
          <p:spPr>
            <a:xfrm>
              <a:off x="11012847"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783" name="Google Shape;783;p28"/>
            <p:cNvSpPr/>
            <p:nvPr/>
          </p:nvSpPr>
          <p:spPr>
            <a:xfrm>
              <a:off x="11012847"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784" name="Google Shape;784;p28"/>
            <p:cNvSpPr/>
            <p:nvPr/>
          </p:nvSpPr>
          <p:spPr>
            <a:xfrm>
              <a:off x="550642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785" name="Google Shape;785;p28"/>
            <p:cNvSpPr/>
            <p:nvPr/>
          </p:nvSpPr>
          <p:spPr>
            <a:xfrm>
              <a:off x="550642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786" name="Google Shape;786;p28"/>
            <p:cNvSpPr/>
            <p:nvPr/>
          </p:nvSpPr>
          <p:spPr>
            <a:xfrm>
              <a:off x="550642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787" name="Google Shape;787;p28"/>
            <p:cNvSpPr/>
            <p:nvPr/>
          </p:nvSpPr>
          <p:spPr>
            <a:xfrm>
              <a:off x="1651927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788" name="Google Shape;788;p28"/>
            <p:cNvSpPr/>
            <p:nvPr/>
          </p:nvSpPr>
          <p:spPr>
            <a:xfrm>
              <a:off x="1651927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789" name="Google Shape;789;p28"/>
            <p:cNvSpPr/>
            <p:nvPr/>
          </p:nvSpPr>
          <p:spPr>
            <a:xfrm>
              <a:off x="1651927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790" name="Google Shape;790;p28"/>
            <p:cNvSpPr/>
            <p:nvPr/>
          </p:nvSpPr>
          <p:spPr>
            <a:xfrm>
              <a:off x="2202569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791" name="Google Shape;791;p28"/>
            <p:cNvSpPr/>
            <p:nvPr/>
          </p:nvSpPr>
          <p:spPr>
            <a:xfrm>
              <a:off x="2202569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792" name="Google Shape;792;p28"/>
            <p:cNvSpPr/>
            <p:nvPr/>
          </p:nvSpPr>
          <p:spPr>
            <a:xfrm>
              <a:off x="2202569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grpSp>
      <p:grpSp>
        <p:nvGrpSpPr>
          <p:cNvPr id="793" name="Google Shape;793;p28"/>
          <p:cNvGrpSpPr/>
          <p:nvPr/>
        </p:nvGrpSpPr>
        <p:grpSpPr>
          <a:xfrm>
            <a:off x="2997636" y="1314181"/>
            <a:ext cx="3148728" cy="1287724"/>
            <a:chOff x="0" y="-19050"/>
            <a:chExt cx="1658589" cy="678307"/>
          </a:xfrm>
        </p:grpSpPr>
        <p:sp>
          <p:nvSpPr>
            <p:cNvPr id="794" name="Google Shape;794;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95" name="Google Shape;795;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96" name="Google Shape;796;p28"/>
          <p:cNvSpPr/>
          <p:nvPr/>
        </p:nvSpPr>
        <p:spPr>
          <a:xfrm>
            <a:off x="3389498" y="1549574"/>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sp>
      <p:grpSp>
        <p:nvGrpSpPr>
          <p:cNvPr id="797" name="Google Shape;797;p28"/>
          <p:cNvGrpSpPr/>
          <p:nvPr/>
        </p:nvGrpSpPr>
        <p:grpSpPr>
          <a:xfrm>
            <a:off x="2997636" y="2851489"/>
            <a:ext cx="3148728" cy="1287724"/>
            <a:chOff x="0" y="-19050"/>
            <a:chExt cx="1658589" cy="678307"/>
          </a:xfrm>
        </p:grpSpPr>
        <p:sp>
          <p:nvSpPr>
            <p:cNvPr id="798" name="Google Shape;798;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99" name="Google Shape;799;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00" name="Google Shape;800;p28"/>
          <p:cNvSpPr txBox="1"/>
          <p:nvPr/>
        </p:nvSpPr>
        <p:spPr>
          <a:xfrm>
            <a:off x="1688740" y="929742"/>
            <a:ext cx="5766520" cy="21939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300" u="none" cap="none" strike="noStrike">
                <a:solidFill>
                  <a:srgbClr val="FFFFFF"/>
                </a:solidFill>
                <a:latin typeface="Nunito Light"/>
                <a:ea typeface="Nunito Light"/>
                <a:cs typeface="Nunito Light"/>
                <a:sym typeface="Nunito Light"/>
              </a:rPr>
              <a:t>This presentation template is free for everyone to use thanks to the following:</a:t>
            </a:r>
            <a:endParaRPr sz="700"/>
          </a:p>
        </p:txBody>
      </p:sp>
      <p:sp>
        <p:nvSpPr>
          <p:cNvPr id="801" name="Google Shape;801;p28"/>
          <p:cNvSpPr txBox="1"/>
          <p:nvPr/>
        </p:nvSpPr>
        <p:spPr>
          <a:xfrm>
            <a:off x="1948894" y="4449502"/>
            <a:ext cx="5246212" cy="454546"/>
          </a:xfrm>
          <a:prstGeom prst="rect">
            <a:avLst/>
          </a:prstGeom>
          <a:noFill/>
          <a:ln>
            <a:noFill/>
          </a:ln>
        </p:spPr>
        <p:txBody>
          <a:bodyPr anchorCtr="0" anchor="t" bIns="0" lIns="0" spcFirstLastPara="1" rIns="0" wrap="square" tIns="0">
            <a:spAutoFit/>
          </a:bodyPr>
          <a:lstStyle/>
          <a:p>
            <a:pPr indent="0" lvl="0" marL="0" marR="0" rtl="0" algn="ctr">
              <a:lnSpc>
                <a:spcPct val="91008"/>
              </a:lnSpc>
              <a:spcBef>
                <a:spcPts val="0"/>
              </a:spcBef>
              <a:spcAft>
                <a:spcPts val="0"/>
              </a:spcAft>
              <a:buNone/>
            </a:pPr>
            <a:r>
              <a:rPr b="0" i="0" lang="en" sz="3600" u="none" cap="none" strike="noStrike">
                <a:solidFill>
                  <a:srgbClr val="FFDDC5"/>
                </a:solidFill>
                <a:latin typeface="Fascinate Inline"/>
                <a:ea typeface="Fascinate Inline"/>
                <a:cs typeface="Fascinate Inline"/>
                <a:sym typeface="Fascinate Inline"/>
              </a:rPr>
              <a:t>Happy designing!</a:t>
            </a:r>
            <a:endParaRPr sz="700"/>
          </a:p>
        </p:txBody>
      </p:sp>
      <p:sp>
        <p:nvSpPr>
          <p:cNvPr id="802" name="Google Shape;802;p28"/>
          <p:cNvSpPr txBox="1"/>
          <p:nvPr/>
        </p:nvSpPr>
        <p:spPr>
          <a:xfrm>
            <a:off x="2105002" y="2269526"/>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803" name="Google Shape;803;p28"/>
          <p:cNvSpPr txBox="1"/>
          <p:nvPr/>
        </p:nvSpPr>
        <p:spPr>
          <a:xfrm>
            <a:off x="2105002" y="362178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804" name="Google Shape;804;p28"/>
          <p:cNvSpPr txBox="1"/>
          <p:nvPr/>
        </p:nvSpPr>
        <p:spPr>
          <a:xfrm>
            <a:off x="2734987" y="322549"/>
            <a:ext cx="3674027" cy="631006"/>
          </a:xfrm>
          <a:prstGeom prst="rect">
            <a:avLst/>
          </a:prstGeom>
          <a:noFill/>
          <a:ln>
            <a:noFill/>
          </a:ln>
        </p:spPr>
        <p:txBody>
          <a:bodyPr anchorCtr="0" anchor="t" bIns="0" lIns="0" spcFirstLastPara="1" rIns="0" wrap="square" tIns="0">
            <a:spAutoFit/>
          </a:bodyPr>
          <a:lstStyle/>
          <a:p>
            <a:pPr indent="0" lvl="0" marL="0" marR="0" rtl="0" algn="ctr">
              <a:lnSpc>
                <a:spcPct val="90992"/>
              </a:lnSpc>
              <a:spcBef>
                <a:spcPts val="0"/>
              </a:spcBef>
              <a:spcAft>
                <a:spcPts val="0"/>
              </a:spcAft>
              <a:buNone/>
            </a:pPr>
            <a:r>
              <a:rPr b="0" i="0" lang="en" sz="5100" u="none" cap="none" strike="noStrike">
                <a:solidFill>
                  <a:srgbClr val="FFDDC5"/>
                </a:solidFill>
                <a:latin typeface="Fascinate Inline"/>
                <a:ea typeface="Fascinate Inline"/>
                <a:cs typeface="Fascinate Inline"/>
                <a:sym typeface="Fascinate Inline"/>
              </a:rPr>
              <a:t>Credits</a:t>
            </a:r>
            <a:endParaRPr sz="700"/>
          </a:p>
        </p:txBody>
      </p:sp>
      <p:sp>
        <p:nvSpPr>
          <p:cNvPr id="805" name="Google Shape;805;p28"/>
          <p:cNvSpPr txBox="1"/>
          <p:nvPr/>
        </p:nvSpPr>
        <p:spPr>
          <a:xfrm>
            <a:off x="3055013" y="3255546"/>
            <a:ext cx="3033973" cy="3090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3A29"/>
        </a:solidFill>
      </p:bgPr>
    </p:bg>
    <p:spTree>
      <p:nvGrpSpPr>
        <p:cNvPr id="128" name="Shape 128"/>
        <p:cNvGrpSpPr/>
        <p:nvPr/>
      </p:nvGrpSpPr>
      <p:grpSpPr>
        <a:xfrm>
          <a:off x="0" y="0"/>
          <a:ext cx="0" cy="0"/>
          <a:chOff x="0" y="0"/>
          <a:chExt cx="0" cy="0"/>
        </a:xfrm>
      </p:grpSpPr>
      <p:grpSp>
        <p:nvGrpSpPr>
          <p:cNvPr id="129" name="Google Shape;129;p12"/>
          <p:cNvGrpSpPr/>
          <p:nvPr/>
        </p:nvGrpSpPr>
        <p:grpSpPr>
          <a:xfrm>
            <a:off x="-387897" y="0"/>
            <a:ext cx="10324544" cy="6306227"/>
            <a:chOff x="0" y="0"/>
            <a:chExt cx="27532116" cy="16816605"/>
          </a:xfrm>
        </p:grpSpPr>
        <p:sp>
          <p:nvSpPr>
            <p:cNvPr id="130" name="Google Shape;130;p12"/>
            <p:cNvSpPr/>
            <p:nvPr/>
          </p:nvSpPr>
          <p:spPr>
            <a:xfrm>
              <a:off x="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131" name="Google Shape;131;p12"/>
            <p:cNvSpPr/>
            <p:nvPr/>
          </p:nvSpPr>
          <p:spPr>
            <a:xfrm>
              <a:off x="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132" name="Google Shape;132;p12"/>
            <p:cNvSpPr/>
            <p:nvPr/>
          </p:nvSpPr>
          <p:spPr>
            <a:xfrm>
              <a:off x="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133" name="Google Shape;133;p12"/>
            <p:cNvSpPr/>
            <p:nvPr/>
          </p:nvSpPr>
          <p:spPr>
            <a:xfrm>
              <a:off x="11012847"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134" name="Google Shape;134;p12"/>
            <p:cNvSpPr/>
            <p:nvPr/>
          </p:nvSpPr>
          <p:spPr>
            <a:xfrm>
              <a:off x="11012847"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135" name="Google Shape;135;p12"/>
            <p:cNvSpPr/>
            <p:nvPr/>
          </p:nvSpPr>
          <p:spPr>
            <a:xfrm>
              <a:off x="11012847"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136" name="Google Shape;136;p12"/>
            <p:cNvSpPr/>
            <p:nvPr/>
          </p:nvSpPr>
          <p:spPr>
            <a:xfrm>
              <a:off x="550642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137" name="Google Shape;137;p12"/>
            <p:cNvSpPr/>
            <p:nvPr/>
          </p:nvSpPr>
          <p:spPr>
            <a:xfrm>
              <a:off x="550642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138" name="Google Shape;138;p12"/>
            <p:cNvSpPr/>
            <p:nvPr/>
          </p:nvSpPr>
          <p:spPr>
            <a:xfrm>
              <a:off x="550642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139" name="Google Shape;139;p12"/>
            <p:cNvSpPr/>
            <p:nvPr/>
          </p:nvSpPr>
          <p:spPr>
            <a:xfrm>
              <a:off x="1651927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140" name="Google Shape;140;p12"/>
            <p:cNvSpPr/>
            <p:nvPr/>
          </p:nvSpPr>
          <p:spPr>
            <a:xfrm>
              <a:off x="1651927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141" name="Google Shape;141;p12"/>
            <p:cNvSpPr/>
            <p:nvPr/>
          </p:nvSpPr>
          <p:spPr>
            <a:xfrm>
              <a:off x="1651927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142" name="Google Shape;142;p12"/>
            <p:cNvSpPr/>
            <p:nvPr/>
          </p:nvSpPr>
          <p:spPr>
            <a:xfrm>
              <a:off x="2202569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143" name="Google Shape;143;p12"/>
            <p:cNvSpPr/>
            <p:nvPr/>
          </p:nvSpPr>
          <p:spPr>
            <a:xfrm>
              <a:off x="2202569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144" name="Google Shape;144;p12"/>
            <p:cNvSpPr/>
            <p:nvPr/>
          </p:nvSpPr>
          <p:spPr>
            <a:xfrm>
              <a:off x="2202569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grpSp>
      <p:grpSp>
        <p:nvGrpSpPr>
          <p:cNvPr id="145" name="Google Shape;145;p12"/>
          <p:cNvGrpSpPr/>
          <p:nvPr/>
        </p:nvGrpSpPr>
        <p:grpSpPr>
          <a:xfrm>
            <a:off x="809180" y="198387"/>
            <a:ext cx="5576308" cy="4744633"/>
            <a:chOff x="-3810" y="0"/>
            <a:chExt cx="3386893" cy="2881758"/>
          </a:xfrm>
        </p:grpSpPr>
        <p:sp>
          <p:nvSpPr>
            <p:cNvPr id="146" name="Google Shape;146;p12"/>
            <p:cNvSpPr/>
            <p:nvPr/>
          </p:nvSpPr>
          <p:spPr>
            <a:xfrm>
              <a:off x="10160" y="16510"/>
              <a:ext cx="3357683" cy="2855089"/>
            </a:xfrm>
            <a:custGeom>
              <a:rect b="b" l="l" r="r" t="t"/>
              <a:pathLst>
                <a:path extrusionOk="0" h="2855089" w="3357683">
                  <a:moveTo>
                    <a:pt x="3357683" y="2855089"/>
                  </a:moveTo>
                  <a:lnTo>
                    <a:pt x="0" y="2847469"/>
                  </a:lnTo>
                  <a:lnTo>
                    <a:pt x="0" y="1003446"/>
                  </a:lnTo>
                  <a:lnTo>
                    <a:pt x="17780" y="19050"/>
                  </a:lnTo>
                  <a:lnTo>
                    <a:pt x="1672247" y="0"/>
                  </a:lnTo>
                  <a:lnTo>
                    <a:pt x="3338633" y="5080"/>
                  </a:lnTo>
                  <a:close/>
                </a:path>
              </a:pathLst>
            </a:custGeom>
            <a:solidFill>
              <a:srgbClr val="FFDDC5"/>
            </a:solidFill>
            <a:ln>
              <a:noFill/>
            </a:ln>
          </p:spPr>
        </p:sp>
        <p:sp>
          <p:nvSpPr>
            <p:cNvPr id="147" name="Google Shape;147;p12"/>
            <p:cNvSpPr/>
            <p:nvPr/>
          </p:nvSpPr>
          <p:spPr>
            <a:xfrm>
              <a:off x="-3810" y="0"/>
              <a:ext cx="3386893" cy="2881758"/>
            </a:xfrm>
            <a:custGeom>
              <a:rect b="b" l="l" r="r" t="t"/>
              <a:pathLst>
                <a:path extrusionOk="0" h="2881758" w="3386893">
                  <a:moveTo>
                    <a:pt x="3352603" y="21590"/>
                  </a:moveTo>
                  <a:cubicBezTo>
                    <a:pt x="3353873" y="34290"/>
                    <a:pt x="3353873" y="44450"/>
                    <a:pt x="3355143" y="54610"/>
                  </a:cubicBezTo>
                  <a:cubicBezTo>
                    <a:pt x="3357683" y="106981"/>
                    <a:pt x="3358953" y="168728"/>
                    <a:pt x="3361493" y="228270"/>
                  </a:cubicBezTo>
                  <a:cubicBezTo>
                    <a:pt x="3361493" y="314275"/>
                    <a:pt x="3374193" y="2010116"/>
                    <a:pt x="3380543" y="2096121"/>
                  </a:cubicBezTo>
                  <a:cubicBezTo>
                    <a:pt x="3386893" y="2226231"/>
                    <a:pt x="3383083" y="2358546"/>
                    <a:pt x="3383083" y="2488656"/>
                  </a:cubicBezTo>
                  <a:cubicBezTo>
                    <a:pt x="3383083" y="2603329"/>
                    <a:pt x="3384353" y="2709182"/>
                    <a:pt x="3385623" y="2820798"/>
                  </a:cubicBezTo>
                  <a:cubicBezTo>
                    <a:pt x="3385623" y="2842389"/>
                    <a:pt x="3385623" y="2856358"/>
                    <a:pt x="3385623" y="2880489"/>
                  </a:cubicBezTo>
                  <a:cubicBezTo>
                    <a:pt x="3362764" y="2880489"/>
                    <a:pt x="3342443" y="2881758"/>
                    <a:pt x="3316699" y="2880489"/>
                  </a:cubicBezTo>
                  <a:cubicBezTo>
                    <a:pt x="3147939" y="2875408"/>
                    <a:pt x="2976582" y="2881758"/>
                    <a:pt x="2807822" y="2876679"/>
                  </a:cubicBezTo>
                  <a:cubicBezTo>
                    <a:pt x="2706566" y="2872868"/>
                    <a:pt x="2607906" y="2875408"/>
                    <a:pt x="2506650" y="2872868"/>
                  </a:cubicBezTo>
                  <a:cubicBezTo>
                    <a:pt x="2459917" y="2871598"/>
                    <a:pt x="2413183" y="2870329"/>
                    <a:pt x="2366450" y="2869058"/>
                  </a:cubicBezTo>
                  <a:cubicBezTo>
                    <a:pt x="2337890" y="2869058"/>
                    <a:pt x="2311927" y="2870329"/>
                    <a:pt x="2283368" y="2870329"/>
                  </a:cubicBezTo>
                  <a:cubicBezTo>
                    <a:pt x="2210671" y="2869058"/>
                    <a:pt x="2010755" y="2870329"/>
                    <a:pt x="1938059" y="2869058"/>
                  </a:cubicBezTo>
                  <a:cubicBezTo>
                    <a:pt x="1886132" y="2867789"/>
                    <a:pt x="847609" y="2876679"/>
                    <a:pt x="795682" y="2875408"/>
                  </a:cubicBezTo>
                  <a:cubicBezTo>
                    <a:pt x="782701" y="2875408"/>
                    <a:pt x="767123" y="2876679"/>
                    <a:pt x="754141" y="2876679"/>
                  </a:cubicBezTo>
                  <a:cubicBezTo>
                    <a:pt x="722986" y="2876679"/>
                    <a:pt x="694426" y="2877948"/>
                    <a:pt x="663271" y="2877948"/>
                  </a:cubicBezTo>
                  <a:cubicBezTo>
                    <a:pt x="585381" y="2877948"/>
                    <a:pt x="510088" y="2876679"/>
                    <a:pt x="432199" y="2875408"/>
                  </a:cubicBezTo>
                  <a:cubicBezTo>
                    <a:pt x="385465" y="2874139"/>
                    <a:pt x="338732" y="2872868"/>
                    <a:pt x="294595" y="2871598"/>
                  </a:cubicBezTo>
                  <a:cubicBezTo>
                    <a:pt x="211513" y="2870329"/>
                    <a:pt x="128431" y="2869058"/>
                    <a:pt x="48260" y="2869058"/>
                  </a:cubicBezTo>
                  <a:cubicBezTo>
                    <a:pt x="38100" y="2869058"/>
                    <a:pt x="29210" y="2869058"/>
                    <a:pt x="19050" y="2867789"/>
                  </a:cubicBezTo>
                  <a:cubicBezTo>
                    <a:pt x="10160" y="2866518"/>
                    <a:pt x="5080" y="2860168"/>
                    <a:pt x="7620" y="2851279"/>
                  </a:cubicBezTo>
                  <a:cubicBezTo>
                    <a:pt x="16510" y="2819445"/>
                    <a:pt x="12700" y="2764313"/>
                    <a:pt x="11430" y="2706976"/>
                  </a:cubicBezTo>
                  <a:cubicBezTo>
                    <a:pt x="10160" y="2590098"/>
                    <a:pt x="6350" y="2475424"/>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3523" y="30480"/>
                    <a:pt x="105064" y="29210"/>
                  </a:cubicBezTo>
                  <a:cubicBezTo>
                    <a:pt x="175164" y="25400"/>
                    <a:pt x="245265" y="22860"/>
                    <a:pt x="317961" y="20320"/>
                  </a:cubicBezTo>
                  <a:cubicBezTo>
                    <a:pt x="367291" y="17780"/>
                    <a:pt x="416621" y="16510"/>
                    <a:pt x="463355" y="13970"/>
                  </a:cubicBezTo>
                  <a:cubicBezTo>
                    <a:pt x="510088" y="11430"/>
                    <a:pt x="559418" y="8890"/>
                    <a:pt x="606152" y="8890"/>
                  </a:cubicBezTo>
                  <a:cubicBezTo>
                    <a:pt x="658078" y="7620"/>
                    <a:pt x="710004" y="10160"/>
                    <a:pt x="761930" y="8890"/>
                  </a:cubicBezTo>
                  <a:cubicBezTo>
                    <a:pt x="826838" y="8890"/>
                    <a:pt x="2002966" y="6350"/>
                    <a:pt x="2067874" y="5080"/>
                  </a:cubicBezTo>
                  <a:cubicBezTo>
                    <a:pt x="2130185" y="3810"/>
                    <a:pt x="2192497" y="2540"/>
                    <a:pt x="2257405" y="2540"/>
                  </a:cubicBezTo>
                  <a:cubicBezTo>
                    <a:pt x="2363853" y="1270"/>
                    <a:pt x="2467706" y="0"/>
                    <a:pt x="2574154" y="0"/>
                  </a:cubicBezTo>
                  <a:cubicBezTo>
                    <a:pt x="2618292" y="0"/>
                    <a:pt x="2665025" y="2540"/>
                    <a:pt x="2709163" y="2540"/>
                  </a:cubicBezTo>
                  <a:cubicBezTo>
                    <a:pt x="2831189" y="3810"/>
                    <a:pt x="2955812" y="5080"/>
                    <a:pt x="3077838" y="7620"/>
                  </a:cubicBezTo>
                  <a:cubicBezTo>
                    <a:pt x="3142746" y="8890"/>
                    <a:pt x="3207654" y="12700"/>
                    <a:pt x="3272562" y="16510"/>
                  </a:cubicBezTo>
                  <a:cubicBezTo>
                    <a:pt x="3288139" y="16510"/>
                    <a:pt x="3303717" y="16510"/>
                    <a:pt x="3316699" y="16510"/>
                  </a:cubicBezTo>
                  <a:cubicBezTo>
                    <a:pt x="3333553" y="17780"/>
                    <a:pt x="3342443" y="20320"/>
                    <a:pt x="3352603" y="21590"/>
                  </a:cubicBezTo>
                  <a:close/>
                  <a:moveTo>
                    <a:pt x="3362764" y="2863979"/>
                  </a:moveTo>
                  <a:cubicBezTo>
                    <a:pt x="3364034" y="2847468"/>
                    <a:pt x="3365303" y="2834768"/>
                    <a:pt x="3365303" y="2822068"/>
                  </a:cubicBezTo>
                  <a:cubicBezTo>
                    <a:pt x="3364034" y="2698155"/>
                    <a:pt x="3362764" y="2581277"/>
                    <a:pt x="3362764" y="2455577"/>
                  </a:cubicBezTo>
                  <a:cubicBezTo>
                    <a:pt x="3362764" y="2398241"/>
                    <a:pt x="3365303" y="2340904"/>
                    <a:pt x="3364034" y="2283567"/>
                  </a:cubicBezTo>
                  <a:cubicBezTo>
                    <a:pt x="3364034" y="2230641"/>
                    <a:pt x="3362764" y="2175510"/>
                    <a:pt x="3361493" y="2122584"/>
                  </a:cubicBezTo>
                  <a:cubicBezTo>
                    <a:pt x="3356414" y="2040989"/>
                    <a:pt x="3344984" y="351764"/>
                    <a:pt x="3344984" y="270169"/>
                  </a:cubicBezTo>
                  <a:cubicBezTo>
                    <a:pt x="3342443" y="201806"/>
                    <a:pt x="3339903" y="131238"/>
                    <a:pt x="3337364" y="63500"/>
                  </a:cubicBezTo>
                  <a:cubicBezTo>
                    <a:pt x="3336093" y="44450"/>
                    <a:pt x="3334823" y="43180"/>
                    <a:pt x="3308910" y="41910"/>
                  </a:cubicBezTo>
                  <a:cubicBezTo>
                    <a:pt x="3301121" y="41910"/>
                    <a:pt x="3295928" y="41910"/>
                    <a:pt x="3288139" y="40640"/>
                  </a:cubicBezTo>
                  <a:cubicBezTo>
                    <a:pt x="3223232" y="36830"/>
                    <a:pt x="3155728" y="31750"/>
                    <a:pt x="3090820" y="30480"/>
                  </a:cubicBezTo>
                  <a:cubicBezTo>
                    <a:pt x="2932445" y="26670"/>
                    <a:pt x="2771474" y="25400"/>
                    <a:pt x="2613099" y="22860"/>
                  </a:cubicBezTo>
                  <a:cubicBezTo>
                    <a:pt x="2589732" y="22860"/>
                    <a:pt x="2563769" y="22860"/>
                    <a:pt x="2540402" y="22860"/>
                  </a:cubicBezTo>
                  <a:cubicBezTo>
                    <a:pt x="2501458" y="22860"/>
                    <a:pt x="2462513" y="22860"/>
                    <a:pt x="2426165" y="22860"/>
                  </a:cubicBezTo>
                  <a:cubicBezTo>
                    <a:pt x="2343083" y="22860"/>
                    <a:pt x="2260001" y="22860"/>
                    <a:pt x="2179515" y="24130"/>
                  </a:cubicBezTo>
                  <a:cubicBezTo>
                    <a:pt x="2109415" y="25400"/>
                    <a:pt x="928094" y="29210"/>
                    <a:pt x="857994" y="29210"/>
                  </a:cubicBezTo>
                  <a:cubicBezTo>
                    <a:pt x="743756" y="29210"/>
                    <a:pt x="629519" y="26670"/>
                    <a:pt x="515281" y="33020"/>
                  </a:cubicBezTo>
                  <a:cubicBezTo>
                    <a:pt x="455566" y="36830"/>
                    <a:pt x="398447" y="36830"/>
                    <a:pt x="341328" y="38100"/>
                  </a:cubicBezTo>
                  <a:cubicBezTo>
                    <a:pt x="242668" y="41910"/>
                    <a:pt x="14400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8"/>
                  </a:cubicBezTo>
                  <a:cubicBezTo>
                    <a:pt x="31750" y="2825879"/>
                    <a:pt x="31750" y="2828418"/>
                    <a:pt x="31750" y="2832229"/>
                  </a:cubicBezTo>
                  <a:cubicBezTo>
                    <a:pt x="31750" y="2842389"/>
                    <a:pt x="35560" y="2846199"/>
                    <a:pt x="44450" y="2846199"/>
                  </a:cubicBezTo>
                  <a:cubicBezTo>
                    <a:pt x="68716" y="2846199"/>
                    <a:pt x="105064" y="2847468"/>
                    <a:pt x="138816" y="2847468"/>
                  </a:cubicBezTo>
                  <a:cubicBezTo>
                    <a:pt x="188146" y="2847468"/>
                    <a:pt x="240072" y="2844929"/>
                    <a:pt x="289402" y="2847468"/>
                  </a:cubicBezTo>
                  <a:cubicBezTo>
                    <a:pt x="369888" y="2851279"/>
                    <a:pt x="450373" y="2853818"/>
                    <a:pt x="530859" y="2852549"/>
                  </a:cubicBezTo>
                  <a:cubicBezTo>
                    <a:pt x="582785" y="2851279"/>
                    <a:pt x="632115" y="2853818"/>
                    <a:pt x="684041" y="2853818"/>
                  </a:cubicBezTo>
                  <a:cubicBezTo>
                    <a:pt x="759334" y="2853818"/>
                    <a:pt x="834627" y="2852549"/>
                    <a:pt x="909920" y="2853818"/>
                  </a:cubicBezTo>
                  <a:cubicBezTo>
                    <a:pt x="1021561" y="2855089"/>
                    <a:pt x="2247019" y="2844929"/>
                    <a:pt x="2361257" y="2847468"/>
                  </a:cubicBezTo>
                  <a:cubicBezTo>
                    <a:pt x="2410587" y="2848739"/>
                    <a:pt x="2459917" y="2850008"/>
                    <a:pt x="2506650" y="2850008"/>
                  </a:cubicBezTo>
                  <a:cubicBezTo>
                    <a:pt x="2592329" y="2852549"/>
                    <a:pt x="2675410" y="2848739"/>
                    <a:pt x="2761089" y="2852549"/>
                  </a:cubicBezTo>
                  <a:cubicBezTo>
                    <a:pt x="2831189" y="2855089"/>
                    <a:pt x="2901289" y="2855089"/>
                    <a:pt x="2971390" y="2857629"/>
                  </a:cubicBezTo>
                  <a:cubicBezTo>
                    <a:pt x="3075242" y="2861439"/>
                    <a:pt x="3179095" y="2863979"/>
                    <a:pt x="3282947" y="2865249"/>
                  </a:cubicBezTo>
                  <a:cubicBezTo>
                    <a:pt x="3321892" y="2865249"/>
                    <a:pt x="3342443" y="2863979"/>
                    <a:pt x="3362764" y="2863979"/>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148" name="Google Shape;148;p12"/>
          <p:cNvSpPr/>
          <p:nvPr/>
        </p:nvSpPr>
        <p:spPr>
          <a:xfrm>
            <a:off x="5261359" y="-489918"/>
            <a:ext cx="5203606" cy="7972099"/>
          </a:xfrm>
          <a:custGeom>
            <a:rect b="b" l="l" r="r" t="t"/>
            <a:pathLst>
              <a:path extrusionOk="0" h="15944197" w="10407212">
                <a:moveTo>
                  <a:pt x="0" y="0"/>
                </a:moveTo>
                <a:lnTo>
                  <a:pt x="10407212" y="0"/>
                </a:lnTo>
                <a:lnTo>
                  <a:pt x="10407212" y="15944197"/>
                </a:lnTo>
                <a:lnTo>
                  <a:pt x="0" y="15944197"/>
                </a:lnTo>
                <a:lnTo>
                  <a:pt x="0" y="0"/>
                </a:lnTo>
                <a:close/>
              </a:path>
            </a:pathLst>
          </a:custGeom>
          <a:blipFill rotWithShape="1">
            <a:blip r:embed="rId4">
              <a:alphaModFix/>
            </a:blip>
            <a:stretch>
              <a:fillRect b="0" l="0" r="0" t="0"/>
            </a:stretch>
          </a:blipFill>
          <a:ln>
            <a:noFill/>
          </a:ln>
        </p:spPr>
      </p:sp>
      <p:sp>
        <p:nvSpPr>
          <p:cNvPr id="149" name="Google Shape;149;p12"/>
          <p:cNvSpPr/>
          <p:nvPr/>
        </p:nvSpPr>
        <p:spPr>
          <a:xfrm>
            <a:off x="659425" y="0"/>
            <a:ext cx="1266176" cy="1630906"/>
          </a:xfrm>
          <a:custGeom>
            <a:rect b="b" l="l" r="r" t="t"/>
            <a:pathLst>
              <a:path extrusionOk="0" h="3261811" w="2532351">
                <a:moveTo>
                  <a:pt x="0" y="0"/>
                </a:moveTo>
                <a:lnTo>
                  <a:pt x="2532351" y="0"/>
                </a:lnTo>
                <a:lnTo>
                  <a:pt x="2532351" y="3261811"/>
                </a:lnTo>
                <a:lnTo>
                  <a:pt x="0" y="3261811"/>
                </a:lnTo>
                <a:lnTo>
                  <a:pt x="0" y="0"/>
                </a:lnTo>
                <a:close/>
              </a:path>
            </a:pathLst>
          </a:custGeom>
          <a:blipFill rotWithShape="1">
            <a:blip r:embed="rId5">
              <a:alphaModFix/>
            </a:blip>
            <a:stretch>
              <a:fillRect b="0" l="0" r="0" t="0"/>
            </a:stretch>
          </a:blipFill>
          <a:ln>
            <a:noFill/>
          </a:ln>
        </p:spPr>
      </p:sp>
      <p:sp>
        <p:nvSpPr>
          <p:cNvPr id="150" name="Google Shape;150;p12"/>
          <p:cNvSpPr/>
          <p:nvPr/>
        </p:nvSpPr>
        <p:spPr>
          <a:xfrm rot="-5400000">
            <a:off x="795242" y="3625138"/>
            <a:ext cx="1266175" cy="1630906"/>
          </a:xfrm>
          <a:custGeom>
            <a:rect b="b" l="l" r="r" t="t"/>
            <a:pathLst>
              <a:path extrusionOk="0" h="3261811" w="2532351">
                <a:moveTo>
                  <a:pt x="0" y="0"/>
                </a:moveTo>
                <a:lnTo>
                  <a:pt x="2532351" y="0"/>
                </a:lnTo>
                <a:lnTo>
                  <a:pt x="2532351" y="3261811"/>
                </a:lnTo>
                <a:lnTo>
                  <a:pt x="0" y="3261811"/>
                </a:lnTo>
                <a:lnTo>
                  <a:pt x="0" y="0"/>
                </a:lnTo>
                <a:close/>
              </a:path>
            </a:pathLst>
          </a:custGeom>
          <a:blipFill rotWithShape="1">
            <a:blip r:embed="rId5">
              <a:alphaModFix/>
            </a:blip>
            <a:stretch>
              <a:fillRect b="0" l="0" r="0" t="0"/>
            </a:stretch>
          </a:blipFill>
          <a:ln>
            <a:noFill/>
          </a:ln>
        </p:spPr>
      </p:sp>
      <p:sp>
        <p:nvSpPr>
          <p:cNvPr id="151" name="Google Shape;151;p12"/>
          <p:cNvSpPr txBox="1"/>
          <p:nvPr/>
        </p:nvSpPr>
        <p:spPr>
          <a:xfrm>
            <a:off x="1648688" y="976845"/>
            <a:ext cx="3685200" cy="2016900"/>
          </a:xfrm>
          <a:prstGeom prst="rect">
            <a:avLst/>
          </a:prstGeom>
          <a:noFill/>
          <a:ln>
            <a:noFill/>
          </a:ln>
        </p:spPr>
        <p:txBody>
          <a:bodyPr anchorCtr="0" anchor="t" bIns="0" lIns="0" spcFirstLastPara="1" rIns="0" wrap="square" tIns="0">
            <a:spAutoFit/>
          </a:bodyPr>
          <a:lstStyle/>
          <a:p>
            <a:pPr indent="0" lvl="0" marL="0" marR="0" rtl="0" algn="ctr">
              <a:lnSpc>
                <a:spcPct val="90998"/>
              </a:lnSpc>
              <a:spcBef>
                <a:spcPts val="0"/>
              </a:spcBef>
              <a:spcAft>
                <a:spcPts val="0"/>
              </a:spcAft>
              <a:buNone/>
            </a:pPr>
            <a:r>
              <a:rPr b="0" i="0" lang="en" sz="7200" u="none" cap="none" strike="noStrike">
                <a:solidFill>
                  <a:srgbClr val="E23A29"/>
                </a:solidFill>
                <a:latin typeface="Fascinate Inline"/>
                <a:ea typeface="Fascinate Inline"/>
                <a:cs typeface="Fascinate Inline"/>
                <a:sym typeface="Fascinate Inline"/>
              </a:rPr>
              <a:t>Hello THere!</a:t>
            </a:r>
            <a:endParaRPr sz="700"/>
          </a:p>
        </p:txBody>
      </p:sp>
      <p:sp>
        <p:nvSpPr>
          <p:cNvPr id="152" name="Google Shape;152;p12"/>
          <p:cNvSpPr txBox="1"/>
          <p:nvPr/>
        </p:nvSpPr>
        <p:spPr>
          <a:xfrm>
            <a:off x="2240875" y="3178350"/>
            <a:ext cx="2571300" cy="9483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Aliquam volutpat, justo sit amet molestie dignissim, urna libero ultrices sapien, vitae gravida ante mauris a ligula. Nulla commodo tincidunt risus. Etiam in sem accumsan erat gravida porta. </a:t>
            </a:r>
            <a:endParaRPr sz="700"/>
          </a:p>
        </p:txBody>
      </p:sp>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3A29"/>
        </a:solidFill>
      </p:bgPr>
    </p:bg>
    <p:spTree>
      <p:nvGrpSpPr>
        <p:cNvPr id="156" name="Shape 156"/>
        <p:cNvGrpSpPr/>
        <p:nvPr/>
      </p:nvGrpSpPr>
      <p:grpSpPr>
        <a:xfrm>
          <a:off x="0" y="0"/>
          <a:ext cx="0" cy="0"/>
          <a:chOff x="0" y="0"/>
          <a:chExt cx="0" cy="0"/>
        </a:xfrm>
      </p:grpSpPr>
      <p:grpSp>
        <p:nvGrpSpPr>
          <p:cNvPr id="157" name="Google Shape;157;p13"/>
          <p:cNvGrpSpPr/>
          <p:nvPr/>
        </p:nvGrpSpPr>
        <p:grpSpPr>
          <a:xfrm>
            <a:off x="-387897" y="0"/>
            <a:ext cx="10324544" cy="6306227"/>
            <a:chOff x="0" y="0"/>
            <a:chExt cx="27532116" cy="16816605"/>
          </a:xfrm>
        </p:grpSpPr>
        <p:sp>
          <p:nvSpPr>
            <p:cNvPr id="158" name="Google Shape;158;p13"/>
            <p:cNvSpPr/>
            <p:nvPr/>
          </p:nvSpPr>
          <p:spPr>
            <a:xfrm>
              <a:off x="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159" name="Google Shape;159;p13"/>
            <p:cNvSpPr/>
            <p:nvPr/>
          </p:nvSpPr>
          <p:spPr>
            <a:xfrm>
              <a:off x="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160" name="Google Shape;160;p13"/>
            <p:cNvSpPr/>
            <p:nvPr/>
          </p:nvSpPr>
          <p:spPr>
            <a:xfrm>
              <a:off x="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161" name="Google Shape;161;p13"/>
            <p:cNvSpPr/>
            <p:nvPr/>
          </p:nvSpPr>
          <p:spPr>
            <a:xfrm>
              <a:off x="11012847"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162" name="Google Shape;162;p13"/>
            <p:cNvSpPr/>
            <p:nvPr/>
          </p:nvSpPr>
          <p:spPr>
            <a:xfrm>
              <a:off x="11012847"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163" name="Google Shape;163;p13"/>
            <p:cNvSpPr/>
            <p:nvPr/>
          </p:nvSpPr>
          <p:spPr>
            <a:xfrm>
              <a:off x="11012847"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164" name="Google Shape;164;p13"/>
            <p:cNvSpPr/>
            <p:nvPr/>
          </p:nvSpPr>
          <p:spPr>
            <a:xfrm>
              <a:off x="550642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165" name="Google Shape;165;p13"/>
            <p:cNvSpPr/>
            <p:nvPr/>
          </p:nvSpPr>
          <p:spPr>
            <a:xfrm>
              <a:off x="550642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166" name="Google Shape;166;p13"/>
            <p:cNvSpPr/>
            <p:nvPr/>
          </p:nvSpPr>
          <p:spPr>
            <a:xfrm>
              <a:off x="550642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167" name="Google Shape;167;p13"/>
            <p:cNvSpPr/>
            <p:nvPr/>
          </p:nvSpPr>
          <p:spPr>
            <a:xfrm>
              <a:off x="1651927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168" name="Google Shape;168;p13"/>
            <p:cNvSpPr/>
            <p:nvPr/>
          </p:nvSpPr>
          <p:spPr>
            <a:xfrm>
              <a:off x="1651927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169" name="Google Shape;169;p13"/>
            <p:cNvSpPr/>
            <p:nvPr/>
          </p:nvSpPr>
          <p:spPr>
            <a:xfrm>
              <a:off x="1651927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170" name="Google Shape;170;p13"/>
            <p:cNvSpPr/>
            <p:nvPr/>
          </p:nvSpPr>
          <p:spPr>
            <a:xfrm>
              <a:off x="2202569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171" name="Google Shape;171;p13"/>
            <p:cNvSpPr/>
            <p:nvPr/>
          </p:nvSpPr>
          <p:spPr>
            <a:xfrm>
              <a:off x="2202569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172" name="Google Shape;172;p13"/>
            <p:cNvSpPr/>
            <p:nvPr/>
          </p:nvSpPr>
          <p:spPr>
            <a:xfrm>
              <a:off x="2202569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grpSp>
      <p:grpSp>
        <p:nvGrpSpPr>
          <p:cNvPr id="173" name="Google Shape;173;p13"/>
          <p:cNvGrpSpPr/>
          <p:nvPr/>
        </p:nvGrpSpPr>
        <p:grpSpPr>
          <a:xfrm>
            <a:off x="165968" y="1298681"/>
            <a:ext cx="2871623" cy="3644342"/>
            <a:chOff x="-3810" y="0"/>
            <a:chExt cx="1744144" cy="2213471"/>
          </a:xfrm>
        </p:grpSpPr>
        <p:sp>
          <p:nvSpPr>
            <p:cNvPr id="174" name="Google Shape;174;p13"/>
            <p:cNvSpPr/>
            <p:nvPr/>
          </p:nvSpPr>
          <p:spPr>
            <a:xfrm>
              <a:off x="10160" y="16510"/>
              <a:ext cx="1714934" cy="2186801"/>
            </a:xfrm>
            <a:custGeom>
              <a:rect b="b" l="l" r="r" t="t"/>
              <a:pathLst>
                <a:path extrusionOk="0" h="2186801" w="1714934">
                  <a:moveTo>
                    <a:pt x="1714934" y="2186801"/>
                  </a:moveTo>
                  <a:lnTo>
                    <a:pt x="0" y="2179181"/>
                  </a:lnTo>
                  <a:lnTo>
                    <a:pt x="0" y="771667"/>
                  </a:lnTo>
                  <a:lnTo>
                    <a:pt x="17780" y="19050"/>
                  </a:lnTo>
                  <a:lnTo>
                    <a:pt x="852984" y="0"/>
                  </a:lnTo>
                  <a:lnTo>
                    <a:pt x="1695884" y="5080"/>
                  </a:lnTo>
                  <a:close/>
                </a:path>
              </a:pathLst>
            </a:custGeom>
            <a:solidFill>
              <a:srgbClr val="FFDDC5"/>
            </a:solidFill>
            <a:ln>
              <a:noFill/>
            </a:ln>
          </p:spPr>
        </p:sp>
        <p:sp>
          <p:nvSpPr>
            <p:cNvPr id="175" name="Google Shape;175;p13"/>
            <p:cNvSpPr/>
            <p:nvPr/>
          </p:nvSpPr>
          <p:spPr>
            <a:xfrm>
              <a:off x="-3810" y="0"/>
              <a:ext cx="1744144" cy="2213471"/>
            </a:xfrm>
            <a:custGeom>
              <a:rect b="b" l="l" r="r" t="t"/>
              <a:pathLst>
                <a:path extrusionOk="0" h="2213471" w="1744144">
                  <a:moveTo>
                    <a:pt x="1709854" y="21590"/>
                  </a:moveTo>
                  <a:cubicBezTo>
                    <a:pt x="1711124" y="34290"/>
                    <a:pt x="1711124" y="44450"/>
                    <a:pt x="1712394" y="54610"/>
                  </a:cubicBezTo>
                  <a:cubicBezTo>
                    <a:pt x="1714933" y="96640"/>
                    <a:pt x="1716204" y="143411"/>
                    <a:pt x="1718744" y="188511"/>
                  </a:cubicBezTo>
                  <a:cubicBezTo>
                    <a:pt x="1718744" y="253656"/>
                    <a:pt x="1731444" y="1538176"/>
                    <a:pt x="1737794" y="1603321"/>
                  </a:cubicBezTo>
                  <a:cubicBezTo>
                    <a:pt x="1744144" y="1701873"/>
                    <a:pt x="1740333" y="1802096"/>
                    <a:pt x="1740333" y="1900648"/>
                  </a:cubicBezTo>
                  <a:cubicBezTo>
                    <a:pt x="1740333" y="1987508"/>
                    <a:pt x="1741604" y="2067686"/>
                    <a:pt x="1742874" y="2152511"/>
                  </a:cubicBezTo>
                  <a:cubicBezTo>
                    <a:pt x="1742874" y="2174101"/>
                    <a:pt x="1742874" y="2188071"/>
                    <a:pt x="1742874" y="2212201"/>
                  </a:cubicBezTo>
                  <a:cubicBezTo>
                    <a:pt x="1720014" y="2212201"/>
                    <a:pt x="1699694" y="2213471"/>
                    <a:pt x="1679277" y="2212201"/>
                  </a:cubicBezTo>
                  <a:cubicBezTo>
                    <a:pt x="1595199" y="2207121"/>
                    <a:pt x="1509828" y="2213471"/>
                    <a:pt x="1425750" y="2208391"/>
                  </a:cubicBezTo>
                  <a:cubicBezTo>
                    <a:pt x="1375303" y="2204581"/>
                    <a:pt x="1326149" y="2207121"/>
                    <a:pt x="1275703" y="2204581"/>
                  </a:cubicBezTo>
                  <a:cubicBezTo>
                    <a:pt x="1252419" y="2203311"/>
                    <a:pt x="1229136" y="2202041"/>
                    <a:pt x="1205853" y="2200771"/>
                  </a:cubicBezTo>
                  <a:cubicBezTo>
                    <a:pt x="1191625" y="2200771"/>
                    <a:pt x="1178689" y="2202041"/>
                    <a:pt x="1164461" y="2202041"/>
                  </a:cubicBezTo>
                  <a:cubicBezTo>
                    <a:pt x="1128243" y="2200771"/>
                    <a:pt x="1028642" y="2202041"/>
                    <a:pt x="992424" y="2200771"/>
                  </a:cubicBezTo>
                  <a:cubicBezTo>
                    <a:pt x="966554" y="2199501"/>
                    <a:pt x="449150" y="2208391"/>
                    <a:pt x="423280" y="2207121"/>
                  </a:cubicBezTo>
                  <a:cubicBezTo>
                    <a:pt x="416812" y="2207121"/>
                    <a:pt x="409051" y="2208391"/>
                    <a:pt x="402584" y="2208391"/>
                  </a:cubicBezTo>
                  <a:cubicBezTo>
                    <a:pt x="387062" y="2208391"/>
                    <a:pt x="372833" y="2209661"/>
                    <a:pt x="357311" y="2209661"/>
                  </a:cubicBezTo>
                  <a:cubicBezTo>
                    <a:pt x="318506" y="2209661"/>
                    <a:pt x="280994" y="2208391"/>
                    <a:pt x="242189" y="2207121"/>
                  </a:cubicBezTo>
                  <a:cubicBezTo>
                    <a:pt x="218906" y="2205851"/>
                    <a:pt x="195622" y="2204581"/>
                    <a:pt x="173633" y="2203311"/>
                  </a:cubicBezTo>
                  <a:cubicBezTo>
                    <a:pt x="132240" y="2202041"/>
                    <a:pt x="90848" y="2200771"/>
                    <a:pt x="48260" y="2200771"/>
                  </a:cubicBezTo>
                  <a:cubicBezTo>
                    <a:pt x="38100" y="2200771"/>
                    <a:pt x="29210" y="2200771"/>
                    <a:pt x="19050" y="2199501"/>
                  </a:cubicBezTo>
                  <a:cubicBezTo>
                    <a:pt x="10160" y="2198231"/>
                    <a:pt x="5080" y="2191881"/>
                    <a:pt x="7620" y="2182991"/>
                  </a:cubicBezTo>
                  <a:cubicBezTo>
                    <a:pt x="16510" y="2151205"/>
                    <a:pt x="12700" y="2109445"/>
                    <a:pt x="11430" y="2066016"/>
                  </a:cubicBezTo>
                  <a:cubicBezTo>
                    <a:pt x="10160" y="1977486"/>
                    <a:pt x="6350" y="1890626"/>
                    <a:pt x="7620" y="1802096"/>
                  </a:cubicBezTo>
                  <a:cubicBezTo>
                    <a:pt x="5080" y="1691851"/>
                    <a:pt x="0" y="327152"/>
                    <a:pt x="7620" y="215237"/>
                  </a:cubicBezTo>
                  <a:cubicBezTo>
                    <a:pt x="8890" y="193522"/>
                    <a:pt x="7620" y="170137"/>
                    <a:pt x="8890" y="148422"/>
                  </a:cubicBezTo>
                  <a:cubicBezTo>
                    <a:pt x="10160" y="113344"/>
                    <a:pt x="12700" y="74925"/>
                    <a:pt x="13970" y="44450"/>
                  </a:cubicBezTo>
                  <a:cubicBezTo>
                    <a:pt x="13970" y="41910"/>
                    <a:pt x="15240" y="39370"/>
                    <a:pt x="16510" y="38100"/>
                  </a:cubicBezTo>
                  <a:cubicBezTo>
                    <a:pt x="38100" y="35560"/>
                    <a:pt x="58510" y="30480"/>
                    <a:pt x="79207" y="29210"/>
                  </a:cubicBezTo>
                  <a:cubicBezTo>
                    <a:pt x="114131" y="25400"/>
                    <a:pt x="149056" y="22860"/>
                    <a:pt x="185274" y="20320"/>
                  </a:cubicBezTo>
                  <a:cubicBezTo>
                    <a:pt x="209851" y="17780"/>
                    <a:pt x="234428" y="16510"/>
                    <a:pt x="257711" y="13970"/>
                  </a:cubicBezTo>
                  <a:cubicBezTo>
                    <a:pt x="280994" y="11430"/>
                    <a:pt x="305571" y="8890"/>
                    <a:pt x="328854" y="8890"/>
                  </a:cubicBezTo>
                  <a:cubicBezTo>
                    <a:pt x="354724" y="7620"/>
                    <a:pt x="380594" y="10160"/>
                    <a:pt x="406464" y="8890"/>
                  </a:cubicBezTo>
                  <a:cubicBezTo>
                    <a:pt x="438802" y="8890"/>
                    <a:pt x="1024762" y="6350"/>
                    <a:pt x="1057099" y="5080"/>
                  </a:cubicBezTo>
                  <a:cubicBezTo>
                    <a:pt x="1088144" y="3810"/>
                    <a:pt x="1119188" y="2540"/>
                    <a:pt x="1151526" y="2540"/>
                  </a:cubicBezTo>
                  <a:cubicBezTo>
                    <a:pt x="1204560" y="1270"/>
                    <a:pt x="1256300" y="0"/>
                    <a:pt x="1309334" y="0"/>
                  </a:cubicBezTo>
                  <a:cubicBezTo>
                    <a:pt x="1331324" y="0"/>
                    <a:pt x="1354607" y="2540"/>
                    <a:pt x="1376596" y="2540"/>
                  </a:cubicBezTo>
                  <a:cubicBezTo>
                    <a:pt x="1437391" y="3810"/>
                    <a:pt x="1499480" y="5080"/>
                    <a:pt x="1560275" y="7620"/>
                  </a:cubicBezTo>
                  <a:cubicBezTo>
                    <a:pt x="1592612" y="8890"/>
                    <a:pt x="1624950" y="12700"/>
                    <a:pt x="1657288" y="16510"/>
                  </a:cubicBezTo>
                  <a:cubicBezTo>
                    <a:pt x="1665049" y="16510"/>
                    <a:pt x="1672810" y="16510"/>
                    <a:pt x="1679277" y="16510"/>
                  </a:cubicBezTo>
                  <a:cubicBezTo>
                    <a:pt x="1690804" y="17780"/>
                    <a:pt x="1699694" y="20320"/>
                    <a:pt x="1709854" y="21590"/>
                  </a:cubicBezTo>
                  <a:close/>
                  <a:moveTo>
                    <a:pt x="1720014" y="2195691"/>
                  </a:moveTo>
                  <a:cubicBezTo>
                    <a:pt x="1721284" y="2179181"/>
                    <a:pt x="1722554" y="2166481"/>
                    <a:pt x="1722554" y="2153781"/>
                  </a:cubicBezTo>
                  <a:cubicBezTo>
                    <a:pt x="1721284" y="2059334"/>
                    <a:pt x="1720014" y="1970804"/>
                    <a:pt x="1720014" y="1875593"/>
                  </a:cubicBezTo>
                  <a:cubicBezTo>
                    <a:pt x="1720014" y="1832163"/>
                    <a:pt x="1722554" y="1788733"/>
                    <a:pt x="1721284" y="1745303"/>
                  </a:cubicBezTo>
                  <a:cubicBezTo>
                    <a:pt x="1721284" y="1705214"/>
                    <a:pt x="1720014" y="1663455"/>
                    <a:pt x="1718744" y="1623366"/>
                  </a:cubicBezTo>
                  <a:cubicBezTo>
                    <a:pt x="1713664" y="1561562"/>
                    <a:pt x="1702234" y="282052"/>
                    <a:pt x="1702234" y="220248"/>
                  </a:cubicBezTo>
                  <a:cubicBezTo>
                    <a:pt x="1699694" y="168466"/>
                    <a:pt x="1697154" y="115014"/>
                    <a:pt x="1694614" y="63500"/>
                  </a:cubicBezTo>
                  <a:cubicBezTo>
                    <a:pt x="1693344" y="44450"/>
                    <a:pt x="1692074" y="43180"/>
                    <a:pt x="1675397" y="41910"/>
                  </a:cubicBezTo>
                  <a:cubicBezTo>
                    <a:pt x="1671516" y="41910"/>
                    <a:pt x="1668929" y="41910"/>
                    <a:pt x="1665049" y="40640"/>
                  </a:cubicBezTo>
                  <a:cubicBezTo>
                    <a:pt x="1632711" y="36830"/>
                    <a:pt x="1599080" y="31750"/>
                    <a:pt x="1566742" y="30480"/>
                  </a:cubicBezTo>
                  <a:cubicBezTo>
                    <a:pt x="1487838" y="26670"/>
                    <a:pt x="1407641" y="25400"/>
                    <a:pt x="1328737" y="22860"/>
                  </a:cubicBezTo>
                  <a:cubicBezTo>
                    <a:pt x="1317095" y="22860"/>
                    <a:pt x="1304160" y="22860"/>
                    <a:pt x="1292518" y="22860"/>
                  </a:cubicBezTo>
                  <a:cubicBezTo>
                    <a:pt x="1273116" y="22860"/>
                    <a:pt x="1253713" y="22860"/>
                    <a:pt x="1235604" y="22860"/>
                  </a:cubicBezTo>
                  <a:cubicBezTo>
                    <a:pt x="1194212" y="22860"/>
                    <a:pt x="1152819" y="22860"/>
                    <a:pt x="1112720" y="24130"/>
                  </a:cubicBezTo>
                  <a:cubicBezTo>
                    <a:pt x="1077796" y="25400"/>
                    <a:pt x="489249" y="29210"/>
                    <a:pt x="454324" y="29210"/>
                  </a:cubicBezTo>
                  <a:cubicBezTo>
                    <a:pt x="397410" y="29210"/>
                    <a:pt x="340495" y="26670"/>
                    <a:pt x="283581" y="33020"/>
                  </a:cubicBezTo>
                  <a:cubicBezTo>
                    <a:pt x="253830" y="36830"/>
                    <a:pt x="225373" y="36830"/>
                    <a:pt x="196916" y="38100"/>
                  </a:cubicBezTo>
                  <a:cubicBezTo>
                    <a:pt x="147763" y="41910"/>
                    <a:pt x="98609" y="45720"/>
                    <a:pt x="49530" y="50800"/>
                  </a:cubicBezTo>
                  <a:cubicBezTo>
                    <a:pt x="36830" y="50800"/>
                    <a:pt x="34290" y="53340"/>
                    <a:pt x="33020" y="69914"/>
                  </a:cubicBezTo>
                  <a:cubicBezTo>
                    <a:pt x="31750" y="99981"/>
                    <a:pt x="31750" y="130048"/>
                    <a:pt x="30480" y="160115"/>
                  </a:cubicBezTo>
                  <a:cubicBezTo>
                    <a:pt x="29210" y="210226"/>
                    <a:pt x="26670" y="258667"/>
                    <a:pt x="25400" y="308778"/>
                  </a:cubicBezTo>
                  <a:cubicBezTo>
                    <a:pt x="20320" y="362230"/>
                    <a:pt x="26670" y="1668466"/>
                    <a:pt x="29210" y="1721918"/>
                  </a:cubicBezTo>
                  <a:cubicBezTo>
                    <a:pt x="29210" y="1778711"/>
                    <a:pt x="29210" y="1837174"/>
                    <a:pt x="30480" y="1893967"/>
                  </a:cubicBezTo>
                  <a:cubicBezTo>
                    <a:pt x="30480" y="1935726"/>
                    <a:pt x="33020" y="1977486"/>
                    <a:pt x="33020" y="2019245"/>
                  </a:cubicBezTo>
                  <a:cubicBezTo>
                    <a:pt x="33020" y="2064345"/>
                    <a:pt x="33020" y="2109445"/>
                    <a:pt x="31750" y="2153781"/>
                  </a:cubicBezTo>
                  <a:cubicBezTo>
                    <a:pt x="31750" y="2157591"/>
                    <a:pt x="31750" y="2160131"/>
                    <a:pt x="31750" y="2163941"/>
                  </a:cubicBezTo>
                  <a:cubicBezTo>
                    <a:pt x="31750" y="2174101"/>
                    <a:pt x="35560" y="2177911"/>
                    <a:pt x="44450" y="2177911"/>
                  </a:cubicBezTo>
                  <a:cubicBezTo>
                    <a:pt x="61097" y="2177911"/>
                    <a:pt x="79207" y="2179181"/>
                    <a:pt x="96022" y="2179181"/>
                  </a:cubicBezTo>
                  <a:cubicBezTo>
                    <a:pt x="120599" y="2179181"/>
                    <a:pt x="146469" y="2176641"/>
                    <a:pt x="171046" y="2179181"/>
                  </a:cubicBezTo>
                  <a:cubicBezTo>
                    <a:pt x="211145" y="2182991"/>
                    <a:pt x="251243" y="2185531"/>
                    <a:pt x="291342" y="2184261"/>
                  </a:cubicBezTo>
                  <a:cubicBezTo>
                    <a:pt x="317212" y="2182991"/>
                    <a:pt x="341789" y="2185531"/>
                    <a:pt x="367659" y="2185531"/>
                  </a:cubicBezTo>
                  <a:cubicBezTo>
                    <a:pt x="405171" y="2185531"/>
                    <a:pt x="442683" y="2184261"/>
                    <a:pt x="480194" y="2185531"/>
                  </a:cubicBezTo>
                  <a:cubicBezTo>
                    <a:pt x="535815" y="2186801"/>
                    <a:pt x="1146352" y="2176641"/>
                    <a:pt x="1203266" y="2179181"/>
                  </a:cubicBezTo>
                  <a:cubicBezTo>
                    <a:pt x="1227843" y="2180451"/>
                    <a:pt x="1252419" y="2181721"/>
                    <a:pt x="1275703" y="2181721"/>
                  </a:cubicBezTo>
                  <a:cubicBezTo>
                    <a:pt x="1318388" y="2184261"/>
                    <a:pt x="1359781" y="2180451"/>
                    <a:pt x="1402467" y="2184261"/>
                  </a:cubicBezTo>
                  <a:cubicBezTo>
                    <a:pt x="1437391" y="2186801"/>
                    <a:pt x="1472316" y="2186801"/>
                    <a:pt x="1507241" y="2189341"/>
                  </a:cubicBezTo>
                  <a:cubicBezTo>
                    <a:pt x="1558981" y="2193151"/>
                    <a:pt x="1610722" y="2195691"/>
                    <a:pt x="1662462" y="2196961"/>
                  </a:cubicBezTo>
                  <a:cubicBezTo>
                    <a:pt x="1681865" y="2196961"/>
                    <a:pt x="1699694" y="2195691"/>
                    <a:pt x="1720014" y="2195691"/>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176" name="Google Shape;176;p13"/>
          <p:cNvGrpSpPr/>
          <p:nvPr/>
        </p:nvGrpSpPr>
        <p:grpSpPr>
          <a:xfrm>
            <a:off x="3135143" y="1298681"/>
            <a:ext cx="2871623" cy="3644342"/>
            <a:chOff x="-3810" y="0"/>
            <a:chExt cx="1744144" cy="2213471"/>
          </a:xfrm>
        </p:grpSpPr>
        <p:sp>
          <p:nvSpPr>
            <p:cNvPr id="177" name="Google Shape;177;p13"/>
            <p:cNvSpPr/>
            <p:nvPr/>
          </p:nvSpPr>
          <p:spPr>
            <a:xfrm>
              <a:off x="10160" y="16510"/>
              <a:ext cx="1714934" cy="2186801"/>
            </a:xfrm>
            <a:custGeom>
              <a:rect b="b" l="l" r="r" t="t"/>
              <a:pathLst>
                <a:path extrusionOk="0" h="2186801" w="1714934">
                  <a:moveTo>
                    <a:pt x="1714934" y="2186801"/>
                  </a:moveTo>
                  <a:lnTo>
                    <a:pt x="0" y="2179181"/>
                  </a:lnTo>
                  <a:lnTo>
                    <a:pt x="0" y="771667"/>
                  </a:lnTo>
                  <a:lnTo>
                    <a:pt x="17780" y="19050"/>
                  </a:lnTo>
                  <a:lnTo>
                    <a:pt x="852984" y="0"/>
                  </a:lnTo>
                  <a:lnTo>
                    <a:pt x="1695884" y="5080"/>
                  </a:lnTo>
                  <a:close/>
                </a:path>
              </a:pathLst>
            </a:custGeom>
            <a:solidFill>
              <a:srgbClr val="FFDDC5"/>
            </a:solidFill>
            <a:ln>
              <a:noFill/>
            </a:ln>
          </p:spPr>
        </p:sp>
        <p:sp>
          <p:nvSpPr>
            <p:cNvPr id="178" name="Google Shape;178;p13"/>
            <p:cNvSpPr/>
            <p:nvPr/>
          </p:nvSpPr>
          <p:spPr>
            <a:xfrm>
              <a:off x="-3810" y="0"/>
              <a:ext cx="1744144" cy="2213471"/>
            </a:xfrm>
            <a:custGeom>
              <a:rect b="b" l="l" r="r" t="t"/>
              <a:pathLst>
                <a:path extrusionOk="0" h="2213471" w="1744144">
                  <a:moveTo>
                    <a:pt x="1709854" y="21590"/>
                  </a:moveTo>
                  <a:cubicBezTo>
                    <a:pt x="1711124" y="34290"/>
                    <a:pt x="1711124" y="44450"/>
                    <a:pt x="1712394" y="54610"/>
                  </a:cubicBezTo>
                  <a:cubicBezTo>
                    <a:pt x="1714933" y="96640"/>
                    <a:pt x="1716204" y="143411"/>
                    <a:pt x="1718744" y="188511"/>
                  </a:cubicBezTo>
                  <a:cubicBezTo>
                    <a:pt x="1718744" y="253656"/>
                    <a:pt x="1731444" y="1538176"/>
                    <a:pt x="1737794" y="1603321"/>
                  </a:cubicBezTo>
                  <a:cubicBezTo>
                    <a:pt x="1744144" y="1701873"/>
                    <a:pt x="1740333" y="1802096"/>
                    <a:pt x="1740333" y="1900648"/>
                  </a:cubicBezTo>
                  <a:cubicBezTo>
                    <a:pt x="1740333" y="1987508"/>
                    <a:pt x="1741604" y="2067686"/>
                    <a:pt x="1742874" y="2152511"/>
                  </a:cubicBezTo>
                  <a:cubicBezTo>
                    <a:pt x="1742874" y="2174101"/>
                    <a:pt x="1742874" y="2188071"/>
                    <a:pt x="1742874" y="2212201"/>
                  </a:cubicBezTo>
                  <a:cubicBezTo>
                    <a:pt x="1720014" y="2212201"/>
                    <a:pt x="1699694" y="2213471"/>
                    <a:pt x="1679277" y="2212201"/>
                  </a:cubicBezTo>
                  <a:cubicBezTo>
                    <a:pt x="1595199" y="2207121"/>
                    <a:pt x="1509828" y="2213471"/>
                    <a:pt x="1425750" y="2208391"/>
                  </a:cubicBezTo>
                  <a:cubicBezTo>
                    <a:pt x="1375303" y="2204581"/>
                    <a:pt x="1326149" y="2207121"/>
                    <a:pt x="1275703" y="2204581"/>
                  </a:cubicBezTo>
                  <a:cubicBezTo>
                    <a:pt x="1252419" y="2203311"/>
                    <a:pt x="1229136" y="2202041"/>
                    <a:pt x="1205853" y="2200771"/>
                  </a:cubicBezTo>
                  <a:cubicBezTo>
                    <a:pt x="1191625" y="2200771"/>
                    <a:pt x="1178689" y="2202041"/>
                    <a:pt x="1164461" y="2202041"/>
                  </a:cubicBezTo>
                  <a:cubicBezTo>
                    <a:pt x="1128243" y="2200771"/>
                    <a:pt x="1028642" y="2202041"/>
                    <a:pt x="992424" y="2200771"/>
                  </a:cubicBezTo>
                  <a:cubicBezTo>
                    <a:pt x="966554" y="2199501"/>
                    <a:pt x="449150" y="2208391"/>
                    <a:pt x="423280" y="2207121"/>
                  </a:cubicBezTo>
                  <a:cubicBezTo>
                    <a:pt x="416812" y="2207121"/>
                    <a:pt x="409051" y="2208391"/>
                    <a:pt x="402584" y="2208391"/>
                  </a:cubicBezTo>
                  <a:cubicBezTo>
                    <a:pt x="387062" y="2208391"/>
                    <a:pt x="372833" y="2209661"/>
                    <a:pt x="357311" y="2209661"/>
                  </a:cubicBezTo>
                  <a:cubicBezTo>
                    <a:pt x="318506" y="2209661"/>
                    <a:pt x="280994" y="2208391"/>
                    <a:pt x="242189" y="2207121"/>
                  </a:cubicBezTo>
                  <a:cubicBezTo>
                    <a:pt x="218906" y="2205851"/>
                    <a:pt x="195622" y="2204581"/>
                    <a:pt x="173633" y="2203311"/>
                  </a:cubicBezTo>
                  <a:cubicBezTo>
                    <a:pt x="132240" y="2202041"/>
                    <a:pt x="90848" y="2200771"/>
                    <a:pt x="48260" y="2200771"/>
                  </a:cubicBezTo>
                  <a:cubicBezTo>
                    <a:pt x="38100" y="2200771"/>
                    <a:pt x="29210" y="2200771"/>
                    <a:pt x="19050" y="2199501"/>
                  </a:cubicBezTo>
                  <a:cubicBezTo>
                    <a:pt x="10160" y="2198231"/>
                    <a:pt x="5080" y="2191881"/>
                    <a:pt x="7620" y="2182991"/>
                  </a:cubicBezTo>
                  <a:cubicBezTo>
                    <a:pt x="16510" y="2151205"/>
                    <a:pt x="12700" y="2109445"/>
                    <a:pt x="11430" y="2066016"/>
                  </a:cubicBezTo>
                  <a:cubicBezTo>
                    <a:pt x="10160" y="1977486"/>
                    <a:pt x="6350" y="1890626"/>
                    <a:pt x="7620" y="1802096"/>
                  </a:cubicBezTo>
                  <a:cubicBezTo>
                    <a:pt x="5080" y="1691851"/>
                    <a:pt x="0" y="327152"/>
                    <a:pt x="7620" y="215237"/>
                  </a:cubicBezTo>
                  <a:cubicBezTo>
                    <a:pt x="8890" y="193522"/>
                    <a:pt x="7620" y="170137"/>
                    <a:pt x="8890" y="148422"/>
                  </a:cubicBezTo>
                  <a:cubicBezTo>
                    <a:pt x="10160" y="113344"/>
                    <a:pt x="12700" y="74925"/>
                    <a:pt x="13970" y="44450"/>
                  </a:cubicBezTo>
                  <a:cubicBezTo>
                    <a:pt x="13970" y="41910"/>
                    <a:pt x="15240" y="39370"/>
                    <a:pt x="16510" y="38100"/>
                  </a:cubicBezTo>
                  <a:cubicBezTo>
                    <a:pt x="38100" y="35560"/>
                    <a:pt x="58510" y="30480"/>
                    <a:pt x="79207" y="29210"/>
                  </a:cubicBezTo>
                  <a:cubicBezTo>
                    <a:pt x="114131" y="25400"/>
                    <a:pt x="149056" y="22860"/>
                    <a:pt x="185274" y="20320"/>
                  </a:cubicBezTo>
                  <a:cubicBezTo>
                    <a:pt x="209851" y="17780"/>
                    <a:pt x="234428" y="16510"/>
                    <a:pt x="257711" y="13970"/>
                  </a:cubicBezTo>
                  <a:cubicBezTo>
                    <a:pt x="280994" y="11430"/>
                    <a:pt x="305571" y="8890"/>
                    <a:pt x="328854" y="8890"/>
                  </a:cubicBezTo>
                  <a:cubicBezTo>
                    <a:pt x="354724" y="7620"/>
                    <a:pt x="380594" y="10160"/>
                    <a:pt x="406464" y="8890"/>
                  </a:cubicBezTo>
                  <a:cubicBezTo>
                    <a:pt x="438802" y="8890"/>
                    <a:pt x="1024762" y="6350"/>
                    <a:pt x="1057099" y="5080"/>
                  </a:cubicBezTo>
                  <a:cubicBezTo>
                    <a:pt x="1088144" y="3810"/>
                    <a:pt x="1119188" y="2540"/>
                    <a:pt x="1151526" y="2540"/>
                  </a:cubicBezTo>
                  <a:cubicBezTo>
                    <a:pt x="1204560" y="1270"/>
                    <a:pt x="1256300" y="0"/>
                    <a:pt x="1309334" y="0"/>
                  </a:cubicBezTo>
                  <a:cubicBezTo>
                    <a:pt x="1331324" y="0"/>
                    <a:pt x="1354607" y="2540"/>
                    <a:pt x="1376596" y="2540"/>
                  </a:cubicBezTo>
                  <a:cubicBezTo>
                    <a:pt x="1437391" y="3810"/>
                    <a:pt x="1499480" y="5080"/>
                    <a:pt x="1560275" y="7620"/>
                  </a:cubicBezTo>
                  <a:cubicBezTo>
                    <a:pt x="1592612" y="8890"/>
                    <a:pt x="1624950" y="12700"/>
                    <a:pt x="1657288" y="16510"/>
                  </a:cubicBezTo>
                  <a:cubicBezTo>
                    <a:pt x="1665049" y="16510"/>
                    <a:pt x="1672810" y="16510"/>
                    <a:pt x="1679277" y="16510"/>
                  </a:cubicBezTo>
                  <a:cubicBezTo>
                    <a:pt x="1690804" y="17780"/>
                    <a:pt x="1699694" y="20320"/>
                    <a:pt x="1709854" y="21590"/>
                  </a:cubicBezTo>
                  <a:close/>
                  <a:moveTo>
                    <a:pt x="1720014" y="2195691"/>
                  </a:moveTo>
                  <a:cubicBezTo>
                    <a:pt x="1721284" y="2179181"/>
                    <a:pt x="1722554" y="2166481"/>
                    <a:pt x="1722554" y="2153781"/>
                  </a:cubicBezTo>
                  <a:cubicBezTo>
                    <a:pt x="1721284" y="2059334"/>
                    <a:pt x="1720014" y="1970804"/>
                    <a:pt x="1720014" y="1875593"/>
                  </a:cubicBezTo>
                  <a:cubicBezTo>
                    <a:pt x="1720014" y="1832163"/>
                    <a:pt x="1722554" y="1788733"/>
                    <a:pt x="1721284" y="1745303"/>
                  </a:cubicBezTo>
                  <a:cubicBezTo>
                    <a:pt x="1721284" y="1705214"/>
                    <a:pt x="1720014" y="1663455"/>
                    <a:pt x="1718744" y="1623366"/>
                  </a:cubicBezTo>
                  <a:cubicBezTo>
                    <a:pt x="1713664" y="1561562"/>
                    <a:pt x="1702234" y="282052"/>
                    <a:pt x="1702234" y="220248"/>
                  </a:cubicBezTo>
                  <a:cubicBezTo>
                    <a:pt x="1699694" y="168466"/>
                    <a:pt x="1697154" y="115014"/>
                    <a:pt x="1694614" y="63500"/>
                  </a:cubicBezTo>
                  <a:cubicBezTo>
                    <a:pt x="1693344" y="44450"/>
                    <a:pt x="1692074" y="43180"/>
                    <a:pt x="1675397" y="41910"/>
                  </a:cubicBezTo>
                  <a:cubicBezTo>
                    <a:pt x="1671516" y="41910"/>
                    <a:pt x="1668929" y="41910"/>
                    <a:pt x="1665049" y="40640"/>
                  </a:cubicBezTo>
                  <a:cubicBezTo>
                    <a:pt x="1632711" y="36830"/>
                    <a:pt x="1599080" y="31750"/>
                    <a:pt x="1566742" y="30480"/>
                  </a:cubicBezTo>
                  <a:cubicBezTo>
                    <a:pt x="1487838" y="26670"/>
                    <a:pt x="1407641" y="25400"/>
                    <a:pt x="1328737" y="22860"/>
                  </a:cubicBezTo>
                  <a:cubicBezTo>
                    <a:pt x="1317095" y="22860"/>
                    <a:pt x="1304160" y="22860"/>
                    <a:pt x="1292518" y="22860"/>
                  </a:cubicBezTo>
                  <a:cubicBezTo>
                    <a:pt x="1273116" y="22860"/>
                    <a:pt x="1253713" y="22860"/>
                    <a:pt x="1235604" y="22860"/>
                  </a:cubicBezTo>
                  <a:cubicBezTo>
                    <a:pt x="1194212" y="22860"/>
                    <a:pt x="1152819" y="22860"/>
                    <a:pt x="1112720" y="24130"/>
                  </a:cubicBezTo>
                  <a:cubicBezTo>
                    <a:pt x="1077796" y="25400"/>
                    <a:pt x="489249" y="29210"/>
                    <a:pt x="454324" y="29210"/>
                  </a:cubicBezTo>
                  <a:cubicBezTo>
                    <a:pt x="397410" y="29210"/>
                    <a:pt x="340495" y="26670"/>
                    <a:pt x="283581" y="33020"/>
                  </a:cubicBezTo>
                  <a:cubicBezTo>
                    <a:pt x="253830" y="36830"/>
                    <a:pt x="225373" y="36830"/>
                    <a:pt x="196916" y="38100"/>
                  </a:cubicBezTo>
                  <a:cubicBezTo>
                    <a:pt x="147763" y="41910"/>
                    <a:pt x="98609" y="45720"/>
                    <a:pt x="49530" y="50800"/>
                  </a:cubicBezTo>
                  <a:cubicBezTo>
                    <a:pt x="36830" y="50800"/>
                    <a:pt x="34290" y="53340"/>
                    <a:pt x="33020" y="69914"/>
                  </a:cubicBezTo>
                  <a:cubicBezTo>
                    <a:pt x="31750" y="99981"/>
                    <a:pt x="31750" y="130048"/>
                    <a:pt x="30480" y="160115"/>
                  </a:cubicBezTo>
                  <a:cubicBezTo>
                    <a:pt x="29210" y="210226"/>
                    <a:pt x="26670" y="258667"/>
                    <a:pt x="25400" y="308778"/>
                  </a:cubicBezTo>
                  <a:cubicBezTo>
                    <a:pt x="20320" y="362230"/>
                    <a:pt x="26670" y="1668466"/>
                    <a:pt x="29210" y="1721918"/>
                  </a:cubicBezTo>
                  <a:cubicBezTo>
                    <a:pt x="29210" y="1778711"/>
                    <a:pt x="29210" y="1837174"/>
                    <a:pt x="30480" y="1893967"/>
                  </a:cubicBezTo>
                  <a:cubicBezTo>
                    <a:pt x="30480" y="1935726"/>
                    <a:pt x="33020" y="1977486"/>
                    <a:pt x="33020" y="2019245"/>
                  </a:cubicBezTo>
                  <a:cubicBezTo>
                    <a:pt x="33020" y="2064345"/>
                    <a:pt x="33020" y="2109445"/>
                    <a:pt x="31750" y="2153781"/>
                  </a:cubicBezTo>
                  <a:cubicBezTo>
                    <a:pt x="31750" y="2157591"/>
                    <a:pt x="31750" y="2160131"/>
                    <a:pt x="31750" y="2163941"/>
                  </a:cubicBezTo>
                  <a:cubicBezTo>
                    <a:pt x="31750" y="2174101"/>
                    <a:pt x="35560" y="2177911"/>
                    <a:pt x="44450" y="2177911"/>
                  </a:cubicBezTo>
                  <a:cubicBezTo>
                    <a:pt x="61097" y="2177911"/>
                    <a:pt x="79207" y="2179181"/>
                    <a:pt x="96022" y="2179181"/>
                  </a:cubicBezTo>
                  <a:cubicBezTo>
                    <a:pt x="120599" y="2179181"/>
                    <a:pt x="146469" y="2176641"/>
                    <a:pt x="171046" y="2179181"/>
                  </a:cubicBezTo>
                  <a:cubicBezTo>
                    <a:pt x="211145" y="2182991"/>
                    <a:pt x="251243" y="2185531"/>
                    <a:pt x="291342" y="2184261"/>
                  </a:cubicBezTo>
                  <a:cubicBezTo>
                    <a:pt x="317212" y="2182991"/>
                    <a:pt x="341789" y="2185531"/>
                    <a:pt x="367659" y="2185531"/>
                  </a:cubicBezTo>
                  <a:cubicBezTo>
                    <a:pt x="405171" y="2185531"/>
                    <a:pt x="442683" y="2184261"/>
                    <a:pt x="480194" y="2185531"/>
                  </a:cubicBezTo>
                  <a:cubicBezTo>
                    <a:pt x="535815" y="2186801"/>
                    <a:pt x="1146352" y="2176641"/>
                    <a:pt x="1203266" y="2179181"/>
                  </a:cubicBezTo>
                  <a:cubicBezTo>
                    <a:pt x="1227843" y="2180451"/>
                    <a:pt x="1252419" y="2181721"/>
                    <a:pt x="1275703" y="2181721"/>
                  </a:cubicBezTo>
                  <a:cubicBezTo>
                    <a:pt x="1318388" y="2184261"/>
                    <a:pt x="1359781" y="2180451"/>
                    <a:pt x="1402467" y="2184261"/>
                  </a:cubicBezTo>
                  <a:cubicBezTo>
                    <a:pt x="1437391" y="2186801"/>
                    <a:pt x="1472316" y="2186801"/>
                    <a:pt x="1507241" y="2189341"/>
                  </a:cubicBezTo>
                  <a:cubicBezTo>
                    <a:pt x="1558981" y="2193151"/>
                    <a:pt x="1610722" y="2195691"/>
                    <a:pt x="1662462" y="2196961"/>
                  </a:cubicBezTo>
                  <a:cubicBezTo>
                    <a:pt x="1681865" y="2196961"/>
                    <a:pt x="1699694" y="2195691"/>
                    <a:pt x="1720014" y="2195691"/>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179" name="Google Shape;179;p13"/>
          <p:cNvGrpSpPr/>
          <p:nvPr/>
        </p:nvGrpSpPr>
        <p:grpSpPr>
          <a:xfrm>
            <a:off x="6104319" y="1298681"/>
            <a:ext cx="2871623" cy="3644342"/>
            <a:chOff x="-3810" y="0"/>
            <a:chExt cx="1744144" cy="2213471"/>
          </a:xfrm>
        </p:grpSpPr>
        <p:sp>
          <p:nvSpPr>
            <p:cNvPr id="180" name="Google Shape;180;p13"/>
            <p:cNvSpPr/>
            <p:nvPr/>
          </p:nvSpPr>
          <p:spPr>
            <a:xfrm>
              <a:off x="10160" y="16510"/>
              <a:ext cx="1714934" cy="2186801"/>
            </a:xfrm>
            <a:custGeom>
              <a:rect b="b" l="l" r="r" t="t"/>
              <a:pathLst>
                <a:path extrusionOk="0" h="2186801" w="1714934">
                  <a:moveTo>
                    <a:pt x="1714934" y="2186801"/>
                  </a:moveTo>
                  <a:lnTo>
                    <a:pt x="0" y="2179181"/>
                  </a:lnTo>
                  <a:lnTo>
                    <a:pt x="0" y="771667"/>
                  </a:lnTo>
                  <a:lnTo>
                    <a:pt x="17780" y="19050"/>
                  </a:lnTo>
                  <a:lnTo>
                    <a:pt x="852984" y="0"/>
                  </a:lnTo>
                  <a:lnTo>
                    <a:pt x="1695884" y="5080"/>
                  </a:lnTo>
                  <a:close/>
                </a:path>
              </a:pathLst>
            </a:custGeom>
            <a:solidFill>
              <a:srgbClr val="FFDDC5"/>
            </a:solidFill>
            <a:ln>
              <a:noFill/>
            </a:ln>
          </p:spPr>
        </p:sp>
        <p:sp>
          <p:nvSpPr>
            <p:cNvPr id="181" name="Google Shape;181;p13"/>
            <p:cNvSpPr/>
            <p:nvPr/>
          </p:nvSpPr>
          <p:spPr>
            <a:xfrm>
              <a:off x="-3810" y="0"/>
              <a:ext cx="1744144" cy="2213471"/>
            </a:xfrm>
            <a:custGeom>
              <a:rect b="b" l="l" r="r" t="t"/>
              <a:pathLst>
                <a:path extrusionOk="0" h="2213471" w="1744144">
                  <a:moveTo>
                    <a:pt x="1709854" y="21590"/>
                  </a:moveTo>
                  <a:cubicBezTo>
                    <a:pt x="1711124" y="34290"/>
                    <a:pt x="1711124" y="44450"/>
                    <a:pt x="1712394" y="54610"/>
                  </a:cubicBezTo>
                  <a:cubicBezTo>
                    <a:pt x="1714933" y="96640"/>
                    <a:pt x="1716204" y="143411"/>
                    <a:pt x="1718744" y="188511"/>
                  </a:cubicBezTo>
                  <a:cubicBezTo>
                    <a:pt x="1718744" y="253656"/>
                    <a:pt x="1731444" y="1538176"/>
                    <a:pt x="1737794" y="1603321"/>
                  </a:cubicBezTo>
                  <a:cubicBezTo>
                    <a:pt x="1744144" y="1701873"/>
                    <a:pt x="1740333" y="1802096"/>
                    <a:pt x="1740333" y="1900648"/>
                  </a:cubicBezTo>
                  <a:cubicBezTo>
                    <a:pt x="1740333" y="1987508"/>
                    <a:pt x="1741604" y="2067686"/>
                    <a:pt x="1742874" y="2152511"/>
                  </a:cubicBezTo>
                  <a:cubicBezTo>
                    <a:pt x="1742874" y="2174101"/>
                    <a:pt x="1742874" y="2188071"/>
                    <a:pt x="1742874" y="2212201"/>
                  </a:cubicBezTo>
                  <a:cubicBezTo>
                    <a:pt x="1720014" y="2212201"/>
                    <a:pt x="1699694" y="2213471"/>
                    <a:pt x="1679277" y="2212201"/>
                  </a:cubicBezTo>
                  <a:cubicBezTo>
                    <a:pt x="1595199" y="2207121"/>
                    <a:pt x="1509828" y="2213471"/>
                    <a:pt x="1425750" y="2208391"/>
                  </a:cubicBezTo>
                  <a:cubicBezTo>
                    <a:pt x="1375303" y="2204581"/>
                    <a:pt x="1326149" y="2207121"/>
                    <a:pt x="1275703" y="2204581"/>
                  </a:cubicBezTo>
                  <a:cubicBezTo>
                    <a:pt x="1252419" y="2203311"/>
                    <a:pt x="1229136" y="2202041"/>
                    <a:pt x="1205853" y="2200771"/>
                  </a:cubicBezTo>
                  <a:cubicBezTo>
                    <a:pt x="1191625" y="2200771"/>
                    <a:pt x="1178689" y="2202041"/>
                    <a:pt x="1164461" y="2202041"/>
                  </a:cubicBezTo>
                  <a:cubicBezTo>
                    <a:pt x="1128243" y="2200771"/>
                    <a:pt x="1028642" y="2202041"/>
                    <a:pt x="992424" y="2200771"/>
                  </a:cubicBezTo>
                  <a:cubicBezTo>
                    <a:pt x="966554" y="2199501"/>
                    <a:pt x="449150" y="2208391"/>
                    <a:pt x="423280" y="2207121"/>
                  </a:cubicBezTo>
                  <a:cubicBezTo>
                    <a:pt x="416812" y="2207121"/>
                    <a:pt x="409051" y="2208391"/>
                    <a:pt x="402584" y="2208391"/>
                  </a:cubicBezTo>
                  <a:cubicBezTo>
                    <a:pt x="387062" y="2208391"/>
                    <a:pt x="372833" y="2209661"/>
                    <a:pt x="357311" y="2209661"/>
                  </a:cubicBezTo>
                  <a:cubicBezTo>
                    <a:pt x="318506" y="2209661"/>
                    <a:pt x="280994" y="2208391"/>
                    <a:pt x="242189" y="2207121"/>
                  </a:cubicBezTo>
                  <a:cubicBezTo>
                    <a:pt x="218906" y="2205851"/>
                    <a:pt x="195622" y="2204581"/>
                    <a:pt x="173633" y="2203311"/>
                  </a:cubicBezTo>
                  <a:cubicBezTo>
                    <a:pt x="132240" y="2202041"/>
                    <a:pt x="90848" y="2200771"/>
                    <a:pt x="48260" y="2200771"/>
                  </a:cubicBezTo>
                  <a:cubicBezTo>
                    <a:pt x="38100" y="2200771"/>
                    <a:pt x="29210" y="2200771"/>
                    <a:pt x="19050" y="2199501"/>
                  </a:cubicBezTo>
                  <a:cubicBezTo>
                    <a:pt x="10160" y="2198231"/>
                    <a:pt x="5080" y="2191881"/>
                    <a:pt x="7620" y="2182991"/>
                  </a:cubicBezTo>
                  <a:cubicBezTo>
                    <a:pt x="16510" y="2151205"/>
                    <a:pt x="12700" y="2109445"/>
                    <a:pt x="11430" y="2066016"/>
                  </a:cubicBezTo>
                  <a:cubicBezTo>
                    <a:pt x="10160" y="1977486"/>
                    <a:pt x="6350" y="1890626"/>
                    <a:pt x="7620" y="1802096"/>
                  </a:cubicBezTo>
                  <a:cubicBezTo>
                    <a:pt x="5080" y="1691851"/>
                    <a:pt x="0" y="327152"/>
                    <a:pt x="7620" y="215237"/>
                  </a:cubicBezTo>
                  <a:cubicBezTo>
                    <a:pt x="8890" y="193522"/>
                    <a:pt x="7620" y="170137"/>
                    <a:pt x="8890" y="148422"/>
                  </a:cubicBezTo>
                  <a:cubicBezTo>
                    <a:pt x="10160" y="113344"/>
                    <a:pt x="12700" y="74925"/>
                    <a:pt x="13970" y="44450"/>
                  </a:cubicBezTo>
                  <a:cubicBezTo>
                    <a:pt x="13970" y="41910"/>
                    <a:pt x="15240" y="39370"/>
                    <a:pt x="16510" y="38100"/>
                  </a:cubicBezTo>
                  <a:cubicBezTo>
                    <a:pt x="38100" y="35560"/>
                    <a:pt x="58510" y="30480"/>
                    <a:pt x="79207" y="29210"/>
                  </a:cubicBezTo>
                  <a:cubicBezTo>
                    <a:pt x="114131" y="25400"/>
                    <a:pt x="149056" y="22860"/>
                    <a:pt x="185274" y="20320"/>
                  </a:cubicBezTo>
                  <a:cubicBezTo>
                    <a:pt x="209851" y="17780"/>
                    <a:pt x="234428" y="16510"/>
                    <a:pt x="257711" y="13970"/>
                  </a:cubicBezTo>
                  <a:cubicBezTo>
                    <a:pt x="280994" y="11430"/>
                    <a:pt x="305571" y="8890"/>
                    <a:pt x="328854" y="8890"/>
                  </a:cubicBezTo>
                  <a:cubicBezTo>
                    <a:pt x="354724" y="7620"/>
                    <a:pt x="380594" y="10160"/>
                    <a:pt x="406464" y="8890"/>
                  </a:cubicBezTo>
                  <a:cubicBezTo>
                    <a:pt x="438802" y="8890"/>
                    <a:pt x="1024762" y="6350"/>
                    <a:pt x="1057099" y="5080"/>
                  </a:cubicBezTo>
                  <a:cubicBezTo>
                    <a:pt x="1088144" y="3810"/>
                    <a:pt x="1119188" y="2540"/>
                    <a:pt x="1151526" y="2540"/>
                  </a:cubicBezTo>
                  <a:cubicBezTo>
                    <a:pt x="1204560" y="1270"/>
                    <a:pt x="1256300" y="0"/>
                    <a:pt x="1309334" y="0"/>
                  </a:cubicBezTo>
                  <a:cubicBezTo>
                    <a:pt x="1331324" y="0"/>
                    <a:pt x="1354607" y="2540"/>
                    <a:pt x="1376596" y="2540"/>
                  </a:cubicBezTo>
                  <a:cubicBezTo>
                    <a:pt x="1437391" y="3810"/>
                    <a:pt x="1499480" y="5080"/>
                    <a:pt x="1560275" y="7620"/>
                  </a:cubicBezTo>
                  <a:cubicBezTo>
                    <a:pt x="1592612" y="8890"/>
                    <a:pt x="1624950" y="12700"/>
                    <a:pt x="1657288" y="16510"/>
                  </a:cubicBezTo>
                  <a:cubicBezTo>
                    <a:pt x="1665049" y="16510"/>
                    <a:pt x="1672810" y="16510"/>
                    <a:pt x="1679277" y="16510"/>
                  </a:cubicBezTo>
                  <a:cubicBezTo>
                    <a:pt x="1690804" y="17780"/>
                    <a:pt x="1699694" y="20320"/>
                    <a:pt x="1709854" y="21590"/>
                  </a:cubicBezTo>
                  <a:close/>
                  <a:moveTo>
                    <a:pt x="1720014" y="2195691"/>
                  </a:moveTo>
                  <a:cubicBezTo>
                    <a:pt x="1721284" y="2179181"/>
                    <a:pt x="1722554" y="2166481"/>
                    <a:pt x="1722554" y="2153781"/>
                  </a:cubicBezTo>
                  <a:cubicBezTo>
                    <a:pt x="1721284" y="2059334"/>
                    <a:pt x="1720014" y="1970804"/>
                    <a:pt x="1720014" y="1875593"/>
                  </a:cubicBezTo>
                  <a:cubicBezTo>
                    <a:pt x="1720014" y="1832163"/>
                    <a:pt x="1722554" y="1788733"/>
                    <a:pt x="1721284" y="1745303"/>
                  </a:cubicBezTo>
                  <a:cubicBezTo>
                    <a:pt x="1721284" y="1705214"/>
                    <a:pt x="1720014" y="1663455"/>
                    <a:pt x="1718744" y="1623366"/>
                  </a:cubicBezTo>
                  <a:cubicBezTo>
                    <a:pt x="1713664" y="1561562"/>
                    <a:pt x="1702234" y="282052"/>
                    <a:pt x="1702234" y="220248"/>
                  </a:cubicBezTo>
                  <a:cubicBezTo>
                    <a:pt x="1699694" y="168466"/>
                    <a:pt x="1697154" y="115014"/>
                    <a:pt x="1694614" y="63500"/>
                  </a:cubicBezTo>
                  <a:cubicBezTo>
                    <a:pt x="1693344" y="44450"/>
                    <a:pt x="1692074" y="43180"/>
                    <a:pt x="1675397" y="41910"/>
                  </a:cubicBezTo>
                  <a:cubicBezTo>
                    <a:pt x="1671516" y="41910"/>
                    <a:pt x="1668929" y="41910"/>
                    <a:pt x="1665049" y="40640"/>
                  </a:cubicBezTo>
                  <a:cubicBezTo>
                    <a:pt x="1632711" y="36830"/>
                    <a:pt x="1599080" y="31750"/>
                    <a:pt x="1566742" y="30480"/>
                  </a:cubicBezTo>
                  <a:cubicBezTo>
                    <a:pt x="1487838" y="26670"/>
                    <a:pt x="1407641" y="25400"/>
                    <a:pt x="1328737" y="22860"/>
                  </a:cubicBezTo>
                  <a:cubicBezTo>
                    <a:pt x="1317095" y="22860"/>
                    <a:pt x="1304160" y="22860"/>
                    <a:pt x="1292518" y="22860"/>
                  </a:cubicBezTo>
                  <a:cubicBezTo>
                    <a:pt x="1273116" y="22860"/>
                    <a:pt x="1253713" y="22860"/>
                    <a:pt x="1235604" y="22860"/>
                  </a:cubicBezTo>
                  <a:cubicBezTo>
                    <a:pt x="1194212" y="22860"/>
                    <a:pt x="1152819" y="22860"/>
                    <a:pt x="1112720" y="24130"/>
                  </a:cubicBezTo>
                  <a:cubicBezTo>
                    <a:pt x="1077796" y="25400"/>
                    <a:pt x="489249" y="29210"/>
                    <a:pt x="454324" y="29210"/>
                  </a:cubicBezTo>
                  <a:cubicBezTo>
                    <a:pt x="397410" y="29210"/>
                    <a:pt x="340495" y="26670"/>
                    <a:pt x="283581" y="33020"/>
                  </a:cubicBezTo>
                  <a:cubicBezTo>
                    <a:pt x="253830" y="36830"/>
                    <a:pt x="225373" y="36830"/>
                    <a:pt x="196916" y="38100"/>
                  </a:cubicBezTo>
                  <a:cubicBezTo>
                    <a:pt x="147763" y="41910"/>
                    <a:pt x="98609" y="45720"/>
                    <a:pt x="49530" y="50800"/>
                  </a:cubicBezTo>
                  <a:cubicBezTo>
                    <a:pt x="36830" y="50800"/>
                    <a:pt x="34290" y="53340"/>
                    <a:pt x="33020" y="69914"/>
                  </a:cubicBezTo>
                  <a:cubicBezTo>
                    <a:pt x="31750" y="99981"/>
                    <a:pt x="31750" y="130048"/>
                    <a:pt x="30480" y="160115"/>
                  </a:cubicBezTo>
                  <a:cubicBezTo>
                    <a:pt x="29210" y="210226"/>
                    <a:pt x="26670" y="258667"/>
                    <a:pt x="25400" y="308778"/>
                  </a:cubicBezTo>
                  <a:cubicBezTo>
                    <a:pt x="20320" y="362230"/>
                    <a:pt x="26670" y="1668466"/>
                    <a:pt x="29210" y="1721918"/>
                  </a:cubicBezTo>
                  <a:cubicBezTo>
                    <a:pt x="29210" y="1778711"/>
                    <a:pt x="29210" y="1837174"/>
                    <a:pt x="30480" y="1893967"/>
                  </a:cubicBezTo>
                  <a:cubicBezTo>
                    <a:pt x="30480" y="1935726"/>
                    <a:pt x="33020" y="1977486"/>
                    <a:pt x="33020" y="2019245"/>
                  </a:cubicBezTo>
                  <a:cubicBezTo>
                    <a:pt x="33020" y="2064345"/>
                    <a:pt x="33020" y="2109445"/>
                    <a:pt x="31750" y="2153781"/>
                  </a:cubicBezTo>
                  <a:cubicBezTo>
                    <a:pt x="31750" y="2157591"/>
                    <a:pt x="31750" y="2160131"/>
                    <a:pt x="31750" y="2163941"/>
                  </a:cubicBezTo>
                  <a:cubicBezTo>
                    <a:pt x="31750" y="2174101"/>
                    <a:pt x="35560" y="2177911"/>
                    <a:pt x="44450" y="2177911"/>
                  </a:cubicBezTo>
                  <a:cubicBezTo>
                    <a:pt x="61097" y="2177911"/>
                    <a:pt x="79207" y="2179181"/>
                    <a:pt x="96022" y="2179181"/>
                  </a:cubicBezTo>
                  <a:cubicBezTo>
                    <a:pt x="120599" y="2179181"/>
                    <a:pt x="146469" y="2176641"/>
                    <a:pt x="171046" y="2179181"/>
                  </a:cubicBezTo>
                  <a:cubicBezTo>
                    <a:pt x="211145" y="2182991"/>
                    <a:pt x="251243" y="2185531"/>
                    <a:pt x="291342" y="2184261"/>
                  </a:cubicBezTo>
                  <a:cubicBezTo>
                    <a:pt x="317212" y="2182991"/>
                    <a:pt x="341789" y="2185531"/>
                    <a:pt x="367659" y="2185531"/>
                  </a:cubicBezTo>
                  <a:cubicBezTo>
                    <a:pt x="405171" y="2185531"/>
                    <a:pt x="442683" y="2184261"/>
                    <a:pt x="480194" y="2185531"/>
                  </a:cubicBezTo>
                  <a:cubicBezTo>
                    <a:pt x="535815" y="2186801"/>
                    <a:pt x="1146352" y="2176641"/>
                    <a:pt x="1203266" y="2179181"/>
                  </a:cubicBezTo>
                  <a:cubicBezTo>
                    <a:pt x="1227843" y="2180451"/>
                    <a:pt x="1252419" y="2181721"/>
                    <a:pt x="1275703" y="2181721"/>
                  </a:cubicBezTo>
                  <a:cubicBezTo>
                    <a:pt x="1318388" y="2184261"/>
                    <a:pt x="1359781" y="2180451"/>
                    <a:pt x="1402467" y="2184261"/>
                  </a:cubicBezTo>
                  <a:cubicBezTo>
                    <a:pt x="1437391" y="2186801"/>
                    <a:pt x="1472316" y="2186801"/>
                    <a:pt x="1507241" y="2189341"/>
                  </a:cubicBezTo>
                  <a:cubicBezTo>
                    <a:pt x="1558981" y="2193151"/>
                    <a:pt x="1610722" y="2195691"/>
                    <a:pt x="1662462" y="2196961"/>
                  </a:cubicBezTo>
                  <a:cubicBezTo>
                    <a:pt x="1681865" y="2196961"/>
                    <a:pt x="1699694" y="2195691"/>
                    <a:pt x="1720014" y="2195691"/>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182" name="Google Shape;182;p13"/>
          <p:cNvGrpSpPr/>
          <p:nvPr/>
        </p:nvGrpSpPr>
        <p:grpSpPr>
          <a:xfrm>
            <a:off x="165968" y="1964838"/>
            <a:ext cx="2871623" cy="1330603"/>
            <a:chOff x="-3810" y="0"/>
            <a:chExt cx="1744144" cy="808171"/>
          </a:xfrm>
        </p:grpSpPr>
        <p:sp>
          <p:nvSpPr>
            <p:cNvPr id="183" name="Google Shape;183;p13"/>
            <p:cNvSpPr/>
            <p:nvPr/>
          </p:nvSpPr>
          <p:spPr>
            <a:xfrm>
              <a:off x="10160" y="16510"/>
              <a:ext cx="1714934" cy="781501"/>
            </a:xfrm>
            <a:custGeom>
              <a:rect b="b" l="l" r="r" t="t"/>
              <a:pathLst>
                <a:path extrusionOk="0" h="781501" w="1714934">
                  <a:moveTo>
                    <a:pt x="1714934" y="781501"/>
                  </a:moveTo>
                  <a:lnTo>
                    <a:pt x="0" y="773881"/>
                  </a:lnTo>
                  <a:lnTo>
                    <a:pt x="0" y="284272"/>
                  </a:lnTo>
                  <a:lnTo>
                    <a:pt x="17780" y="19050"/>
                  </a:lnTo>
                  <a:lnTo>
                    <a:pt x="852984" y="0"/>
                  </a:lnTo>
                  <a:lnTo>
                    <a:pt x="1695884" y="5080"/>
                  </a:lnTo>
                  <a:close/>
                </a:path>
              </a:pathLst>
            </a:custGeom>
            <a:solidFill>
              <a:srgbClr val="DB2828"/>
            </a:solidFill>
            <a:ln>
              <a:noFill/>
            </a:ln>
          </p:spPr>
        </p:sp>
        <p:sp>
          <p:nvSpPr>
            <p:cNvPr id="184" name="Google Shape;184;p13"/>
            <p:cNvSpPr/>
            <p:nvPr/>
          </p:nvSpPr>
          <p:spPr>
            <a:xfrm>
              <a:off x="-3810" y="0"/>
              <a:ext cx="1744144" cy="808171"/>
            </a:xfrm>
            <a:custGeom>
              <a:rect b="b" l="l" r="r" t="t"/>
              <a:pathLst>
                <a:path extrusionOk="0" h="808171" w="1744144">
                  <a:moveTo>
                    <a:pt x="1709854" y="21590"/>
                  </a:moveTo>
                  <a:cubicBezTo>
                    <a:pt x="1711124" y="34290"/>
                    <a:pt x="1711124" y="44450"/>
                    <a:pt x="1712394" y="54610"/>
                  </a:cubicBezTo>
                  <a:cubicBezTo>
                    <a:pt x="1714933" y="74896"/>
                    <a:pt x="1716204" y="90173"/>
                    <a:pt x="1718744" y="104905"/>
                  </a:cubicBezTo>
                  <a:cubicBezTo>
                    <a:pt x="1718744" y="126184"/>
                    <a:pt x="1731444" y="545764"/>
                    <a:pt x="1737794" y="567043"/>
                  </a:cubicBezTo>
                  <a:cubicBezTo>
                    <a:pt x="1744144" y="599235"/>
                    <a:pt x="1740333" y="631972"/>
                    <a:pt x="1740333" y="664163"/>
                  </a:cubicBezTo>
                  <a:cubicBezTo>
                    <a:pt x="1740333" y="692536"/>
                    <a:pt x="1741604" y="718725"/>
                    <a:pt x="1742874" y="747211"/>
                  </a:cubicBezTo>
                  <a:cubicBezTo>
                    <a:pt x="1742874" y="768801"/>
                    <a:pt x="1742874" y="782771"/>
                    <a:pt x="1742874" y="806901"/>
                  </a:cubicBezTo>
                  <a:cubicBezTo>
                    <a:pt x="1720014" y="806901"/>
                    <a:pt x="1699694" y="808171"/>
                    <a:pt x="1679277" y="806901"/>
                  </a:cubicBezTo>
                  <a:cubicBezTo>
                    <a:pt x="1595199" y="801821"/>
                    <a:pt x="1509828" y="808171"/>
                    <a:pt x="1425750" y="803091"/>
                  </a:cubicBezTo>
                  <a:cubicBezTo>
                    <a:pt x="1375303" y="799281"/>
                    <a:pt x="1326149" y="801821"/>
                    <a:pt x="1275703" y="799281"/>
                  </a:cubicBezTo>
                  <a:cubicBezTo>
                    <a:pt x="1252419" y="798011"/>
                    <a:pt x="1229136" y="796741"/>
                    <a:pt x="1205853" y="795471"/>
                  </a:cubicBezTo>
                  <a:cubicBezTo>
                    <a:pt x="1191625" y="795471"/>
                    <a:pt x="1178689" y="796741"/>
                    <a:pt x="1164461" y="796741"/>
                  </a:cubicBezTo>
                  <a:cubicBezTo>
                    <a:pt x="1128243" y="795471"/>
                    <a:pt x="1028642" y="796741"/>
                    <a:pt x="992424" y="795471"/>
                  </a:cubicBezTo>
                  <a:cubicBezTo>
                    <a:pt x="966554" y="794201"/>
                    <a:pt x="449150" y="803091"/>
                    <a:pt x="423280" y="801821"/>
                  </a:cubicBezTo>
                  <a:cubicBezTo>
                    <a:pt x="416812" y="801821"/>
                    <a:pt x="409051" y="803091"/>
                    <a:pt x="402584" y="803091"/>
                  </a:cubicBezTo>
                  <a:cubicBezTo>
                    <a:pt x="387062" y="803091"/>
                    <a:pt x="372833" y="804361"/>
                    <a:pt x="357311" y="804361"/>
                  </a:cubicBezTo>
                  <a:cubicBezTo>
                    <a:pt x="318506" y="804361"/>
                    <a:pt x="280994" y="803091"/>
                    <a:pt x="242189" y="801821"/>
                  </a:cubicBezTo>
                  <a:cubicBezTo>
                    <a:pt x="218906" y="800551"/>
                    <a:pt x="195622" y="799281"/>
                    <a:pt x="173633" y="798011"/>
                  </a:cubicBezTo>
                  <a:cubicBezTo>
                    <a:pt x="132240" y="796741"/>
                    <a:pt x="90848" y="795471"/>
                    <a:pt x="48260" y="795471"/>
                  </a:cubicBezTo>
                  <a:cubicBezTo>
                    <a:pt x="38100" y="795471"/>
                    <a:pt x="29210" y="795471"/>
                    <a:pt x="19050" y="794201"/>
                  </a:cubicBezTo>
                  <a:cubicBezTo>
                    <a:pt x="10160" y="792931"/>
                    <a:pt x="5080" y="786581"/>
                    <a:pt x="7620" y="777691"/>
                  </a:cubicBezTo>
                  <a:cubicBezTo>
                    <a:pt x="16510" y="746006"/>
                    <a:pt x="12700" y="732366"/>
                    <a:pt x="11430" y="718180"/>
                  </a:cubicBezTo>
                  <a:cubicBezTo>
                    <a:pt x="10160" y="689262"/>
                    <a:pt x="6350" y="660890"/>
                    <a:pt x="7620" y="631972"/>
                  </a:cubicBezTo>
                  <a:cubicBezTo>
                    <a:pt x="5080" y="595961"/>
                    <a:pt x="0" y="150191"/>
                    <a:pt x="7620" y="113635"/>
                  </a:cubicBezTo>
                  <a:cubicBezTo>
                    <a:pt x="8890" y="106542"/>
                    <a:pt x="7620" y="98903"/>
                    <a:pt x="8890" y="91810"/>
                  </a:cubicBezTo>
                  <a:cubicBezTo>
                    <a:pt x="10160" y="80352"/>
                    <a:pt x="12700" y="67803"/>
                    <a:pt x="13970" y="44450"/>
                  </a:cubicBezTo>
                  <a:cubicBezTo>
                    <a:pt x="13970" y="41910"/>
                    <a:pt x="15240" y="39370"/>
                    <a:pt x="16510" y="38100"/>
                  </a:cubicBezTo>
                  <a:cubicBezTo>
                    <a:pt x="38100" y="35560"/>
                    <a:pt x="58510" y="30480"/>
                    <a:pt x="79207" y="29210"/>
                  </a:cubicBezTo>
                  <a:cubicBezTo>
                    <a:pt x="114131" y="25400"/>
                    <a:pt x="149056" y="22860"/>
                    <a:pt x="185274" y="20320"/>
                  </a:cubicBezTo>
                  <a:cubicBezTo>
                    <a:pt x="209851" y="17780"/>
                    <a:pt x="234428" y="16510"/>
                    <a:pt x="257711" y="13970"/>
                  </a:cubicBezTo>
                  <a:cubicBezTo>
                    <a:pt x="280994" y="11430"/>
                    <a:pt x="305571" y="8890"/>
                    <a:pt x="328854" y="8890"/>
                  </a:cubicBezTo>
                  <a:cubicBezTo>
                    <a:pt x="354724" y="7620"/>
                    <a:pt x="380594" y="10160"/>
                    <a:pt x="406464" y="8890"/>
                  </a:cubicBezTo>
                  <a:cubicBezTo>
                    <a:pt x="438802" y="8890"/>
                    <a:pt x="1024762" y="6350"/>
                    <a:pt x="1057099" y="5080"/>
                  </a:cubicBezTo>
                  <a:cubicBezTo>
                    <a:pt x="1088144" y="3810"/>
                    <a:pt x="1119188" y="2540"/>
                    <a:pt x="1151526" y="2540"/>
                  </a:cubicBezTo>
                  <a:cubicBezTo>
                    <a:pt x="1204560" y="1270"/>
                    <a:pt x="1256300" y="0"/>
                    <a:pt x="1309334" y="0"/>
                  </a:cubicBezTo>
                  <a:cubicBezTo>
                    <a:pt x="1331324" y="0"/>
                    <a:pt x="1354607" y="2540"/>
                    <a:pt x="1376596" y="2540"/>
                  </a:cubicBezTo>
                  <a:cubicBezTo>
                    <a:pt x="1437391" y="3810"/>
                    <a:pt x="1499480" y="5080"/>
                    <a:pt x="1560275" y="7620"/>
                  </a:cubicBezTo>
                  <a:cubicBezTo>
                    <a:pt x="1592612" y="8890"/>
                    <a:pt x="1624950" y="12700"/>
                    <a:pt x="1657288" y="16510"/>
                  </a:cubicBezTo>
                  <a:cubicBezTo>
                    <a:pt x="1665049" y="16510"/>
                    <a:pt x="1672810" y="16510"/>
                    <a:pt x="1679277" y="16510"/>
                  </a:cubicBezTo>
                  <a:cubicBezTo>
                    <a:pt x="1690804" y="17780"/>
                    <a:pt x="1699694" y="20320"/>
                    <a:pt x="1709854" y="21590"/>
                  </a:cubicBezTo>
                  <a:close/>
                  <a:moveTo>
                    <a:pt x="1720014" y="790391"/>
                  </a:moveTo>
                  <a:cubicBezTo>
                    <a:pt x="1721284" y="773881"/>
                    <a:pt x="1722554" y="761181"/>
                    <a:pt x="1722554" y="748481"/>
                  </a:cubicBezTo>
                  <a:cubicBezTo>
                    <a:pt x="1721284" y="715997"/>
                    <a:pt x="1720014" y="687080"/>
                    <a:pt x="1720014" y="655979"/>
                  </a:cubicBezTo>
                  <a:cubicBezTo>
                    <a:pt x="1720014" y="641793"/>
                    <a:pt x="1722554" y="627607"/>
                    <a:pt x="1721284" y="613421"/>
                  </a:cubicBezTo>
                  <a:cubicBezTo>
                    <a:pt x="1721284" y="600326"/>
                    <a:pt x="1720014" y="586686"/>
                    <a:pt x="1718744" y="573591"/>
                  </a:cubicBezTo>
                  <a:cubicBezTo>
                    <a:pt x="1713664" y="553403"/>
                    <a:pt x="1702234" y="135460"/>
                    <a:pt x="1702234" y="115272"/>
                  </a:cubicBezTo>
                  <a:cubicBezTo>
                    <a:pt x="1699694" y="98358"/>
                    <a:pt x="1697154" y="80898"/>
                    <a:pt x="1694614" y="63500"/>
                  </a:cubicBezTo>
                  <a:cubicBezTo>
                    <a:pt x="1693344" y="44450"/>
                    <a:pt x="1692074" y="43180"/>
                    <a:pt x="1675397" y="41910"/>
                  </a:cubicBezTo>
                  <a:cubicBezTo>
                    <a:pt x="1671516" y="41910"/>
                    <a:pt x="1668929" y="41910"/>
                    <a:pt x="1665049" y="40640"/>
                  </a:cubicBezTo>
                  <a:cubicBezTo>
                    <a:pt x="1632711" y="36830"/>
                    <a:pt x="1599080" y="31750"/>
                    <a:pt x="1566742" y="30480"/>
                  </a:cubicBezTo>
                  <a:cubicBezTo>
                    <a:pt x="1487838" y="26670"/>
                    <a:pt x="1407641" y="25400"/>
                    <a:pt x="1328737" y="22860"/>
                  </a:cubicBezTo>
                  <a:cubicBezTo>
                    <a:pt x="1317095" y="22860"/>
                    <a:pt x="1304160" y="22860"/>
                    <a:pt x="1292518" y="22860"/>
                  </a:cubicBezTo>
                  <a:cubicBezTo>
                    <a:pt x="1273116" y="22860"/>
                    <a:pt x="1253713" y="22860"/>
                    <a:pt x="1235604" y="22860"/>
                  </a:cubicBezTo>
                  <a:cubicBezTo>
                    <a:pt x="1194212" y="22860"/>
                    <a:pt x="1152819" y="22860"/>
                    <a:pt x="1112720" y="24130"/>
                  </a:cubicBezTo>
                  <a:cubicBezTo>
                    <a:pt x="1077796" y="25400"/>
                    <a:pt x="489249" y="29210"/>
                    <a:pt x="454324" y="29210"/>
                  </a:cubicBezTo>
                  <a:cubicBezTo>
                    <a:pt x="397410" y="29210"/>
                    <a:pt x="340495" y="26670"/>
                    <a:pt x="283581" y="33020"/>
                  </a:cubicBezTo>
                  <a:cubicBezTo>
                    <a:pt x="253830" y="36830"/>
                    <a:pt x="225373" y="36830"/>
                    <a:pt x="196916" y="38100"/>
                  </a:cubicBezTo>
                  <a:cubicBezTo>
                    <a:pt x="147763" y="41910"/>
                    <a:pt x="98609" y="45720"/>
                    <a:pt x="49530" y="50800"/>
                  </a:cubicBezTo>
                  <a:cubicBezTo>
                    <a:pt x="36830" y="50800"/>
                    <a:pt x="34290" y="53340"/>
                    <a:pt x="33020" y="66166"/>
                  </a:cubicBezTo>
                  <a:cubicBezTo>
                    <a:pt x="31750" y="75987"/>
                    <a:pt x="31750" y="85808"/>
                    <a:pt x="30480" y="95630"/>
                  </a:cubicBezTo>
                  <a:cubicBezTo>
                    <a:pt x="29210" y="111998"/>
                    <a:pt x="26670" y="127821"/>
                    <a:pt x="25400" y="144190"/>
                  </a:cubicBezTo>
                  <a:cubicBezTo>
                    <a:pt x="20320" y="161649"/>
                    <a:pt x="26670" y="588323"/>
                    <a:pt x="29210" y="605782"/>
                  </a:cubicBezTo>
                  <a:cubicBezTo>
                    <a:pt x="29210" y="624333"/>
                    <a:pt x="29210" y="643430"/>
                    <a:pt x="30480" y="661981"/>
                  </a:cubicBezTo>
                  <a:cubicBezTo>
                    <a:pt x="30480" y="675622"/>
                    <a:pt x="33020" y="689262"/>
                    <a:pt x="33020" y="702902"/>
                  </a:cubicBezTo>
                  <a:cubicBezTo>
                    <a:pt x="33020" y="717634"/>
                    <a:pt x="33020" y="732366"/>
                    <a:pt x="31750" y="748481"/>
                  </a:cubicBezTo>
                  <a:cubicBezTo>
                    <a:pt x="31750" y="752291"/>
                    <a:pt x="31750" y="754831"/>
                    <a:pt x="31750" y="758641"/>
                  </a:cubicBezTo>
                  <a:cubicBezTo>
                    <a:pt x="31750" y="768801"/>
                    <a:pt x="35560" y="772611"/>
                    <a:pt x="44450" y="772611"/>
                  </a:cubicBezTo>
                  <a:cubicBezTo>
                    <a:pt x="61097" y="772611"/>
                    <a:pt x="79207" y="773881"/>
                    <a:pt x="96022" y="773881"/>
                  </a:cubicBezTo>
                  <a:cubicBezTo>
                    <a:pt x="120599" y="773881"/>
                    <a:pt x="146469" y="771341"/>
                    <a:pt x="171046" y="773881"/>
                  </a:cubicBezTo>
                  <a:cubicBezTo>
                    <a:pt x="211145" y="777691"/>
                    <a:pt x="251243" y="780231"/>
                    <a:pt x="291342" y="778961"/>
                  </a:cubicBezTo>
                  <a:cubicBezTo>
                    <a:pt x="317212" y="777691"/>
                    <a:pt x="341789" y="780231"/>
                    <a:pt x="367659" y="780231"/>
                  </a:cubicBezTo>
                  <a:cubicBezTo>
                    <a:pt x="405171" y="780231"/>
                    <a:pt x="442683" y="778961"/>
                    <a:pt x="480194" y="780231"/>
                  </a:cubicBezTo>
                  <a:cubicBezTo>
                    <a:pt x="535815" y="781501"/>
                    <a:pt x="1146352" y="771341"/>
                    <a:pt x="1203266" y="773881"/>
                  </a:cubicBezTo>
                  <a:cubicBezTo>
                    <a:pt x="1227843" y="775151"/>
                    <a:pt x="1252419" y="776421"/>
                    <a:pt x="1275703" y="776421"/>
                  </a:cubicBezTo>
                  <a:cubicBezTo>
                    <a:pt x="1318388" y="778961"/>
                    <a:pt x="1359781" y="775151"/>
                    <a:pt x="1402467" y="778961"/>
                  </a:cubicBezTo>
                  <a:cubicBezTo>
                    <a:pt x="1437391" y="781501"/>
                    <a:pt x="1472316" y="781501"/>
                    <a:pt x="1507241" y="784041"/>
                  </a:cubicBezTo>
                  <a:cubicBezTo>
                    <a:pt x="1558981" y="787851"/>
                    <a:pt x="1610722" y="790391"/>
                    <a:pt x="1662462" y="791661"/>
                  </a:cubicBezTo>
                  <a:cubicBezTo>
                    <a:pt x="1681865" y="791661"/>
                    <a:pt x="1699694" y="790391"/>
                    <a:pt x="1720014" y="790391"/>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185" name="Google Shape;185;p13"/>
          <p:cNvGrpSpPr/>
          <p:nvPr/>
        </p:nvGrpSpPr>
        <p:grpSpPr>
          <a:xfrm>
            <a:off x="3135143" y="1964838"/>
            <a:ext cx="2871623" cy="1330603"/>
            <a:chOff x="-3810" y="0"/>
            <a:chExt cx="1744144" cy="808171"/>
          </a:xfrm>
        </p:grpSpPr>
        <p:sp>
          <p:nvSpPr>
            <p:cNvPr id="186" name="Google Shape;186;p13"/>
            <p:cNvSpPr/>
            <p:nvPr/>
          </p:nvSpPr>
          <p:spPr>
            <a:xfrm>
              <a:off x="10160" y="16510"/>
              <a:ext cx="1714934" cy="781501"/>
            </a:xfrm>
            <a:custGeom>
              <a:rect b="b" l="l" r="r" t="t"/>
              <a:pathLst>
                <a:path extrusionOk="0" h="781501" w="1714934">
                  <a:moveTo>
                    <a:pt x="1714934" y="781501"/>
                  </a:moveTo>
                  <a:lnTo>
                    <a:pt x="0" y="773881"/>
                  </a:lnTo>
                  <a:lnTo>
                    <a:pt x="0" y="284272"/>
                  </a:lnTo>
                  <a:lnTo>
                    <a:pt x="17780" y="19050"/>
                  </a:lnTo>
                  <a:lnTo>
                    <a:pt x="852984" y="0"/>
                  </a:lnTo>
                  <a:lnTo>
                    <a:pt x="1695884" y="5080"/>
                  </a:lnTo>
                  <a:close/>
                </a:path>
              </a:pathLst>
            </a:custGeom>
            <a:solidFill>
              <a:srgbClr val="DB2828"/>
            </a:solidFill>
            <a:ln>
              <a:noFill/>
            </a:ln>
          </p:spPr>
        </p:sp>
        <p:sp>
          <p:nvSpPr>
            <p:cNvPr id="187" name="Google Shape;187;p13"/>
            <p:cNvSpPr/>
            <p:nvPr/>
          </p:nvSpPr>
          <p:spPr>
            <a:xfrm>
              <a:off x="-3810" y="0"/>
              <a:ext cx="1744144" cy="808171"/>
            </a:xfrm>
            <a:custGeom>
              <a:rect b="b" l="l" r="r" t="t"/>
              <a:pathLst>
                <a:path extrusionOk="0" h="808171" w="1744144">
                  <a:moveTo>
                    <a:pt x="1709854" y="21590"/>
                  </a:moveTo>
                  <a:cubicBezTo>
                    <a:pt x="1711124" y="34290"/>
                    <a:pt x="1711124" y="44450"/>
                    <a:pt x="1712394" y="54610"/>
                  </a:cubicBezTo>
                  <a:cubicBezTo>
                    <a:pt x="1714933" y="74896"/>
                    <a:pt x="1716204" y="90173"/>
                    <a:pt x="1718744" y="104905"/>
                  </a:cubicBezTo>
                  <a:cubicBezTo>
                    <a:pt x="1718744" y="126184"/>
                    <a:pt x="1731444" y="545764"/>
                    <a:pt x="1737794" y="567043"/>
                  </a:cubicBezTo>
                  <a:cubicBezTo>
                    <a:pt x="1744144" y="599235"/>
                    <a:pt x="1740333" y="631972"/>
                    <a:pt x="1740333" y="664163"/>
                  </a:cubicBezTo>
                  <a:cubicBezTo>
                    <a:pt x="1740333" y="692536"/>
                    <a:pt x="1741604" y="718725"/>
                    <a:pt x="1742874" y="747211"/>
                  </a:cubicBezTo>
                  <a:cubicBezTo>
                    <a:pt x="1742874" y="768801"/>
                    <a:pt x="1742874" y="782771"/>
                    <a:pt x="1742874" y="806901"/>
                  </a:cubicBezTo>
                  <a:cubicBezTo>
                    <a:pt x="1720014" y="806901"/>
                    <a:pt x="1699694" y="808171"/>
                    <a:pt x="1679277" y="806901"/>
                  </a:cubicBezTo>
                  <a:cubicBezTo>
                    <a:pt x="1595199" y="801821"/>
                    <a:pt x="1509828" y="808171"/>
                    <a:pt x="1425750" y="803091"/>
                  </a:cubicBezTo>
                  <a:cubicBezTo>
                    <a:pt x="1375303" y="799281"/>
                    <a:pt x="1326149" y="801821"/>
                    <a:pt x="1275703" y="799281"/>
                  </a:cubicBezTo>
                  <a:cubicBezTo>
                    <a:pt x="1252419" y="798011"/>
                    <a:pt x="1229136" y="796741"/>
                    <a:pt x="1205853" y="795471"/>
                  </a:cubicBezTo>
                  <a:cubicBezTo>
                    <a:pt x="1191625" y="795471"/>
                    <a:pt x="1178689" y="796741"/>
                    <a:pt x="1164461" y="796741"/>
                  </a:cubicBezTo>
                  <a:cubicBezTo>
                    <a:pt x="1128243" y="795471"/>
                    <a:pt x="1028642" y="796741"/>
                    <a:pt x="992424" y="795471"/>
                  </a:cubicBezTo>
                  <a:cubicBezTo>
                    <a:pt x="966554" y="794201"/>
                    <a:pt x="449150" y="803091"/>
                    <a:pt x="423280" y="801821"/>
                  </a:cubicBezTo>
                  <a:cubicBezTo>
                    <a:pt x="416812" y="801821"/>
                    <a:pt x="409051" y="803091"/>
                    <a:pt x="402584" y="803091"/>
                  </a:cubicBezTo>
                  <a:cubicBezTo>
                    <a:pt x="387062" y="803091"/>
                    <a:pt x="372833" y="804361"/>
                    <a:pt x="357311" y="804361"/>
                  </a:cubicBezTo>
                  <a:cubicBezTo>
                    <a:pt x="318506" y="804361"/>
                    <a:pt x="280994" y="803091"/>
                    <a:pt x="242189" y="801821"/>
                  </a:cubicBezTo>
                  <a:cubicBezTo>
                    <a:pt x="218906" y="800551"/>
                    <a:pt x="195622" y="799281"/>
                    <a:pt x="173633" y="798011"/>
                  </a:cubicBezTo>
                  <a:cubicBezTo>
                    <a:pt x="132240" y="796741"/>
                    <a:pt x="90848" y="795471"/>
                    <a:pt x="48260" y="795471"/>
                  </a:cubicBezTo>
                  <a:cubicBezTo>
                    <a:pt x="38100" y="795471"/>
                    <a:pt x="29210" y="795471"/>
                    <a:pt x="19050" y="794201"/>
                  </a:cubicBezTo>
                  <a:cubicBezTo>
                    <a:pt x="10160" y="792931"/>
                    <a:pt x="5080" y="786581"/>
                    <a:pt x="7620" y="777691"/>
                  </a:cubicBezTo>
                  <a:cubicBezTo>
                    <a:pt x="16510" y="746006"/>
                    <a:pt x="12700" y="732366"/>
                    <a:pt x="11430" y="718180"/>
                  </a:cubicBezTo>
                  <a:cubicBezTo>
                    <a:pt x="10160" y="689262"/>
                    <a:pt x="6350" y="660890"/>
                    <a:pt x="7620" y="631972"/>
                  </a:cubicBezTo>
                  <a:cubicBezTo>
                    <a:pt x="5080" y="595961"/>
                    <a:pt x="0" y="150191"/>
                    <a:pt x="7620" y="113635"/>
                  </a:cubicBezTo>
                  <a:cubicBezTo>
                    <a:pt x="8890" y="106542"/>
                    <a:pt x="7620" y="98903"/>
                    <a:pt x="8890" y="91810"/>
                  </a:cubicBezTo>
                  <a:cubicBezTo>
                    <a:pt x="10160" y="80352"/>
                    <a:pt x="12700" y="67803"/>
                    <a:pt x="13970" y="44450"/>
                  </a:cubicBezTo>
                  <a:cubicBezTo>
                    <a:pt x="13970" y="41910"/>
                    <a:pt x="15240" y="39370"/>
                    <a:pt x="16510" y="38100"/>
                  </a:cubicBezTo>
                  <a:cubicBezTo>
                    <a:pt x="38100" y="35560"/>
                    <a:pt x="58510" y="30480"/>
                    <a:pt x="79207" y="29210"/>
                  </a:cubicBezTo>
                  <a:cubicBezTo>
                    <a:pt x="114131" y="25400"/>
                    <a:pt x="149056" y="22860"/>
                    <a:pt x="185274" y="20320"/>
                  </a:cubicBezTo>
                  <a:cubicBezTo>
                    <a:pt x="209851" y="17780"/>
                    <a:pt x="234428" y="16510"/>
                    <a:pt x="257711" y="13970"/>
                  </a:cubicBezTo>
                  <a:cubicBezTo>
                    <a:pt x="280994" y="11430"/>
                    <a:pt x="305571" y="8890"/>
                    <a:pt x="328854" y="8890"/>
                  </a:cubicBezTo>
                  <a:cubicBezTo>
                    <a:pt x="354724" y="7620"/>
                    <a:pt x="380594" y="10160"/>
                    <a:pt x="406464" y="8890"/>
                  </a:cubicBezTo>
                  <a:cubicBezTo>
                    <a:pt x="438802" y="8890"/>
                    <a:pt x="1024762" y="6350"/>
                    <a:pt x="1057099" y="5080"/>
                  </a:cubicBezTo>
                  <a:cubicBezTo>
                    <a:pt x="1088144" y="3810"/>
                    <a:pt x="1119188" y="2540"/>
                    <a:pt x="1151526" y="2540"/>
                  </a:cubicBezTo>
                  <a:cubicBezTo>
                    <a:pt x="1204560" y="1270"/>
                    <a:pt x="1256300" y="0"/>
                    <a:pt x="1309334" y="0"/>
                  </a:cubicBezTo>
                  <a:cubicBezTo>
                    <a:pt x="1331324" y="0"/>
                    <a:pt x="1354607" y="2540"/>
                    <a:pt x="1376596" y="2540"/>
                  </a:cubicBezTo>
                  <a:cubicBezTo>
                    <a:pt x="1437391" y="3810"/>
                    <a:pt x="1499480" y="5080"/>
                    <a:pt x="1560275" y="7620"/>
                  </a:cubicBezTo>
                  <a:cubicBezTo>
                    <a:pt x="1592612" y="8890"/>
                    <a:pt x="1624950" y="12700"/>
                    <a:pt x="1657288" y="16510"/>
                  </a:cubicBezTo>
                  <a:cubicBezTo>
                    <a:pt x="1665049" y="16510"/>
                    <a:pt x="1672810" y="16510"/>
                    <a:pt x="1679277" y="16510"/>
                  </a:cubicBezTo>
                  <a:cubicBezTo>
                    <a:pt x="1690804" y="17780"/>
                    <a:pt x="1699694" y="20320"/>
                    <a:pt x="1709854" y="21590"/>
                  </a:cubicBezTo>
                  <a:close/>
                  <a:moveTo>
                    <a:pt x="1720014" y="790391"/>
                  </a:moveTo>
                  <a:cubicBezTo>
                    <a:pt x="1721284" y="773881"/>
                    <a:pt x="1722554" y="761181"/>
                    <a:pt x="1722554" y="748481"/>
                  </a:cubicBezTo>
                  <a:cubicBezTo>
                    <a:pt x="1721284" y="715997"/>
                    <a:pt x="1720014" y="687080"/>
                    <a:pt x="1720014" y="655979"/>
                  </a:cubicBezTo>
                  <a:cubicBezTo>
                    <a:pt x="1720014" y="641793"/>
                    <a:pt x="1722554" y="627607"/>
                    <a:pt x="1721284" y="613421"/>
                  </a:cubicBezTo>
                  <a:cubicBezTo>
                    <a:pt x="1721284" y="600326"/>
                    <a:pt x="1720014" y="586686"/>
                    <a:pt x="1718744" y="573591"/>
                  </a:cubicBezTo>
                  <a:cubicBezTo>
                    <a:pt x="1713664" y="553403"/>
                    <a:pt x="1702234" y="135460"/>
                    <a:pt x="1702234" y="115272"/>
                  </a:cubicBezTo>
                  <a:cubicBezTo>
                    <a:pt x="1699694" y="98358"/>
                    <a:pt x="1697154" y="80898"/>
                    <a:pt x="1694614" y="63500"/>
                  </a:cubicBezTo>
                  <a:cubicBezTo>
                    <a:pt x="1693344" y="44450"/>
                    <a:pt x="1692074" y="43180"/>
                    <a:pt x="1675397" y="41910"/>
                  </a:cubicBezTo>
                  <a:cubicBezTo>
                    <a:pt x="1671516" y="41910"/>
                    <a:pt x="1668929" y="41910"/>
                    <a:pt x="1665049" y="40640"/>
                  </a:cubicBezTo>
                  <a:cubicBezTo>
                    <a:pt x="1632711" y="36830"/>
                    <a:pt x="1599080" y="31750"/>
                    <a:pt x="1566742" y="30480"/>
                  </a:cubicBezTo>
                  <a:cubicBezTo>
                    <a:pt x="1487838" y="26670"/>
                    <a:pt x="1407641" y="25400"/>
                    <a:pt x="1328737" y="22860"/>
                  </a:cubicBezTo>
                  <a:cubicBezTo>
                    <a:pt x="1317095" y="22860"/>
                    <a:pt x="1304160" y="22860"/>
                    <a:pt x="1292518" y="22860"/>
                  </a:cubicBezTo>
                  <a:cubicBezTo>
                    <a:pt x="1273116" y="22860"/>
                    <a:pt x="1253713" y="22860"/>
                    <a:pt x="1235604" y="22860"/>
                  </a:cubicBezTo>
                  <a:cubicBezTo>
                    <a:pt x="1194212" y="22860"/>
                    <a:pt x="1152819" y="22860"/>
                    <a:pt x="1112720" y="24130"/>
                  </a:cubicBezTo>
                  <a:cubicBezTo>
                    <a:pt x="1077796" y="25400"/>
                    <a:pt x="489249" y="29210"/>
                    <a:pt x="454324" y="29210"/>
                  </a:cubicBezTo>
                  <a:cubicBezTo>
                    <a:pt x="397410" y="29210"/>
                    <a:pt x="340495" y="26670"/>
                    <a:pt x="283581" y="33020"/>
                  </a:cubicBezTo>
                  <a:cubicBezTo>
                    <a:pt x="253830" y="36830"/>
                    <a:pt x="225373" y="36830"/>
                    <a:pt x="196916" y="38100"/>
                  </a:cubicBezTo>
                  <a:cubicBezTo>
                    <a:pt x="147763" y="41910"/>
                    <a:pt x="98609" y="45720"/>
                    <a:pt x="49530" y="50800"/>
                  </a:cubicBezTo>
                  <a:cubicBezTo>
                    <a:pt x="36830" y="50800"/>
                    <a:pt x="34290" y="53340"/>
                    <a:pt x="33020" y="66166"/>
                  </a:cubicBezTo>
                  <a:cubicBezTo>
                    <a:pt x="31750" y="75987"/>
                    <a:pt x="31750" y="85808"/>
                    <a:pt x="30480" y="95630"/>
                  </a:cubicBezTo>
                  <a:cubicBezTo>
                    <a:pt x="29210" y="111998"/>
                    <a:pt x="26670" y="127821"/>
                    <a:pt x="25400" y="144190"/>
                  </a:cubicBezTo>
                  <a:cubicBezTo>
                    <a:pt x="20320" y="161649"/>
                    <a:pt x="26670" y="588323"/>
                    <a:pt x="29210" y="605782"/>
                  </a:cubicBezTo>
                  <a:cubicBezTo>
                    <a:pt x="29210" y="624333"/>
                    <a:pt x="29210" y="643430"/>
                    <a:pt x="30480" y="661981"/>
                  </a:cubicBezTo>
                  <a:cubicBezTo>
                    <a:pt x="30480" y="675622"/>
                    <a:pt x="33020" y="689262"/>
                    <a:pt x="33020" y="702902"/>
                  </a:cubicBezTo>
                  <a:cubicBezTo>
                    <a:pt x="33020" y="717634"/>
                    <a:pt x="33020" y="732366"/>
                    <a:pt x="31750" y="748481"/>
                  </a:cubicBezTo>
                  <a:cubicBezTo>
                    <a:pt x="31750" y="752291"/>
                    <a:pt x="31750" y="754831"/>
                    <a:pt x="31750" y="758641"/>
                  </a:cubicBezTo>
                  <a:cubicBezTo>
                    <a:pt x="31750" y="768801"/>
                    <a:pt x="35560" y="772611"/>
                    <a:pt x="44450" y="772611"/>
                  </a:cubicBezTo>
                  <a:cubicBezTo>
                    <a:pt x="61097" y="772611"/>
                    <a:pt x="79207" y="773881"/>
                    <a:pt x="96022" y="773881"/>
                  </a:cubicBezTo>
                  <a:cubicBezTo>
                    <a:pt x="120599" y="773881"/>
                    <a:pt x="146469" y="771341"/>
                    <a:pt x="171046" y="773881"/>
                  </a:cubicBezTo>
                  <a:cubicBezTo>
                    <a:pt x="211145" y="777691"/>
                    <a:pt x="251243" y="780231"/>
                    <a:pt x="291342" y="778961"/>
                  </a:cubicBezTo>
                  <a:cubicBezTo>
                    <a:pt x="317212" y="777691"/>
                    <a:pt x="341789" y="780231"/>
                    <a:pt x="367659" y="780231"/>
                  </a:cubicBezTo>
                  <a:cubicBezTo>
                    <a:pt x="405171" y="780231"/>
                    <a:pt x="442683" y="778961"/>
                    <a:pt x="480194" y="780231"/>
                  </a:cubicBezTo>
                  <a:cubicBezTo>
                    <a:pt x="535815" y="781501"/>
                    <a:pt x="1146352" y="771341"/>
                    <a:pt x="1203266" y="773881"/>
                  </a:cubicBezTo>
                  <a:cubicBezTo>
                    <a:pt x="1227843" y="775151"/>
                    <a:pt x="1252419" y="776421"/>
                    <a:pt x="1275703" y="776421"/>
                  </a:cubicBezTo>
                  <a:cubicBezTo>
                    <a:pt x="1318388" y="778961"/>
                    <a:pt x="1359781" y="775151"/>
                    <a:pt x="1402467" y="778961"/>
                  </a:cubicBezTo>
                  <a:cubicBezTo>
                    <a:pt x="1437391" y="781501"/>
                    <a:pt x="1472316" y="781501"/>
                    <a:pt x="1507241" y="784041"/>
                  </a:cubicBezTo>
                  <a:cubicBezTo>
                    <a:pt x="1558981" y="787851"/>
                    <a:pt x="1610722" y="790391"/>
                    <a:pt x="1662462" y="791661"/>
                  </a:cubicBezTo>
                  <a:cubicBezTo>
                    <a:pt x="1681865" y="791661"/>
                    <a:pt x="1699694" y="790391"/>
                    <a:pt x="1720014" y="790391"/>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188" name="Google Shape;188;p13"/>
          <p:cNvGrpSpPr/>
          <p:nvPr/>
        </p:nvGrpSpPr>
        <p:grpSpPr>
          <a:xfrm>
            <a:off x="6105849" y="1964838"/>
            <a:ext cx="2871623" cy="1330603"/>
            <a:chOff x="-3810" y="0"/>
            <a:chExt cx="1744144" cy="808171"/>
          </a:xfrm>
        </p:grpSpPr>
        <p:sp>
          <p:nvSpPr>
            <p:cNvPr id="189" name="Google Shape;189;p13"/>
            <p:cNvSpPr/>
            <p:nvPr/>
          </p:nvSpPr>
          <p:spPr>
            <a:xfrm>
              <a:off x="10160" y="16510"/>
              <a:ext cx="1714934" cy="781501"/>
            </a:xfrm>
            <a:custGeom>
              <a:rect b="b" l="l" r="r" t="t"/>
              <a:pathLst>
                <a:path extrusionOk="0" h="781501" w="1714934">
                  <a:moveTo>
                    <a:pt x="1714934" y="781501"/>
                  </a:moveTo>
                  <a:lnTo>
                    <a:pt x="0" y="773881"/>
                  </a:lnTo>
                  <a:lnTo>
                    <a:pt x="0" y="284272"/>
                  </a:lnTo>
                  <a:lnTo>
                    <a:pt x="17780" y="19050"/>
                  </a:lnTo>
                  <a:lnTo>
                    <a:pt x="852984" y="0"/>
                  </a:lnTo>
                  <a:lnTo>
                    <a:pt x="1695884" y="5080"/>
                  </a:lnTo>
                  <a:close/>
                </a:path>
              </a:pathLst>
            </a:custGeom>
            <a:solidFill>
              <a:srgbClr val="DB2828"/>
            </a:solidFill>
            <a:ln>
              <a:noFill/>
            </a:ln>
          </p:spPr>
        </p:sp>
        <p:sp>
          <p:nvSpPr>
            <p:cNvPr id="190" name="Google Shape;190;p13"/>
            <p:cNvSpPr/>
            <p:nvPr/>
          </p:nvSpPr>
          <p:spPr>
            <a:xfrm>
              <a:off x="-3810" y="0"/>
              <a:ext cx="1744144" cy="808171"/>
            </a:xfrm>
            <a:custGeom>
              <a:rect b="b" l="l" r="r" t="t"/>
              <a:pathLst>
                <a:path extrusionOk="0" h="808171" w="1744144">
                  <a:moveTo>
                    <a:pt x="1709854" y="21590"/>
                  </a:moveTo>
                  <a:cubicBezTo>
                    <a:pt x="1711124" y="34290"/>
                    <a:pt x="1711124" y="44450"/>
                    <a:pt x="1712394" y="54610"/>
                  </a:cubicBezTo>
                  <a:cubicBezTo>
                    <a:pt x="1714933" y="74896"/>
                    <a:pt x="1716204" y="90173"/>
                    <a:pt x="1718744" y="104905"/>
                  </a:cubicBezTo>
                  <a:cubicBezTo>
                    <a:pt x="1718744" y="126184"/>
                    <a:pt x="1731444" y="545764"/>
                    <a:pt x="1737794" y="567043"/>
                  </a:cubicBezTo>
                  <a:cubicBezTo>
                    <a:pt x="1744144" y="599235"/>
                    <a:pt x="1740333" y="631972"/>
                    <a:pt x="1740333" y="664163"/>
                  </a:cubicBezTo>
                  <a:cubicBezTo>
                    <a:pt x="1740333" y="692536"/>
                    <a:pt x="1741604" y="718725"/>
                    <a:pt x="1742874" y="747211"/>
                  </a:cubicBezTo>
                  <a:cubicBezTo>
                    <a:pt x="1742874" y="768801"/>
                    <a:pt x="1742874" y="782771"/>
                    <a:pt x="1742874" y="806901"/>
                  </a:cubicBezTo>
                  <a:cubicBezTo>
                    <a:pt x="1720014" y="806901"/>
                    <a:pt x="1699694" y="808171"/>
                    <a:pt x="1679277" y="806901"/>
                  </a:cubicBezTo>
                  <a:cubicBezTo>
                    <a:pt x="1595199" y="801821"/>
                    <a:pt x="1509828" y="808171"/>
                    <a:pt x="1425750" y="803091"/>
                  </a:cubicBezTo>
                  <a:cubicBezTo>
                    <a:pt x="1375303" y="799281"/>
                    <a:pt x="1326149" y="801821"/>
                    <a:pt x="1275703" y="799281"/>
                  </a:cubicBezTo>
                  <a:cubicBezTo>
                    <a:pt x="1252419" y="798011"/>
                    <a:pt x="1229136" y="796741"/>
                    <a:pt x="1205853" y="795471"/>
                  </a:cubicBezTo>
                  <a:cubicBezTo>
                    <a:pt x="1191625" y="795471"/>
                    <a:pt x="1178689" y="796741"/>
                    <a:pt x="1164461" y="796741"/>
                  </a:cubicBezTo>
                  <a:cubicBezTo>
                    <a:pt x="1128243" y="795471"/>
                    <a:pt x="1028642" y="796741"/>
                    <a:pt x="992424" y="795471"/>
                  </a:cubicBezTo>
                  <a:cubicBezTo>
                    <a:pt x="966554" y="794201"/>
                    <a:pt x="449150" y="803091"/>
                    <a:pt x="423280" y="801821"/>
                  </a:cubicBezTo>
                  <a:cubicBezTo>
                    <a:pt x="416812" y="801821"/>
                    <a:pt x="409051" y="803091"/>
                    <a:pt x="402584" y="803091"/>
                  </a:cubicBezTo>
                  <a:cubicBezTo>
                    <a:pt x="387062" y="803091"/>
                    <a:pt x="372833" y="804361"/>
                    <a:pt x="357311" y="804361"/>
                  </a:cubicBezTo>
                  <a:cubicBezTo>
                    <a:pt x="318506" y="804361"/>
                    <a:pt x="280994" y="803091"/>
                    <a:pt x="242189" y="801821"/>
                  </a:cubicBezTo>
                  <a:cubicBezTo>
                    <a:pt x="218906" y="800551"/>
                    <a:pt x="195622" y="799281"/>
                    <a:pt x="173633" y="798011"/>
                  </a:cubicBezTo>
                  <a:cubicBezTo>
                    <a:pt x="132240" y="796741"/>
                    <a:pt x="90848" y="795471"/>
                    <a:pt x="48260" y="795471"/>
                  </a:cubicBezTo>
                  <a:cubicBezTo>
                    <a:pt x="38100" y="795471"/>
                    <a:pt x="29210" y="795471"/>
                    <a:pt x="19050" y="794201"/>
                  </a:cubicBezTo>
                  <a:cubicBezTo>
                    <a:pt x="10160" y="792931"/>
                    <a:pt x="5080" y="786581"/>
                    <a:pt x="7620" y="777691"/>
                  </a:cubicBezTo>
                  <a:cubicBezTo>
                    <a:pt x="16510" y="746006"/>
                    <a:pt x="12700" y="732366"/>
                    <a:pt x="11430" y="718180"/>
                  </a:cubicBezTo>
                  <a:cubicBezTo>
                    <a:pt x="10160" y="689262"/>
                    <a:pt x="6350" y="660890"/>
                    <a:pt x="7620" y="631972"/>
                  </a:cubicBezTo>
                  <a:cubicBezTo>
                    <a:pt x="5080" y="595961"/>
                    <a:pt x="0" y="150191"/>
                    <a:pt x="7620" y="113635"/>
                  </a:cubicBezTo>
                  <a:cubicBezTo>
                    <a:pt x="8890" y="106542"/>
                    <a:pt x="7620" y="98903"/>
                    <a:pt x="8890" y="91810"/>
                  </a:cubicBezTo>
                  <a:cubicBezTo>
                    <a:pt x="10160" y="80352"/>
                    <a:pt x="12700" y="67803"/>
                    <a:pt x="13970" y="44450"/>
                  </a:cubicBezTo>
                  <a:cubicBezTo>
                    <a:pt x="13970" y="41910"/>
                    <a:pt x="15240" y="39370"/>
                    <a:pt x="16510" y="38100"/>
                  </a:cubicBezTo>
                  <a:cubicBezTo>
                    <a:pt x="38100" y="35560"/>
                    <a:pt x="58510" y="30480"/>
                    <a:pt x="79207" y="29210"/>
                  </a:cubicBezTo>
                  <a:cubicBezTo>
                    <a:pt x="114131" y="25400"/>
                    <a:pt x="149056" y="22860"/>
                    <a:pt x="185274" y="20320"/>
                  </a:cubicBezTo>
                  <a:cubicBezTo>
                    <a:pt x="209851" y="17780"/>
                    <a:pt x="234428" y="16510"/>
                    <a:pt x="257711" y="13970"/>
                  </a:cubicBezTo>
                  <a:cubicBezTo>
                    <a:pt x="280994" y="11430"/>
                    <a:pt x="305571" y="8890"/>
                    <a:pt x="328854" y="8890"/>
                  </a:cubicBezTo>
                  <a:cubicBezTo>
                    <a:pt x="354724" y="7620"/>
                    <a:pt x="380594" y="10160"/>
                    <a:pt x="406464" y="8890"/>
                  </a:cubicBezTo>
                  <a:cubicBezTo>
                    <a:pt x="438802" y="8890"/>
                    <a:pt x="1024762" y="6350"/>
                    <a:pt x="1057099" y="5080"/>
                  </a:cubicBezTo>
                  <a:cubicBezTo>
                    <a:pt x="1088144" y="3810"/>
                    <a:pt x="1119188" y="2540"/>
                    <a:pt x="1151526" y="2540"/>
                  </a:cubicBezTo>
                  <a:cubicBezTo>
                    <a:pt x="1204560" y="1270"/>
                    <a:pt x="1256300" y="0"/>
                    <a:pt x="1309334" y="0"/>
                  </a:cubicBezTo>
                  <a:cubicBezTo>
                    <a:pt x="1331324" y="0"/>
                    <a:pt x="1354607" y="2540"/>
                    <a:pt x="1376596" y="2540"/>
                  </a:cubicBezTo>
                  <a:cubicBezTo>
                    <a:pt x="1437391" y="3810"/>
                    <a:pt x="1499480" y="5080"/>
                    <a:pt x="1560275" y="7620"/>
                  </a:cubicBezTo>
                  <a:cubicBezTo>
                    <a:pt x="1592612" y="8890"/>
                    <a:pt x="1624950" y="12700"/>
                    <a:pt x="1657288" y="16510"/>
                  </a:cubicBezTo>
                  <a:cubicBezTo>
                    <a:pt x="1665049" y="16510"/>
                    <a:pt x="1672810" y="16510"/>
                    <a:pt x="1679277" y="16510"/>
                  </a:cubicBezTo>
                  <a:cubicBezTo>
                    <a:pt x="1690804" y="17780"/>
                    <a:pt x="1699694" y="20320"/>
                    <a:pt x="1709854" y="21590"/>
                  </a:cubicBezTo>
                  <a:close/>
                  <a:moveTo>
                    <a:pt x="1720014" y="790391"/>
                  </a:moveTo>
                  <a:cubicBezTo>
                    <a:pt x="1721284" y="773881"/>
                    <a:pt x="1722554" y="761181"/>
                    <a:pt x="1722554" y="748481"/>
                  </a:cubicBezTo>
                  <a:cubicBezTo>
                    <a:pt x="1721284" y="715997"/>
                    <a:pt x="1720014" y="687080"/>
                    <a:pt x="1720014" y="655979"/>
                  </a:cubicBezTo>
                  <a:cubicBezTo>
                    <a:pt x="1720014" y="641793"/>
                    <a:pt x="1722554" y="627607"/>
                    <a:pt x="1721284" y="613421"/>
                  </a:cubicBezTo>
                  <a:cubicBezTo>
                    <a:pt x="1721284" y="600326"/>
                    <a:pt x="1720014" y="586686"/>
                    <a:pt x="1718744" y="573591"/>
                  </a:cubicBezTo>
                  <a:cubicBezTo>
                    <a:pt x="1713664" y="553403"/>
                    <a:pt x="1702234" y="135460"/>
                    <a:pt x="1702234" y="115272"/>
                  </a:cubicBezTo>
                  <a:cubicBezTo>
                    <a:pt x="1699694" y="98358"/>
                    <a:pt x="1697154" y="80898"/>
                    <a:pt x="1694614" y="63500"/>
                  </a:cubicBezTo>
                  <a:cubicBezTo>
                    <a:pt x="1693344" y="44450"/>
                    <a:pt x="1692074" y="43180"/>
                    <a:pt x="1675397" y="41910"/>
                  </a:cubicBezTo>
                  <a:cubicBezTo>
                    <a:pt x="1671516" y="41910"/>
                    <a:pt x="1668929" y="41910"/>
                    <a:pt x="1665049" y="40640"/>
                  </a:cubicBezTo>
                  <a:cubicBezTo>
                    <a:pt x="1632711" y="36830"/>
                    <a:pt x="1599080" y="31750"/>
                    <a:pt x="1566742" y="30480"/>
                  </a:cubicBezTo>
                  <a:cubicBezTo>
                    <a:pt x="1487838" y="26670"/>
                    <a:pt x="1407641" y="25400"/>
                    <a:pt x="1328737" y="22860"/>
                  </a:cubicBezTo>
                  <a:cubicBezTo>
                    <a:pt x="1317095" y="22860"/>
                    <a:pt x="1304160" y="22860"/>
                    <a:pt x="1292518" y="22860"/>
                  </a:cubicBezTo>
                  <a:cubicBezTo>
                    <a:pt x="1273116" y="22860"/>
                    <a:pt x="1253713" y="22860"/>
                    <a:pt x="1235604" y="22860"/>
                  </a:cubicBezTo>
                  <a:cubicBezTo>
                    <a:pt x="1194212" y="22860"/>
                    <a:pt x="1152819" y="22860"/>
                    <a:pt x="1112720" y="24130"/>
                  </a:cubicBezTo>
                  <a:cubicBezTo>
                    <a:pt x="1077796" y="25400"/>
                    <a:pt x="489249" y="29210"/>
                    <a:pt x="454324" y="29210"/>
                  </a:cubicBezTo>
                  <a:cubicBezTo>
                    <a:pt x="397410" y="29210"/>
                    <a:pt x="340495" y="26670"/>
                    <a:pt x="283581" y="33020"/>
                  </a:cubicBezTo>
                  <a:cubicBezTo>
                    <a:pt x="253830" y="36830"/>
                    <a:pt x="225373" y="36830"/>
                    <a:pt x="196916" y="38100"/>
                  </a:cubicBezTo>
                  <a:cubicBezTo>
                    <a:pt x="147763" y="41910"/>
                    <a:pt x="98609" y="45720"/>
                    <a:pt x="49530" y="50800"/>
                  </a:cubicBezTo>
                  <a:cubicBezTo>
                    <a:pt x="36830" y="50800"/>
                    <a:pt x="34290" y="53340"/>
                    <a:pt x="33020" y="66166"/>
                  </a:cubicBezTo>
                  <a:cubicBezTo>
                    <a:pt x="31750" y="75987"/>
                    <a:pt x="31750" y="85808"/>
                    <a:pt x="30480" y="95630"/>
                  </a:cubicBezTo>
                  <a:cubicBezTo>
                    <a:pt x="29210" y="111998"/>
                    <a:pt x="26670" y="127821"/>
                    <a:pt x="25400" y="144190"/>
                  </a:cubicBezTo>
                  <a:cubicBezTo>
                    <a:pt x="20320" y="161649"/>
                    <a:pt x="26670" y="588323"/>
                    <a:pt x="29210" y="605782"/>
                  </a:cubicBezTo>
                  <a:cubicBezTo>
                    <a:pt x="29210" y="624333"/>
                    <a:pt x="29210" y="643430"/>
                    <a:pt x="30480" y="661981"/>
                  </a:cubicBezTo>
                  <a:cubicBezTo>
                    <a:pt x="30480" y="675622"/>
                    <a:pt x="33020" y="689262"/>
                    <a:pt x="33020" y="702902"/>
                  </a:cubicBezTo>
                  <a:cubicBezTo>
                    <a:pt x="33020" y="717634"/>
                    <a:pt x="33020" y="732366"/>
                    <a:pt x="31750" y="748481"/>
                  </a:cubicBezTo>
                  <a:cubicBezTo>
                    <a:pt x="31750" y="752291"/>
                    <a:pt x="31750" y="754831"/>
                    <a:pt x="31750" y="758641"/>
                  </a:cubicBezTo>
                  <a:cubicBezTo>
                    <a:pt x="31750" y="768801"/>
                    <a:pt x="35560" y="772611"/>
                    <a:pt x="44450" y="772611"/>
                  </a:cubicBezTo>
                  <a:cubicBezTo>
                    <a:pt x="61097" y="772611"/>
                    <a:pt x="79207" y="773881"/>
                    <a:pt x="96022" y="773881"/>
                  </a:cubicBezTo>
                  <a:cubicBezTo>
                    <a:pt x="120599" y="773881"/>
                    <a:pt x="146469" y="771341"/>
                    <a:pt x="171046" y="773881"/>
                  </a:cubicBezTo>
                  <a:cubicBezTo>
                    <a:pt x="211145" y="777691"/>
                    <a:pt x="251243" y="780231"/>
                    <a:pt x="291342" y="778961"/>
                  </a:cubicBezTo>
                  <a:cubicBezTo>
                    <a:pt x="317212" y="777691"/>
                    <a:pt x="341789" y="780231"/>
                    <a:pt x="367659" y="780231"/>
                  </a:cubicBezTo>
                  <a:cubicBezTo>
                    <a:pt x="405171" y="780231"/>
                    <a:pt x="442683" y="778961"/>
                    <a:pt x="480194" y="780231"/>
                  </a:cubicBezTo>
                  <a:cubicBezTo>
                    <a:pt x="535815" y="781501"/>
                    <a:pt x="1146352" y="771341"/>
                    <a:pt x="1203266" y="773881"/>
                  </a:cubicBezTo>
                  <a:cubicBezTo>
                    <a:pt x="1227843" y="775151"/>
                    <a:pt x="1252419" y="776421"/>
                    <a:pt x="1275703" y="776421"/>
                  </a:cubicBezTo>
                  <a:cubicBezTo>
                    <a:pt x="1318388" y="778961"/>
                    <a:pt x="1359781" y="775151"/>
                    <a:pt x="1402467" y="778961"/>
                  </a:cubicBezTo>
                  <a:cubicBezTo>
                    <a:pt x="1437391" y="781501"/>
                    <a:pt x="1472316" y="781501"/>
                    <a:pt x="1507241" y="784041"/>
                  </a:cubicBezTo>
                  <a:cubicBezTo>
                    <a:pt x="1558981" y="787851"/>
                    <a:pt x="1610722" y="790391"/>
                    <a:pt x="1662462" y="791661"/>
                  </a:cubicBezTo>
                  <a:cubicBezTo>
                    <a:pt x="1681865" y="791661"/>
                    <a:pt x="1699694" y="790391"/>
                    <a:pt x="1720014" y="790391"/>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191" name="Google Shape;191;p13"/>
          <p:cNvGrpSpPr/>
          <p:nvPr/>
        </p:nvGrpSpPr>
        <p:grpSpPr>
          <a:xfrm>
            <a:off x="165968" y="1298681"/>
            <a:ext cx="2871623" cy="1330603"/>
            <a:chOff x="-3810" y="0"/>
            <a:chExt cx="1744144" cy="808171"/>
          </a:xfrm>
        </p:grpSpPr>
        <p:sp>
          <p:nvSpPr>
            <p:cNvPr id="192" name="Google Shape;192;p13"/>
            <p:cNvSpPr/>
            <p:nvPr/>
          </p:nvSpPr>
          <p:spPr>
            <a:xfrm>
              <a:off x="10160" y="16510"/>
              <a:ext cx="1714934" cy="781501"/>
            </a:xfrm>
            <a:custGeom>
              <a:rect b="b" l="l" r="r" t="t"/>
              <a:pathLst>
                <a:path extrusionOk="0" h="781501" w="1714934">
                  <a:moveTo>
                    <a:pt x="1714934" y="781501"/>
                  </a:moveTo>
                  <a:lnTo>
                    <a:pt x="0" y="773881"/>
                  </a:lnTo>
                  <a:lnTo>
                    <a:pt x="0" y="284272"/>
                  </a:lnTo>
                  <a:lnTo>
                    <a:pt x="17780" y="19050"/>
                  </a:lnTo>
                  <a:lnTo>
                    <a:pt x="852984" y="0"/>
                  </a:lnTo>
                  <a:lnTo>
                    <a:pt x="1695884" y="5080"/>
                  </a:lnTo>
                  <a:close/>
                </a:path>
              </a:pathLst>
            </a:custGeom>
            <a:solidFill>
              <a:srgbClr val="F4AB98"/>
            </a:solidFill>
            <a:ln>
              <a:noFill/>
            </a:ln>
          </p:spPr>
        </p:sp>
        <p:sp>
          <p:nvSpPr>
            <p:cNvPr id="193" name="Google Shape;193;p13"/>
            <p:cNvSpPr/>
            <p:nvPr/>
          </p:nvSpPr>
          <p:spPr>
            <a:xfrm>
              <a:off x="-3810" y="0"/>
              <a:ext cx="1744144" cy="808171"/>
            </a:xfrm>
            <a:custGeom>
              <a:rect b="b" l="l" r="r" t="t"/>
              <a:pathLst>
                <a:path extrusionOk="0" h="808171" w="1744144">
                  <a:moveTo>
                    <a:pt x="1709854" y="21590"/>
                  </a:moveTo>
                  <a:cubicBezTo>
                    <a:pt x="1711124" y="34290"/>
                    <a:pt x="1711124" y="44450"/>
                    <a:pt x="1712394" y="54610"/>
                  </a:cubicBezTo>
                  <a:cubicBezTo>
                    <a:pt x="1714933" y="74896"/>
                    <a:pt x="1716204" y="90173"/>
                    <a:pt x="1718744" y="104905"/>
                  </a:cubicBezTo>
                  <a:cubicBezTo>
                    <a:pt x="1718744" y="126184"/>
                    <a:pt x="1731444" y="545764"/>
                    <a:pt x="1737794" y="567043"/>
                  </a:cubicBezTo>
                  <a:cubicBezTo>
                    <a:pt x="1744144" y="599235"/>
                    <a:pt x="1740333" y="631972"/>
                    <a:pt x="1740333" y="664163"/>
                  </a:cubicBezTo>
                  <a:cubicBezTo>
                    <a:pt x="1740333" y="692536"/>
                    <a:pt x="1741604" y="718725"/>
                    <a:pt x="1742874" y="747211"/>
                  </a:cubicBezTo>
                  <a:cubicBezTo>
                    <a:pt x="1742874" y="768801"/>
                    <a:pt x="1742874" y="782771"/>
                    <a:pt x="1742874" y="806901"/>
                  </a:cubicBezTo>
                  <a:cubicBezTo>
                    <a:pt x="1720014" y="806901"/>
                    <a:pt x="1699694" y="808171"/>
                    <a:pt x="1679277" y="806901"/>
                  </a:cubicBezTo>
                  <a:cubicBezTo>
                    <a:pt x="1595199" y="801821"/>
                    <a:pt x="1509828" y="808171"/>
                    <a:pt x="1425750" y="803091"/>
                  </a:cubicBezTo>
                  <a:cubicBezTo>
                    <a:pt x="1375303" y="799281"/>
                    <a:pt x="1326149" y="801821"/>
                    <a:pt x="1275703" y="799281"/>
                  </a:cubicBezTo>
                  <a:cubicBezTo>
                    <a:pt x="1252419" y="798011"/>
                    <a:pt x="1229136" y="796741"/>
                    <a:pt x="1205853" y="795471"/>
                  </a:cubicBezTo>
                  <a:cubicBezTo>
                    <a:pt x="1191625" y="795471"/>
                    <a:pt x="1178689" y="796741"/>
                    <a:pt x="1164461" y="796741"/>
                  </a:cubicBezTo>
                  <a:cubicBezTo>
                    <a:pt x="1128243" y="795471"/>
                    <a:pt x="1028642" y="796741"/>
                    <a:pt x="992424" y="795471"/>
                  </a:cubicBezTo>
                  <a:cubicBezTo>
                    <a:pt x="966554" y="794201"/>
                    <a:pt x="449150" y="803091"/>
                    <a:pt x="423280" y="801821"/>
                  </a:cubicBezTo>
                  <a:cubicBezTo>
                    <a:pt x="416812" y="801821"/>
                    <a:pt x="409051" y="803091"/>
                    <a:pt x="402584" y="803091"/>
                  </a:cubicBezTo>
                  <a:cubicBezTo>
                    <a:pt x="387062" y="803091"/>
                    <a:pt x="372833" y="804361"/>
                    <a:pt x="357311" y="804361"/>
                  </a:cubicBezTo>
                  <a:cubicBezTo>
                    <a:pt x="318506" y="804361"/>
                    <a:pt x="280994" y="803091"/>
                    <a:pt x="242189" y="801821"/>
                  </a:cubicBezTo>
                  <a:cubicBezTo>
                    <a:pt x="218906" y="800551"/>
                    <a:pt x="195622" y="799281"/>
                    <a:pt x="173633" y="798011"/>
                  </a:cubicBezTo>
                  <a:cubicBezTo>
                    <a:pt x="132240" y="796741"/>
                    <a:pt x="90848" y="795471"/>
                    <a:pt x="48260" y="795471"/>
                  </a:cubicBezTo>
                  <a:cubicBezTo>
                    <a:pt x="38100" y="795471"/>
                    <a:pt x="29210" y="795471"/>
                    <a:pt x="19050" y="794201"/>
                  </a:cubicBezTo>
                  <a:cubicBezTo>
                    <a:pt x="10160" y="792931"/>
                    <a:pt x="5080" y="786581"/>
                    <a:pt x="7620" y="777691"/>
                  </a:cubicBezTo>
                  <a:cubicBezTo>
                    <a:pt x="16510" y="746006"/>
                    <a:pt x="12700" y="732366"/>
                    <a:pt x="11430" y="718180"/>
                  </a:cubicBezTo>
                  <a:cubicBezTo>
                    <a:pt x="10160" y="689262"/>
                    <a:pt x="6350" y="660890"/>
                    <a:pt x="7620" y="631972"/>
                  </a:cubicBezTo>
                  <a:cubicBezTo>
                    <a:pt x="5080" y="595961"/>
                    <a:pt x="0" y="150191"/>
                    <a:pt x="7620" y="113635"/>
                  </a:cubicBezTo>
                  <a:cubicBezTo>
                    <a:pt x="8890" y="106542"/>
                    <a:pt x="7620" y="98903"/>
                    <a:pt x="8890" y="91810"/>
                  </a:cubicBezTo>
                  <a:cubicBezTo>
                    <a:pt x="10160" y="80352"/>
                    <a:pt x="12700" y="67803"/>
                    <a:pt x="13970" y="44450"/>
                  </a:cubicBezTo>
                  <a:cubicBezTo>
                    <a:pt x="13970" y="41910"/>
                    <a:pt x="15240" y="39370"/>
                    <a:pt x="16510" y="38100"/>
                  </a:cubicBezTo>
                  <a:cubicBezTo>
                    <a:pt x="38100" y="35560"/>
                    <a:pt x="58510" y="30480"/>
                    <a:pt x="79207" y="29210"/>
                  </a:cubicBezTo>
                  <a:cubicBezTo>
                    <a:pt x="114131" y="25400"/>
                    <a:pt x="149056" y="22860"/>
                    <a:pt x="185274" y="20320"/>
                  </a:cubicBezTo>
                  <a:cubicBezTo>
                    <a:pt x="209851" y="17780"/>
                    <a:pt x="234428" y="16510"/>
                    <a:pt x="257711" y="13970"/>
                  </a:cubicBezTo>
                  <a:cubicBezTo>
                    <a:pt x="280994" y="11430"/>
                    <a:pt x="305571" y="8890"/>
                    <a:pt x="328854" y="8890"/>
                  </a:cubicBezTo>
                  <a:cubicBezTo>
                    <a:pt x="354724" y="7620"/>
                    <a:pt x="380594" y="10160"/>
                    <a:pt x="406464" y="8890"/>
                  </a:cubicBezTo>
                  <a:cubicBezTo>
                    <a:pt x="438802" y="8890"/>
                    <a:pt x="1024762" y="6350"/>
                    <a:pt x="1057099" y="5080"/>
                  </a:cubicBezTo>
                  <a:cubicBezTo>
                    <a:pt x="1088144" y="3810"/>
                    <a:pt x="1119188" y="2540"/>
                    <a:pt x="1151526" y="2540"/>
                  </a:cubicBezTo>
                  <a:cubicBezTo>
                    <a:pt x="1204560" y="1270"/>
                    <a:pt x="1256300" y="0"/>
                    <a:pt x="1309334" y="0"/>
                  </a:cubicBezTo>
                  <a:cubicBezTo>
                    <a:pt x="1331324" y="0"/>
                    <a:pt x="1354607" y="2540"/>
                    <a:pt x="1376596" y="2540"/>
                  </a:cubicBezTo>
                  <a:cubicBezTo>
                    <a:pt x="1437391" y="3810"/>
                    <a:pt x="1499480" y="5080"/>
                    <a:pt x="1560275" y="7620"/>
                  </a:cubicBezTo>
                  <a:cubicBezTo>
                    <a:pt x="1592612" y="8890"/>
                    <a:pt x="1624950" y="12700"/>
                    <a:pt x="1657288" y="16510"/>
                  </a:cubicBezTo>
                  <a:cubicBezTo>
                    <a:pt x="1665049" y="16510"/>
                    <a:pt x="1672810" y="16510"/>
                    <a:pt x="1679277" y="16510"/>
                  </a:cubicBezTo>
                  <a:cubicBezTo>
                    <a:pt x="1690804" y="17780"/>
                    <a:pt x="1699694" y="20320"/>
                    <a:pt x="1709854" y="21590"/>
                  </a:cubicBezTo>
                  <a:close/>
                  <a:moveTo>
                    <a:pt x="1720014" y="790391"/>
                  </a:moveTo>
                  <a:cubicBezTo>
                    <a:pt x="1721284" y="773881"/>
                    <a:pt x="1722554" y="761181"/>
                    <a:pt x="1722554" y="748481"/>
                  </a:cubicBezTo>
                  <a:cubicBezTo>
                    <a:pt x="1721284" y="715997"/>
                    <a:pt x="1720014" y="687080"/>
                    <a:pt x="1720014" y="655979"/>
                  </a:cubicBezTo>
                  <a:cubicBezTo>
                    <a:pt x="1720014" y="641793"/>
                    <a:pt x="1722554" y="627607"/>
                    <a:pt x="1721284" y="613421"/>
                  </a:cubicBezTo>
                  <a:cubicBezTo>
                    <a:pt x="1721284" y="600326"/>
                    <a:pt x="1720014" y="586686"/>
                    <a:pt x="1718744" y="573591"/>
                  </a:cubicBezTo>
                  <a:cubicBezTo>
                    <a:pt x="1713664" y="553403"/>
                    <a:pt x="1702234" y="135460"/>
                    <a:pt x="1702234" y="115272"/>
                  </a:cubicBezTo>
                  <a:cubicBezTo>
                    <a:pt x="1699694" y="98358"/>
                    <a:pt x="1697154" y="80898"/>
                    <a:pt x="1694614" y="63500"/>
                  </a:cubicBezTo>
                  <a:cubicBezTo>
                    <a:pt x="1693344" y="44450"/>
                    <a:pt x="1692074" y="43180"/>
                    <a:pt x="1675397" y="41910"/>
                  </a:cubicBezTo>
                  <a:cubicBezTo>
                    <a:pt x="1671516" y="41910"/>
                    <a:pt x="1668929" y="41910"/>
                    <a:pt x="1665049" y="40640"/>
                  </a:cubicBezTo>
                  <a:cubicBezTo>
                    <a:pt x="1632711" y="36830"/>
                    <a:pt x="1599080" y="31750"/>
                    <a:pt x="1566742" y="30480"/>
                  </a:cubicBezTo>
                  <a:cubicBezTo>
                    <a:pt x="1487838" y="26670"/>
                    <a:pt x="1407641" y="25400"/>
                    <a:pt x="1328737" y="22860"/>
                  </a:cubicBezTo>
                  <a:cubicBezTo>
                    <a:pt x="1317095" y="22860"/>
                    <a:pt x="1304160" y="22860"/>
                    <a:pt x="1292518" y="22860"/>
                  </a:cubicBezTo>
                  <a:cubicBezTo>
                    <a:pt x="1273116" y="22860"/>
                    <a:pt x="1253713" y="22860"/>
                    <a:pt x="1235604" y="22860"/>
                  </a:cubicBezTo>
                  <a:cubicBezTo>
                    <a:pt x="1194212" y="22860"/>
                    <a:pt x="1152819" y="22860"/>
                    <a:pt x="1112720" y="24130"/>
                  </a:cubicBezTo>
                  <a:cubicBezTo>
                    <a:pt x="1077796" y="25400"/>
                    <a:pt x="489249" y="29210"/>
                    <a:pt x="454324" y="29210"/>
                  </a:cubicBezTo>
                  <a:cubicBezTo>
                    <a:pt x="397410" y="29210"/>
                    <a:pt x="340495" y="26670"/>
                    <a:pt x="283581" y="33020"/>
                  </a:cubicBezTo>
                  <a:cubicBezTo>
                    <a:pt x="253830" y="36830"/>
                    <a:pt x="225373" y="36830"/>
                    <a:pt x="196916" y="38100"/>
                  </a:cubicBezTo>
                  <a:cubicBezTo>
                    <a:pt x="147763" y="41910"/>
                    <a:pt x="98609" y="45720"/>
                    <a:pt x="49530" y="50800"/>
                  </a:cubicBezTo>
                  <a:cubicBezTo>
                    <a:pt x="36830" y="50800"/>
                    <a:pt x="34290" y="53340"/>
                    <a:pt x="33020" y="66166"/>
                  </a:cubicBezTo>
                  <a:cubicBezTo>
                    <a:pt x="31750" y="75987"/>
                    <a:pt x="31750" y="85808"/>
                    <a:pt x="30480" y="95630"/>
                  </a:cubicBezTo>
                  <a:cubicBezTo>
                    <a:pt x="29210" y="111998"/>
                    <a:pt x="26670" y="127821"/>
                    <a:pt x="25400" y="144190"/>
                  </a:cubicBezTo>
                  <a:cubicBezTo>
                    <a:pt x="20320" y="161649"/>
                    <a:pt x="26670" y="588323"/>
                    <a:pt x="29210" y="605782"/>
                  </a:cubicBezTo>
                  <a:cubicBezTo>
                    <a:pt x="29210" y="624333"/>
                    <a:pt x="29210" y="643430"/>
                    <a:pt x="30480" y="661981"/>
                  </a:cubicBezTo>
                  <a:cubicBezTo>
                    <a:pt x="30480" y="675622"/>
                    <a:pt x="33020" y="689262"/>
                    <a:pt x="33020" y="702902"/>
                  </a:cubicBezTo>
                  <a:cubicBezTo>
                    <a:pt x="33020" y="717634"/>
                    <a:pt x="33020" y="732366"/>
                    <a:pt x="31750" y="748481"/>
                  </a:cubicBezTo>
                  <a:cubicBezTo>
                    <a:pt x="31750" y="752291"/>
                    <a:pt x="31750" y="754831"/>
                    <a:pt x="31750" y="758641"/>
                  </a:cubicBezTo>
                  <a:cubicBezTo>
                    <a:pt x="31750" y="768801"/>
                    <a:pt x="35560" y="772611"/>
                    <a:pt x="44450" y="772611"/>
                  </a:cubicBezTo>
                  <a:cubicBezTo>
                    <a:pt x="61097" y="772611"/>
                    <a:pt x="79207" y="773881"/>
                    <a:pt x="96022" y="773881"/>
                  </a:cubicBezTo>
                  <a:cubicBezTo>
                    <a:pt x="120599" y="773881"/>
                    <a:pt x="146469" y="771341"/>
                    <a:pt x="171046" y="773881"/>
                  </a:cubicBezTo>
                  <a:cubicBezTo>
                    <a:pt x="211145" y="777691"/>
                    <a:pt x="251243" y="780231"/>
                    <a:pt x="291342" y="778961"/>
                  </a:cubicBezTo>
                  <a:cubicBezTo>
                    <a:pt x="317212" y="777691"/>
                    <a:pt x="341789" y="780231"/>
                    <a:pt x="367659" y="780231"/>
                  </a:cubicBezTo>
                  <a:cubicBezTo>
                    <a:pt x="405171" y="780231"/>
                    <a:pt x="442683" y="778961"/>
                    <a:pt x="480194" y="780231"/>
                  </a:cubicBezTo>
                  <a:cubicBezTo>
                    <a:pt x="535815" y="781501"/>
                    <a:pt x="1146352" y="771341"/>
                    <a:pt x="1203266" y="773881"/>
                  </a:cubicBezTo>
                  <a:cubicBezTo>
                    <a:pt x="1227843" y="775151"/>
                    <a:pt x="1252419" y="776421"/>
                    <a:pt x="1275703" y="776421"/>
                  </a:cubicBezTo>
                  <a:cubicBezTo>
                    <a:pt x="1318388" y="778961"/>
                    <a:pt x="1359781" y="775151"/>
                    <a:pt x="1402467" y="778961"/>
                  </a:cubicBezTo>
                  <a:cubicBezTo>
                    <a:pt x="1437391" y="781501"/>
                    <a:pt x="1472316" y="781501"/>
                    <a:pt x="1507241" y="784041"/>
                  </a:cubicBezTo>
                  <a:cubicBezTo>
                    <a:pt x="1558981" y="787851"/>
                    <a:pt x="1610722" y="790391"/>
                    <a:pt x="1662462" y="791661"/>
                  </a:cubicBezTo>
                  <a:cubicBezTo>
                    <a:pt x="1681865" y="791661"/>
                    <a:pt x="1699694" y="790391"/>
                    <a:pt x="1720014" y="790391"/>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194" name="Google Shape;194;p13"/>
          <p:cNvGrpSpPr/>
          <p:nvPr/>
        </p:nvGrpSpPr>
        <p:grpSpPr>
          <a:xfrm>
            <a:off x="3135143" y="1298681"/>
            <a:ext cx="2871623" cy="1330603"/>
            <a:chOff x="-3810" y="0"/>
            <a:chExt cx="1744144" cy="808171"/>
          </a:xfrm>
        </p:grpSpPr>
        <p:sp>
          <p:nvSpPr>
            <p:cNvPr id="195" name="Google Shape;195;p13"/>
            <p:cNvSpPr/>
            <p:nvPr/>
          </p:nvSpPr>
          <p:spPr>
            <a:xfrm>
              <a:off x="10160" y="16510"/>
              <a:ext cx="1714934" cy="781501"/>
            </a:xfrm>
            <a:custGeom>
              <a:rect b="b" l="l" r="r" t="t"/>
              <a:pathLst>
                <a:path extrusionOk="0" h="781501" w="1714934">
                  <a:moveTo>
                    <a:pt x="1714934" y="781501"/>
                  </a:moveTo>
                  <a:lnTo>
                    <a:pt x="0" y="773881"/>
                  </a:lnTo>
                  <a:lnTo>
                    <a:pt x="0" y="284272"/>
                  </a:lnTo>
                  <a:lnTo>
                    <a:pt x="17780" y="19050"/>
                  </a:lnTo>
                  <a:lnTo>
                    <a:pt x="852984" y="0"/>
                  </a:lnTo>
                  <a:lnTo>
                    <a:pt x="1695884" y="5080"/>
                  </a:lnTo>
                  <a:close/>
                </a:path>
              </a:pathLst>
            </a:custGeom>
            <a:solidFill>
              <a:srgbClr val="F4AB98"/>
            </a:solidFill>
            <a:ln>
              <a:noFill/>
            </a:ln>
          </p:spPr>
        </p:sp>
        <p:sp>
          <p:nvSpPr>
            <p:cNvPr id="196" name="Google Shape;196;p13"/>
            <p:cNvSpPr/>
            <p:nvPr/>
          </p:nvSpPr>
          <p:spPr>
            <a:xfrm>
              <a:off x="-3810" y="0"/>
              <a:ext cx="1744144" cy="808171"/>
            </a:xfrm>
            <a:custGeom>
              <a:rect b="b" l="l" r="r" t="t"/>
              <a:pathLst>
                <a:path extrusionOk="0" h="808171" w="1744144">
                  <a:moveTo>
                    <a:pt x="1709854" y="21590"/>
                  </a:moveTo>
                  <a:cubicBezTo>
                    <a:pt x="1711124" y="34290"/>
                    <a:pt x="1711124" y="44450"/>
                    <a:pt x="1712394" y="54610"/>
                  </a:cubicBezTo>
                  <a:cubicBezTo>
                    <a:pt x="1714933" y="74896"/>
                    <a:pt x="1716204" y="90173"/>
                    <a:pt x="1718744" y="104905"/>
                  </a:cubicBezTo>
                  <a:cubicBezTo>
                    <a:pt x="1718744" y="126184"/>
                    <a:pt x="1731444" y="545764"/>
                    <a:pt x="1737794" y="567043"/>
                  </a:cubicBezTo>
                  <a:cubicBezTo>
                    <a:pt x="1744144" y="599235"/>
                    <a:pt x="1740333" y="631972"/>
                    <a:pt x="1740333" y="664163"/>
                  </a:cubicBezTo>
                  <a:cubicBezTo>
                    <a:pt x="1740333" y="692536"/>
                    <a:pt x="1741604" y="718725"/>
                    <a:pt x="1742874" y="747211"/>
                  </a:cubicBezTo>
                  <a:cubicBezTo>
                    <a:pt x="1742874" y="768801"/>
                    <a:pt x="1742874" y="782771"/>
                    <a:pt x="1742874" y="806901"/>
                  </a:cubicBezTo>
                  <a:cubicBezTo>
                    <a:pt x="1720014" y="806901"/>
                    <a:pt x="1699694" y="808171"/>
                    <a:pt x="1679277" y="806901"/>
                  </a:cubicBezTo>
                  <a:cubicBezTo>
                    <a:pt x="1595199" y="801821"/>
                    <a:pt x="1509828" y="808171"/>
                    <a:pt x="1425750" y="803091"/>
                  </a:cubicBezTo>
                  <a:cubicBezTo>
                    <a:pt x="1375303" y="799281"/>
                    <a:pt x="1326149" y="801821"/>
                    <a:pt x="1275703" y="799281"/>
                  </a:cubicBezTo>
                  <a:cubicBezTo>
                    <a:pt x="1252419" y="798011"/>
                    <a:pt x="1229136" y="796741"/>
                    <a:pt x="1205853" y="795471"/>
                  </a:cubicBezTo>
                  <a:cubicBezTo>
                    <a:pt x="1191625" y="795471"/>
                    <a:pt x="1178689" y="796741"/>
                    <a:pt x="1164461" y="796741"/>
                  </a:cubicBezTo>
                  <a:cubicBezTo>
                    <a:pt x="1128243" y="795471"/>
                    <a:pt x="1028642" y="796741"/>
                    <a:pt x="992424" y="795471"/>
                  </a:cubicBezTo>
                  <a:cubicBezTo>
                    <a:pt x="966554" y="794201"/>
                    <a:pt x="449150" y="803091"/>
                    <a:pt x="423280" y="801821"/>
                  </a:cubicBezTo>
                  <a:cubicBezTo>
                    <a:pt x="416812" y="801821"/>
                    <a:pt x="409051" y="803091"/>
                    <a:pt x="402584" y="803091"/>
                  </a:cubicBezTo>
                  <a:cubicBezTo>
                    <a:pt x="387062" y="803091"/>
                    <a:pt x="372833" y="804361"/>
                    <a:pt x="357311" y="804361"/>
                  </a:cubicBezTo>
                  <a:cubicBezTo>
                    <a:pt x="318506" y="804361"/>
                    <a:pt x="280994" y="803091"/>
                    <a:pt x="242189" y="801821"/>
                  </a:cubicBezTo>
                  <a:cubicBezTo>
                    <a:pt x="218906" y="800551"/>
                    <a:pt x="195622" y="799281"/>
                    <a:pt x="173633" y="798011"/>
                  </a:cubicBezTo>
                  <a:cubicBezTo>
                    <a:pt x="132240" y="796741"/>
                    <a:pt x="90848" y="795471"/>
                    <a:pt x="48260" y="795471"/>
                  </a:cubicBezTo>
                  <a:cubicBezTo>
                    <a:pt x="38100" y="795471"/>
                    <a:pt x="29210" y="795471"/>
                    <a:pt x="19050" y="794201"/>
                  </a:cubicBezTo>
                  <a:cubicBezTo>
                    <a:pt x="10160" y="792931"/>
                    <a:pt x="5080" y="786581"/>
                    <a:pt x="7620" y="777691"/>
                  </a:cubicBezTo>
                  <a:cubicBezTo>
                    <a:pt x="16510" y="746006"/>
                    <a:pt x="12700" y="732366"/>
                    <a:pt x="11430" y="718180"/>
                  </a:cubicBezTo>
                  <a:cubicBezTo>
                    <a:pt x="10160" y="689262"/>
                    <a:pt x="6350" y="660890"/>
                    <a:pt x="7620" y="631972"/>
                  </a:cubicBezTo>
                  <a:cubicBezTo>
                    <a:pt x="5080" y="595961"/>
                    <a:pt x="0" y="150191"/>
                    <a:pt x="7620" y="113635"/>
                  </a:cubicBezTo>
                  <a:cubicBezTo>
                    <a:pt x="8890" y="106542"/>
                    <a:pt x="7620" y="98903"/>
                    <a:pt x="8890" y="91810"/>
                  </a:cubicBezTo>
                  <a:cubicBezTo>
                    <a:pt x="10160" y="80352"/>
                    <a:pt x="12700" y="67803"/>
                    <a:pt x="13970" y="44450"/>
                  </a:cubicBezTo>
                  <a:cubicBezTo>
                    <a:pt x="13970" y="41910"/>
                    <a:pt x="15240" y="39370"/>
                    <a:pt x="16510" y="38100"/>
                  </a:cubicBezTo>
                  <a:cubicBezTo>
                    <a:pt x="38100" y="35560"/>
                    <a:pt x="58510" y="30480"/>
                    <a:pt x="79207" y="29210"/>
                  </a:cubicBezTo>
                  <a:cubicBezTo>
                    <a:pt x="114131" y="25400"/>
                    <a:pt x="149056" y="22860"/>
                    <a:pt x="185274" y="20320"/>
                  </a:cubicBezTo>
                  <a:cubicBezTo>
                    <a:pt x="209851" y="17780"/>
                    <a:pt x="234428" y="16510"/>
                    <a:pt x="257711" y="13970"/>
                  </a:cubicBezTo>
                  <a:cubicBezTo>
                    <a:pt x="280994" y="11430"/>
                    <a:pt x="305571" y="8890"/>
                    <a:pt x="328854" y="8890"/>
                  </a:cubicBezTo>
                  <a:cubicBezTo>
                    <a:pt x="354724" y="7620"/>
                    <a:pt x="380594" y="10160"/>
                    <a:pt x="406464" y="8890"/>
                  </a:cubicBezTo>
                  <a:cubicBezTo>
                    <a:pt x="438802" y="8890"/>
                    <a:pt x="1024762" y="6350"/>
                    <a:pt x="1057099" y="5080"/>
                  </a:cubicBezTo>
                  <a:cubicBezTo>
                    <a:pt x="1088144" y="3810"/>
                    <a:pt x="1119188" y="2540"/>
                    <a:pt x="1151526" y="2540"/>
                  </a:cubicBezTo>
                  <a:cubicBezTo>
                    <a:pt x="1204560" y="1270"/>
                    <a:pt x="1256300" y="0"/>
                    <a:pt x="1309334" y="0"/>
                  </a:cubicBezTo>
                  <a:cubicBezTo>
                    <a:pt x="1331324" y="0"/>
                    <a:pt x="1354607" y="2540"/>
                    <a:pt x="1376596" y="2540"/>
                  </a:cubicBezTo>
                  <a:cubicBezTo>
                    <a:pt x="1437391" y="3810"/>
                    <a:pt x="1499480" y="5080"/>
                    <a:pt x="1560275" y="7620"/>
                  </a:cubicBezTo>
                  <a:cubicBezTo>
                    <a:pt x="1592612" y="8890"/>
                    <a:pt x="1624950" y="12700"/>
                    <a:pt x="1657288" y="16510"/>
                  </a:cubicBezTo>
                  <a:cubicBezTo>
                    <a:pt x="1665049" y="16510"/>
                    <a:pt x="1672810" y="16510"/>
                    <a:pt x="1679277" y="16510"/>
                  </a:cubicBezTo>
                  <a:cubicBezTo>
                    <a:pt x="1690804" y="17780"/>
                    <a:pt x="1699694" y="20320"/>
                    <a:pt x="1709854" y="21590"/>
                  </a:cubicBezTo>
                  <a:close/>
                  <a:moveTo>
                    <a:pt x="1720014" y="790391"/>
                  </a:moveTo>
                  <a:cubicBezTo>
                    <a:pt x="1721284" y="773881"/>
                    <a:pt x="1722554" y="761181"/>
                    <a:pt x="1722554" y="748481"/>
                  </a:cubicBezTo>
                  <a:cubicBezTo>
                    <a:pt x="1721284" y="715997"/>
                    <a:pt x="1720014" y="687080"/>
                    <a:pt x="1720014" y="655979"/>
                  </a:cubicBezTo>
                  <a:cubicBezTo>
                    <a:pt x="1720014" y="641793"/>
                    <a:pt x="1722554" y="627607"/>
                    <a:pt x="1721284" y="613421"/>
                  </a:cubicBezTo>
                  <a:cubicBezTo>
                    <a:pt x="1721284" y="600326"/>
                    <a:pt x="1720014" y="586686"/>
                    <a:pt x="1718744" y="573591"/>
                  </a:cubicBezTo>
                  <a:cubicBezTo>
                    <a:pt x="1713664" y="553403"/>
                    <a:pt x="1702234" y="135460"/>
                    <a:pt x="1702234" y="115272"/>
                  </a:cubicBezTo>
                  <a:cubicBezTo>
                    <a:pt x="1699694" y="98358"/>
                    <a:pt x="1697154" y="80898"/>
                    <a:pt x="1694614" y="63500"/>
                  </a:cubicBezTo>
                  <a:cubicBezTo>
                    <a:pt x="1693344" y="44450"/>
                    <a:pt x="1692074" y="43180"/>
                    <a:pt x="1675397" y="41910"/>
                  </a:cubicBezTo>
                  <a:cubicBezTo>
                    <a:pt x="1671516" y="41910"/>
                    <a:pt x="1668929" y="41910"/>
                    <a:pt x="1665049" y="40640"/>
                  </a:cubicBezTo>
                  <a:cubicBezTo>
                    <a:pt x="1632711" y="36830"/>
                    <a:pt x="1599080" y="31750"/>
                    <a:pt x="1566742" y="30480"/>
                  </a:cubicBezTo>
                  <a:cubicBezTo>
                    <a:pt x="1487838" y="26670"/>
                    <a:pt x="1407641" y="25400"/>
                    <a:pt x="1328737" y="22860"/>
                  </a:cubicBezTo>
                  <a:cubicBezTo>
                    <a:pt x="1317095" y="22860"/>
                    <a:pt x="1304160" y="22860"/>
                    <a:pt x="1292518" y="22860"/>
                  </a:cubicBezTo>
                  <a:cubicBezTo>
                    <a:pt x="1273116" y="22860"/>
                    <a:pt x="1253713" y="22860"/>
                    <a:pt x="1235604" y="22860"/>
                  </a:cubicBezTo>
                  <a:cubicBezTo>
                    <a:pt x="1194212" y="22860"/>
                    <a:pt x="1152819" y="22860"/>
                    <a:pt x="1112720" y="24130"/>
                  </a:cubicBezTo>
                  <a:cubicBezTo>
                    <a:pt x="1077796" y="25400"/>
                    <a:pt x="489249" y="29210"/>
                    <a:pt x="454324" y="29210"/>
                  </a:cubicBezTo>
                  <a:cubicBezTo>
                    <a:pt x="397410" y="29210"/>
                    <a:pt x="340495" y="26670"/>
                    <a:pt x="283581" y="33020"/>
                  </a:cubicBezTo>
                  <a:cubicBezTo>
                    <a:pt x="253830" y="36830"/>
                    <a:pt x="225373" y="36830"/>
                    <a:pt x="196916" y="38100"/>
                  </a:cubicBezTo>
                  <a:cubicBezTo>
                    <a:pt x="147763" y="41910"/>
                    <a:pt x="98609" y="45720"/>
                    <a:pt x="49530" y="50800"/>
                  </a:cubicBezTo>
                  <a:cubicBezTo>
                    <a:pt x="36830" y="50800"/>
                    <a:pt x="34290" y="53340"/>
                    <a:pt x="33020" y="66166"/>
                  </a:cubicBezTo>
                  <a:cubicBezTo>
                    <a:pt x="31750" y="75987"/>
                    <a:pt x="31750" y="85808"/>
                    <a:pt x="30480" y="95630"/>
                  </a:cubicBezTo>
                  <a:cubicBezTo>
                    <a:pt x="29210" y="111998"/>
                    <a:pt x="26670" y="127821"/>
                    <a:pt x="25400" y="144190"/>
                  </a:cubicBezTo>
                  <a:cubicBezTo>
                    <a:pt x="20320" y="161649"/>
                    <a:pt x="26670" y="588323"/>
                    <a:pt x="29210" y="605782"/>
                  </a:cubicBezTo>
                  <a:cubicBezTo>
                    <a:pt x="29210" y="624333"/>
                    <a:pt x="29210" y="643430"/>
                    <a:pt x="30480" y="661981"/>
                  </a:cubicBezTo>
                  <a:cubicBezTo>
                    <a:pt x="30480" y="675622"/>
                    <a:pt x="33020" y="689262"/>
                    <a:pt x="33020" y="702902"/>
                  </a:cubicBezTo>
                  <a:cubicBezTo>
                    <a:pt x="33020" y="717634"/>
                    <a:pt x="33020" y="732366"/>
                    <a:pt x="31750" y="748481"/>
                  </a:cubicBezTo>
                  <a:cubicBezTo>
                    <a:pt x="31750" y="752291"/>
                    <a:pt x="31750" y="754831"/>
                    <a:pt x="31750" y="758641"/>
                  </a:cubicBezTo>
                  <a:cubicBezTo>
                    <a:pt x="31750" y="768801"/>
                    <a:pt x="35560" y="772611"/>
                    <a:pt x="44450" y="772611"/>
                  </a:cubicBezTo>
                  <a:cubicBezTo>
                    <a:pt x="61097" y="772611"/>
                    <a:pt x="79207" y="773881"/>
                    <a:pt x="96022" y="773881"/>
                  </a:cubicBezTo>
                  <a:cubicBezTo>
                    <a:pt x="120599" y="773881"/>
                    <a:pt x="146469" y="771341"/>
                    <a:pt x="171046" y="773881"/>
                  </a:cubicBezTo>
                  <a:cubicBezTo>
                    <a:pt x="211145" y="777691"/>
                    <a:pt x="251243" y="780231"/>
                    <a:pt x="291342" y="778961"/>
                  </a:cubicBezTo>
                  <a:cubicBezTo>
                    <a:pt x="317212" y="777691"/>
                    <a:pt x="341789" y="780231"/>
                    <a:pt x="367659" y="780231"/>
                  </a:cubicBezTo>
                  <a:cubicBezTo>
                    <a:pt x="405171" y="780231"/>
                    <a:pt x="442683" y="778961"/>
                    <a:pt x="480194" y="780231"/>
                  </a:cubicBezTo>
                  <a:cubicBezTo>
                    <a:pt x="535815" y="781501"/>
                    <a:pt x="1146352" y="771341"/>
                    <a:pt x="1203266" y="773881"/>
                  </a:cubicBezTo>
                  <a:cubicBezTo>
                    <a:pt x="1227843" y="775151"/>
                    <a:pt x="1252419" y="776421"/>
                    <a:pt x="1275703" y="776421"/>
                  </a:cubicBezTo>
                  <a:cubicBezTo>
                    <a:pt x="1318388" y="778961"/>
                    <a:pt x="1359781" y="775151"/>
                    <a:pt x="1402467" y="778961"/>
                  </a:cubicBezTo>
                  <a:cubicBezTo>
                    <a:pt x="1437391" y="781501"/>
                    <a:pt x="1472316" y="781501"/>
                    <a:pt x="1507241" y="784041"/>
                  </a:cubicBezTo>
                  <a:cubicBezTo>
                    <a:pt x="1558981" y="787851"/>
                    <a:pt x="1610722" y="790391"/>
                    <a:pt x="1662462" y="791661"/>
                  </a:cubicBezTo>
                  <a:cubicBezTo>
                    <a:pt x="1681865" y="791661"/>
                    <a:pt x="1699694" y="790391"/>
                    <a:pt x="1720014" y="790391"/>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197" name="Google Shape;197;p13"/>
          <p:cNvGrpSpPr/>
          <p:nvPr/>
        </p:nvGrpSpPr>
        <p:grpSpPr>
          <a:xfrm>
            <a:off x="6105849" y="1298681"/>
            <a:ext cx="2871623" cy="1330603"/>
            <a:chOff x="-3810" y="0"/>
            <a:chExt cx="1744144" cy="808171"/>
          </a:xfrm>
        </p:grpSpPr>
        <p:sp>
          <p:nvSpPr>
            <p:cNvPr id="198" name="Google Shape;198;p13"/>
            <p:cNvSpPr/>
            <p:nvPr/>
          </p:nvSpPr>
          <p:spPr>
            <a:xfrm>
              <a:off x="10160" y="16510"/>
              <a:ext cx="1714934" cy="781501"/>
            </a:xfrm>
            <a:custGeom>
              <a:rect b="b" l="l" r="r" t="t"/>
              <a:pathLst>
                <a:path extrusionOk="0" h="781501" w="1714934">
                  <a:moveTo>
                    <a:pt x="1714934" y="781501"/>
                  </a:moveTo>
                  <a:lnTo>
                    <a:pt x="0" y="773881"/>
                  </a:lnTo>
                  <a:lnTo>
                    <a:pt x="0" y="284272"/>
                  </a:lnTo>
                  <a:lnTo>
                    <a:pt x="17780" y="19050"/>
                  </a:lnTo>
                  <a:lnTo>
                    <a:pt x="852984" y="0"/>
                  </a:lnTo>
                  <a:lnTo>
                    <a:pt x="1695884" y="5080"/>
                  </a:lnTo>
                  <a:close/>
                </a:path>
              </a:pathLst>
            </a:custGeom>
            <a:solidFill>
              <a:srgbClr val="F4AB98"/>
            </a:solidFill>
            <a:ln>
              <a:noFill/>
            </a:ln>
          </p:spPr>
        </p:sp>
        <p:sp>
          <p:nvSpPr>
            <p:cNvPr id="199" name="Google Shape;199;p13"/>
            <p:cNvSpPr/>
            <p:nvPr/>
          </p:nvSpPr>
          <p:spPr>
            <a:xfrm>
              <a:off x="-3810" y="0"/>
              <a:ext cx="1744144" cy="808171"/>
            </a:xfrm>
            <a:custGeom>
              <a:rect b="b" l="l" r="r" t="t"/>
              <a:pathLst>
                <a:path extrusionOk="0" h="808171" w="1744144">
                  <a:moveTo>
                    <a:pt x="1709854" y="21590"/>
                  </a:moveTo>
                  <a:cubicBezTo>
                    <a:pt x="1711124" y="34290"/>
                    <a:pt x="1711124" y="44450"/>
                    <a:pt x="1712394" y="54610"/>
                  </a:cubicBezTo>
                  <a:cubicBezTo>
                    <a:pt x="1714933" y="74896"/>
                    <a:pt x="1716204" y="90173"/>
                    <a:pt x="1718744" y="104905"/>
                  </a:cubicBezTo>
                  <a:cubicBezTo>
                    <a:pt x="1718744" y="126184"/>
                    <a:pt x="1731444" y="545764"/>
                    <a:pt x="1737794" y="567043"/>
                  </a:cubicBezTo>
                  <a:cubicBezTo>
                    <a:pt x="1744144" y="599235"/>
                    <a:pt x="1740333" y="631972"/>
                    <a:pt x="1740333" y="664163"/>
                  </a:cubicBezTo>
                  <a:cubicBezTo>
                    <a:pt x="1740333" y="692536"/>
                    <a:pt x="1741604" y="718725"/>
                    <a:pt x="1742874" y="747211"/>
                  </a:cubicBezTo>
                  <a:cubicBezTo>
                    <a:pt x="1742874" y="768801"/>
                    <a:pt x="1742874" y="782771"/>
                    <a:pt x="1742874" y="806901"/>
                  </a:cubicBezTo>
                  <a:cubicBezTo>
                    <a:pt x="1720014" y="806901"/>
                    <a:pt x="1699694" y="808171"/>
                    <a:pt x="1679277" y="806901"/>
                  </a:cubicBezTo>
                  <a:cubicBezTo>
                    <a:pt x="1595199" y="801821"/>
                    <a:pt x="1509828" y="808171"/>
                    <a:pt x="1425750" y="803091"/>
                  </a:cubicBezTo>
                  <a:cubicBezTo>
                    <a:pt x="1375303" y="799281"/>
                    <a:pt x="1326149" y="801821"/>
                    <a:pt x="1275703" y="799281"/>
                  </a:cubicBezTo>
                  <a:cubicBezTo>
                    <a:pt x="1252419" y="798011"/>
                    <a:pt x="1229136" y="796741"/>
                    <a:pt x="1205853" y="795471"/>
                  </a:cubicBezTo>
                  <a:cubicBezTo>
                    <a:pt x="1191625" y="795471"/>
                    <a:pt x="1178689" y="796741"/>
                    <a:pt x="1164461" y="796741"/>
                  </a:cubicBezTo>
                  <a:cubicBezTo>
                    <a:pt x="1128243" y="795471"/>
                    <a:pt x="1028642" y="796741"/>
                    <a:pt x="992424" y="795471"/>
                  </a:cubicBezTo>
                  <a:cubicBezTo>
                    <a:pt x="966554" y="794201"/>
                    <a:pt x="449150" y="803091"/>
                    <a:pt x="423280" y="801821"/>
                  </a:cubicBezTo>
                  <a:cubicBezTo>
                    <a:pt x="416812" y="801821"/>
                    <a:pt x="409051" y="803091"/>
                    <a:pt x="402584" y="803091"/>
                  </a:cubicBezTo>
                  <a:cubicBezTo>
                    <a:pt x="387062" y="803091"/>
                    <a:pt x="372833" y="804361"/>
                    <a:pt x="357311" y="804361"/>
                  </a:cubicBezTo>
                  <a:cubicBezTo>
                    <a:pt x="318506" y="804361"/>
                    <a:pt x="280994" y="803091"/>
                    <a:pt x="242189" y="801821"/>
                  </a:cubicBezTo>
                  <a:cubicBezTo>
                    <a:pt x="218906" y="800551"/>
                    <a:pt x="195622" y="799281"/>
                    <a:pt x="173633" y="798011"/>
                  </a:cubicBezTo>
                  <a:cubicBezTo>
                    <a:pt x="132240" y="796741"/>
                    <a:pt x="90848" y="795471"/>
                    <a:pt x="48260" y="795471"/>
                  </a:cubicBezTo>
                  <a:cubicBezTo>
                    <a:pt x="38100" y="795471"/>
                    <a:pt x="29210" y="795471"/>
                    <a:pt x="19050" y="794201"/>
                  </a:cubicBezTo>
                  <a:cubicBezTo>
                    <a:pt x="10160" y="792931"/>
                    <a:pt x="5080" y="786581"/>
                    <a:pt x="7620" y="777691"/>
                  </a:cubicBezTo>
                  <a:cubicBezTo>
                    <a:pt x="16510" y="746006"/>
                    <a:pt x="12700" y="732366"/>
                    <a:pt x="11430" y="718180"/>
                  </a:cubicBezTo>
                  <a:cubicBezTo>
                    <a:pt x="10160" y="689262"/>
                    <a:pt x="6350" y="660890"/>
                    <a:pt x="7620" y="631972"/>
                  </a:cubicBezTo>
                  <a:cubicBezTo>
                    <a:pt x="5080" y="595961"/>
                    <a:pt x="0" y="150191"/>
                    <a:pt x="7620" y="113635"/>
                  </a:cubicBezTo>
                  <a:cubicBezTo>
                    <a:pt x="8890" y="106542"/>
                    <a:pt x="7620" y="98903"/>
                    <a:pt x="8890" y="91810"/>
                  </a:cubicBezTo>
                  <a:cubicBezTo>
                    <a:pt x="10160" y="80352"/>
                    <a:pt x="12700" y="67803"/>
                    <a:pt x="13970" y="44450"/>
                  </a:cubicBezTo>
                  <a:cubicBezTo>
                    <a:pt x="13970" y="41910"/>
                    <a:pt x="15240" y="39370"/>
                    <a:pt x="16510" y="38100"/>
                  </a:cubicBezTo>
                  <a:cubicBezTo>
                    <a:pt x="38100" y="35560"/>
                    <a:pt x="58510" y="30480"/>
                    <a:pt x="79207" y="29210"/>
                  </a:cubicBezTo>
                  <a:cubicBezTo>
                    <a:pt x="114131" y="25400"/>
                    <a:pt x="149056" y="22860"/>
                    <a:pt x="185274" y="20320"/>
                  </a:cubicBezTo>
                  <a:cubicBezTo>
                    <a:pt x="209851" y="17780"/>
                    <a:pt x="234428" y="16510"/>
                    <a:pt x="257711" y="13970"/>
                  </a:cubicBezTo>
                  <a:cubicBezTo>
                    <a:pt x="280994" y="11430"/>
                    <a:pt x="305571" y="8890"/>
                    <a:pt x="328854" y="8890"/>
                  </a:cubicBezTo>
                  <a:cubicBezTo>
                    <a:pt x="354724" y="7620"/>
                    <a:pt x="380594" y="10160"/>
                    <a:pt x="406464" y="8890"/>
                  </a:cubicBezTo>
                  <a:cubicBezTo>
                    <a:pt x="438802" y="8890"/>
                    <a:pt x="1024762" y="6350"/>
                    <a:pt x="1057099" y="5080"/>
                  </a:cubicBezTo>
                  <a:cubicBezTo>
                    <a:pt x="1088144" y="3810"/>
                    <a:pt x="1119188" y="2540"/>
                    <a:pt x="1151526" y="2540"/>
                  </a:cubicBezTo>
                  <a:cubicBezTo>
                    <a:pt x="1204560" y="1270"/>
                    <a:pt x="1256300" y="0"/>
                    <a:pt x="1309334" y="0"/>
                  </a:cubicBezTo>
                  <a:cubicBezTo>
                    <a:pt x="1331324" y="0"/>
                    <a:pt x="1354607" y="2540"/>
                    <a:pt x="1376596" y="2540"/>
                  </a:cubicBezTo>
                  <a:cubicBezTo>
                    <a:pt x="1437391" y="3810"/>
                    <a:pt x="1499480" y="5080"/>
                    <a:pt x="1560275" y="7620"/>
                  </a:cubicBezTo>
                  <a:cubicBezTo>
                    <a:pt x="1592612" y="8890"/>
                    <a:pt x="1624950" y="12700"/>
                    <a:pt x="1657288" y="16510"/>
                  </a:cubicBezTo>
                  <a:cubicBezTo>
                    <a:pt x="1665049" y="16510"/>
                    <a:pt x="1672810" y="16510"/>
                    <a:pt x="1679277" y="16510"/>
                  </a:cubicBezTo>
                  <a:cubicBezTo>
                    <a:pt x="1690804" y="17780"/>
                    <a:pt x="1699694" y="20320"/>
                    <a:pt x="1709854" y="21590"/>
                  </a:cubicBezTo>
                  <a:close/>
                  <a:moveTo>
                    <a:pt x="1720014" y="790391"/>
                  </a:moveTo>
                  <a:cubicBezTo>
                    <a:pt x="1721284" y="773881"/>
                    <a:pt x="1722554" y="761181"/>
                    <a:pt x="1722554" y="748481"/>
                  </a:cubicBezTo>
                  <a:cubicBezTo>
                    <a:pt x="1721284" y="715997"/>
                    <a:pt x="1720014" y="687080"/>
                    <a:pt x="1720014" y="655979"/>
                  </a:cubicBezTo>
                  <a:cubicBezTo>
                    <a:pt x="1720014" y="641793"/>
                    <a:pt x="1722554" y="627607"/>
                    <a:pt x="1721284" y="613421"/>
                  </a:cubicBezTo>
                  <a:cubicBezTo>
                    <a:pt x="1721284" y="600326"/>
                    <a:pt x="1720014" y="586686"/>
                    <a:pt x="1718744" y="573591"/>
                  </a:cubicBezTo>
                  <a:cubicBezTo>
                    <a:pt x="1713664" y="553403"/>
                    <a:pt x="1702234" y="135460"/>
                    <a:pt x="1702234" y="115272"/>
                  </a:cubicBezTo>
                  <a:cubicBezTo>
                    <a:pt x="1699694" y="98358"/>
                    <a:pt x="1697154" y="80898"/>
                    <a:pt x="1694614" y="63500"/>
                  </a:cubicBezTo>
                  <a:cubicBezTo>
                    <a:pt x="1693344" y="44450"/>
                    <a:pt x="1692074" y="43180"/>
                    <a:pt x="1675397" y="41910"/>
                  </a:cubicBezTo>
                  <a:cubicBezTo>
                    <a:pt x="1671516" y="41910"/>
                    <a:pt x="1668929" y="41910"/>
                    <a:pt x="1665049" y="40640"/>
                  </a:cubicBezTo>
                  <a:cubicBezTo>
                    <a:pt x="1632711" y="36830"/>
                    <a:pt x="1599080" y="31750"/>
                    <a:pt x="1566742" y="30480"/>
                  </a:cubicBezTo>
                  <a:cubicBezTo>
                    <a:pt x="1487838" y="26670"/>
                    <a:pt x="1407641" y="25400"/>
                    <a:pt x="1328737" y="22860"/>
                  </a:cubicBezTo>
                  <a:cubicBezTo>
                    <a:pt x="1317095" y="22860"/>
                    <a:pt x="1304160" y="22860"/>
                    <a:pt x="1292518" y="22860"/>
                  </a:cubicBezTo>
                  <a:cubicBezTo>
                    <a:pt x="1273116" y="22860"/>
                    <a:pt x="1253713" y="22860"/>
                    <a:pt x="1235604" y="22860"/>
                  </a:cubicBezTo>
                  <a:cubicBezTo>
                    <a:pt x="1194212" y="22860"/>
                    <a:pt x="1152819" y="22860"/>
                    <a:pt x="1112720" y="24130"/>
                  </a:cubicBezTo>
                  <a:cubicBezTo>
                    <a:pt x="1077796" y="25400"/>
                    <a:pt x="489249" y="29210"/>
                    <a:pt x="454324" y="29210"/>
                  </a:cubicBezTo>
                  <a:cubicBezTo>
                    <a:pt x="397410" y="29210"/>
                    <a:pt x="340495" y="26670"/>
                    <a:pt x="283581" y="33020"/>
                  </a:cubicBezTo>
                  <a:cubicBezTo>
                    <a:pt x="253830" y="36830"/>
                    <a:pt x="225373" y="36830"/>
                    <a:pt x="196916" y="38100"/>
                  </a:cubicBezTo>
                  <a:cubicBezTo>
                    <a:pt x="147763" y="41910"/>
                    <a:pt x="98609" y="45720"/>
                    <a:pt x="49530" y="50800"/>
                  </a:cubicBezTo>
                  <a:cubicBezTo>
                    <a:pt x="36830" y="50800"/>
                    <a:pt x="34290" y="53340"/>
                    <a:pt x="33020" y="66166"/>
                  </a:cubicBezTo>
                  <a:cubicBezTo>
                    <a:pt x="31750" y="75987"/>
                    <a:pt x="31750" y="85808"/>
                    <a:pt x="30480" y="95630"/>
                  </a:cubicBezTo>
                  <a:cubicBezTo>
                    <a:pt x="29210" y="111998"/>
                    <a:pt x="26670" y="127821"/>
                    <a:pt x="25400" y="144190"/>
                  </a:cubicBezTo>
                  <a:cubicBezTo>
                    <a:pt x="20320" y="161649"/>
                    <a:pt x="26670" y="588323"/>
                    <a:pt x="29210" y="605782"/>
                  </a:cubicBezTo>
                  <a:cubicBezTo>
                    <a:pt x="29210" y="624333"/>
                    <a:pt x="29210" y="643430"/>
                    <a:pt x="30480" y="661981"/>
                  </a:cubicBezTo>
                  <a:cubicBezTo>
                    <a:pt x="30480" y="675622"/>
                    <a:pt x="33020" y="689262"/>
                    <a:pt x="33020" y="702902"/>
                  </a:cubicBezTo>
                  <a:cubicBezTo>
                    <a:pt x="33020" y="717634"/>
                    <a:pt x="33020" y="732366"/>
                    <a:pt x="31750" y="748481"/>
                  </a:cubicBezTo>
                  <a:cubicBezTo>
                    <a:pt x="31750" y="752291"/>
                    <a:pt x="31750" y="754831"/>
                    <a:pt x="31750" y="758641"/>
                  </a:cubicBezTo>
                  <a:cubicBezTo>
                    <a:pt x="31750" y="768801"/>
                    <a:pt x="35560" y="772611"/>
                    <a:pt x="44450" y="772611"/>
                  </a:cubicBezTo>
                  <a:cubicBezTo>
                    <a:pt x="61097" y="772611"/>
                    <a:pt x="79207" y="773881"/>
                    <a:pt x="96022" y="773881"/>
                  </a:cubicBezTo>
                  <a:cubicBezTo>
                    <a:pt x="120599" y="773881"/>
                    <a:pt x="146469" y="771341"/>
                    <a:pt x="171046" y="773881"/>
                  </a:cubicBezTo>
                  <a:cubicBezTo>
                    <a:pt x="211145" y="777691"/>
                    <a:pt x="251243" y="780231"/>
                    <a:pt x="291342" y="778961"/>
                  </a:cubicBezTo>
                  <a:cubicBezTo>
                    <a:pt x="317212" y="777691"/>
                    <a:pt x="341789" y="780231"/>
                    <a:pt x="367659" y="780231"/>
                  </a:cubicBezTo>
                  <a:cubicBezTo>
                    <a:pt x="405171" y="780231"/>
                    <a:pt x="442683" y="778961"/>
                    <a:pt x="480194" y="780231"/>
                  </a:cubicBezTo>
                  <a:cubicBezTo>
                    <a:pt x="535815" y="781501"/>
                    <a:pt x="1146352" y="771341"/>
                    <a:pt x="1203266" y="773881"/>
                  </a:cubicBezTo>
                  <a:cubicBezTo>
                    <a:pt x="1227843" y="775151"/>
                    <a:pt x="1252419" y="776421"/>
                    <a:pt x="1275703" y="776421"/>
                  </a:cubicBezTo>
                  <a:cubicBezTo>
                    <a:pt x="1318388" y="778961"/>
                    <a:pt x="1359781" y="775151"/>
                    <a:pt x="1402467" y="778961"/>
                  </a:cubicBezTo>
                  <a:cubicBezTo>
                    <a:pt x="1437391" y="781501"/>
                    <a:pt x="1472316" y="781501"/>
                    <a:pt x="1507241" y="784041"/>
                  </a:cubicBezTo>
                  <a:cubicBezTo>
                    <a:pt x="1558981" y="787851"/>
                    <a:pt x="1610722" y="790391"/>
                    <a:pt x="1662462" y="791661"/>
                  </a:cubicBezTo>
                  <a:cubicBezTo>
                    <a:pt x="1681865" y="791661"/>
                    <a:pt x="1699694" y="790391"/>
                    <a:pt x="1720014" y="790391"/>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200" name="Google Shape;200;p13"/>
          <p:cNvSpPr txBox="1"/>
          <p:nvPr/>
        </p:nvSpPr>
        <p:spPr>
          <a:xfrm>
            <a:off x="1378385" y="243042"/>
            <a:ext cx="6387229" cy="868050"/>
          </a:xfrm>
          <a:prstGeom prst="rect">
            <a:avLst/>
          </a:prstGeom>
          <a:noFill/>
          <a:ln>
            <a:noFill/>
          </a:ln>
        </p:spPr>
        <p:txBody>
          <a:bodyPr anchorCtr="0" anchor="t" bIns="0" lIns="0" spcFirstLastPara="1" rIns="0" wrap="square" tIns="0">
            <a:spAutoFit/>
          </a:bodyPr>
          <a:lstStyle/>
          <a:p>
            <a:pPr indent="0" lvl="0" marL="0" marR="0" rtl="0" algn="ctr">
              <a:lnSpc>
                <a:spcPct val="90994"/>
              </a:lnSpc>
              <a:spcBef>
                <a:spcPts val="0"/>
              </a:spcBef>
              <a:spcAft>
                <a:spcPts val="0"/>
              </a:spcAft>
              <a:buNone/>
            </a:pPr>
            <a:r>
              <a:rPr b="0" i="0" lang="en" sz="6900" u="none" cap="none" strike="noStrike">
                <a:solidFill>
                  <a:srgbClr val="FFDDC5"/>
                </a:solidFill>
                <a:latin typeface="Fascinate Inline"/>
                <a:ea typeface="Fascinate Inline"/>
                <a:cs typeface="Fascinate Inline"/>
                <a:sym typeface="Fascinate Inline"/>
              </a:rPr>
              <a:t>Agenda Page</a:t>
            </a:r>
            <a:endParaRPr sz="700"/>
          </a:p>
        </p:txBody>
      </p:sp>
      <p:sp>
        <p:nvSpPr>
          <p:cNvPr id="201" name="Google Shape;201;p13"/>
          <p:cNvSpPr txBox="1"/>
          <p:nvPr/>
        </p:nvSpPr>
        <p:spPr>
          <a:xfrm>
            <a:off x="468430" y="2628837"/>
            <a:ext cx="2195564"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FCDCCE"/>
                </a:solidFill>
                <a:latin typeface="Trochut"/>
                <a:ea typeface="Trochut"/>
                <a:cs typeface="Trochut"/>
                <a:sym typeface="Trochut"/>
              </a:rPr>
              <a:t>Introduction</a:t>
            </a:r>
            <a:endParaRPr sz="700"/>
          </a:p>
        </p:txBody>
      </p:sp>
      <p:sp>
        <p:nvSpPr>
          <p:cNvPr id="202" name="Google Shape;202;p13"/>
          <p:cNvSpPr txBox="1"/>
          <p:nvPr/>
        </p:nvSpPr>
        <p:spPr>
          <a:xfrm>
            <a:off x="826424" y="3500324"/>
            <a:ext cx="1479600" cy="11430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Vivamus ac magna eget tellus ornare consectetur quis at sapien. In erat turpis, gravida nec condimentum.</a:t>
            </a:r>
            <a:endParaRPr sz="700"/>
          </a:p>
        </p:txBody>
      </p:sp>
      <p:sp>
        <p:nvSpPr>
          <p:cNvPr id="203" name="Google Shape;203;p13"/>
          <p:cNvSpPr txBox="1"/>
          <p:nvPr/>
        </p:nvSpPr>
        <p:spPr>
          <a:xfrm>
            <a:off x="733926" y="1512993"/>
            <a:ext cx="1664574" cy="949300"/>
          </a:xfrm>
          <a:prstGeom prst="rect">
            <a:avLst/>
          </a:prstGeom>
          <a:noFill/>
          <a:ln>
            <a:noFill/>
          </a:ln>
        </p:spPr>
        <p:txBody>
          <a:bodyPr anchorCtr="0" anchor="t" bIns="0" lIns="0" spcFirstLastPara="1" rIns="0" wrap="square" tIns="0">
            <a:spAutoFit/>
          </a:bodyPr>
          <a:lstStyle/>
          <a:p>
            <a:pPr indent="0" lvl="0" marL="0" marR="0" rtl="0" algn="ctr">
              <a:lnSpc>
                <a:spcPct val="91004"/>
              </a:lnSpc>
              <a:spcBef>
                <a:spcPts val="0"/>
              </a:spcBef>
              <a:spcAft>
                <a:spcPts val="0"/>
              </a:spcAft>
              <a:buNone/>
            </a:pPr>
            <a:r>
              <a:rPr b="0" i="0" lang="en" sz="7700" u="none" cap="none" strike="noStrike">
                <a:solidFill>
                  <a:srgbClr val="E23A29"/>
                </a:solidFill>
                <a:latin typeface="Fascinate Inline"/>
                <a:ea typeface="Fascinate Inline"/>
                <a:cs typeface="Fascinate Inline"/>
                <a:sym typeface="Fascinate Inline"/>
              </a:rPr>
              <a:t>01</a:t>
            </a:r>
            <a:endParaRPr sz="700"/>
          </a:p>
        </p:txBody>
      </p:sp>
      <p:sp>
        <p:nvSpPr>
          <p:cNvPr id="204" name="Google Shape;204;p13"/>
          <p:cNvSpPr txBox="1"/>
          <p:nvPr/>
        </p:nvSpPr>
        <p:spPr>
          <a:xfrm>
            <a:off x="6627715" y="2628837"/>
            <a:ext cx="1826921"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FCDCCE"/>
                </a:solidFill>
                <a:latin typeface="Trochut"/>
                <a:ea typeface="Trochut"/>
                <a:cs typeface="Trochut"/>
                <a:sym typeface="Trochut"/>
              </a:rPr>
              <a:t>About Us</a:t>
            </a:r>
            <a:endParaRPr sz="700"/>
          </a:p>
        </p:txBody>
      </p:sp>
      <p:sp>
        <p:nvSpPr>
          <p:cNvPr id="205" name="Google Shape;205;p13"/>
          <p:cNvSpPr txBox="1"/>
          <p:nvPr/>
        </p:nvSpPr>
        <p:spPr>
          <a:xfrm>
            <a:off x="6894624" y="3517582"/>
            <a:ext cx="1293000" cy="11430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Magna eget tellus ornare consectetur quis at sapien. In erat turpis, faucibus iaculis gravida nec condimentum.</a:t>
            </a:r>
            <a:endParaRPr sz="700"/>
          </a:p>
        </p:txBody>
      </p:sp>
      <p:sp>
        <p:nvSpPr>
          <p:cNvPr id="206" name="Google Shape;206;p13"/>
          <p:cNvSpPr txBox="1"/>
          <p:nvPr/>
        </p:nvSpPr>
        <p:spPr>
          <a:xfrm>
            <a:off x="6702477" y="1512993"/>
            <a:ext cx="1677396" cy="951150"/>
          </a:xfrm>
          <a:prstGeom prst="rect">
            <a:avLst/>
          </a:prstGeom>
          <a:noFill/>
          <a:ln>
            <a:noFill/>
          </a:ln>
        </p:spPr>
        <p:txBody>
          <a:bodyPr anchorCtr="0" anchor="t" bIns="0" lIns="0" spcFirstLastPara="1" rIns="0" wrap="square" tIns="0">
            <a:spAutoFit/>
          </a:bodyPr>
          <a:lstStyle/>
          <a:p>
            <a:pPr indent="0" lvl="0" marL="0" marR="0" rtl="0" algn="ctr">
              <a:lnSpc>
                <a:spcPct val="91004"/>
              </a:lnSpc>
              <a:spcBef>
                <a:spcPts val="0"/>
              </a:spcBef>
              <a:spcAft>
                <a:spcPts val="0"/>
              </a:spcAft>
              <a:buNone/>
            </a:pPr>
            <a:r>
              <a:rPr b="0" i="0" lang="en" sz="7700" u="none" cap="none" strike="noStrike">
                <a:solidFill>
                  <a:srgbClr val="E23A29"/>
                </a:solidFill>
                <a:latin typeface="Fascinate Inline"/>
                <a:ea typeface="Fascinate Inline"/>
                <a:cs typeface="Fascinate Inline"/>
                <a:sym typeface="Fascinate Inline"/>
              </a:rPr>
              <a:t>03</a:t>
            </a:r>
            <a:endParaRPr sz="700"/>
          </a:p>
        </p:txBody>
      </p:sp>
      <p:sp>
        <p:nvSpPr>
          <p:cNvPr id="207" name="Google Shape;207;p13"/>
          <p:cNvSpPr txBox="1"/>
          <p:nvPr/>
        </p:nvSpPr>
        <p:spPr>
          <a:xfrm>
            <a:off x="3808662" y="1512993"/>
            <a:ext cx="1526677" cy="951150"/>
          </a:xfrm>
          <a:prstGeom prst="rect">
            <a:avLst/>
          </a:prstGeom>
          <a:noFill/>
          <a:ln>
            <a:noFill/>
          </a:ln>
        </p:spPr>
        <p:txBody>
          <a:bodyPr anchorCtr="0" anchor="t" bIns="0" lIns="0" spcFirstLastPara="1" rIns="0" wrap="square" tIns="0">
            <a:spAutoFit/>
          </a:bodyPr>
          <a:lstStyle/>
          <a:p>
            <a:pPr indent="0" lvl="0" marL="0" marR="0" rtl="0" algn="ctr">
              <a:lnSpc>
                <a:spcPct val="91004"/>
              </a:lnSpc>
              <a:spcBef>
                <a:spcPts val="0"/>
              </a:spcBef>
              <a:spcAft>
                <a:spcPts val="0"/>
              </a:spcAft>
              <a:buNone/>
            </a:pPr>
            <a:r>
              <a:rPr b="0" i="0" lang="en" sz="7700" u="none" cap="none" strike="noStrike">
                <a:solidFill>
                  <a:srgbClr val="E23A29"/>
                </a:solidFill>
                <a:latin typeface="Fascinate Inline"/>
                <a:ea typeface="Fascinate Inline"/>
                <a:cs typeface="Fascinate Inline"/>
                <a:sym typeface="Fascinate Inline"/>
              </a:rPr>
              <a:t>02</a:t>
            </a:r>
            <a:endParaRPr sz="700"/>
          </a:p>
        </p:txBody>
      </p:sp>
      <p:sp>
        <p:nvSpPr>
          <p:cNvPr id="208" name="Google Shape;208;p13"/>
          <p:cNvSpPr txBox="1"/>
          <p:nvPr/>
        </p:nvSpPr>
        <p:spPr>
          <a:xfrm>
            <a:off x="3475961" y="2631360"/>
            <a:ext cx="2192078"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FCDCCE"/>
                </a:solidFill>
                <a:latin typeface="Trochut"/>
                <a:ea typeface="Trochut"/>
                <a:cs typeface="Trochut"/>
                <a:sym typeface="Trochut"/>
              </a:rPr>
              <a:t>Flamenco</a:t>
            </a:r>
            <a:endParaRPr sz="700"/>
          </a:p>
        </p:txBody>
      </p:sp>
      <p:sp>
        <p:nvSpPr>
          <p:cNvPr id="209" name="Google Shape;209;p13"/>
          <p:cNvSpPr txBox="1"/>
          <p:nvPr/>
        </p:nvSpPr>
        <p:spPr>
          <a:xfrm>
            <a:off x="3808662" y="3517582"/>
            <a:ext cx="1526700" cy="11430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Donec hendrerit risus ipsum. Vestibulum faucibus iaculis augue, non maximus quam laoreet auctor. Donec eu ultrices metus. </a:t>
            </a:r>
            <a:endParaRPr sz="700"/>
          </a:p>
        </p:txBody>
      </p:sp>
      <p:sp>
        <p:nvSpPr>
          <p:cNvPr id="210" name="Google Shape;210;p13"/>
          <p:cNvSpPr/>
          <p:nvPr/>
        </p:nvSpPr>
        <p:spPr>
          <a:xfrm flipH="1">
            <a:off x="7765615" y="-465279"/>
            <a:ext cx="1923430" cy="2477486"/>
          </a:xfrm>
          <a:custGeom>
            <a:rect b="b" l="l" r="r" t="t"/>
            <a:pathLst>
              <a:path extrusionOk="0" h="4954972" w="3846860">
                <a:moveTo>
                  <a:pt x="3846859" y="0"/>
                </a:moveTo>
                <a:lnTo>
                  <a:pt x="0" y="0"/>
                </a:lnTo>
                <a:lnTo>
                  <a:pt x="0" y="4954971"/>
                </a:lnTo>
                <a:lnTo>
                  <a:pt x="3846859" y="4954971"/>
                </a:lnTo>
                <a:lnTo>
                  <a:pt x="3846859" y="0"/>
                </a:lnTo>
                <a:close/>
              </a:path>
            </a:pathLst>
          </a:custGeom>
          <a:blipFill rotWithShape="1">
            <a:blip r:embed="rId4">
              <a:alphaModFix/>
            </a:blip>
            <a:stretch>
              <a:fillRect b="0" l="0" r="0" t="0"/>
            </a:stretch>
          </a:blipFill>
          <a:ln>
            <a:noFill/>
          </a:ln>
        </p:spPr>
      </p:sp>
      <p:sp>
        <p:nvSpPr>
          <p:cNvPr id="211" name="Google Shape;211;p13"/>
          <p:cNvSpPr/>
          <p:nvPr/>
        </p:nvSpPr>
        <p:spPr>
          <a:xfrm>
            <a:off x="-493285" y="-465279"/>
            <a:ext cx="1923430" cy="2477486"/>
          </a:xfrm>
          <a:custGeom>
            <a:rect b="b" l="l" r="r" t="t"/>
            <a:pathLst>
              <a:path extrusionOk="0" h="4954972" w="3846860">
                <a:moveTo>
                  <a:pt x="0" y="0"/>
                </a:moveTo>
                <a:lnTo>
                  <a:pt x="3846860" y="0"/>
                </a:lnTo>
                <a:lnTo>
                  <a:pt x="3846860" y="4954971"/>
                </a:lnTo>
                <a:lnTo>
                  <a:pt x="0" y="4954971"/>
                </a:lnTo>
                <a:lnTo>
                  <a:pt x="0" y="0"/>
                </a:lnTo>
                <a:close/>
              </a:path>
            </a:pathLst>
          </a:custGeom>
          <a:blipFill rotWithShape="1">
            <a:blip r:embed="rId4">
              <a:alphaModFix/>
            </a:blip>
            <a:stretch>
              <a:fillRect b="0" l="0" r="0" t="0"/>
            </a:stretch>
          </a:blipFill>
          <a:ln>
            <a:noFill/>
          </a:ln>
        </p:spPr>
      </p:sp>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3A29"/>
        </a:solidFill>
      </p:bgPr>
    </p:bg>
    <p:spTree>
      <p:nvGrpSpPr>
        <p:cNvPr id="215" name="Shape 215"/>
        <p:cNvGrpSpPr/>
        <p:nvPr/>
      </p:nvGrpSpPr>
      <p:grpSpPr>
        <a:xfrm>
          <a:off x="0" y="0"/>
          <a:ext cx="0" cy="0"/>
          <a:chOff x="0" y="0"/>
          <a:chExt cx="0" cy="0"/>
        </a:xfrm>
      </p:grpSpPr>
      <p:grpSp>
        <p:nvGrpSpPr>
          <p:cNvPr id="216" name="Google Shape;216;p14"/>
          <p:cNvGrpSpPr/>
          <p:nvPr/>
        </p:nvGrpSpPr>
        <p:grpSpPr>
          <a:xfrm>
            <a:off x="-387897" y="0"/>
            <a:ext cx="10324544" cy="6306227"/>
            <a:chOff x="0" y="0"/>
            <a:chExt cx="27532116" cy="16816605"/>
          </a:xfrm>
        </p:grpSpPr>
        <p:sp>
          <p:nvSpPr>
            <p:cNvPr id="217" name="Google Shape;217;p14"/>
            <p:cNvSpPr/>
            <p:nvPr/>
          </p:nvSpPr>
          <p:spPr>
            <a:xfrm>
              <a:off x="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218" name="Google Shape;218;p14"/>
            <p:cNvSpPr/>
            <p:nvPr/>
          </p:nvSpPr>
          <p:spPr>
            <a:xfrm>
              <a:off x="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219" name="Google Shape;219;p14"/>
            <p:cNvSpPr/>
            <p:nvPr/>
          </p:nvSpPr>
          <p:spPr>
            <a:xfrm>
              <a:off x="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220" name="Google Shape;220;p14"/>
            <p:cNvSpPr/>
            <p:nvPr/>
          </p:nvSpPr>
          <p:spPr>
            <a:xfrm>
              <a:off x="11012847"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221" name="Google Shape;221;p14"/>
            <p:cNvSpPr/>
            <p:nvPr/>
          </p:nvSpPr>
          <p:spPr>
            <a:xfrm>
              <a:off x="11012847"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222" name="Google Shape;222;p14"/>
            <p:cNvSpPr/>
            <p:nvPr/>
          </p:nvSpPr>
          <p:spPr>
            <a:xfrm>
              <a:off x="11012847"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223" name="Google Shape;223;p14"/>
            <p:cNvSpPr/>
            <p:nvPr/>
          </p:nvSpPr>
          <p:spPr>
            <a:xfrm>
              <a:off x="550642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224" name="Google Shape;224;p14"/>
            <p:cNvSpPr/>
            <p:nvPr/>
          </p:nvSpPr>
          <p:spPr>
            <a:xfrm>
              <a:off x="550642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225" name="Google Shape;225;p14"/>
            <p:cNvSpPr/>
            <p:nvPr/>
          </p:nvSpPr>
          <p:spPr>
            <a:xfrm>
              <a:off x="550642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226" name="Google Shape;226;p14"/>
            <p:cNvSpPr/>
            <p:nvPr/>
          </p:nvSpPr>
          <p:spPr>
            <a:xfrm>
              <a:off x="1651927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227" name="Google Shape;227;p14"/>
            <p:cNvSpPr/>
            <p:nvPr/>
          </p:nvSpPr>
          <p:spPr>
            <a:xfrm>
              <a:off x="1651927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228" name="Google Shape;228;p14"/>
            <p:cNvSpPr/>
            <p:nvPr/>
          </p:nvSpPr>
          <p:spPr>
            <a:xfrm>
              <a:off x="1651927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229" name="Google Shape;229;p14"/>
            <p:cNvSpPr/>
            <p:nvPr/>
          </p:nvSpPr>
          <p:spPr>
            <a:xfrm>
              <a:off x="2202569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230" name="Google Shape;230;p14"/>
            <p:cNvSpPr/>
            <p:nvPr/>
          </p:nvSpPr>
          <p:spPr>
            <a:xfrm>
              <a:off x="2202569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231" name="Google Shape;231;p14"/>
            <p:cNvSpPr/>
            <p:nvPr/>
          </p:nvSpPr>
          <p:spPr>
            <a:xfrm>
              <a:off x="2202569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grpSp>
      <p:pic>
        <p:nvPicPr>
          <p:cNvPr id="232" name="Google Shape;232;p14"/>
          <p:cNvPicPr preferRelativeResize="0"/>
          <p:nvPr/>
        </p:nvPicPr>
        <p:blipFill>
          <a:blip r:embed="rId4">
            <a:alphaModFix/>
          </a:blip>
          <a:stretch>
            <a:fillRect/>
          </a:stretch>
        </p:blipFill>
        <p:spPr>
          <a:xfrm>
            <a:off x="3020988" y="1055150"/>
            <a:ext cx="3099862" cy="3321950"/>
          </a:xfrm>
          <a:prstGeom prst="rect">
            <a:avLst/>
          </a:prstGeom>
          <a:noFill/>
          <a:ln>
            <a:noFill/>
          </a:ln>
        </p:spPr>
      </p:pic>
      <p:sp>
        <p:nvSpPr>
          <p:cNvPr id="233" name="Google Shape;233;p14"/>
          <p:cNvSpPr/>
          <p:nvPr/>
        </p:nvSpPr>
        <p:spPr>
          <a:xfrm rot="-268956">
            <a:off x="2520348" y="681301"/>
            <a:ext cx="4145894" cy="4114800"/>
          </a:xfrm>
          <a:custGeom>
            <a:rect b="b" l="l" r="r" t="t"/>
            <a:pathLst>
              <a:path extrusionOk="0" h="8229600" w="8291788">
                <a:moveTo>
                  <a:pt x="0" y="0"/>
                </a:moveTo>
                <a:lnTo>
                  <a:pt x="8291788" y="0"/>
                </a:lnTo>
                <a:lnTo>
                  <a:pt x="8291788" y="8229600"/>
                </a:lnTo>
                <a:lnTo>
                  <a:pt x="0" y="8229600"/>
                </a:lnTo>
                <a:lnTo>
                  <a:pt x="0" y="0"/>
                </a:lnTo>
                <a:close/>
              </a:path>
            </a:pathLst>
          </a:custGeom>
          <a:blipFill rotWithShape="1">
            <a:blip r:embed="rId5">
              <a:alphaModFix/>
            </a:blip>
            <a:stretch>
              <a:fillRect b="0" l="0" r="0" t="0"/>
            </a:stretch>
          </a:blipFill>
          <a:ln>
            <a:noFill/>
          </a:ln>
        </p:spPr>
      </p:sp>
      <p:grpSp>
        <p:nvGrpSpPr>
          <p:cNvPr id="234" name="Google Shape;234;p14"/>
          <p:cNvGrpSpPr/>
          <p:nvPr/>
        </p:nvGrpSpPr>
        <p:grpSpPr>
          <a:xfrm>
            <a:off x="315134" y="198387"/>
            <a:ext cx="2452694" cy="4744633"/>
            <a:chOff x="-3810" y="0"/>
            <a:chExt cx="1489698" cy="2881758"/>
          </a:xfrm>
        </p:grpSpPr>
        <p:sp>
          <p:nvSpPr>
            <p:cNvPr id="235" name="Google Shape;235;p14"/>
            <p:cNvSpPr/>
            <p:nvPr/>
          </p:nvSpPr>
          <p:spPr>
            <a:xfrm>
              <a:off x="10160" y="16510"/>
              <a:ext cx="1460488" cy="2855089"/>
            </a:xfrm>
            <a:custGeom>
              <a:rect b="b" l="l" r="r" t="t"/>
              <a:pathLst>
                <a:path extrusionOk="0" h="2855089" w="1460488">
                  <a:moveTo>
                    <a:pt x="1460488" y="2855089"/>
                  </a:moveTo>
                  <a:lnTo>
                    <a:pt x="0" y="2847469"/>
                  </a:lnTo>
                  <a:lnTo>
                    <a:pt x="0" y="1003446"/>
                  </a:lnTo>
                  <a:lnTo>
                    <a:pt x="17780" y="19050"/>
                  </a:lnTo>
                  <a:lnTo>
                    <a:pt x="726088" y="0"/>
                  </a:lnTo>
                  <a:lnTo>
                    <a:pt x="1441438" y="5080"/>
                  </a:lnTo>
                  <a:close/>
                </a:path>
              </a:pathLst>
            </a:custGeom>
            <a:solidFill>
              <a:srgbClr val="FFDDC5"/>
            </a:solidFill>
            <a:ln>
              <a:noFill/>
            </a:ln>
          </p:spPr>
        </p:sp>
        <p:sp>
          <p:nvSpPr>
            <p:cNvPr id="236" name="Google Shape;236;p14"/>
            <p:cNvSpPr/>
            <p:nvPr/>
          </p:nvSpPr>
          <p:spPr>
            <a:xfrm>
              <a:off x="-3810" y="0"/>
              <a:ext cx="1489698" cy="2881758"/>
            </a:xfrm>
            <a:custGeom>
              <a:rect b="b" l="l" r="r" t="t"/>
              <a:pathLst>
                <a:path extrusionOk="0" h="2881758" w="1489698">
                  <a:moveTo>
                    <a:pt x="1455408" y="21590"/>
                  </a:moveTo>
                  <a:cubicBezTo>
                    <a:pt x="1456678" y="34290"/>
                    <a:pt x="1456678" y="44450"/>
                    <a:pt x="1457948" y="54610"/>
                  </a:cubicBezTo>
                  <a:cubicBezTo>
                    <a:pt x="1460488" y="106981"/>
                    <a:pt x="1461758" y="168728"/>
                    <a:pt x="1464298" y="228270"/>
                  </a:cubicBezTo>
                  <a:cubicBezTo>
                    <a:pt x="1464298" y="314275"/>
                    <a:pt x="1476998" y="2010116"/>
                    <a:pt x="1483348" y="2096121"/>
                  </a:cubicBezTo>
                  <a:cubicBezTo>
                    <a:pt x="1489698" y="2226231"/>
                    <a:pt x="1485888" y="2358546"/>
                    <a:pt x="1485888" y="2488656"/>
                  </a:cubicBezTo>
                  <a:cubicBezTo>
                    <a:pt x="1485888" y="2603329"/>
                    <a:pt x="1487158" y="2709182"/>
                    <a:pt x="1488428" y="2820798"/>
                  </a:cubicBezTo>
                  <a:cubicBezTo>
                    <a:pt x="1488428" y="2842389"/>
                    <a:pt x="1488428" y="2856358"/>
                    <a:pt x="1488428" y="2880489"/>
                  </a:cubicBezTo>
                  <a:cubicBezTo>
                    <a:pt x="1465568" y="2880489"/>
                    <a:pt x="1445248" y="2881758"/>
                    <a:pt x="1425657" y="2880489"/>
                  </a:cubicBezTo>
                  <a:cubicBezTo>
                    <a:pt x="1354696" y="2875408"/>
                    <a:pt x="1282642" y="2881758"/>
                    <a:pt x="1211680" y="2876679"/>
                  </a:cubicBezTo>
                  <a:cubicBezTo>
                    <a:pt x="1169103" y="2872868"/>
                    <a:pt x="1127618" y="2875408"/>
                    <a:pt x="1085041" y="2872868"/>
                  </a:cubicBezTo>
                  <a:cubicBezTo>
                    <a:pt x="1065390" y="2871598"/>
                    <a:pt x="1045739" y="2870329"/>
                    <a:pt x="1026088" y="2869058"/>
                  </a:cubicBezTo>
                  <a:cubicBezTo>
                    <a:pt x="1014079" y="2869058"/>
                    <a:pt x="1003162" y="2870329"/>
                    <a:pt x="991153" y="2870329"/>
                  </a:cubicBezTo>
                  <a:cubicBezTo>
                    <a:pt x="960585" y="2869058"/>
                    <a:pt x="876523" y="2870329"/>
                    <a:pt x="845955" y="2869058"/>
                  </a:cubicBezTo>
                  <a:cubicBezTo>
                    <a:pt x="824120" y="2867789"/>
                    <a:pt x="387433" y="2876679"/>
                    <a:pt x="365599" y="2875408"/>
                  </a:cubicBezTo>
                  <a:cubicBezTo>
                    <a:pt x="360140" y="2875408"/>
                    <a:pt x="353590" y="2876679"/>
                    <a:pt x="348131" y="2876679"/>
                  </a:cubicBezTo>
                  <a:cubicBezTo>
                    <a:pt x="335031" y="2876679"/>
                    <a:pt x="323022" y="2877948"/>
                    <a:pt x="309921" y="2877948"/>
                  </a:cubicBezTo>
                  <a:cubicBezTo>
                    <a:pt x="277169" y="2877948"/>
                    <a:pt x="245510" y="2876679"/>
                    <a:pt x="212758" y="2875408"/>
                  </a:cubicBezTo>
                  <a:cubicBezTo>
                    <a:pt x="193107" y="2874139"/>
                    <a:pt x="173456" y="2872868"/>
                    <a:pt x="154897" y="2871598"/>
                  </a:cubicBezTo>
                  <a:cubicBezTo>
                    <a:pt x="119962" y="2870329"/>
                    <a:pt x="85027" y="2869058"/>
                    <a:pt x="48260" y="2869058"/>
                  </a:cubicBezTo>
                  <a:cubicBezTo>
                    <a:pt x="38100" y="2869058"/>
                    <a:pt x="29210" y="2869058"/>
                    <a:pt x="19050" y="2867789"/>
                  </a:cubicBezTo>
                  <a:cubicBezTo>
                    <a:pt x="10160" y="2866518"/>
                    <a:pt x="5080" y="2860168"/>
                    <a:pt x="7620" y="2851279"/>
                  </a:cubicBezTo>
                  <a:cubicBezTo>
                    <a:pt x="16510" y="2819445"/>
                    <a:pt x="12700" y="2764313"/>
                    <a:pt x="11430" y="2706976"/>
                  </a:cubicBezTo>
                  <a:cubicBezTo>
                    <a:pt x="10160" y="2590098"/>
                    <a:pt x="6350" y="2475424"/>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57734" y="30480"/>
                    <a:pt x="75202" y="29210"/>
                  </a:cubicBezTo>
                  <a:cubicBezTo>
                    <a:pt x="104678" y="25400"/>
                    <a:pt x="134154" y="22860"/>
                    <a:pt x="164722" y="20320"/>
                  </a:cubicBezTo>
                  <a:cubicBezTo>
                    <a:pt x="185465" y="17780"/>
                    <a:pt x="206208" y="16510"/>
                    <a:pt x="225859" y="13970"/>
                  </a:cubicBezTo>
                  <a:cubicBezTo>
                    <a:pt x="245510" y="11430"/>
                    <a:pt x="266252" y="8890"/>
                    <a:pt x="285903" y="8890"/>
                  </a:cubicBezTo>
                  <a:cubicBezTo>
                    <a:pt x="307738" y="7620"/>
                    <a:pt x="329572" y="10160"/>
                    <a:pt x="351406" y="8890"/>
                  </a:cubicBezTo>
                  <a:cubicBezTo>
                    <a:pt x="378699" y="8890"/>
                    <a:pt x="873248" y="6350"/>
                    <a:pt x="900541" y="5080"/>
                  </a:cubicBezTo>
                  <a:cubicBezTo>
                    <a:pt x="926742" y="3810"/>
                    <a:pt x="952943" y="2540"/>
                    <a:pt x="980236" y="2540"/>
                  </a:cubicBezTo>
                  <a:cubicBezTo>
                    <a:pt x="1024997" y="1270"/>
                    <a:pt x="1068665" y="0"/>
                    <a:pt x="1113426" y="0"/>
                  </a:cubicBezTo>
                  <a:cubicBezTo>
                    <a:pt x="1131985" y="0"/>
                    <a:pt x="1151636" y="2540"/>
                    <a:pt x="1170195" y="2540"/>
                  </a:cubicBezTo>
                  <a:cubicBezTo>
                    <a:pt x="1221506" y="3810"/>
                    <a:pt x="1273908" y="5080"/>
                    <a:pt x="1325219" y="7620"/>
                  </a:cubicBezTo>
                  <a:cubicBezTo>
                    <a:pt x="1352512" y="8890"/>
                    <a:pt x="1379805" y="12700"/>
                    <a:pt x="1407098" y="16510"/>
                  </a:cubicBezTo>
                  <a:cubicBezTo>
                    <a:pt x="1413648" y="16510"/>
                    <a:pt x="1420199" y="16510"/>
                    <a:pt x="1425657" y="16510"/>
                  </a:cubicBezTo>
                  <a:cubicBezTo>
                    <a:pt x="1436358" y="17780"/>
                    <a:pt x="1445248" y="20320"/>
                    <a:pt x="1455408" y="21590"/>
                  </a:cubicBezTo>
                  <a:close/>
                  <a:moveTo>
                    <a:pt x="1465568" y="2863979"/>
                  </a:moveTo>
                  <a:cubicBezTo>
                    <a:pt x="1466838" y="2847468"/>
                    <a:pt x="1468108" y="2834768"/>
                    <a:pt x="1468108" y="2822068"/>
                  </a:cubicBezTo>
                  <a:cubicBezTo>
                    <a:pt x="1466838" y="2698155"/>
                    <a:pt x="1465568" y="2581277"/>
                    <a:pt x="1465568" y="2455577"/>
                  </a:cubicBezTo>
                  <a:cubicBezTo>
                    <a:pt x="1465568" y="2398241"/>
                    <a:pt x="1468108" y="2340904"/>
                    <a:pt x="1466838" y="2283567"/>
                  </a:cubicBezTo>
                  <a:cubicBezTo>
                    <a:pt x="1466838" y="2230641"/>
                    <a:pt x="1465568" y="2175510"/>
                    <a:pt x="1464298" y="2122584"/>
                  </a:cubicBezTo>
                  <a:cubicBezTo>
                    <a:pt x="1459218" y="2040989"/>
                    <a:pt x="1447788" y="351764"/>
                    <a:pt x="1447788" y="270169"/>
                  </a:cubicBezTo>
                  <a:cubicBezTo>
                    <a:pt x="1445248" y="201806"/>
                    <a:pt x="1442708" y="131238"/>
                    <a:pt x="1440168" y="63500"/>
                  </a:cubicBezTo>
                  <a:cubicBezTo>
                    <a:pt x="1438898" y="44450"/>
                    <a:pt x="1437628" y="43180"/>
                    <a:pt x="1422382" y="41910"/>
                  </a:cubicBezTo>
                  <a:cubicBezTo>
                    <a:pt x="1419107" y="41910"/>
                    <a:pt x="1416924" y="41910"/>
                    <a:pt x="1413648" y="40640"/>
                  </a:cubicBezTo>
                  <a:cubicBezTo>
                    <a:pt x="1386355" y="36830"/>
                    <a:pt x="1357971" y="31750"/>
                    <a:pt x="1330678" y="30480"/>
                  </a:cubicBezTo>
                  <a:cubicBezTo>
                    <a:pt x="1264083" y="26670"/>
                    <a:pt x="1196396" y="25400"/>
                    <a:pt x="1129802" y="22860"/>
                  </a:cubicBezTo>
                  <a:cubicBezTo>
                    <a:pt x="1119976" y="22860"/>
                    <a:pt x="1109059" y="22860"/>
                    <a:pt x="1099234" y="22860"/>
                  </a:cubicBezTo>
                  <a:cubicBezTo>
                    <a:pt x="1082858" y="22860"/>
                    <a:pt x="1066482" y="22860"/>
                    <a:pt x="1051198" y="22860"/>
                  </a:cubicBezTo>
                  <a:cubicBezTo>
                    <a:pt x="1016263" y="22860"/>
                    <a:pt x="981328" y="22860"/>
                    <a:pt x="947485" y="24130"/>
                  </a:cubicBezTo>
                  <a:cubicBezTo>
                    <a:pt x="918008" y="25400"/>
                    <a:pt x="421276" y="29210"/>
                    <a:pt x="391800" y="29210"/>
                  </a:cubicBezTo>
                  <a:cubicBezTo>
                    <a:pt x="343764" y="29210"/>
                    <a:pt x="295729" y="26670"/>
                    <a:pt x="247693" y="33020"/>
                  </a:cubicBezTo>
                  <a:cubicBezTo>
                    <a:pt x="222584" y="36830"/>
                    <a:pt x="198566" y="36830"/>
                    <a:pt x="174548" y="38100"/>
                  </a:cubicBezTo>
                  <a:cubicBezTo>
                    <a:pt x="133063" y="41910"/>
                    <a:pt x="91577"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8"/>
                  </a:cubicBezTo>
                  <a:cubicBezTo>
                    <a:pt x="31750" y="2825879"/>
                    <a:pt x="31750" y="2828418"/>
                    <a:pt x="31750" y="2832229"/>
                  </a:cubicBezTo>
                  <a:cubicBezTo>
                    <a:pt x="31750" y="2842389"/>
                    <a:pt x="35560" y="2846199"/>
                    <a:pt x="44450" y="2846199"/>
                  </a:cubicBezTo>
                  <a:cubicBezTo>
                    <a:pt x="59917" y="2846199"/>
                    <a:pt x="75202" y="2847468"/>
                    <a:pt x="89394" y="2847468"/>
                  </a:cubicBezTo>
                  <a:cubicBezTo>
                    <a:pt x="110137" y="2847468"/>
                    <a:pt x="131971" y="2844929"/>
                    <a:pt x="152714" y="2847468"/>
                  </a:cubicBezTo>
                  <a:cubicBezTo>
                    <a:pt x="186557" y="2851279"/>
                    <a:pt x="220400" y="2853818"/>
                    <a:pt x="254243" y="2852549"/>
                  </a:cubicBezTo>
                  <a:cubicBezTo>
                    <a:pt x="276078" y="2851279"/>
                    <a:pt x="296820" y="2853818"/>
                    <a:pt x="318655" y="2853818"/>
                  </a:cubicBezTo>
                  <a:cubicBezTo>
                    <a:pt x="350315" y="2853818"/>
                    <a:pt x="381974" y="2852549"/>
                    <a:pt x="413634" y="2853818"/>
                  </a:cubicBezTo>
                  <a:cubicBezTo>
                    <a:pt x="460578" y="2855089"/>
                    <a:pt x="975869" y="2844929"/>
                    <a:pt x="1023905" y="2847468"/>
                  </a:cubicBezTo>
                  <a:cubicBezTo>
                    <a:pt x="1044648" y="2848739"/>
                    <a:pt x="1065390" y="2850008"/>
                    <a:pt x="1085041" y="2850008"/>
                  </a:cubicBezTo>
                  <a:cubicBezTo>
                    <a:pt x="1121068" y="2852549"/>
                    <a:pt x="1156003" y="2848739"/>
                    <a:pt x="1192030" y="2852549"/>
                  </a:cubicBezTo>
                  <a:cubicBezTo>
                    <a:pt x="1221506" y="2855089"/>
                    <a:pt x="1250982" y="2855089"/>
                    <a:pt x="1280459" y="2857629"/>
                  </a:cubicBezTo>
                  <a:cubicBezTo>
                    <a:pt x="1324127" y="2861439"/>
                    <a:pt x="1367796" y="2863979"/>
                    <a:pt x="1411465" y="2865249"/>
                  </a:cubicBezTo>
                  <a:cubicBezTo>
                    <a:pt x="1427841" y="2865249"/>
                    <a:pt x="1445248" y="2863979"/>
                    <a:pt x="1465568" y="2863979"/>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237" name="Google Shape;237;p14"/>
          <p:cNvGrpSpPr/>
          <p:nvPr/>
        </p:nvGrpSpPr>
        <p:grpSpPr>
          <a:xfrm>
            <a:off x="6374081" y="198387"/>
            <a:ext cx="2452694" cy="4744633"/>
            <a:chOff x="-3810" y="0"/>
            <a:chExt cx="1489698" cy="2881758"/>
          </a:xfrm>
        </p:grpSpPr>
        <p:sp>
          <p:nvSpPr>
            <p:cNvPr id="238" name="Google Shape;238;p14"/>
            <p:cNvSpPr/>
            <p:nvPr/>
          </p:nvSpPr>
          <p:spPr>
            <a:xfrm>
              <a:off x="10160" y="16510"/>
              <a:ext cx="1460488" cy="2855089"/>
            </a:xfrm>
            <a:custGeom>
              <a:rect b="b" l="l" r="r" t="t"/>
              <a:pathLst>
                <a:path extrusionOk="0" h="2855089" w="1460488">
                  <a:moveTo>
                    <a:pt x="1460488" y="2855089"/>
                  </a:moveTo>
                  <a:lnTo>
                    <a:pt x="0" y="2847469"/>
                  </a:lnTo>
                  <a:lnTo>
                    <a:pt x="0" y="1003446"/>
                  </a:lnTo>
                  <a:lnTo>
                    <a:pt x="17780" y="19050"/>
                  </a:lnTo>
                  <a:lnTo>
                    <a:pt x="726088" y="0"/>
                  </a:lnTo>
                  <a:lnTo>
                    <a:pt x="1441438" y="5080"/>
                  </a:lnTo>
                  <a:close/>
                </a:path>
              </a:pathLst>
            </a:custGeom>
            <a:solidFill>
              <a:srgbClr val="FFDDC5"/>
            </a:solidFill>
            <a:ln>
              <a:noFill/>
            </a:ln>
          </p:spPr>
        </p:sp>
        <p:sp>
          <p:nvSpPr>
            <p:cNvPr id="239" name="Google Shape;239;p14"/>
            <p:cNvSpPr/>
            <p:nvPr/>
          </p:nvSpPr>
          <p:spPr>
            <a:xfrm>
              <a:off x="-3810" y="0"/>
              <a:ext cx="1489698" cy="2881758"/>
            </a:xfrm>
            <a:custGeom>
              <a:rect b="b" l="l" r="r" t="t"/>
              <a:pathLst>
                <a:path extrusionOk="0" h="2881758" w="1489698">
                  <a:moveTo>
                    <a:pt x="1455408" y="21590"/>
                  </a:moveTo>
                  <a:cubicBezTo>
                    <a:pt x="1456678" y="34290"/>
                    <a:pt x="1456678" y="44450"/>
                    <a:pt x="1457948" y="54610"/>
                  </a:cubicBezTo>
                  <a:cubicBezTo>
                    <a:pt x="1460488" y="106981"/>
                    <a:pt x="1461758" y="168728"/>
                    <a:pt x="1464298" y="228270"/>
                  </a:cubicBezTo>
                  <a:cubicBezTo>
                    <a:pt x="1464298" y="314275"/>
                    <a:pt x="1476998" y="2010116"/>
                    <a:pt x="1483348" y="2096121"/>
                  </a:cubicBezTo>
                  <a:cubicBezTo>
                    <a:pt x="1489698" y="2226231"/>
                    <a:pt x="1485888" y="2358546"/>
                    <a:pt x="1485888" y="2488656"/>
                  </a:cubicBezTo>
                  <a:cubicBezTo>
                    <a:pt x="1485888" y="2603329"/>
                    <a:pt x="1487158" y="2709182"/>
                    <a:pt x="1488428" y="2820798"/>
                  </a:cubicBezTo>
                  <a:cubicBezTo>
                    <a:pt x="1488428" y="2842389"/>
                    <a:pt x="1488428" y="2856358"/>
                    <a:pt x="1488428" y="2880489"/>
                  </a:cubicBezTo>
                  <a:cubicBezTo>
                    <a:pt x="1465568" y="2880489"/>
                    <a:pt x="1445248" y="2881758"/>
                    <a:pt x="1425657" y="2880489"/>
                  </a:cubicBezTo>
                  <a:cubicBezTo>
                    <a:pt x="1354696" y="2875408"/>
                    <a:pt x="1282642" y="2881758"/>
                    <a:pt x="1211680" y="2876679"/>
                  </a:cubicBezTo>
                  <a:cubicBezTo>
                    <a:pt x="1169103" y="2872868"/>
                    <a:pt x="1127618" y="2875408"/>
                    <a:pt x="1085041" y="2872868"/>
                  </a:cubicBezTo>
                  <a:cubicBezTo>
                    <a:pt x="1065390" y="2871598"/>
                    <a:pt x="1045739" y="2870329"/>
                    <a:pt x="1026088" y="2869058"/>
                  </a:cubicBezTo>
                  <a:cubicBezTo>
                    <a:pt x="1014079" y="2869058"/>
                    <a:pt x="1003162" y="2870329"/>
                    <a:pt x="991153" y="2870329"/>
                  </a:cubicBezTo>
                  <a:cubicBezTo>
                    <a:pt x="960585" y="2869058"/>
                    <a:pt x="876523" y="2870329"/>
                    <a:pt x="845955" y="2869058"/>
                  </a:cubicBezTo>
                  <a:cubicBezTo>
                    <a:pt x="824120" y="2867789"/>
                    <a:pt x="387433" y="2876679"/>
                    <a:pt x="365599" y="2875408"/>
                  </a:cubicBezTo>
                  <a:cubicBezTo>
                    <a:pt x="360140" y="2875408"/>
                    <a:pt x="353590" y="2876679"/>
                    <a:pt x="348131" y="2876679"/>
                  </a:cubicBezTo>
                  <a:cubicBezTo>
                    <a:pt x="335031" y="2876679"/>
                    <a:pt x="323022" y="2877948"/>
                    <a:pt x="309921" y="2877948"/>
                  </a:cubicBezTo>
                  <a:cubicBezTo>
                    <a:pt x="277169" y="2877948"/>
                    <a:pt x="245510" y="2876679"/>
                    <a:pt x="212758" y="2875408"/>
                  </a:cubicBezTo>
                  <a:cubicBezTo>
                    <a:pt x="193107" y="2874139"/>
                    <a:pt x="173456" y="2872868"/>
                    <a:pt x="154897" y="2871598"/>
                  </a:cubicBezTo>
                  <a:cubicBezTo>
                    <a:pt x="119962" y="2870329"/>
                    <a:pt x="85027" y="2869058"/>
                    <a:pt x="48260" y="2869058"/>
                  </a:cubicBezTo>
                  <a:cubicBezTo>
                    <a:pt x="38100" y="2869058"/>
                    <a:pt x="29210" y="2869058"/>
                    <a:pt x="19050" y="2867789"/>
                  </a:cubicBezTo>
                  <a:cubicBezTo>
                    <a:pt x="10160" y="2866518"/>
                    <a:pt x="5080" y="2860168"/>
                    <a:pt x="7620" y="2851279"/>
                  </a:cubicBezTo>
                  <a:cubicBezTo>
                    <a:pt x="16510" y="2819445"/>
                    <a:pt x="12700" y="2764313"/>
                    <a:pt x="11430" y="2706976"/>
                  </a:cubicBezTo>
                  <a:cubicBezTo>
                    <a:pt x="10160" y="2590098"/>
                    <a:pt x="6350" y="2475424"/>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57734" y="30480"/>
                    <a:pt x="75202" y="29210"/>
                  </a:cubicBezTo>
                  <a:cubicBezTo>
                    <a:pt x="104678" y="25400"/>
                    <a:pt x="134154" y="22860"/>
                    <a:pt x="164722" y="20320"/>
                  </a:cubicBezTo>
                  <a:cubicBezTo>
                    <a:pt x="185465" y="17780"/>
                    <a:pt x="206208" y="16510"/>
                    <a:pt x="225859" y="13970"/>
                  </a:cubicBezTo>
                  <a:cubicBezTo>
                    <a:pt x="245510" y="11430"/>
                    <a:pt x="266252" y="8890"/>
                    <a:pt x="285903" y="8890"/>
                  </a:cubicBezTo>
                  <a:cubicBezTo>
                    <a:pt x="307738" y="7620"/>
                    <a:pt x="329572" y="10160"/>
                    <a:pt x="351406" y="8890"/>
                  </a:cubicBezTo>
                  <a:cubicBezTo>
                    <a:pt x="378699" y="8890"/>
                    <a:pt x="873248" y="6350"/>
                    <a:pt x="900541" y="5080"/>
                  </a:cubicBezTo>
                  <a:cubicBezTo>
                    <a:pt x="926742" y="3810"/>
                    <a:pt x="952943" y="2540"/>
                    <a:pt x="980236" y="2540"/>
                  </a:cubicBezTo>
                  <a:cubicBezTo>
                    <a:pt x="1024997" y="1270"/>
                    <a:pt x="1068665" y="0"/>
                    <a:pt x="1113426" y="0"/>
                  </a:cubicBezTo>
                  <a:cubicBezTo>
                    <a:pt x="1131985" y="0"/>
                    <a:pt x="1151636" y="2540"/>
                    <a:pt x="1170195" y="2540"/>
                  </a:cubicBezTo>
                  <a:cubicBezTo>
                    <a:pt x="1221506" y="3810"/>
                    <a:pt x="1273908" y="5080"/>
                    <a:pt x="1325219" y="7620"/>
                  </a:cubicBezTo>
                  <a:cubicBezTo>
                    <a:pt x="1352512" y="8890"/>
                    <a:pt x="1379805" y="12700"/>
                    <a:pt x="1407098" y="16510"/>
                  </a:cubicBezTo>
                  <a:cubicBezTo>
                    <a:pt x="1413648" y="16510"/>
                    <a:pt x="1420199" y="16510"/>
                    <a:pt x="1425657" y="16510"/>
                  </a:cubicBezTo>
                  <a:cubicBezTo>
                    <a:pt x="1436358" y="17780"/>
                    <a:pt x="1445248" y="20320"/>
                    <a:pt x="1455408" y="21590"/>
                  </a:cubicBezTo>
                  <a:close/>
                  <a:moveTo>
                    <a:pt x="1465568" y="2863979"/>
                  </a:moveTo>
                  <a:cubicBezTo>
                    <a:pt x="1466838" y="2847468"/>
                    <a:pt x="1468108" y="2834768"/>
                    <a:pt x="1468108" y="2822068"/>
                  </a:cubicBezTo>
                  <a:cubicBezTo>
                    <a:pt x="1466838" y="2698155"/>
                    <a:pt x="1465568" y="2581277"/>
                    <a:pt x="1465568" y="2455577"/>
                  </a:cubicBezTo>
                  <a:cubicBezTo>
                    <a:pt x="1465568" y="2398241"/>
                    <a:pt x="1468108" y="2340904"/>
                    <a:pt x="1466838" y="2283567"/>
                  </a:cubicBezTo>
                  <a:cubicBezTo>
                    <a:pt x="1466838" y="2230641"/>
                    <a:pt x="1465568" y="2175510"/>
                    <a:pt x="1464298" y="2122584"/>
                  </a:cubicBezTo>
                  <a:cubicBezTo>
                    <a:pt x="1459218" y="2040989"/>
                    <a:pt x="1447788" y="351764"/>
                    <a:pt x="1447788" y="270169"/>
                  </a:cubicBezTo>
                  <a:cubicBezTo>
                    <a:pt x="1445248" y="201806"/>
                    <a:pt x="1442708" y="131238"/>
                    <a:pt x="1440168" y="63500"/>
                  </a:cubicBezTo>
                  <a:cubicBezTo>
                    <a:pt x="1438898" y="44450"/>
                    <a:pt x="1437628" y="43180"/>
                    <a:pt x="1422382" y="41910"/>
                  </a:cubicBezTo>
                  <a:cubicBezTo>
                    <a:pt x="1419107" y="41910"/>
                    <a:pt x="1416924" y="41910"/>
                    <a:pt x="1413648" y="40640"/>
                  </a:cubicBezTo>
                  <a:cubicBezTo>
                    <a:pt x="1386355" y="36830"/>
                    <a:pt x="1357971" y="31750"/>
                    <a:pt x="1330678" y="30480"/>
                  </a:cubicBezTo>
                  <a:cubicBezTo>
                    <a:pt x="1264083" y="26670"/>
                    <a:pt x="1196396" y="25400"/>
                    <a:pt x="1129802" y="22860"/>
                  </a:cubicBezTo>
                  <a:cubicBezTo>
                    <a:pt x="1119976" y="22860"/>
                    <a:pt x="1109059" y="22860"/>
                    <a:pt x="1099234" y="22860"/>
                  </a:cubicBezTo>
                  <a:cubicBezTo>
                    <a:pt x="1082858" y="22860"/>
                    <a:pt x="1066482" y="22860"/>
                    <a:pt x="1051198" y="22860"/>
                  </a:cubicBezTo>
                  <a:cubicBezTo>
                    <a:pt x="1016263" y="22860"/>
                    <a:pt x="981328" y="22860"/>
                    <a:pt x="947485" y="24130"/>
                  </a:cubicBezTo>
                  <a:cubicBezTo>
                    <a:pt x="918008" y="25400"/>
                    <a:pt x="421276" y="29210"/>
                    <a:pt x="391800" y="29210"/>
                  </a:cubicBezTo>
                  <a:cubicBezTo>
                    <a:pt x="343764" y="29210"/>
                    <a:pt x="295729" y="26670"/>
                    <a:pt x="247693" y="33020"/>
                  </a:cubicBezTo>
                  <a:cubicBezTo>
                    <a:pt x="222584" y="36830"/>
                    <a:pt x="198566" y="36830"/>
                    <a:pt x="174548" y="38100"/>
                  </a:cubicBezTo>
                  <a:cubicBezTo>
                    <a:pt x="133063" y="41910"/>
                    <a:pt x="91577"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8"/>
                  </a:cubicBezTo>
                  <a:cubicBezTo>
                    <a:pt x="31750" y="2825879"/>
                    <a:pt x="31750" y="2828418"/>
                    <a:pt x="31750" y="2832229"/>
                  </a:cubicBezTo>
                  <a:cubicBezTo>
                    <a:pt x="31750" y="2842389"/>
                    <a:pt x="35560" y="2846199"/>
                    <a:pt x="44450" y="2846199"/>
                  </a:cubicBezTo>
                  <a:cubicBezTo>
                    <a:pt x="59917" y="2846199"/>
                    <a:pt x="75202" y="2847468"/>
                    <a:pt x="89394" y="2847468"/>
                  </a:cubicBezTo>
                  <a:cubicBezTo>
                    <a:pt x="110137" y="2847468"/>
                    <a:pt x="131971" y="2844929"/>
                    <a:pt x="152714" y="2847468"/>
                  </a:cubicBezTo>
                  <a:cubicBezTo>
                    <a:pt x="186557" y="2851279"/>
                    <a:pt x="220400" y="2853818"/>
                    <a:pt x="254243" y="2852549"/>
                  </a:cubicBezTo>
                  <a:cubicBezTo>
                    <a:pt x="276078" y="2851279"/>
                    <a:pt x="296820" y="2853818"/>
                    <a:pt x="318655" y="2853818"/>
                  </a:cubicBezTo>
                  <a:cubicBezTo>
                    <a:pt x="350315" y="2853818"/>
                    <a:pt x="381974" y="2852549"/>
                    <a:pt x="413634" y="2853818"/>
                  </a:cubicBezTo>
                  <a:cubicBezTo>
                    <a:pt x="460578" y="2855089"/>
                    <a:pt x="975869" y="2844929"/>
                    <a:pt x="1023905" y="2847468"/>
                  </a:cubicBezTo>
                  <a:cubicBezTo>
                    <a:pt x="1044648" y="2848739"/>
                    <a:pt x="1065390" y="2850008"/>
                    <a:pt x="1085041" y="2850008"/>
                  </a:cubicBezTo>
                  <a:cubicBezTo>
                    <a:pt x="1121068" y="2852549"/>
                    <a:pt x="1156003" y="2848739"/>
                    <a:pt x="1192030" y="2852549"/>
                  </a:cubicBezTo>
                  <a:cubicBezTo>
                    <a:pt x="1221506" y="2855089"/>
                    <a:pt x="1250982" y="2855089"/>
                    <a:pt x="1280459" y="2857629"/>
                  </a:cubicBezTo>
                  <a:cubicBezTo>
                    <a:pt x="1324127" y="2861439"/>
                    <a:pt x="1367796" y="2863979"/>
                    <a:pt x="1411465" y="2865249"/>
                  </a:cubicBezTo>
                  <a:cubicBezTo>
                    <a:pt x="1427841" y="2865249"/>
                    <a:pt x="1445248" y="2863979"/>
                    <a:pt x="1465568" y="2863979"/>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240" name="Google Shape;240;p14"/>
          <p:cNvGrpSpPr/>
          <p:nvPr/>
        </p:nvGrpSpPr>
        <p:grpSpPr>
          <a:xfrm>
            <a:off x="6374081" y="1765490"/>
            <a:ext cx="2452694" cy="1610429"/>
            <a:chOff x="-3810" y="0"/>
            <a:chExt cx="1489698" cy="978129"/>
          </a:xfrm>
        </p:grpSpPr>
        <p:sp>
          <p:nvSpPr>
            <p:cNvPr id="241" name="Google Shape;241;p14"/>
            <p:cNvSpPr/>
            <p:nvPr/>
          </p:nvSpPr>
          <p:spPr>
            <a:xfrm>
              <a:off x="10160" y="16510"/>
              <a:ext cx="1460488" cy="951460"/>
            </a:xfrm>
            <a:custGeom>
              <a:rect b="b" l="l" r="r" t="t"/>
              <a:pathLst>
                <a:path extrusionOk="0" h="951460" w="1460488">
                  <a:moveTo>
                    <a:pt x="1460488" y="951460"/>
                  </a:moveTo>
                  <a:lnTo>
                    <a:pt x="0" y="943840"/>
                  </a:lnTo>
                  <a:lnTo>
                    <a:pt x="0" y="343218"/>
                  </a:lnTo>
                  <a:lnTo>
                    <a:pt x="17780" y="19050"/>
                  </a:lnTo>
                  <a:lnTo>
                    <a:pt x="726088" y="0"/>
                  </a:lnTo>
                  <a:lnTo>
                    <a:pt x="1441438" y="5080"/>
                  </a:lnTo>
                  <a:close/>
                </a:path>
              </a:pathLst>
            </a:custGeom>
            <a:solidFill>
              <a:srgbClr val="FFDDC5"/>
            </a:solidFill>
            <a:ln>
              <a:noFill/>
            </a:ln>
          </p:spPr>
        </p:sp>
        <p:sp>
          <p:nvSpPr>
            <p:cNvPr id="242" name="Google Shape;242;p14"/>
            <p:cNvSpPr/>
            <p:nvPr/>
          </p:nvSpPr>
          <p:spPr>
            <a:xfrm>
              <a:off x="-3810" y="0"/>
              <a:ext cx="1489698" cy="978129"/>
            </a:xfrm>
            <a:custGeom>
              <a:rect b="b" l="l" r="r" t="t"/>
              <a:pathLst>
                <a:path extrusionOk="0" h="978129" w="1489698">
                  <a:moveTo>
                    <a:pt x="1455408" y="21590"/>
                  </a:moveTo>
                  <a:cubicBezTo>
                    <a:pt x="1456678" y="34290"/>
                    <a:pt x="1456678" y="44450"/>
                    <a:pt x="1457948" y="54610"/>
                  </a:cubicBezTo>
                  <a:cubicBezTo>
                    <a:pt x="1460488" y="77526"/>
                    <a:pt x="1461758" y="96612"/>
                    <a:pt x="1464298" y="115016"/>
                  </a:cubicBezTo>
                  <a:cubicBezTo>
                    <a:pt x="1464298" y="141601"/>
                    <a:pt x="1476998" y="665788"/>
                    <a:pt x="1483348" y="692372"/>
                  </a:cubicBezTo>
                  <a:cubicBezTo>
                    <a:pt x="1489698" y="732589"/>
                    <a:pt x="1485888" y="773488"/>
                    <a:pt x="1485888" y="813705"/>
                  </a:cubicBezTo>
                  <a:cubicBezTo>
                    <a:pt x="1485888" y="849151"/>
                    <a:pt x="1487158" y="881870"/>
                    <a:pt x="1488428" y="917169"/>
                  </a:cubicBezTo>
                  <a:cubicBezTo>
                    <a:pt x="1488428" y="938760"/>
                    <a:pt x="1488428" y="952729"/>
                    <a:pt x="1488428" y="976860"/>
                  </a:cubicBezTo>
                  <a:cubicBezTo>
                    <a:pt x="1465568" y="976860"/>
                    <a:pt x="1445248" y="978129"/>
                    <a:pt x="1425657" y="976860"/>
                  </a:cubicBezTo>
                  <a:cubicBezTo>
                    <a:pt x="1354696" y="971779"/>
                    <a:pt x="1282642" y="978129"/>
                    <a:pt x="1211680" y="973050"/>
                  </a:cubicBezTo>
                  <a:cubicBezTo>
                    <a:pt x="1169103" y="969239"/>
                    <a:pt x="1127618" y="971779"/>
                    <a:pt x="1085041" y="969239"/>
                  </a:cubicBezTo>
                  <a:cubicBezTo>
                    <a:pt x="1065390" y="967969"/>
                    <a:pt x="1045739" y="966700"/>
                    <a:pt x="1026088" y="965429"/>
                  </a:cubicBezTo>
                  <a:cubicBezTo>
                    <a:pt x="1014079" y="965429"/>
                    <a:pt x="1003162" y="966700"/>
                    <a:pt x="991153" y="966700"/>
                  </a:cubicBezTo>
                  <a:cubicBezTo>
                    <a:pt x="960585" y="965429"/>
                    <a:pt x="876523" y="966700"/>
                    <a:pt x="845955" y="965429"/>
                  </a:cubicBezTo>
                  <a:cubicBezTo>
                    <a:pt x="824120" y="964160"/>
                    <a:pt x="387433" y="973050"/>
                    <a:pt x="365599" y="971779"/>
                  </a:cubicBezTo>
                  <a:cubicBezTo>
                    <a:pt x="360140" y="971779"/>
                    <a:pt x="353590" y="973050"/>
                    <a:pt x="348131" y="973050"/>
                  </a:cubicBezTo>
                  <a:cubicBezTo>
                    <a:pt x="335031" y="973050"/>
                    <a:pt x="323022" y="974319"/>
                    <a:pt x="309921" y="974319"/>
                  </a:cubicBezTo>
                  <a:cubicBezTo>
                    <a:pt x="277169" y="974319"/>
                    <a:pt x="245510" y="973050"/>
                    <a:pt x="212758" y="971779"/>
                  </a:cubicBezTo>
                  <a:cubicBezTo>
                    <a:pt x="193107" y="970510"/>
                    <a:pt x="173456" y="969239"/>
                    <a:pt x="154897" y="967969"/>
                  </a:cubicBezTo>
                  <a:cubicBezTo>
                    <a:pt x="119962" y="966700"/>
                    <a:pt x="85027" y="965429"/>
                    <a:pt x="48260" y="965429"/>
                  </a:cubicBezTo>
                  <a:cubicBezTo>
                    <a:pt x="38100" y="965429"/>
                    <a:pt x="29210" y="965429"/>
                    <a:pt x="19050" y="964160"/>
                  </a:cubicBezTo>
                  <a:cubicBezTo>
                    <a:pt x="10160" y="962889"/>
                    <a:pt x="5080" y="956539"/>
                    <a:pt x="7620" y="947650"/>
                  </a:cubicBezTo>
                  <a:cubicBezTo>
                    <a:pt x="16510" y="915952"/>
                    <a:pt x="12700" y="898911"/>
                    <a:pt x="11430" y="881188"/>
                  </a:cubicBezTo>
                  <a:cubicBezTo>
                    <a:pt x="10160" y="845061"/>
                    <a:pt x="6350" y="809615"/>
                    <a:pt x="7620" y="773488"/>
                  </a:cubicBezTo>
                  <a:cubicBezTo>
                    <a:pt x="5080" y="728499"/>
                    <a:pt x="0" y="171593"/>
                    <a:pt x="7620" y="125923"/>
                  </a:cubicBezTo>
                  <a:cubicBezTo>
                    <a:pt x="8890" y="117061"/>
                    <a:pt x="7620" y="107518"/>
                    <a:pt x="8890" y="98657"/>
                  </a:cubicBezTo>
                  <a:cubicBezTo>
                    <a:pt x="10160" y="84342"/>
                    <a:pt x="12700" y="68664"/>
                    <a:pt x="13970" y="44450"/>
                  </a:cubicBezTo>
                  <a:cubicBezTo>
                    <a:pt x="13970" y="41910"/>
                    <a:pt x="15240" y="39370"/>
                    <a:pt x="16510" y="38100"/>
                  </a:cubicBezTo>
                  <a:cubicBezTo>
                    <a:pt x="38100" y="35560"/>
                    <a:pt x="57734" y="30480"/>
                    <a:pt x="75202" y="29210"/>
                  </a:cubicBezTo>
                  <a:cubicBezTo>
                    <a:pt x="104678" y="25400"/>
                    <a:pt x="134154" y="22860"/>
                    <a:pt x="164722" y="20320"/>
                  </a:cubicBezTo>
                  <a:cubicBezTo>
                    <a:pt x="185465" y="17780"/>
                    <a:pt x="206208" y="16510"/>
                    <a:pt x="225859" y="13970"/>
                  </a:cubicBezTo>
                  <a:cubicBezTo>
                    <a:pt x="245510" y="11430"/>
                    <a:pt x="266252" y="8890"/>
                    <a:pt x="285903" y="8890"/>
                  </a:cubicBezTo>
                  <a:cubicBezTo>
                    <a:pt x="307738" y="7620"/>
                    <a:pt x="329572" y="10160"/>
                    <a:pt x="351406" y="8890"/>
                  </a:cubicBezTo>
                  <a:cubicBezTo>
                    <a:pt x="378699" y="8890"/>
                    <a:pt x="873248" y="6350"/>
                    <a:pt x="900541" y="5080"/>
                  </a:cubicBezTo>
                  <a:cubicBezTo>
                    <a:pt x="926742" y="3810"/>
                    <a:pt x="952943" y="2540"/>
                    <a:pt x="980236" y="2540"/>
                  </a:cubicBezTo>
                  <a:cubicBezTo>
                    <a:pt x="1024997" y="1270"/>
                    <a:pt x="1068665" y="0"/>
                    <a:pt x="1113426" y="0"/>
                  </a:cubicBezTo>
                  <a:cubicBezTo>
                    <a:pt x="1131985" y="0"/>
                    <a:pt x="1151636" y="2540"/>
                    <a:pt x="1170195" y="2540"/>
                  </a:cubicBezTo>
                  <a:cubicBezTo>
                    <a:pt x="1221506" y="3810"/>
                    <a:pt x="1273908" y="5080"/>
                    <a:pt x="1325219" y="7620"/>
                  </a:cubicBezTo>
                  <a:cubicBezTo>
                    <a:pt x="1352512" y="8890"/>
                    <a:pt x="1379805" y="12700"/>
                    <a:pt x="1407098" y="16510"/>
                  </a:cubicBezTo>
                  <a:cubicBezTo>
                    <a:pt x="1413648" y="16510"/>
                    <a:pt x="1420199" y="16510"/>
                    <a:pt x="1425657" y="16510"/>
                  </a:cubicBezTo>
                  <a:cubicBezTo>
                    <a:pt x="1436358" y="17780"/>
                    <a:pt x="1445248" y="20320"/>
                    <a:pt x="1455408" y="21590"/>
                  </a:cubicBezTo>
                  <a:close/>
                  <a:moveTo>
                    <a:pt x="1465568" y="960350"/>
                  </a:moveTo>
                  <a:cubicBezTo>
                    <a:pt x="1466838" y="943839"/>
                    <a:pt x="1468108" y="931139"/>
                    <a:pt x="1468108" y="918439"/>
                  </a:cubicBezTo>
                  <a:cubicBezTo>
                    <a:pt x="1466838" y="878462"/>
                    <a:pt x="1465568" y="842334"/>
                    <a:pt x="1465568" y="803481"/>
                  </a:cubicBezTo>
                  <a:cubicBezTo>
                    <a:pt x="1465568" y="785758"/>
                    <a:pt x="1468108" y="768035"/>
                    <a:pt x="1466838" y="750312"/>
                  </a:cubicBezTo>
                  <a:cubicBezTo>
                    <a:pt x="1466838" y="733952"/>
                    <a:pt x="1465568" y="716911"/>
                    <a:pt x="1464298" y="700552"/>
                  </a:cubicBezTo>
                  <a:cubicBezTo>
                    <a:pt x="1459218" y="675331"/>
                    <a:pt x="1447788" y="153189"/>
                    <a:pt x="1447788" y="127968"/>
                  </a:cubicBezTo>
                  <a:cubicBezTo>
                    <a:pt x="1445248" y="106837"/>
                    <a:pt x="1442708" y="85024"/>
                    <a:pt x="1440168" y="63500"/>
                  </a:cubicBezTo>
                  <a:cubicBezTo>
                    <a:pt x="1438898" y="44450"/>
                    <a:pt x="1437628" y="43180"/>
                    <a:pt x="1422382" y="41910"/>
                  </a:cubicBezTo>
                  <a:cubicBezTo>
                    <a:pt x="1419107" y="41910"/>
                    <a:pt x="1416924" y="41910"/>
                    <a:pt x="1413648" y="40640"/>
                  </a:cubicBezTo>
                  <a:cubicBezTo>
                    <a:pt x="1386355" y="36830"/>
                    <a:pt x="1357971" y="31750"/>
                    <a:pt x="1330678" y="30480"/>
                  </a:cubicBezTo>
                  <a:cubicBezTo>
                    <a:pt x="1264083" y="26670"/>
                    <a:pt x="1196396" y="25400"/>
                    <a:pt x="1129802" y="22860"/>
                  </a:cubicBezTo>
                  <a:cubicBezTo>
                    <a:pt x="1119976" y="22860"/>
                    <a:pt x="1109059" y="22860"/>
                    <a:pt x="1099234" y="22860"/>
                  </a:cubicBezTo>
                  <a:cubicBezTo>
                    <a:pt x="1082858" y="22860"/>
                    <a:pt x="1066482" y="22860"/>
                    <a:pt x="1051198" y="22860"/>
                  </a:cubicBezTo>
                  <a:cubicBezTo>
                    <a:pt x="1016263" y="22860"/>
                    <a:pt x="981328" y="22860"/>
                    <a:pt x="947485" y="24130"/>
                  </a:cubicBezTo>
                  <a:cubicBezTo>
                    <a:pt x="918008" y="25400"/>
                    <a:pt x="421276" y="29210"/>
                    <a:pt x="391800" y="29210"/>
                  </a:cubicBezTo>
                  <a:cubicBezTo>
                    <a:pt x="343764" y="29210"/>
                    <a:pt x="295729" y="26670"/>
                    <a:pt x="247693" y="33020"/>
                  </a:cubicBezTo>
                  <a:cubicBezTo>
                    <a:pt x="222584" y="36830"/>
                    <a:pt x="198566" y="36830"/>
                    <a:pt x="174548" y="38100"/>
                  </a:cubicBezTo>
                  <a:cubicBezTo>
                    <a:pt x="133063" y="41910"/>
                    <a:pt x="91577" y="45720"/>
                    <a:pt x="49530" y="50800"/>
                  </a:cubicBezTo>
                  <a:cubicBezTo>
                    <a:pt x="36830" y="50800"/>
                    <a:pt x="34290" y="53340"/>
                    <a:pt x="33020" y="66619"/>
                  </a:cubicBezTo>
                  <a:cubicBezTo>
                    <a:pt x="31750" y="78889"/>
                    <a:pt x="31750" y="91159"/>
                    <a:pt x="30480" y="103428"/>
                  </a:cubicBezTo>
                  <a:cubicBezTo>
                    <a:pt x="29210" y="123878"/>
                    <a:pt x="26670" y="143646"/>
                    <a:pt x="25400" y="164095"/>
                  </a:cubicBezTo>
                  <a:cubicBezTo>
                    <a:pt x="20320" y="185908"/>
                    <a:pt x="26670" y="718956"/>
                    <a:pt x="29210" y="740769"/>
                  </a:cubicBezTo>
                  <a:cubicBezTo>
                    <a:pt x="29210" y="763945"/>
                    <a:pt x="29210" y="787803"/>
                    <a:pt x="30480" y="810979"/>
                  </a:cubicBezTo>
                  <a:cubicBezTo>
                    <a:pt x="30480" y="828020"/>
                    <a:pt x="33020" y="845061"/>
                    <a:pt x="33020" y="862102"/>
                  </a:cubicBezTo>
                  <a:cubicBezTo>
                    <a:pt x="33020" y="880507"/>
                    <a:pt x="33020" y="898911"/>
                    <a:pt x="31750" y="918439"/>
                  </a:cubicBezTo>
                  <a:cubicBezTo>
                    <a:pt x="31750" y="922250"/>
                    <a:pt x="31750" y="924789"/>
                    <a:pt x="31750" y="928600"/>
                  </a:cubicBezTo>
                  <a:cubicBezTo>
                    <a:pt x="31750" y="938760"/>
                    <a:pt x="35560" y="942570"/>
                    <a:pt x="44450" y="942570"/>
                  </a:cubicBezTo>
                  <a:cubicBezTo>
                    <a:pt x="59917" y="942570"/>
                    <a:pt x="75202" y="943839"/>
                    <a:pt x="89394" y="943839"/>
                  </a:cubicBezTo>
                  <a:cubicBezTo>
                    <a:pt x="110137" y="943839"/>
                    <a:pt x="131971" y="941300"/>
                    <a:pt x="152714" y="943839"/>
                  </a:cubicBezTo>
                  <a:cubicBezTo>
                    <a:pt x="186557" y="947650"/>
                    <a:pt x="220400" y="950189"/>
                    <a:pt x="254243" y="948920"/>
                  </a:cubicBezTo>
                  <a:cubicBezTo>
                    <a:pt x="276078" y="947650"/>
                    <a:pt x="296820" y="950189"/>
                    <a:pt x="318655" y="950189"/>
                  </a:cubicBezTo>
                  <a:cubicBezTo>
                    <a:pt x="350315" y="950189"/>
                    <a:pt x="381974" y="948920"/>
                    <a:pt x="413634" y="950189"/>
                  </a:cubicBezTo>
                  <a:cubicBezTo>
                    <a:pt x="460578" y="951460"/>
                    <a:pt x="975869" y="941300"/>
                    <a:pt x="1023905" y="943839"/>
                  </a:cubicBezTo>
                  <a:cubicBezTo>
                    <a:pt x="1044648" y="945110"/>
                    <a:pt x="1065390" y="946379"/>
                    <a:pt x="1085041" y="946379"/>
                  </a:cubicBezTo>
                  <a:cubicBezTo>
                    <a:pt x="1121068" y="948920"/>
                    <a:pt x="1156003" y="945110"/>
                    <a:pt x="1192030" y="948920"/>
                  </a:cubicBezTo>
                  <a:cubicBezTo>
                    <a:pt x="1221506" y="951460"/>
                    <a:pt x="1250982" y="951460"/>
                    <a:pt x="1280459" y="954000"/>
                  </a:cubicBezTo>
                  <a:cubicBezTo>
                    <a:pt x="1324127" y="957810"/>
                    <a:pt x="1367796" y="960350"/>
                    <a:pt x="1411465" y="961620"/>
                  </a:cubicBezTo>
                  <a:cubicBezTo>
                    <a:pt x="1427841" y="961620"/>
                    <a:pt x="1445248" y="960350"/>
                    <a:pt x="1465568" y="960350"/>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243" name="Google Shape;243;p14"/>
          <p:cNvSpPr txBox="1"/>
          <p:nvPr/>
        </p:nvSpPr>
        <p:spPr>
          <a:xfrm>
            <a:off x="6787179" y="4260533"/>
            <a:ext cx="1628700" cy="363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Elaborate on what you</a:t>
            </a:r>
            <a:endParaRPr sz="700"/>
          </a:p>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want to discuss. </a:t>
            </a:r>
            <a:endParaRPr sz="700"/>
          </a:p>
        </p:txBody>
      </p:sp>
      <p:sp>
        <p:nvSpPr>
          <p:cNvPr id="244" name="Google Shape;244;p14"/>
          <p:cNvSpPr txBox="1"/>
          <p:nvPr/>
        </p:nvSpPr>
        <p:spPr>
          <a:xfrm>
            <a:off x="6778111" y="3657817"/>
            <a:ext cx="1646726"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DB2828"/>
                </a:solidFill>
                <a:latin typeface="Trochut"/>
                <a:ea typeface="Trochut"/>
                <a:cs typeface="Trochut"/>
                <a:sym typeface="Trochut"/>
              </a:rPr>
              <a:t>Main Point</a:t>
            </a:r>
            <a:endParaRPr sz="700"/>
          </a:p>
        </p:txBody>
      </p:sp>
      <p:grpSp>
        <p:nvGrpSpPr>
          <p:cNvPr id="245" name="Google Shape;245;p14"/>
          <p:cNvGrpSpPr/>
          <p:nvPr/>
        </p:nvGrpSpPr>
        <p:grpSpPr>
          <a:xfrm>
            <a:off x="315134" y="1765490"/>
            <a:ext cx="2452694" cy="1610429"/>
            <a:chOff x="-3810" y="0"/>
            <a:chExt cx="1489698" cy="978129"/>
          </a:xfrm>
        </p:grpSpPr>
        <p:sp>
          <p:nvSpPr>
            <p:cNvPr id="246" name="Google Shape;246;p14"/>
            <p:cNvSpPr/>
            <p:nvPr/>
          </p:nvSpPr>
          <p:spPr>
            <a:xfrm>
              <a:off x="10160" y="16510"/>
              <a:ext cx="1460488" cy="951460"/>
            </a:xfrm>
            <a:custGeom>
              <a:rect b="b" l="l" r="r" t="t"/>
              <a:pathLst>
                <a:path extrusionOk="0" h="951460" w="1460488">
                  <a:moveTo>
                    <a:pt x="1460488" y="951460"/>
                  </a:moveTo>
                  <a:lnTo>
                    <a:pt x="0" y="943840"/>
                  </a:lnTo>
                  <a:lnTo>
                    <a:pt x="0" y="343218"/>
                  </a:lnTo>
                  <a:lnTo>
                    <a:pt x="17780" y="19050"/>
                  </a:lnTo>
                  <a:lnTo>
                    <a:pt x="726088" y="0"/>
                  </a:lnTo>
                  <a:lnTo>
                    <a:pt x="1441438" y="5080"/>
                  </a:lnTo>
                  <a:close/>
                </a:path>
              </a:pathLst>
            </a:custGeom>
            <a:solidFill>
              <a:srgbClr val="FFDDC5"/>
            </a:solidFill>
            <a:ln>
              <a:noFill/>
            </a:ln>
          </p:spPr>
        </p:sp>
        <p:sp>
          <p:nvSpPr>
            <p:cNvPr id="247" name="Google Shape;247;p14"/>
            <p:cNvSpPr/>
            <p:nvPr/>
          </p:nvSpPr>
          <p:spPr>
            <a:xfrm>
              <a:off x="-3810" y="0"/>
              <a:ext cx="1489698" cy="978129"/>
            </a:xfrm>
            <a:custGeom>
              <a:rect b="b" l="l" r="r" t="t"/>
              <a:pathLst>
                <a:path extrusionOk="0" h="978129" w="1489698">
                  <a:moveTo>
                    <a:pt x="1455408" y="21590"/>
                  </a:moveTo>
                  <a:cubicBezTo>
                    <a:pt x="1456678" y="34290"/>
                    <a:pt x="1456678" y="44450"/>
                    <a:pt x="1457948" y="54610"/>
                  </a:cubicBezTo>
                  <a:cubicBezTo>
                    <a:pt x="1460488" y="77526"/>
                    <a:pt x="1461758" y="96612"/>
                    <a:pt x="1464298" y="115016"/>
                  </a:cubicBezTo>
                  <a:cubicBezTo>
                    <a:pt x="1464298" y="141601"/>
                    <a:pt x="1476998" y="665788"/>
                    <a:pt x="1483348" y="692372"/>
                  </a:cubicBezTo>
                  <a:cubicBezTo>
                    <a:pt x="1489698" y="732589"/>
                    <a:pt x="1485888" y="773488"/>
                    <a:pt x="1485888" y="813705"/>
                  </a:cubicBezTo>
                  <a:cubicBezTo>
                    <a:pt x="1485888" y="849151"/>
                    <a:pt x="1487158" y="881870"/>
                    <a:pt x="1488428" y="917169"/>
                  </a:cubicBezTo>
                  <a:cubicBezTo>
                    <a:pt x="1488428" y="938760"/>
                    <a:pt x="1488428" y="952729"/>
                    <a:pt x="1488428" y="976860"/>
                  </a:cubicBezTo>
                  <a:cubicBezTo>
                    <a:pt x="1465568" y="976860"/>
                    <a:pt x="1445248" y="978129"/>
                    <a:pt x="1425657" y="976860"/>
                  </a:cubicBezTo>
                  <a:cubicBezTo>
                    <a:pt x="1354696" y="971779"/>
                    <a:pt x="1282642" y="978129"/>
                    <a:pt x="1211680" y="973050"/>
                  </a:cubicBezTo>
                  <a:cubicBezTo>
                    <a:pt x="1169103" y="969239"/>
                    <a:pt x="1127618" y="971779"/>
                    <a:pt x="1085041" y="969239"/>
                  </a:cubicBezTo>
                  <a:cubicBezTo>
                    <a:pt x="1065390" y="967969"/>
                    <a:pt x="1045739" y="966700"/>
                    <a:pt x="1026088" y="965429"/>
                  </a:cubicBezTo>
                  <a:cubicBezTo>
                    <a:pt x="1014079" y="965429"/>
                    <a:pt x="1003162" y="966700"/>
                    <a:pt x="991153" y="966700"/>
                  </a:cubicBezTo>
                  <a:cubicBezTo>
                    <a:pt x="960585" y="965429"/>
                    <a:pt x="876523" y="966700"/>
                    <a:pt x="845955" y="965429"/>
                  </a:cubicBezTo>
                  <a:cubicBezTo>
                    <a:pt x="824120" y="964160"/>
                    <a:pt x="387433" y="973050"/>
                    <a:pt x="365599" y="971779"/>
                  </a:cubicBezTo>
                  <a:cubicBezTo>
                    <a:pt x="360140" y="971779"/>
                    <a:pt x="353590" y="973050"/>
                    <a:pt x="348131" y="973050"/>
                  </a:cubicBezTo>
                  <a:cubicBezTo>
                    <a:pt x="335031" y="973050"/>
                    <a:pt x="323022" y="974319"/>
                    <a:pt x="309921" y="974319"/>
                  </a:cubicBezTo>
                  <a:cubicBezTo>
                    <a:pt x="277169" y="974319"/>
                    <a:pt x="245510" y="973050"/>
                    <a:pt x="212758" y="971779"/>
                  </a:cubicBezTo>
                  <a:cubicBezTo>
                    <a:pt x="193107" y="970510"/>
                    <a:pt x="173456" y="969239"/>
                    <a:pt x="154897" y="967969"/>
                  </a:cubicBezTo>
                  <a:cubicBezTo>
                    <a:pt x="119962" y="966700"/>
                    <a:pt x="85027" y="965429"/>
                    <a:pt x="48260" y="965429"/>
                  </a:cubicBezTo>
                  <a:cubicBezTo>
                    <a:pt x="38100" y="965429"/>
                    <a:pt x="29210" y="965429"/>
                    <a:pt x="19050" y="964160"/>
                  </a:cubicBezTo>
                  <a:cubicBezTo>
                    <a:pt x="10160" y="962889"/>
                    <a:pt x="5080" y="956539"/>
                    <a:pt x="7620" y="947650"/>
                  </a:cubicBezTo>
                  <a:cubicBezTo>
                    <a:pt x="16510" y="915952"/>
                    <a:pt x="12700" y="898911"/>
                    <a:pt x="11430" y="881188"/>
                  </a:cubicBezTo>
                  <a:cubicBezTo>
                    <a:pt x="10160" y="845061"/>
                    <a:pt x="6350" y="809615"/>
                    <a:pt x="7620" y="773488"/>
                  </a:cubicBezTo>
                  <a:cubicBezTo>
                    <a:pt x="5080" y="728499"/>
                    <a:pt x="0" y="171593"/>
                    <a:pt x="7620" y="125923"/>
                  </a:cubicBezTo>
                  <a:cubicBezTo>
                    <a:pt x="8890" y="117061"/>
                    <a:pt x="7620" y="107518"/>
                    <a:pt x="8890" y="98657"/>
                  </a:cubicBezTo>
                  <a:cubicBezTo>
                    <a:pt x="10160" y="84342"/>
                    <a:pt x="12700" y="68664"/>
                    <a:pt x="13970" y="44450"/>
                  </a:cubicBezTo>
                  <a:cubicBezTo>
                    <a:pt x="13970" y="41910"/>
                    <a:pt x="15240" y="39370"/>
                    <a:pt x="16510" y="38100"/>
                  </a:cubicBezTo>
                  <a:cubicBezTo>
                    <a:pt x="38100" y="35560"/>
                    <a:pt x="57734" y="30480"/>
                    <a:pt x="75202" y="29210"/>
                  </a:cubicBezTo>
                  <a:cubicBezTo>
                    <a:pt x="104678" y="25400"/>
                    <a:pt x="134154" y="22860"/>
                    <a:pt x="164722" y="20320"/>
                  </a:cubicBezTo>
                  <a:cubicBezTo>
                    <a:pt x="185465" y="17780"/>
                    <a:pt x="206208" y="16510"/>
                    <a:pt x="225859" y="13970"/>
                  </a:cubicBezTo>
                  <a:cubicBezTo>
                    <a:pt x="245510" y="11430"/>
                    <a:pt x="266252" y="8890"/>
                    <a:pt x="285903" y="8890"/>
                  </a:cubicBezTo>
                  <a:cubicBezTo>
                    <a:pt x="307738" y="7620"/>
                    <a:pt x="329572" y="10160"/>
                    <a:pt x="351406" y="8890"/>
                  </a:cubicBezTo>
                  <a:cubicBezTo>
                    <a:pt x="378699" y="8890"/>
                    <a:pt x="873248" y="6350"/>
                    <a:pt x="900541" y="5080"/>
                  </a:cubicBezTo>
                  <a:cubicBezTo>
                    <a:pt x="926742" y="3810"/>
                    <a:pt x="952943" y="2540"/>
                    <a:pt x="980236" y="2540"/>
                  </a:cubicBezTo>
                  <a:cubicBezTo>
                    <a:pt x="1024997" y="1270"/>
                    <a:pt x="1068665" y="0"/>
                    <a:pt x="1113426" y="0"/>
                  </a:cubicBezTo>
                  <a:cubicBezTo>
                    <a:pt x="1131985" y="0"/>
                    <a:pt x="1151636" y="2540"/>
                    <a:pt x="1170195" y="2540"/>
                  </a:cubicBezTo>
                  <a:cubicBezTo>
                    <a:pt x="1221506" y="3810"/>
                    <a:pt x="1273908" y="5080"/>
                    <a:pt x="1325219" y="7620"/>
                  </a:cubicBezTo>
                  <a:cubicBezTo>
                    <a:pt x="1352512" y="8890"/>
                    <a:pt x="1379805" y="12700"/>
                    <a:pt x="1407098" y="16510"/>
                  </a:cubicBezTo>
                  <a:cubicBezTo>
                    <a:pt x="1413648" y="16510"/>
                    <a:pt x="1420199" y="16510"/>
                    <a:pt x="1425657" y="16510"/>
                  </a:cubicBezTo>
                  <a:cubicBezTo>
                    <a:pt x="1436358" y="17780"/>
                    <a:pt x="1445248" y="20320"/>
                    <a:pt x="1455408" y="21590"/>
                  </a:cubicBezTo>
                  <a:close/>
                  <a:moveTo>
                    <a:pt x="1465568" y="960350"/>
                  </a:moveTo>
                  <a:cubicBezTo>
                    <a:pt x="1466838" y="943839"/>
                    <a:pt x="1468108" y="931139"/>
                    <a:pt x="1468108" y="918439"/>
                  </a:cubicBezTo>
                  <a:cubicBezTo>
                    <a:pt x="1466838" y="878462"/>
                    <a:pt x="1465568" y="842334"/>
                    <a:pt x="1465568" y="803481"/>
                  </a:cubicBezTo>
                  <a:cubicBezTo>
                    <a:pt x="1465568" y="785758"/>
                    <a:pt x="1468108" y="768035"/>
                    <a:pt x="1466838" y="750312"/>
                  </a:cubicBezTo>
                  <a:cubicBezTo>
                    <a:pt x="1466838" y="733952"/>
                    <a:pt x="1465568" y="716911"/>
                    <a:pt x="1464298" y="700552"/>
                  </a:cubicBezTo>
                  <a:cubicBezTo>
                    <a:pt x="1459218" y="675331"/>
                    <a:pt x="1447788" y="153189"/>
                    <a:pt x="1447788" y="127968"/>
                  </a:cubicBezTo>
                  <a:cubicBezTo>
                    <a:pt x="1445248" y="106837"/>
                    <a:pt x="1442708" y="85024"/>
                    <a:pt x="1440168" y="63500"/>
                  </a:cubicBezTo>
                  <a:cubicBezTo>
                    <a:pt x="1438898" y="44450"/>
                    <a:pt x="1437628" y="43180"/>
                    <a:pt x="1422382" y="41910"/>
                  </a:cubicBezTo>
                  <a:cubicBezTo>
                    <a:pt x="1419107" y="41910"/>
                    <a:pt x="1416924" y="41910"/>
                    <a:pt x="1413648" y="40640"/>
                  </a:cubicBezTo>
                  <a:cubicBezTo>
                    <a:pt x="1386355" y="36830"/>
                    <a:pt x="1357971" y="31750"/>
                    <a:pt x="1330678" y="30480"/>
                  </a:cubicBezTo>
                  <a:cubicBezTo>
                    <a:pt x="1264083" y="26670"/>
                    <a:pt x="1196396" y="25400"/>
                    <a:pt x="1129802" y="22860"/>
                  </a:cubicBezTo>
                  <a:cubicBezTo>
                    <a:pt x="1119976" y="22860"/>
                    <a:pt x="1109059" y="22860"/>
                    <a:pt x="1099234" y="22860"/>
                  </a:cubicBezTo>
                  <a:cubicBezTo>
                    <a:pt x="1082858" y="22860"/>
                    <a:pt x="1066482" y="22860"/>
                    <a:pt x="1051198" y="22860"/>
                  </a:cubicBezTo>
                  <a:cubicBezTo>
                    <a:pt x="1016263" y="22860"/>
                    <a:pt x="981328" y="22860"/>
                    <a:pt x="947485" y="24130"/>
                  </a:cubicBezTo>
                  <a:cubicBezTo>
                    <a:pt x="918008" y="25400"/>
                    <a:pt x="421276" y="29210"/>
                    <a:pt x="391800" y="29210"/>
                  </a:cubicBezTo>
                  <a:cubicBezTo>
                    <a:pt x="343764" y="29210"/>
                    <a:pt x="295729" y="26670"/>
                    <a:pt x="247693" y="33020"/>
                  </a:cubicBezTo>
                  <a:cubicBezTo>
                    <a:pt x="222584" y="36830"/>
                    <a:pt x="198566" y="36830"/>
                    <a:pt x="174548" y="38100"/>
                  </a:cubicBezTo>
                  <a:cubicBezTo>
                    <a:pt x="133063" y="41910"/>
                    <a:pt x="91577" y="45720"/>
                    <a:pt x="49530" y="50800"/>
                  </a:cubicBezTo>
                  <a:cubicBezTo>
                    <a:pt x="36830" y="50800"/>
                    <a:pt x="34290" y="53340"/>
                    <a:pt x="33020" y="66619"/>
                  </a:cubicBezTo>
                  <a:cubicBezTo>
                    <a:pt x="31750" y="78889"/>
                    <a:pt x="31750" y="91159"/>
                    <a:pt x="30480" y="103428"/>
                  </a:cubicBezTo>
                  <a:cubicBezTo>
                    <a:pt x="29210" y="123878"/>
                    <a:pt x="26670" y="143646"/>
                    <a:pt x="25400" y="164095"/>
                  </a:cubicBezTo>
                  <a:cubicBezTo>
                    <a:pt x="20320" y="185908"/>
                    <a:pt x="26670" y="718956"/>
                    <a:pt x="29210" y="740769"/>
                  </a:cubicBezTo>
                  <a:cubicBezTo>
                    <a:pt x="29210" y="763945"/>
                    <a:pt x="29210" y="787803"/>
                    <a:pt x="30480" y="810979"/>
                  </a:cubicBezTo>
                  <a:cubicBezTo>
                    <a:pt x="30480" y="828020"/>
                    <a:pt x="33020" y="845061"/>
                    <a:pt x="33020" y="862102"/>
                  </a:cubicBezTo>
                  <a:cubicBezTo>
                    <a:pt x="33020" y="880507"/>
                    <a:pt x="33020" y="898911"/>
                    <a:pt x="31750" y="918439"/>
                  </a:cubicBezTo>
                  <a:cubicBezTo>
                    <a:pt x="31750" y="922250"/>
                    <a:pt x="31750" y="924789"/>
                    <a:pt x="31750" y="928600"/>
                  </a:cubicBezTo>
                  <a:cubicBezTo>
                    <a:pt x="31750" y="938760"/>
                    <a:pt x="35560" y="942570"/>
                    <a:pt x="44450" y="942570"/>
                  </a:cubicBezTo>
                  <a:cubicBezTo>
                    <a:pt x="59917" y="942570"/>
                    <a:pt x="75202" y="943839"/>
                    <a:pt x="89394" y="943839"/>
                  </a:cubicBezTo>
                  <a:cubicBezTo>
                    <a:pt x="110137" y="943839"/>
                    <a:pt x="131971" y="941300"/>
                    <a:pt x="152714" y="943839"/>
                  </a:cubicBezTo>
                  <a:cubicBezTo>
                    <a:pt x="186557" y="947650"/>
                    <a:pt x="220400" y="950189"/>
                    <a:pt x="254243" y="948920"/>
                  </a:cubicBezTo>
                  <a:cubicBezTo>
                    <a:pt x="276078" y="947650"/>
                    <a:pt x="296820" y="950189"/>
                    <a:pt x="318655" y="950189"/>
                  </a:cubicBezTo>
                  <a:cubicBezTo>
                    <a:pt x="350315" y="950189"/>
                    <a:pt x="381974" y="948920"/>
                    <a:pt x="413634" y="950189"/>
                  </a:cubicBezTo>
                  <a:cubicBezTo>
                    <a:pt x="460578" y="951460"/>
                    <a:pt x="975869" y="941300"/>
                    <a:pt x="1023905" y="943839"/>
                  </a:cubicBezTo>
                  <a:cubicBezTo>
                    <a:pt x="1044648" y="945110"/>
                    <a:pt x="1065390" y="946379"/>
                    <a:pt x="1085041" y="946379"/>
                  </a:cubicBezTo>
                  <a:cubicBezTo>
                    <a:pt x="1121068" y="948920"/>
                    <a:pt x="1156003" y="945110"/>
                    <a:pt x="1192030" y="948920"/>
                  </a:cubicBezTo>
                  <a:cubicBezTo>
                    <a:pt x="1221506" y="951460"/>
                    <a:pt x="1250982" y="951460"/>
                    <a:pt x="1280459" y="954000"/>
                  </a:cubicBezTo>
                  <a:cubicBezTo>
                    <a:pt x="1324127" y="957810"/>
                    <a:pt x="1367796" y="960350"/>
                    <a:pt x="1411465" y="961620"/>
                  </a:cubicBezTo>
                  <a:cubicBezTo>
                    <a:pt x="1427841" y="961620"/>
                    <a:pt x="1445248" y="960350"/>
                    <a:pt x="1465568" y="960350"/>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248" name="Google Shape;248;p14"/>
          <p:cNvSpPr/>
          <p:nvPr/>
        </p:nvSpPr>
        <p:spPr>
          <a:xfrm>
            <a:off x="2539269" y="411562"/>
            <a:ext cx="1288676" cy="1119977"/>
          </a:xfrm>
          <a:custGeom>
            <a:rect b="b" l="l" r="r" t="t"/>
            <a:pathLst>
              <a:path extrusionOk="0" h="2239953" w="2577352">
                <a:moveTo>
                  <a:pt x="0" y="0"/>
                </a:moveTo>
                <a:lnTo>
                  <a:pt x="2577352" y="0"/>
                </a:lnTo>
                <a:lnTo>
                  <a:pt x="2577352" y="2239954"/>
                </a:lnTo>
                <a:lnTo>
                  <a:pt x="0" y="2239954"/>
                </a:lnTo>
                <a:lnTo>
                  <a:pt x="0" y="0"/>
                </a:lnTo>
                <a:close/>
              </a:path>
            </a:pathLst>
          </a:custGeom>
          <a:blipFill rotWithShape="1">
            <a:blip r:embed="rId6">
              <a:alphaModFix/>
            </a:blip>
            <a:stretch>
              <a:fillRect b="0" l="0" r="0" t="0"/>
            </a:stretch>
          </a:blipFill>
          <a:ln>
            <a:noFill/>
          </a:ln>
        </p:spPr>
      </p:sp>
      <p:sp>
        <p:nvSpPr>
          <p:cNvPr id="249" name="Google Shape;249;p14"/>
          <p:cNvSpPr txBox="1"/>
          <p:nvPr/>
        </p:nvSpPr>
        <p:spPr>
          <a:xfrm>
            <a:off x="728231" y="1055154"/>
            <a:ext cx="1628700" cy="363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Elaborate on what you</a:t>
            </a:r>
            <a:endParaRPr sz="700"/>
          </a:p>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want to discuss. </a:t>
            </a:r>
            <a:endParaRPr sz="700"/>
          </a:p>
        </p:txBody>
      </p:sp>
      <p:sp>
        <p:nvSpPr>
          <p:cNvPr id="250" name="Google Shape;250;p14"/>
          <p:cNvSpPr txBox="1"/>
          <p:nvPr/>
        </p:nvSpPr>
        <p:spPr>
          <a:xfrm>
            <a:off x="719164" y="452438"/>
            <a:ext cx="1646725"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DB2828"/>
                </a:solidFill>
                <a:latin typeface="Trochut"/>
                <a:ea typeface="Trochut"/>
                <a:cs typeface="Trochut"/>
                <a:sym typeface="Trochut"/>
              </a:rPr>
              <a:t>Main Point</a:t>
            </a:r>
            <a:endParaRPr sz="700"/>
          </a:p>
        </p:txBody>
      </p:sp>
      <p:sp>
        <p:nvSpPr>
          <p:cNvPr id="251" name="Google Shape;251;p14"/>
          <p:cNvSpPr txBox="1"/>
          <p:nvPr/>
        </p:nvSpPr>
        <p:spPr>
          <a:xfrm>
            <a:off x="6787179" y="1055154"/>
            <a:ext cx="1628700" cy="363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Elaborate on what you</a:t>
            </a:r>
            <a:endParaRPr sz="700"/>
          </a:p>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want to discuss. </a:t>
            </a:r>
            <a:endParaRPr sz="700"/>
          </a:p>
        </p:txBody>
      </p:sp>
      <p:sp>
        <p:nvSpPr>
          <p:cNvPr id="252" name="Google Shape;252;p14"/>
          <p:cNvSpPr txBox="1"/>
          <p:nvPr/>
        </p:nvSpPr>
        <p:spPr>
          <a:xfrm>
            <a:off x="6778111" y="452438"/>
            <a:ext cx="1646726"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DB2828"/>
                </a:solidFill>
                <a:latin typeface="Trochut"/>
                <a:ea typeface="Trochut"/>
                <a:cs typeface="Trochut"/>
                <a:sym typeface="Trochut"/>
              </a:rPr>
              <a:t>Main Point</a:t>
            </a:r>
            <a:endParaRPr sz="700"/>
          </a:p>
        </p:txBody>
      </p:sp>
      <p:sp>
        <p:nvSpPr>
          <p:cNvPr id="253" name="Google Shape;253;p14"/>
          <p:cNvSpPr txBox="1"/>
          <p:nvPr/>
        </p:nvSpPr>
        <p:spPr>
          <a:xfrm>
            <a:off x="6787179" y="2657843"/>
            <a:ext cx="1628700" cy="363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Elaborate on what you</a:t>
            </a:r>
            <a:endParaRPr sz="700"/>
          </a:p>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want to discuss. </a:t>
            </a:r>
            <a:endParaRPr sz="700"/>
          </a:p>
        </p:txBody>
      </p:sp>
      <p:sp>
        <p:nvSpPr>
          <p:cNvPr id="254" name="Google Shape;254;p14"/>
          <p:cNvSpPr txBox="1"/>
          <p:nvPr/>
        </p:nvSpPr>
        <p:spPr>
          <a:xfrm>
            <a:off x="6778111" y="2055127"/>
            <a:ext cx="1646726"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DB2828"/>
                </a:solidFill>
                <a:latin typeface="Trochut"/>
                <a:ea typeface="Trochut"/>
                <a:cs typeface="Trochut"/>
                <a:sym typeface="Trochut"/>
              </a:rPr>
              <a:t>Main Point</a:t>
            </a:r>
            <a:endParaRPr sz="700"/>
          </a:p>
        </p:txBody>
      </p:sp>
      <p:sp>
        <p:nvSpPr>
          <p:cNvPr id="255" name="Google Shape;255;p14"/>
          <p:cNvSpPr txBox="1"/>
          <p:nvPr/>
        </p:nvSpPr>
        <p:spPr>
          <a:xfrm>
            <a:off x="728231" y="2657843"/>
            <a:ext cx="1628700" cy="363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Elaborate on what you</a:t>
            </a:r>
            <a:endParaRPr sz="700"/>
          </a:p>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want to discuss. </a:t>
            </a:r>
            <a:endParaRPr sz="700"/>
          </a:p>
        </p:txBody>
      </p:sp>
      <p:sp>
        <p:nvSpPr>
          <p:cNvPr id="256" name="Google Shape;256;p14"/>
          <p:cNvSpPr txBox="1"/>
          <p:nvPr/>
        </p:nvSpPr>
        <p:spPr>
          <a:xfrm>
            <a:off x="719164" y="2055127"/>
            <a:ext cx="1646725"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DB2828"/>
                </a:solidFill>
                <a:latin typeface="Trochut"/>
                <a:ea typeface="Trochut"/>
                <a:cs typeface="Trochut"/>
                <a:sym typeface="Trochut"/>
              </a:rPr>
              <a:t>Main Point</a:t>
            </a:r>
            <a:endParaRPr sz="700"/>
          </a:p>
        </p:txBody>
      </p:sp>
      <p:sp>
        <p:nvSpPr>
          <p:cNvPr id="257" name="Google Shape;257;p14"/>
          <p:cNvSpPr txBox="1"/>
          <p:nvPr/>
        </p:nvSpPr>
        <p:spPr>
          <a:xfrm>
            <a:off x="728231" y="4260533"/>
            <a:ext cx="1628700" cy="363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Elaborate on what you</a:t>
            </a:r>
            <a:endParaRPr sz="700"/>
          </a:p>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want to discuss. </a:t>
            </a:r>
            <a:endParaRPr sz="700"/>
          </a:p>
        </p:txBody>
      </p:sp>
      <p:sp>
        <p:nvSpPr>
          <p:cNvPr id="258" name="Google Shape;258;p14"/>
          <p:cNvSpPr txBox="1"/>
          <p:nvPr/>
        </p:nvSpPr>
        <p:spPr>
          <a:xfrm>
            <a:off x="719164" y="3657817"/>
            <a:ext cx="1646725"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DB2828"/>
                </a:solidFill>
                <a:latin typeface="Trochut"/>
                <a:ea typeface="Trochut"/>
                <a:cs typeface="Trochut"/>
                <a:sym typeface="Trochut"/>
              </a:rPr>
              <a:t>Main Point</a:t>
            </a:r>
            <a:endParaRPr sz="700"/>
          </a:p>
        </p:txBody>
      </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3A29"/>
        </a:solidFill>
      </p:bgPr>
    </p:bg>
    <p:spTree>
      <p:nvGrpSpPr>
        <p:cNvPr id="262" name="Shape 262"/>
        <p:cNvGrpSpPr/>
        <p:nvPr/>
      </p:nvGrpSpPr>
      <p:grpSpPr>
        <a:xfrm>
          <a:off x="0" y="0"/>
          <a:ext cx="0" cy="0"/>
          <a:chOff x="0" y="0"/>
          <a:chExt cx="0" cy="0"/>
        </a:xfrm>
      </p:grpSpPr>
      <p:grpSp>
        <p:nvGrpSpPr>
          <p:cNvPr id="263" name="Google Shape;263;p15"/>
          <p:cNvGrpSpPr/>
          <p:nvPr/>
        </p:nvGrpSpPr>
        <p:grpSpPr>
          <a:xfrm>
            <a:off x="-387897" y="0"/>
            <a:ext cx="10324544" cy="6306227"/>
            <a:chOff x="0" y="0"/>
            <a:chExt cx="27532116" cy="16816605"/>
          </a:xfrm>
        </p:grpSpPr>
        <p:sp>
          <p:nvSpPr>
            <p:cNvPr id="264" name="Google Shape;264;p15"/>
            <p:cNvSpPr/>
            <p:nvPr/>
          </p:nvSpPr>
          <p:spPr>
            <a:xfrm>
              <a:off x="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265" name="Google Shape;265;p15"/>
            <p:cNvSpPr/>
            <p:nvPr/>
          </p:nvSpPr>
          <p:spPr>
            <a:xfrm>
              <a:off x="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266" name="Google Shape;266;p15"/>
            <p:cNvSpPr/>
            <p:nvPr/>
          </p:nvSpPr>
          <p:spPr>
            <a:xfrm>
              <a:off x="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267" name="Google Shape;267;p15"/>
            <p:cNvSpPr/>
            <p:nvPr/>
          </p:nvSpPr>
          <p:spPr>
            <a:xfrm>
              <a:off x="11012847"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268" name="Google Shape;268;p15"/>
            <p:cNvSpPr/>
            <p:nvPr/>
          </p:nvSpPr>
          <p:spPr>
            <a:xfrm>
              <a:off x="11012847"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269" name="Google Shape;269;p15"/>
            <p:cNvSpPr/>
            <p:nvPr/>
          </p:nvSpPr>
          <p:spPr>
            <a:xfrm>
              <a:off x="11012847"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270" name="Google Shape;270;p15"/>
            <p:cNvSpPr/>
            <p:nvPr/>
          </p:nvSpPr>
          <p:spPr>
            <a:xfrm>
              <a:off x="550642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271" name="Google Shape;271;p15"/>
            <p:cNvSpPr/>
            <p:nvPr/>
          </p:nvSpPr>
          <p:spPr>
            <a:xfrm>
              <a:off x="550642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272" name="Google Shape;272;p15"/>
            <p:cNvSpPr/>
            <p:nvPr/>
          </p:nvSpPr>
          <p:spPr>
            <a:xfrm>
              <a:off x="550642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273" name="Google Shape;273;p15"/>
            <p:cNvSpPr/>
            <p:nvPr/>
          </p:nvSpPr>
          <p:spPr>
            <a:xfrm>
              <a:off x="1651927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274" name="Google Shape;274;p15"/>
            <p:cNvSpPr/>
            <p:nvPr/>
          </p:nvSpPr>
          <p:spPr>
            <a:xfrm>
              <a:off x="1651927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275" name="Google Shape;275;p15"/>
            <p:cNvSpPr/>
            <p:nvPr/>
          </p:nvSpPr>
          <p:spPr>
            <a:xfrm>
              <a:off x="1651927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276" name="Google Shape;276;p15"/>
            <p:cNvSpPr/>
            <p:nvPr/>
          </p:nvSpPr>
          <p:spPr>
            <a:xfrm>
              <a:off x="2202569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277" name="Google Shape;277;p15"/>
            <p:cNvSpPr/>
            <p:nvPr/>
          </p:nvSpPr>
          <p:spPr>
            <a:xfrm>
              <a:off x="2202569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278" name="Google Shape;278;p15"/>
            <p:cNvSpPr/>
            <p:nvPr/>
          </p:nvSpPr>
          <p:spPr>
            <a:xfrm>
              <a:off x="2202569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grpSp>
      <p:grpSp>
        <p:nvGrpSpPr>
          <p:cNvPr id="279" name="Google Shape;279;p15"/>
          <p:cNvGrpSpPr/>
          <p:nvPr/>
        </p:nvGrpSpPr>
        <p:grpSpPr>
          <a:xfrm>
            <a:off x="468051" y="1468465"/>
            <a:ext cx="2452694" cy="3317175"/>
            <a:chOff x="-3810" y="0"/>
            <a:chExt cx="1489698" cy="2014759"/>
          </a:xfrm>
        </p:grpSpPr>
        <p:sp>
          <p:nvSpPr>
            <p:cNvPr id="280" name="Google Shape;280;p15"/>
            <p:cNvSpPr/>
            <p:nvPr/>
          </p:nvSpPr>
          <p:spPr>
            <a:xfrm>
              <a:off x="10160" y="16510"/>
              <a:ext cx="1460488" cy="1988089"/>
            </a:xfrm>
            <a:custGeom>
              <a:rect b="b" l="l" r="r" t="t"/>
              <a:pathLst>
                <a:path extrusionOk="0" h="1988089" w="1460488">
                  <a:moveTo>
                    <a:pt x="1460488" y="1988089"/>
                  </a:moveTo>
                  <a:lnTo>
                    <a:pt x="0" y="1980469"/>
                  </a:lnTo>
                  <a:lnTo>
                    <a:pt x="0" y="702748"/>
                  </a:lnTo>
                  <a:lnTo>
                    <a:pt x="17780" y="19050"/>
                  </a:lnTo>
                  <a:lnTo>
                    <a:pt x="726088" y="0"/>
                  </a:lnTo>
                  <a:lnTo>
                    <a:pt x="1441438" y="5080"/>
                  </a:lnTo>
                  <a:close/>
                </a:path>
              </a:pathLst>
            </a:custGeom>
            <a:solidFill>
              <a:srgbClr val="FFDDC5"/>
            </a:solidFill>
            <a:ln>
              <a:noFill/>
            </a:ln>
          </p:spPr>
        </p:sp>
        <p:sp>
          <p:nvSpPr>
            <p:cNvPr id="281" name="Google Shape;281;p15"/>
            <p:cNvSpPr/>
            <p:nvPr/>
          </p:nvSpPr>
          <p:spPr>
            <a:xfrm>
              <a:off x="-3810" y="0"/>
              <a:ext cx="1489698" cy="2014759"/>
            </a:xfrm>
            <a:custGeom>
              <a:rect b="b" l="l" r="r" t="t"/>
              <a:pathLst>
                <a:path extrusionOk="0" h="2014759" w="1489698">
                  <a:moveTo>
                    <a:pt x="1455408" y="21590"/>
                  </a:moveTo>
                  <a:cubicBezTo>
                    <a:pt x="1456678" y="34290"/>
                    <a:pt x="1456678" y="44450"/>
                    <a:pt x="1457948" y="54610"/>
                  </a:cubicBezTo>
                  <a:cubicBezTo>
                    <a:pt x="1460488" y="93566"/>
                    <a:pt x="1461758" y="135883"/>
                    <a:pt x="1464298" y="176689"/>
                  </a:cubicBezTo>
                  <a:cubicBezTo>
                    <a:pt x="1464298" y="235631"/>
                    <a:pt x="1476998" y="1397848"/>
                    <a:pt x="1483348" y="1456790"/>
                  </a:cubicBezTo>
                  <a:cubicBezTo>
                    <a:pt x="1489698" y="1545958"/>
                    <a:pt x="1485888" y="1636638"/>
                    <a:pt x="1485888" y="1725807"/>
                  </a:cubicBezTo>
                  <a:cubicBezTo>
                    <a:pt x="1485888" y="1804397"/>
                    <a:pt x="1487158" y="1876941"/>
                    <a:pt x="1488428" y="1953799"/>
                  </a:cubicBezTo>
                  <a:cubicBezTo>
                    <a:pt x="1488428" y="1975389"/>
                    <a:pt x="1488428" y="1989359"/>
                    <a:pt x="1488428" y="2013489"/>
                  </a:cubicBezTo>
                  <a:cubicBezTo>
                    <a:pt x="1465568" y="2013489"/>
                    <a:pt x="1445248" y="2014759"/>
                    <a:pt x="1425657" y="2013489"/>
                  </a:cubicBezTo>
                  <a:cubicBezTo>
                    <a:pt x="1354696" y="2008409"/>
                    <a:pt x="1282642" y="2014759"/>
                    <a:pt x="1211680" y="2009679"/>
                  </a:cubicBezTo>
                  <a:cubicBezTo>
                    <a:pt x="1169103" y="2005869"/>
                    <a:pt x="1127618" y="2008409"/>
                    <a:pt x="1085041" y="2005869"/>
                  </a:cubicBezTo>
                  <a:cubicBezTo>
                    <a:pt x="1065390" y="2004599"/>
                    <a:pt x="1045739" y="2003329"/>
                    <a:pt x="1026088" y="2002059"/>
                  </a:cubicBezTo>
                  <a:cubicBezTo>
                    <a:pt x="1014079" y="2002059"/>
                    <a:pt x="1003162" y="2003329"/>
                    <a:pt x="991153" y="2003329"/>
                  </a:cubicBezTo>
                  <a:cubicBezTo>
                    <a:pt x="960585" y="2002059"/>
                    <a:pt x="876523" y="2003329"/>
                    <a:pt x="845955" y="2002059"/>
                  </a:cubicBezTo>
                  <a:cubicBezTo>
                    <a:pt x="824120" y="2000789"/>
                    <a:pt x="387433" y="2009679"/>
                    <a:pt x="365599" y="2008409"/>
                  </a:cubicBezTo>
                  <a:cubicBezTo>
                    <a:pt x="360140" y="2008409"/>
                    <a:pt x="353590" y="2009679"/>
                    <a:pt x="348131" y="2009679"/>
                  </a:cubicBezTo>
                  <a:cubicBezTo>
                    <a:pt x="335031" y="2009679"/>
                    <a:pt x="323022" y="2010949"/>
                    <a:pt x="309921" y="2010949"/>
                  </a:cubicBezTo>
                  <a:cubicBezTo>
                    <a:pt x="277169" y="2010949"/>
                    <a:pt x="245510" y="2009679"/>
                    <a:pt x="212758" y="2008409"/>
                  </a:cubicBezTo>
                  <a:cubicBezTo>
                    <a:pt x="193107" y="2007139"/>
                    <a:pt x="173456" y="2005869"/>
                    <a:pt x="154897" y="2004599"/>
                  </a:cubicBezTo>
                  <a:cubicBezTo>
                    <a:pt x="119962" y="2003329"/>
                    <a:pt x="85027" y="2002059"/>
                    <a:pt x="48260" y="2002059"/>
                  </a:cubicBezTo>
                  <a:cubicBezTo>
                    <a:pt x="38100" y="2002059"/>
                    <a:pt x="29210" y="2002059"/>
                    <a:pt x="19050" y="2000789"/>
                  </a:cubicBezTo>
                  <a:cubicBezTo>
                    <a:pt x="10160" y="1999519"/>
                    <a:pt x="5080" y="1993169"/>
                    <a:pt x="7620" y="1984279"/>
                  </a:cubicBezTo>
                  <a:cubicBezTo>
                    <a:pt x="16510" y="1952508"/>
                    <a:pt x="12700" y="1914724"/>
                    <a:pt x="11430" y="1875429"/>
                  </a:cubicBezTo>
                  <a:cubicBezTo>
                    <a:pt x="10160" y="1795329"/>
                    <a:pt x="6350" y="1716739"/>
                    <a:pt x="7620" y="1636638"/>
                  </a:cubicBezTo>
                  <a:cubicBezTo>
                    <a:pt x="5080" y="1536890"/>
                    <a:pt x="0" y="302130"/>
                    <a:pt x="7620" y="200870"/>
                  </a:cubicBezTo>
                  <a:cubicBezTo>
                    <a:pt x="8890" y="181223"/>
                    <a:pt x="7620" y="160064"/>
                    <a:pt x="8890" y="140417"/>
                  </a:cubicBezTo>
                  <a:cubicBezTo>
                    <a:pt x="10160" y="108679"/>
                    <a:pt x="12700" y="73918"/>
                    <a:pt x="13970" y="44450"/>
                  </a:cubicBezTo>
                  <a:cubicBezTo>
                    <a:pt x="13970" y="41910"/>
                    <a:pt x="15240" y="39370"/>
                    <a:pt x="16510" y="38100"/>
                  </a:cubicBezTo>
                  <a:cubicBezTo>
                    <a:pt x="38100" y="35560"/>
                    <a:pt x="57734" y="30480"/>
                    <a:pt x="75202" y="29210"/>
                  </a:cubicBezTo>
                  <a:cubicBezTo>
                    <a:pt x="104678" y="25400"/>
                    <a:pt x="134154" y="22860"/>
                    <a:pt x="164722" y="20320"/>
                  </a:cubicBezTo>
                  <a:cubicBezTo>
                    <a:pt x="185465" y="17780"/>
                    <a:pt x="206208" y="16510"/>
                    <a:pt x="225859" y="13970"/>
                  </a:cubicBezTo>
                  <a:cubicBezTo>
                    <a:pt x="245510" y="11430"/>
                    <a:pt x="266252" y="8890"/>
                    <a:pt x="285903" y="8890"/>
                  </a:cubicBezTo>
                  <a:cubicBezTo>
                    <a:pt x="307738" y="7620"/>
                    <a:pt x="329572" y="10160"/>
                    <a:pt x="351406" y="8890"/>
                  </a:cubicBezTo>
                  <a:cubicBezTo>
                    <a:pt x="378699" y="8890"/>
                    <a:pt x="873248" y="6350"/>
                    <a:pt x="900541" y="5080"/>
                  </a:cubicBezTo>
                  <a:cubicBezTo>
                    <a:pt x="926742" y="3810"/>
                    <a:pt x="952943" y="2540"/>
                    <a:pt x="980236" y="2540"/>
                  </a:cubicBezTo>
                  <a:cubicBezTo>
                    <a:pt x="1024997" y="1270"/>
                    <a:pt x="1068665" y="0"/>
                    <a:pt x="1113426" y="0"/>
                  </a:cubicBezTo>
                  <a:cubicBezTo>
                    <a:pt x="1131985" y="0"/>
                    <a:pt x="1151636" y="2540"/>
                    <a:pt x="1170195" y="2540"/>
                  </a:cubicBezTo>
                  <a:cubicBezTo>
                    <a:pt x="1221506" y="3810"/>
                    <a:pt x="1273908" y="5080"/>
                    <a:pt x="1325219" y="7620"/>
                  </a:cubicBezTo>
                  <a:cubicBezTo>
                    <a:pt x="1352512" y="8890"/>
                    <a:pt x="1379805" y="12700"/>
                    <a:pt x="1407098" y="16510"/>
                  </a:cubicBezTo>
                  <a:cubicBezTo>
                    <a:pt x="1413648" y="16510"/>
                    <a:pt x="1420199" y="16510"/>
                    <a:pt x="1425657" y="16510"/>
                  </a:cubicBezTo>
                  <a:cubicBezTo>
                    <a:pt x="1436358" y="17780"/>
                    <a:pt x="1445248" y="20320"/>
                    <a:pt x="1455408" y="21590"/>
                  </a:cubicBezTo>
                  <a:close/>
                  <a:moveTo>
                    <a:pt x="1465568" y="1996979"/>
                  </a:moveTo>
                  <a:cubicBezTo>
                    <a:pt x="1466838" y="1980469"/>
                    <a:pt x="1468108" y="1967769"/>
                    <a:pt x="1468108" y="1955069"/>
                  </a:cubicBezTo>
                  <a:cubicBezTo>
                    <a:pt x="1466838" y="1869384"/>
                    <a:pt x="1465568" y="1789283"/>
                    <a:pt x="1465568" y="1703137"/>
                  </a:cubicBezTo>
                  <a:cubicBezTo>
                    <a:pt x="1465568" y="1663843"/>
                    <a:pt x="1468108" y="1624548"/>
                    <a:pt x="1466838" y="1585253"/>
                  </a:cubicBezTo>
                  <a:cubicBezTo>
                    <a:pt x="1466838" y="1548981"/>
                    <a:pt x="1465568" y="1511198"/>
                    <a:pt x="1464298" y="1474926"/>
                  </a:cubicBezTo>
                  <a:cubicBezTo>
                    <a:pt x="1459218" y="1419006"/>
                    <a:pt x="1447788" y="261324"/>
                    <a:pt x="1447788" y="205404"/>
                  </a:cubicBezTo>
                  <a:cubicBezTo>
                    <a:pt x="1445248" y="158553"/>
                    <a:pt x="1442708" y="110190"/>
                    <a:pt x="1440168" y="63500"/>
                  </a:cubicBezTo>
                  <a:cubicBezTo>
                    <a:pt x="1438898" y="44450"/>
                    <a:pt x="1437628" y="43180"/>
                    <a:pt x="1422382" y="41910"/>
                  </a:cubicBezTo>
                  <a:cubicBezTo>
                    <a:pt x="1419107" y="41910"/>
                    <a:pt x="1416924" y="41910"/>
                    <a:pt x="1413648" y="40640"/>
                  </a:cubicBezTo>
                  <a:cubicBezTo>
                    <a:pt x="1386355" y="36830"/>
                    <a:pt x="1357971" y="31750"/>
                    <a:pt x="1330678" y="30480"/>
                  </a:cubicBezTo>
                  <a:cubicBezTo>
                    <a:pt x="1264083" y="26670"/>
                    <a:pt x="1196396" y="25400"/>
                    <a:pt x="1129802" y="22860"/>
                  </a:cubicBezTo>
                  <a:cubicBezTo>
                    <a:pt x="1119976" y="22860"/>
                    <a:pt x="1109059" y="22860"/>
                    <a:pt x="1099234" y="22860"/>
                  </a:cubicBezTo>
                  <a:cubicBezTo>
                    <a:pt x="1082858" y="22860"/>
                    <a:pt x="1066482" y="22860"/>
                    <a:pt x="1051198" y="22860"/>
                  </a:cubicBezTo>
                  <a:cubicBezTo>
                    <a:pt x="1016263" y="22860"/>
                    <a:pt x="981328" y="22860"/>
                    <a:pt x="947485" y="24130"/>
                  </a:cubicBezTo>
                  <a:cubicBezTo>
                    <a:pt x="918008" y="25400"/>
                    <a:pt x="421276" y="29210"/>
                    <a:pt x="391800" y="29210"/>
                  </a:cubicBezTo>
                  <a:cubicBezTo>
                    <a:pt x="343764" y="29210"/>
                    <a:pt x="295729" y="26670"/>
                    <a:pt x="247693" y="33020"/>
                  </a:cubicBezTo>
                  <a:cubicBezTo>
                    <a:pt x="222584" y="36830"/>
                    <a:pt x="198566" y="36830"/>
                    <a:pt x="174548" y="38100"/>
                  </a:cubicBezTo>
                  <a:cubicBezTo>
                    <a:pt x="133063" y="41910"/>
                    <a:pt x="91577" y="45720"/>
                    <a:pt x="49530" y="50800"/>
                  </a:cubicBezTo>
                  <a:cubicBezTo>
                    <a:pt x="36830" y="50800"/>
                    <a:pt x="34290" y="53340"/>
                    <a:pt x="33020" y="69384"/>
                  </a:cubicBezTo>
                  <a:cubicBezTo>
                    <a:pt x="31750" y="96588"/>
                    <a:pt x="31750" y="123792"/>
                    <a:pt x="30480" y="150996"/>
                  </a:cubicBezTo>
                  <a:cubicBezTo>
                    <a:pt x="29210" y="196336"/>
                    <a:pt x="26670" y="240165"/>
                    <a:pt x="25400" y="285505"/>
                  </a:cubicBezTo>
                  <a:cubicBezTo>
                    <a:pt x="20320" y="333868"/>
                    <a:pt x="26670" y="1515732"/>
                    <a:pt x="29210" y="1564094"/>
                  </a:cubicBezTo>
                  <a:cubicBezTo>
                    <a:pt x="29210" y="1615480"/>
                    <a:pt x="29210" y="1668376"/>
                    <a:pt x="30480" y="1719762"/>
                  </a:cubicBezTo>
                  <a:cubicBezTo>
                    <a:pt x="30480" y="1757545"/>
                    <a:pt x="33020" y="1795329"/>
                    <a:pt x="33020" y="1833112"/>
                  </a:cubicBezTo>
                  <a:cubicBezTo>
                    <a:pt x="33020" y="1873918"/>
                    <a:pt x="33020" y="1914724"/>
                    <a:pt x="31750" y="1955069"/>
                  </a:cubicBezTo>
                  <a:cubicBezTo>
                    <a:pt x="31750" y="1958879"/>
                    <a:pt x="31750" y="1961419"/>
                    <a:pt x="31750" y="1965229"/>
                  </a:cubicBezTo>
                  <a:cubicBezTo>
                    <a:pt x="31750" y="1975389"/>
                    <a:pt x="35560" y="1979199"/>
                    <a:pt x="44450" y="1979199"/>
                  </a:cubicBezTo>
                  <a:cubicBezTo>
                    <a:pt x="59917" y="1979199"/>
                    <a:pt x="75202" y="1980469"/>
                    <a:pt x="89394" y="1980469"/>
                  </a:cubicBezTo>
                  <a:cubicBezTo>
                    <a:pt x="110137" y="1980469"/>
                    <a:pt x="131971" y="1977929"/>
                    <a:pt x="152714" y="1980469"/>
                  </a:cubicBezTo>
                  <a:cubicBezTo>
                    <a:pt x="186557" y="1984279"/>
                    <a:pt x="220400" y="1986819"/>
                    <a:pt x="254243" y="1985549"/>
                  </a:cubicBezTo>
                  <a:cubicBezTo>
                    <a:pt x="276078" y="1984279"/>
                    <a:pt x="296820" y="1986819"/>
                    <a:pt x="318655" y="1986819"/>
                  </a:cubicBezTo>
                  <a:cubicBezTo>
                    <a:pt x="350315" y="1986819"/>
                    <a:pt x="381974" y="1985549"/>
                    <a:pt x="413634" y="1986819"/>
                  </a:cubicBezTo>
                  <a:cubicBezTo>
                    <a:pt x="460578" y="1988089"/>
                    <a:pt x="975869" y="1977929"/>
                    <a:pt x="1023905" y="1980469"/>
                  </a:cubicBezTo>
                  <a:cubicBezTo>
                    <a:pt x="1044648" y="1981739"/>
                    <a:pt x="1065390" y="1983009"/>
                    <a:pt x="1085041" y="1983009"/>
                  </a:cubicBezTo>
                  <a:cubicBezTo>
                    <a:pt x="1121068" y="1985549"/>
                    <a:pt x="1156003" y="1981739"/>
                    <a:pt x="1192030" y="1985549"/>
                  </a:cubicBezTo>
                  <a:cubicBezTo>
                    <a:pt x="1221506" y="1988089"/>
                    <a:pt x="1250982" y="1988089"/>
                    <a:pt x="1280459" y="1990629"/>
                  </a:cubicBezTo>
                  <a:cubicBezTo>
                    <a:pt x="1324127" y="1994439"/>
                    <a:pt x="1367796" y="1996979"/>
                    <a:pt x="1411465" y="1998249"/>
                  </a:cubicBezTo>
                  <a:cubicBezTo>
                    <a:pt x="1427841" y="1998249"/>
                    <a:pt x="1445248" y="1996979"/>
                    <a:pt x="1465568" y="1996979"/>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282" name="Google Shape;282;p15"/>
          <p:cNvGrpSpPr/>
          <p:nvPr/>
        </p:nvGrpSpPr>
        <p:grpSpPr>
          <a:xfrm>
            <a:off x="3344607" y="1468465"/>
            <a:ext cx="2452694" cy="3317175"/>
            <a:chOff x="-3810" y="0"/>
            <a:chExt cx="1489698" cy="2014759"/>
          </a:xfrm>
        </p:grpSpPr>
        <p:sp>
          <p:nvSpPr>
            <p:cNvPr id="283" name="Google Shape;283;p15"/>
            <p:cNvSpPr/>
            <p:nvPr/>
          </p:nvSpPr>
          <p:spPr>
            <a:xfrm>
              <a:off x="10160" y="16510"/>
              <a:ext cx="1460488" cy="1988089"/>
            </a:xfrm>
            <a:custGeom>
              <a:rect b="b" l="l" r="r" t="t"/>
              <a:pathLst>
                <a:path extrusionOk="0" h="1988089" w="1460488">
                  <a:moveTo>
                    <a:pt x="1460488" y="1988089"/>
                  </a:moveTo>
                  <a:lnTo>
                    <a:pt x="0" y="1980469"/>
                  </a:lnTo>
                  <a:lnTo>
                    <a:pt x="0" y="702748"/>
                  </a:lnTo>
                  <a:lnTo>
                    <a:pt x="17780" y="19050"/>
                  </a:lnTo>
                  <a:lnTo>
                    <a:pt x="726088" y="0"/>
                  </a:lnTo>
                  <a:lnTo>
                    <a:pt x="1441438" y="5080"/>
                  </a:lnTo>
                  <a:close/>
                </a:path>
              </a:pathLst>
            </a:custGeom>
            <a:solidFill>
              <a:srgbClr val="FFDDC5"/>
            </a:solidFill>
            <a:ln>
              <a:noFill/>
            </a:ln>
          </p:spPr>
        </p:sp>
        <p:sp>
          <p:nvSpPr>
            <p:cNvPr id="284" name="Google Shape;284;p15"/>
            <p:cNvSpPr/>
            <p:nvPr/>
          </p:nvSpPr>
          <p:spPr>
            <a:xfrm>
              <a:off x="-3810" y="0"/>
              <a:ext cx="1489698" cy="2014759"/>
            </a:xfrm>
            <a:custGeom>
              <a:rect b="b" l="l" r="r" t="t"/>
              <a:pathLst>
                <a:path extrusionOk="0" h="2014759" w="1489698">
                  <a:moveTo>
                    <a:pt x="1455408" y="21590"/>
                  </a:moveTo>
                  <a:cubicBezTo>
                    <a:pt x="1456678" y="34290"/>
                    <a:pt x="1456678" y="44450"/>
                    <a:pt x="1457948" y="54610"/>
                  </a:cubicBezTo>
                  <a:cubicBezTo>
                    <a:pt x="1460488" y="93566"/>
                    <a:pt x="1461758" y="135883"/>
                    <a:pt x="1464298" y="176689"/>
                  </a:cubicBezTo>
                  <a:cubicBezTo>
                    <a:pt x="1464298" y="235631"/>
                    <a:pt x="1476998" y="1397848"/>
                    <a:pt x="1483348" y="1456790"/>
                  </a:cubicBezTo>
                  <a:cubicBezTo>
                    <a:pt x="1489698" y="1545958"/>
                    <a:pt x="1485888" y="1636638"/>
                    <a:pt x="1485888" y="1725807"/>
                  </a:cubicBezTo>
                  <a:cubicBezTo>
                    <a:pt x="1485888" y="1804397"/>
                    <a:pt x="1487158" y="1876941"/>
                    <a:pt x="1488428" y="1953799"/>
                  </a:cubicBezTo>
                  <a:cubicBezTo>
                    <a:pt x="1488428" y="1975389"/>
                    <a:pt x="1488428" y="1989359"/>
                    <a:pt x="1488428" y="2013489"/>
                  </a:cubicBezTo>
                  <a:cubicBezTo>
                    <a:pt x="1465568" y="2013489"/>
                    <a:pt x="1445248" y="2014759"/>
                    <a:pt x="1425657" y="2013489"/>
                  </a:cubicBezTo>
                  <a:cubicBezTo>
                    <a:pt x="1354696" y="2008409"/>
                    <a:pt x="1282642" y="2014759"/>
                    <a:pt x="1211680" y="2009679"/>
                  </a:cubicBezTo>
                  <a:cubicBezTo>
                    <a:pt x="1169103" y="2005869"/>
                    <a:pt x="1127618" y="2008409"/>
                    <a:pt x="1085041" y="2005869"/>
                  </a:cubicBezTo>
                  <a:cubicBezTo>
                    <a:pt x="1065390" y="2004599"/>
                    <a:pt x="1045739" y="2003329"/>
                    <a:pt x="1026088" y="2002059"/>
                  </a:cubicBezTo>
                  <a:cubicBezTo>
                    <a:pt x="1014079" y="2002059"/>
                    <a:pt x="1003162" y="2003329"/>
                    <a:pt x="991153" y="2003329"/>
                  </a:cubicBezTo>
                  <a:cubicBezTo>
                    <a:pt x="960585" y="2002059"/>
                    <a:pt x="876523" y="2003329"/>
                    <a:pt x="845955" y="2002059"/>
                  </a:cubicBezTo>
                  <a:cubicBezTo>
                    <a:pt x="824120" y="2000789"/>
                    <a:pt x="387433" y="2009679"/>
                    <a:pt x="365599" y="2008409"/>
                  </a:cubicBezTo>
                  <a:cubicBezTo>
                    <a:pt x="360140" y="2008409"/>
                    <a:pt x="353590" y="2009679"/>
                    <a:pt x="348131" y="2009679"/>
                  </a:cubicBezTo>
                  <a:cubicBezTo>
                    <a:pt x="335031" y="2009679"/>
                    <a:pt x="323022" y="2010949"/>
                    <a:pt x="309921" y="2010949"/>
                  </a:cubicBezTo>
                  <a:cubicBezTo>
                    <a:pt x="277169" y="2010949"/>
                    <a:pt x="245510" y="2009679"/>
                    <a:pt x="212758" y="2008409"/>
                  </a:cubicBezTo>
                  <a:cubicBezTo>
                    <a:pt x="193107" y="2007139"/>
                    <a:pt x="173456" y="2005869"/>
                    <a:pt x="154897" y="2004599"/>
                  </a:cubicBezTo>
                  <a:cubicBezTo>
                    <a:pt x="119962" y="2003329"/>
                    <a:pt x="85027" y="2002059"/>
                    <a:pt x="48260" y="2002059"/>
                  </a:cubicBezTo>
                  <a:cubicBezTo>
                    <a:pt x="38100" y="2002059"/>
                    <a:pt x="29210" y="2002059"/>
                    <a:pt x="19050" y="2000789"/>
                  </a:cubicBezTo>
                  <a:cubicBezTo>
                    <a:pt x="10160" y="1999519"/>
                    <a:pt x="5080" y="1993169"/>
                    <a:pt x="7620" y="1984279"/>
                  </a:cubicBezTo>
                  <a:cubicBezTo>
                    <a:pt x="16510" y="1952508"/>
                    <a:pt x="12700" y="1914724"/>
                    <a:pt x="11430" y="1875429"/>
                  </a:cubicBezTo>
                  <a:cubicBezTo>
                    <a:pt x="10160" y="1795329"/>
                    <a:pt x="6350" y="1716739"/>
                    <a:pt x="7620" y="1636638"/>
                  </a:cubicBezTo>
                  <a:cubicBezTo>
                    <a:pt x="5080" y="1536890"/>
                    <a:pt x="0" y="302130"/>
                    <a:pt x="7620" y="200870"/>
                  </a:cubicBezTo>
                  <a:cubicBezTo>
                    <a:pt x="8890" y="181223"/>
                    <a:pt x="7620" y="160064"/>
                    <a:pt x="8890" y="140417"/>
                  </a:cubicBezTo>
                  <a:cubicBezTo>
                    <a:pt x="10160" y="108679"/>
                    <a:pt x="12700" y="73918"/>
                    <a:pt x="13970" y="44450"/>
                  </a:cubicBezTo>
                  <a:cubicBezTo>
                    <a:pt x="13970" y="41910"/>
                    <a:pt x="15240" y="39370"/>
                    <a:pt x="16510" y="38100"/>
                  </a:cubicBezTo>
                  <a:cubicBezTo>
                    <a:pt x="38100" y="35560"/>
                    <a:pt x="57734" y="30480"/>
                    <a:pt x="75202" y="29210"/>
                  </a:cubicBezTo>
                  <a:cubicBezTo>
                    <a:pt x="104678" y="25400"/>
                    <a:pt x="134154" y="22860"/>
                    <a:pt x="164722" y="20320"/>
                  </a:cubicBezTo>
                  <a:cubicBezTo>
                    <a:pt x="185465" y="17780"/>
                    <a:pt x="206208" y="16510"/>
                    <a:pt x="225859" y="13970"/>
                  </a:cubicBezTo>
                  <a:cubicBezTo>
                    <a:pt x="245510" y="11430"/>
                    <a:pt x="266252" y="8890"/>
                    <a:pt x="285903" y="8890"/>
                  </a:cubicBezTo>
                  <a:cubicBezTo>
                    <a:pt x="307738" y="7620"/>
                    <a:pt x="329572" y="10160"/>
                    <a:pt x="351406" y="8890"/>
                  </a:cubicBezTo>
                  <a:cubicBezTo>
                    <a:pt x="378699" y="8890"/>
                    <a:pt x="873248" y="6350"/>
                    <a:pt x="900541" y="5080"/>
                  </a:cubicBezTo>
                  <a:cubicBezTo>
                    <a:pt x="926742" y="3810"/>
                    <a:pt x="952943" y="2540"/>
                    <a:pt x="980236" y="2540"/>
                  </a:cubicBezTo>
                  <a:cubicBezTo>
                    <a:pt x="1024997" y="1270"/>
                    <a:pt x="1068665" y="0"/>
                    <a:pt x="1113426" y="0"/>
                  </a:cubicBezTo>
                  <a:cubicBezTo>
                    <a:pt x="1131985" y="0"/>
                    <a:pt x="1151636" y="2540"/>
                    <a:pt x="1170195" y="2540"/>
                  </a:cubicBezTo>
                  <a:cubicBezTo>
                    <a:pt x="1221506" y="3810"/>
                    <a:pt x="1273908" y="5080"/>
                    <a:pt x="1325219" y="7620"/>
                  </a:cubicBezTo>
                  <a:cubicBezTo>
                    <a:pt x="1352512" y="8890"/>
                    <a:pt x="1379805" y="12700"/>
                    <a:pt x="1407098" y="16510"/>
                  </a:cubicBezTo>
                  <a:cubicBezTo>
                    <a:pt x="1413648" y="16510"/>
                    <a:pt x="1420199" y="16510"/>
                    <a:pt x="1425657" y="16510"/>
                  </a:cubicBezTo>
                  <a:cubicBezTo>
                    <a:pt x="1436358" y="17780"/>
                    <a:pt x="1445248" y="20320"/>
                    <a:pt x="1455408" y="21590"/>
                  </a:cubicBezTo>
                  <a:close/>
                  <a:moveTo>
                    <a:pt x="1465568" y="1996979"/>
                  </a:moveTo>
                  <a:cubicBezTo>
                    <a:pt x="1466838" y="1980469"/>
                    <a:pt x="1468108" y="1967769"/>
                    <a:pt x="1468108" y="1955069"/>
                  </a:cubicBezTo>
                  <a:cubicBezTo>
                    <a:pt x="1466838" y="1869384"/>
                    <a:pt x="1465568" y="1789283"/>
                    <a:pt x="1465568" y="1703137"/>
                  </a:cubicBezTo>
                  <a:cubicBezTo>
                    <a:pt x="1465568" y="1663843"/>
                    <a:pt x="1468108" y="1624548"/>
                    <a:pt x="1466838" y="1585253"/>
                  </a:cubicBezTo>
                  <a:cubicBezTo>
                    <a:pt x="1466838" y="1548981"/>
                    <a:pt x="1465568" y="1511198"/>
                    <a:pt x="1464298" y="1474926"/>
                  </a:cubicBezTo>
                  <a:cubicBezTo>
                    <a:pt x="1459218" y="1419006"/>
                    <a:pt x="1447788" y="261324"/>
                    <a:pt x="1447788" y="205404"/>
                  </a:cubicBezTo>
                  <a:cubicBezTo>
                    <a:pt x="1445248" y="158553"/>
                    <a:pt x="1442708" y="110190"/>
                    <a:pt x="1440168" y="63500"/>
                  </a:cubicBezTo>
                  <a:cubicBezTo>
                    <a:pt x="1438898" y="44450"/>
                    <a:pt x="1437628" y="43180"/>
                    <a:pt x="1422382" y="41910"/>
                  </a:cubicBezTo>
                  <a:cubicBezTo>
                    <a:pt x="1419107" y="41910"/>
                    <a:pt x="1416924" y="41910"/>
                    <a:pt x="1413648" y="40640"/>
                  </a:cubicBezTo>
                  <a:cubicBezTo>
                    <a:pt x="1386355" y="36830"/>
                    <a:pt x="1357971" y="31750"/>
                    <a:pt x="1330678" y="30480"/>
                  </a:cubicBezTo>
                  <a:cubicBezTo>
                    <a:pt x="1264083" y="26670"/>
                    <a:pt x="1196396" y="25400"/>
                    <a:pt x="1129802" y="22860"/>
                  </a:cubicBezTo>
                  <a:cubicBezTo>
                    <a:pt x="1119976" y="22860"/>
                    <a:pt x="1109059" y="22860"/>
                    <a:pt x="1099234" y="22860"/>
                  </a:cubicBezTo>
                  <a:cubicBezTo>
                    <a:pt x="1082858" y="22860"/>
                    <a:pt x="1066482" y="22860"/>
                    <a:pt x="1051198" y="22860"/>
                  </a:cubicBezTo>
                  <a:cubicBezTo>
                    <a:pt x="1016263" y="22860"/>
                    <a:pt x="981328" y="22860"/>
                    <a:pt x="947485" y="24130"/>
                  </a:cubicBezTo>
                  <a:cubicBezTo>
                    <a:pt x="918008" y="25400"/>
                    <a:pt x="421276" y="29210"/>
                    <a:pt x="391800" y="29210"/>
                  </a:cubicBezTo>
                  <a:cubicBezTo>
                    <a:pt x="343764" y="29210"/>
                    <a:pt x="295729" y="26670"/>
                    <a:pt x="247693" y="33020"/>
                  </a:cubicBezTo>
                  <a:cubicBezTo>
                    <a:pt x="222584" y="36830"/>
                    <a:pt x="198566" y="36830"/>
                    <a:pt x="174548" y="38100"/>
                  </a:cubicBezTo>
                  <a:cubicBezTo>
                    <a:pt x="133063" y="41910"/>
                    <a:pt x="91577" y="45720"/>
                    <a:pt x="49530" y="50800"/>
                  </a:cubicBezTo>
                  <a:cubicBezTo>
                    <a:pt x="36830" y="50800"/>
                    <a:pt x="34290" y="53340"/>
                    <a:pt x="33020" y="69384"/>
                  </a:cubicBezTo>
                  <a:cubicBezTo>
                    <a:pt x="31750" y="96588"/>
                    <a:pt x="31750" y="123792"/>
                    <a:pt x="30480" y="150996"/>
                  </a:cubicBezTo>
                  <a:cubicBezTo>
                    <a:pt x="29210" y="196336"/>
                    <a:pt x="26670" y="240165"/>
                    <a:pt x="25400" y="285505"/>
                  </a:cubicBezTo>
                  <a:cubicBezTo>
                    <a:pt x="20320" y="333868"/>
                    <a:pt x="26670" y="1515732"/>
                    <a:pt x="29210" y="1564094"/>
                  </a:cubicBezTo>
                  <a:cubicBezTo>
                    <a:pt x="29210" y="1615480"/>
                    <a:pt x="29210" y="1668376"/>
                    <a:pt x="30480" y="1719762"/>
                  </a:cubicBezTo>
                  <a:cubicBezTo>
                    <a:pt x="30480" y="1757545"/>
                    <a:pt x="33020" y="1795329"/>
                    <a:pt x="33020" y="1833112"/>
                  </a:cubicBezTo>
                  <a:cubicBezTo>
                    <a:pt x="33020" y="1873918"/>
                    <a:pt x="33020" y="1914724"/>
                    <a:pt x="31750" y="1955069"/>
                  </a:cubicBezTo>
                  <a:cubicBezTo>
                    <a:pt x="31750" y="1958879"/>
                    <a:pt x="31750" y="1961419"/>
                    <a:pt x="31750" y="1965229"/>
                  </a:cubicBezTo>
                  <a:cubicBezTo>
                    <a:pt x="31750" y="1975389"/>
                    <a:pt x="35560" y="1979199"/>
                    <a:pt x="44450" y="1979199"/>
                  </a:cubicBezTo>
                  <a:cubicBezTo>
                    <a:pt x="59917" y="1979199"/>
                    <a:pt x="75202" y="1980469"/>
                    <a:pt x="89394" y="1980469"/>
                  </a:cubicBezTo>
                  <a:cubicBezTo>
                    <a:pt x="110137" y="1980469"/>
                    <a:pt x="131971" y="1977929"/>
                    <a:pt x="152714" y="1980469"/>
                  </a:cubicBezTo>
                  <a:cubicBezTo>
                    <a:pt x="186557" y="1984279"/>
                    <a:pt x="220400" y="1986819"/>
                    <a:pt x="254243" y="1985549"/>
                  </a:cubicBezTo>
                  <a:cubicBezTo>
                    <a:pt x="276078" y="1984279"/>
                    <a:pt x="296820" y="1986819"/>
                    <a:pt x="318655" y="1986819"/>
                  </a:cubicBezTo>
                  <a:cubicBezTo>
                    <a:pt x="350315" y="1986819"/>
                    <a:pt x="381974" y="1985549"/>
                    <a:pt x="413634" y="1986819"/>
                  </a:cubicBezTo>
                  <a:cubicBezTo>
                    <a:pt x="460578" y="1988089"/>
                    <a:pt x="975869" y="1977929"/>
                    <a:pt x="1023905" y="1980469"/>
                  </a:cubicBezTo>
                  <a:cubicBezTo>
                    <a:pt x="1044648" y="1981739"/>
                    <a:pt x="1065390" y="1983009"/>
                    <a:pt x="1085041" y="1983009"/>
                  </a:cubicBezTo>
                  <a:cubicBezTo>
                    <a:pt x="1121068" y="1985549"/>
                    <a:pt x="1156003" y="1981739"/>
                    <a:pt x="1192030" y="1985549"/>
                  </a:cubicBezTo>
                  <a:cubicBezTo>
                    <a:pt x="1221506" y="1988089"/>
                    <a:pt x="1250982" y="1988089"/>
                    <a:pt x="1280459" y="1990629"/>
                  </a:cubicBezTo>
                  <a:cubicBezTo>
                    <a:pt x="1324127" y="1994439"/>
                    <a:pt x="1367796" y="1996979"/>
                    <a:pt x="1411465" y="1998249"/>
                  </a:cubicBezTo>
                  <a:cubicBezTo>
                    <a:pt x="1427841" y="1998249"/>
                    <a:pt x="1445248" y="1996979"/>
                    <a:pt x="1465568" y="1996979"/>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285" name="Google Shape;285;p15"/>
          <p:cNvGrpSpPr/>
          <p:nvPr/>
        </p:nvGrpSpPr>
        <p:grpSpPr>
          <a:xfrm>
            <a:off x="6221164" y="1468465"/>
            <a:ext cx="2452694" cy="3317175"/>
            <a:chOff x="-3810" y="0"/>
            <a:chExt cx="1489698" cy="2014759"/>
          </a:xfrm>
        </p:grpSpPr>
        <p:sp>
          <p:nvSpPr>
            <p:cNvPr id="286" name="Google Shape;286;p15"/>
            <p:cNvSpPr/>
            <p:nvPr/>
          </p:nvSpPr>
          <p:spPr>
            <a:xfrm>
              <a:off x="10160" y="16510"/>
              <a:ext cx="1460488" cy="1988089"/>
            </a:xfrm>
            <a:custGeom>
              <a:rect b="b" l="l" r="r" t="t"/>
              <a:pathLst>
                <a:path extrusionOk="0" h="1988089" w="1460488">
                  <a:moveTo>
                    <a:pt x="1460488" y="1988089"/>
                  </a:moveTo>
                  <a:lnTo>
                    <a:pt x="0" y="1980469"/>
                  </a:lnTo>
                  <a:lnTo>
                    <a:pt x="0" y="702748"/>
                  </a:lnTo>
                  <a:lnTo>
                    <a:pt x="17780" y="19050"/>
                  </a:lnTo>
                  <a:lnTo>
                    <a:pt x="726088" y="0"/>
                  </a:lnTo>
                  <a:lnTo>
                    <a:pt x="1441438" y="5080"/>
                  </a:lnTo>
                  <a:close/>
                </a:path>
              </a:pathLst>
            </a:custGeom>
            <a:solidFill>
              <a:srgbClr val="FFDDC5"/>
            </a:solidFill>
            <a:ln>
              <a:noFill/>
            </a:ln>
          </p:spPr>
        </p:sp>
        <p:sp>
          <p:nvSpPr>
            <p:cNvPr id="287" name="Google Shape;287;p15"/>
            <p:cNvSpPr/>
            <p:nvPr/>
          </p:nvSpPr>
          <p:spPr>
            <a:xfrm>
              <a:off x="-3810" y="0"/>
              <a:ext cx="1489698" cy="2014759"/>
            </a:xfrm>
            <a:custGeom>
              <a:rect b="b" l="l" r="r" t="t"/>
              <a:pathLst>
                <a:path extrusionOk="0" h="2014759" w="1489698">
                  <a:moveTo>
                    <a:pt x="1455408" y="21590"/>
                  </a:moveTo>
                  <a:cubicBezTo>
                    <a:pt x="1456678" y="34290"/>
                    <a:pt x="1456678" y="44450"/>
                    <a:pt x="1457948" y="54610"/>
                  </a:cubicBezTo>
                  <a:cubicBezTo>
                    <a:pt x="1460488" y="93566"/>
                    <a:pt x="1461758" y="135883"/>
                    <a:pt x="1464298" y="176689"/>
                  </a:cubicBezTo>
                  <a:cubicBezTo>
                    <a:pt x="1464298" y="235631"/>
                    <a:pt x="1476998" y="1397848"/>
                    <a:pt x="1483348" y="1456790"/>
                  </a:cubicBezTo>
                  <a:cubicBezTo>
                    <a:pt x="1489698" y="1545958"/>
                    <a:pt x="1485888" y="1636638"/>
                    <a:pt x="1485888" y="1725807"/>
                  </a:cubicBezTo>
                  <a:cubicBezTo>
                    <a:pt x="1485888" y="1804397"/>
                    <a:pt x="1487158" y="1876941"/>
                    <a:pt x="1488428" y="1953799"/>
                  </a:cubicBezTo>
                  <a:cubicBezTo>
                    <a:pt x="1488428" y="1975389"/>
                    <a:pt x="1488428" y="1989359"/>
                    <a:pt x="1488428" y="2013489"/>
                  </a:cubicBezTo>
                  <a:cubicBezTo>
                    <a:pt x="1465568" y="2013489"/>
                    <a:pt x="1445248" y="2014759"/>
                    <a:pt x="1425657" y="2013489"/>
                  </a:cubicBezTo>
                  <a:cubicBezTo>
                    <a:pt x="1354696" y="2008409"/>
                    <a:pt x="1282642" y="2014759"/>
                    <a:pt x="1211680" y="2009679"/>
                  </a:cubicBezTo>
                  <a:cubicBezTo>
                    <a:pt x="1169103" y="2005869"/>
                    <a:pt x="1127618" y="2008409"/>
                    <a:pt x="1085041" y="2005869"/>
                  </a:cubicBezTo>
                  <a:cubicBezTo>
                    <a:pt x="1065390" y="2004599"/>
                    <a:pt x="1045739" y="2003329"/>
                    <a:pt x="1026088" y="2002059"/>
                  </a:cubicBezTo>
                  <a:cubicBezTo>
                    <a:pt x="1014079" y="2002059"/>
                    <a:pt x="1003162" y="2003329"/>
                    <a:pt x="991153" y="2003329"/>
                  </a:cubicBezTo>
                  <a:cubicBezTo>
                    <a:pt x="960585" y="2002059"/>
                    <a:pt x="876523" y="2003329"/>
                    <a:pt x="845955" y="2002059"/>
                  </a:cubicBezTo>
                  <a:cubicBezTo>
                    <a:pt x="824120" y="2000789"/>
                    <a:pt x="387433" y="2009679"/>
                    <a:pt x="365599" y="2008409"/>
                  </a:cubicBezTo>
                  <a:cubicBezTo>
                    <a:pt x="360140" y="2008409"/>
                    <a:pt x="353590" y="2009679"/>
                    <a:pt x="348131" y="2009679"/>
                  </a:cubicBezTo>
                  <a:cubicBezTo>
                    <a:pt x="335031" y="2009679"/>
                    <a:pt x="323022" y="2010949"/>
                    <a:pt x="309921" y="2010949"/>
                  </a:cubicBezTo>
                  <a:cubicBezTo>
                    <a:pt x="277169" y="2010949"/>
                    <a:pt x="245510" y="2009679"/>
                    <a:pt x="212758" y="2008409"/>
                  </a:cubicBezTo>
                  <a:cubicBezTo>
                    <a:pt x="193107" y="2007139"/>
                    <a:pt x="173456" y="2005869"/>
                    <a:pt x="154897" y="2004599"/>
                  </a:cubicBezTo>
                  <a:cubicBezTo>
                    <a:pt x="119962" y="2003329"/>
                    <a:pt x="85027" y="2002059"/>
                    <a:pt x="48260" y="2002059"/>
                  </a:cubicBezTo>
                  <a:cubicBezTo>
                    <a:pt x="38100" y="2002059"/>
                    <a:pt x="29210" y="2002059"/>
                    <a:pt x="19050" y="2000789"/>
                  </a:cubicBezTo>
                  <a:cubicBezTo>
                    <a:pt x="10160" y="1999519"/>
                    <a:pt x="5080" y="1993169"/>
                    <a:pt x="7620" y="1984279"/>
                  </a:cubicBezTo>
                  <a:cubicBezTo>
                    <a:pt x="16510" y="1952508"/>
                    <a:pt x="12700" y="1914724"/>
                    <a:pt x="11430" y="1875429"/>
                  </a:cubicBezTo>
                  <a:cubicBezTo>
                    <a:pt x="10160" y="1795329"/>
                    <a:pt x="6350" y="1716739"/>
                    <a:pt x="7620" y="1636638"/>
                  </a:cubicBezTo>
                  <a:cubicBezTo>
                    <a:pt x="5080" y="1536890"/>
                    <a:pt x="0" y="302130"/>
                    <a:pt x="7620" y="200870"/>
                  </a:cubicBezTo>
                  <a:cubicBezTo>
                    <a:pt x="8890" y="181223"/>
                    <a:pt x="7620" y="160064"/>
                    <a:pt x="8890" y="140417"/>
                  </a:cubicBezTo>
                  <a:cubicBezTo>
                    <a:pt x="10160" y="108679"/>
                    <a:pt x="12700" y="73918"/>
                    <a:pt x="13970" y="44450"/>
                  </a:cubicBezTo>
                  <a:cubicBezTo>
                    <a:pt x="13970" y="41910"/>
                    <a:pt x="15240" y="39370"/>
                    <a:pt x="16510" y="38100"/>
                  </a:cubicBezTo>
                  <a:cubicBezTo>
                    <a:pt x="38100" y="35560"/>
                    <a:pt x="57734" y="30480"/>
                    <a:pt x="75202" y="29210"/>
                  </a:cubicBezTo>
                  <a:cubicBezTo>
                    <a:pt x="104678" y="25400"/>
                    <a:pt x="134154" y="22860"/>
                    <a:pt x="164722" y="20320"/>
                  </a:cubicBezTo>
                  <a:cubicBezTo>
                    <a:pt x="185465" y="17780"/>
                    <a:pt x="206208" y="16510"/>
                    <a:pt x="225859" y="13970"/>
                  </a:cubicBezTo>
                  <a:cubicBezTo>
                    <a:pt x="245510" y="11430"/>
                    <a:pt x="266252" y="8890"/>
                    <a:pt x="285903" y="8890"/>
                  </a:cubicBezTo>
                  <a:cubicBezTo>
                    <a:pt x="307738" y="7620"/>
                    <a:pt x="329572" y="10160"/>
                    <a:pt x="351406" y="8890"/>
                  </a:cubicBezTo>
                  <a:cubicBezTo>
                    <a:pt x="378699" y="8890"/>
                    <a:pt x="873248" y="6350"/>
                    <a:pt x="900541" y="5080"/>
                  </a:cubicBezTo>
                  <a:cubicBezTo>
                    <a:pt x="926742" y="3810"/>
                    <a:pt x="952943" y="2540"/>
                    <a:pt x="980236" y="2540"/>
                  </a:cubicBezTo>
                  <a:cubicBezTo>
                    <a:pt x="1024997" y="1270"/>
                    <a:pt x="1068665" y="0"/>
                    <a:pt x="1113426" y="0"/>
                  </a:cubicBezTo>
                  <a:cubicBezTo>
                    <a:pt x="1131985" y="0"/>
                    <a:pt x="1151636" y="2540"/>
                    <a:pt x="1170195" y="2540"/>
                  </a:cubicBezTo>
                  <a:cubicBezTo>
                    <a:pt x="1221506" y="3810"/>
                    <a:pt x="1273908" y="5080"/>
                    <a:pt x="1325219" y="7620"/>
                  </a:cubicBezTo>
                  <a:cubicBezTo>
                    <a:pt x="1352512" y="8890"/>
                    <a:pt x="1379805" y="12700"/>
                    <a:pt x="1407098" y="16510"/>
                  </a:cubicBezTo>
                  <a:cubicBezTo>
                    <a:pt x="1413648" y="16510"/>
                    <a:pt x="1420199" y="16510"/>
                    <a:pt x="1425657" y="16510"/>
                  </a:cubicBezTo>
                  <a:cubicBezTo>
                    <a:pt x="1436358" y="17780"/>
                    <a:pt x="1445248" y="20320"/>
                    <a:pt x="1455408" y="21590"/>
                  </a:cubicBezTo>
                  <a:close/>
                  <a:moveTo>
                    <a:pt x="1465568" y="1996979"/>
                  </a:moveTo>
                  <a:cubicBezTo>
                    <a:pt x="1466838" y="1980469"/>
                    <a:pt x="1468108" y="1967769"/>
                    <a:pt x="1468108" y="1955069"/>
                  </a:cubicBezTo>
                  <a:cubicBezTo>
                    <a:pt x="1466838" y="1869384"/>
                    <a:pt x="1465568" y="1789283"/>
                    <a:pt x="1465568" y="1703137"/>
                  </a:cubicBezTo>
                  <a:cubicBezTo>
                    <a:pt x="1465568" y="1663843"/>
                    <a:pt x="1468108" y="1624548"/>
                    <a:pt x="1466838" y="1585253"/>
                  </a:cubicBezTo>
                  <a:cubicBezTo>
                    <a:pt x="1466838" y="1548981"/>
                    <a:pt x="1465568" y="1511198"/>
                    <a:pt x="1464298" y="1474926"/>
                  </a:cubicBezTo>
                  <a:cubicBezTo>
                    <a:pt x="1459218" y="1419006"/>
                    <a:pt x="1447788" y="261324"/>
                    <a:pt x="1447788" y="205404"/>
                  </a:cubicBezTo>
                  <a:cubicBezTo>
                    <a:pt x="1445248" y="158553"/>
                    <a:pt x="1442708" y="110190"/>
                    <a:pt x="1440168" y="63500"/>
                  </a:cubicBezTo>
                  <a:cubicBezTo>
                    <a:pt x="1438898" y="44450"/>
                    <a:pt x="1437628" y="43180"/>
                    <a:pt x="1422382" y="41910"/>
                  </a:cubicBezTo>
                  <a:cubicBezTo>
                    <a:pt x="1419107" y="41910"/>
                    <a:pt x="1416924" y="41910"/>
                    <a:pt x="1413648" y="40640"/>
                  </a:cubicBezTo>
                  <a:cubicBezTo>
                    <a:pt x="1386355" y="36830"/>
                    <a:pt x="1357971" y="31750"/>
                    <a:pt x="1330678" y="30480"/>
                  </a:cubicBezTo>
                  <a:cubicBezTo>
                    <a:pt x="1264083" y="26670"/>
                    <a:pt x="1196396" y="25400"/>
                    <a:pt x="1129802" y="22860"/>
                  </a:cubicBezTo>
                  <a:cubicBezTo>
                    <a:pt x="1119976" y="22860"/>
                    <a:pt x="1109059" y="22860"/>
                    <a:pt x="1099234" y="22860"/>
                  </a:cubicBezTo>
                  <a:cubicBezTo>
                    <a:pt x="1082858" y="22860"/>
                    <a:pt x="1066482" y="22860"/>
                    <a:pt x="1051198" y="22860"/>
                  </a:cubicBezTo>
                  <a:cubicBezTo>
                    <a:pt x="1016263" y="22860"/>
                    <a:pt x="981328" y="22860"/>
                    <a:pt x="947485" y="24130"/>
                  </a:cubicBezTo>
                  <a:cubicBezTo>
                    <a:pt x="918008" y="25400"/>
                    <a:pt x="421276" y="29210"/>
                    <a:pt x="391800" y="29210"/>
                  </a:cubicBezTo>
                  <a:cubicBezTo>
                    <a:pt x="343764" y="29210"/>
                    <a:pt x="295729" y="26670"/>
                    <a:pt x="247693" y="33020"/>
                  </a:cubicBezTo>
                  <a:cubicBezTo>
                    <a:pt x="222584" y="36830"/>
                    <a:pt x="198566" y="36830"/>
                    <a:pt x="174548" y="38100"/>
                  </a:cubicBezTo>
                  <a:cubicBezTo>
                    <a:pt x="133063" y="41910"/>
                    <a:pt x="91577" y="45720"/>
                    <a:pt x="49530" y="50800"/>
                  </a:cubicBezTo>
                  <a:cubicBezTo>
                    <a:pt x="36830" y="50800"/>
                    <a:pt x="34290" y="53340"/>
                    <a:pt x="33020" y="69384"/>
                  </a:cubicBezTo>
                  <a:cubicBezTo>
                    <a:pt x="31750" y="96588"/>
                    <a:pt x="31750" y="123792"/>
                    <a:pt x="30480" y="150996"/>
                  </a:cubicBezTo>
                  <a:cubicBezTo>
                    <a:pt x="29210" y="196336"/>
                    <a:pt x="26670" y="240165"/>
                    <a:pt x="25400" y="285505"/>
                  </a:cubicBezTo>
                  <a:cubicBezTo>
                    <a:pt x="20320" y="333868"/>
                    <a:pt x="26670" y="1515732"/>
                    <a:pt x="29210" y="1564094"/>
                  </a:cubicBezTo>
                  <a:cubicBezTo>
                    <a:pt x="29210" y="1615480"/>
                    <a:pt x="29210" y="1668376"/>
                    <a:pt x="30480" y="1719762"/>
                  </a:cubicBezTo>
                  <a:cubicBezTo>
                    <a:pt x="30480" y="1757545"/>
                    <a:pt x="33020" y="1795329"/>
                    <a:pt x="33020" y="1833112"/>
                  </a:cubicBezTo>
                  <a:cubicBezTo>
                    <a:pt x="33020" y="1873918"/>
                    <a:pt x="33020" y="1914724"/>
                    <a:pt x="31750" y="1955069"/>
                  </a:cubicBezTo>
                  <a:cubicBezTo>
                    <a:pt x="31750" y="1958879"/>
                    <a:pt x="31750" y="1961419"/>
                    <a:pt x="31750" y="1965229"/>
                  </a:cubicBezTo>
                  <a:cubicBezTo>
                    <a:pt x="31750" y="1975389"/>
                    <a:pt x="35560" y="1979199"/>
                    <a:pt x="44450" y="1979199"/>
                  </a:cubicBezTo>
                  <a:cubicBezTo>
                    <a:pt x="59917" y="1979199"/>
                    <a:pt x="75202" y="1980469"/>
                    <a:pt x="89394" y="1980469"/>
                  </a:cubicBezTo>
                  <a:cubicBezTo>
                    <a:pt x="110137" y="1980469"/>
                    <a:pt x="131971" y="1977929"/>
                    <a:pt x="152714" y="1980469"/>
                  </a:cubicBezTo>
                  <a:cubicBezTo>
                    <a:pt x="186557" y="1984279"/>
                    <a:pt x="220400" y="1986819"/>
                    <a:pt x="254243" y="1985549"/>
                  </a:cubicBezTo>
                  <a:cubicBezTo>
                    <a:pt x="276078" y="1984279"/>
                    <a:pt x="296820" y="1986819"/>
                    <a:pt x="318655" y="1986819"/>
                  </a:cubicBezTo>
                  <a:cubicBezTo>
                    <a:pt x="350315" y="1986819"/>
                    <a:pt x="381974" y="1985549"/>
                    <a:pt x="413634" y="1986819"/>
                  </a:cubicBezTo>
                  <a:cubicBezTo>
                    <a:pt x="460578" y="1988089"/>
                    <a:pt x="975869" y="1977929"/>
                    <a:pt x="1023905" y="1980469"/>
                  </a:cubicBezTo>
                  <a:cubicBezTo>
                    <a:pt x="1044648" y="1981739"/>
                    <a:pt x="1065390" y="1983009"/>
                    <a:pt x="1085041" y="1983009"/>
                  </a:cubicBezTo>
                  <a:cubicBezTo>
                    <a:pt x="1121068" y="1985549"/>
                    <a:pt x="1156003" y="1981739"/>
                    <a:pt x="1192030" y="1985549"/>
                  </a:cubicBezTo>
                  <a:cubicBezTo>
                    <a:pt x="1221506" y="1988089"/>
                    <a:pt x="1250982" y="1988089"/>
                    <a:pt x="1280459" y="1990629"/>
                  </a:cubicBezTo>
                  <a:cubicBezTo>
                    <a:pt x="1324127" y="1994439"/>
                    <a:pt x="1367796" y="1996979"/>
                    <a:pt x="1411465" y="1998249"/>
                  </a:cubicBezTo>
                  <a:cubicBezTo>
                    <a:pt x="1427841" y="1998249"/>
                    <a:pt x="1445248" y="1996979"/>
                    <a:pt x="1465568" y="1996979"/>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288" name="Google Shape;288;p15"/>
          <p:cNvGrpSpPr/>
          <p:nvPr/>
        </p:nvGrpSpPr>
        <p:grpSpPr>
          <a:xfrm>
            <a:off x="468051" y="1468464"/>
            <a:ext cx="2452694" cy="1827651"/>
            <a:chOff x="-3810" y="0"/>
            <a:chExt cx="1489698" cy="1110064"/>
          </a:xfrm>
        </p:grpSpPr>
        <p:sp>
          <p:nvSpPr>
            <p:cNvPr id="289" name="Google Shape;289;p15"/>
            <p:cNvSpPr/>
            <p:nvPr/>
          </p:nvSpPr>
          <p:spPr>
            <a:xfrm>
              <a:off x="10160" y="16510"/>
              <a:ext cx="1460488" cy="1083394"/>
            </a:xfrm>
            <a:custGeom>
              <a:rect b="b" l="l" r="r" t="t"/>
              <a:pathLst>
                <a:path extrusionOk="0" h="1083394" w="1460488">
                  <a:moveTo>
                    <a:pt x="1460488" y="1083394"/>
                  </a:moveTo>
                  <a:lnTo>
                    <a:pt x="0" y="1075774"/>
                  </a:lnTo>
                  <a:lnTo>
                    <a:pt x="0" y="388976"/>
                  </a:lnTo>
                  <a:lnTo>
                    <a:pt x="17780" y="19050"/>
                  </a:lnTo>
                  <a:lnTo>
                    <a:pt x="726088" y="0"/>
                  </a:lnTo>
                  <a:lnTo>
                    <a:pt x="1441438" y="5080"/>
                  </a:lnTo>
                  <a:close/>
                </a:path>
              </a:pathLst>
            </a:custGeom>
            <a:solidFill>
              <a:srgbClr val="F4AB98"/>
            </a:solidFill>
            <a:ln>
              <a:noFill/>
            </a:ln>
          </p:spPr>
        </p:sp>
        <p:sp>
          <p:nvSpPr>
            <p:cNvPr id="290" name="Google Shape;290;p15"/>
            <p:cNvSpPr/>
            <p:nvPr/>
          </p:nvSpPr>
          <p:spPr>
            <a:xfrm>
              <a:off x="-3810" y="0"/>
              <a:ext cx="1489698" cy="1110064"/>
            </a:xfrm>
            <a:custGeom>
              <a:rect b="b" l="l" r="r" t="t"/>
              <a:pathLst>
                <a:path extrusionOk="0" h="1110064" w="1489698">
                  <a:moveTo>
                    <a:pt x="1455408" y="21590"/>
                  </a:moveTo>
                  <a:cubicBezTo>
                    <a:pt x="1456678" y="34290"/>
                    <a:pt x="1456678" y="44450"/>
                    <a:pt x="1457948" y="54610"/>
                  </a:cubicBezTo>
                  <a:cubicBezTo>
                    <a:pt x="1460488" y="79567"/>
                    <a:pt x="1461758" y="101610"/>
                    <a:pt x="1464298" y="122866"/>
                  </a:cubicBezTo>
                  <a:cubicBezTo>
                    <a:pt x="1464298" y="153568"/>
                    <a:pt x="1476998" y="758959"/>
                    <a:pt x="1483348" y="789661"/>
                  </a:cubicBezTo>
                  <a:cubicBezTo>
                    <a:pt x="1489698" y="836109"/>
                    <a:pt x="1485888" y="883344"/>
                    <a:pt x="1485888" y="929791"/>
                  </a:cubicBezTo>
                  <a:cubicBezTo>
                    <a:pt x="1485888" y="970728"/>
                    <a:pt x="1487158" y="1008515"/>
                    <a:pt x="1488428" y="1049104"/>
                  </a:cubicBezTo>
                  <a:cubicBezTo>
                    <a:pt x="1488428" y="1070694"/>
                    <a:pt x="1488428" y="1084664"/>
                    <a:pt x="1488428" y="1108794"/>
                  </a:cubicBezTo>
                  <a:cubicBezTo>
                    <a:pt x="1465568" y="1108794"/>
                    <a:pt x="1445248" y="1110064"/>
                    <a:pt x="1425657" y="1108794"/>
                  </a:cubicBezTo>
                  <a:cubicBezTo>
                    <a:pt x="1354696" y="1103714"/>
                    <a:pt x="1282642" y="1110064"/>
                    <a:pt x="1211680" y="1104984"/>
                  </a:cubicBezTo>
                  <a:cubicBezTo>
                    <a:pt x="1169103" y="1101174"/>
                    <a:pt x="1127618" y="1103714"/>
                    <a:pt x="1085041" y="1101174"/>
                  </a:cubicBezTo>
                  <a:cubicBezTo>
                    <a:pt x="1065390" y="1099904"/>
                    <a:pt x="1045739" y="1098634"/>
                    <a:pt x="1026088" y="1097364"/>
                  </a:cubicBezTo>
                  <a:cubicBezTo>
                    <a:pt x="1014079" y="1097364"/>
                    <a:pt x="1003162" y="1098634"/>
                    <a:pt x="991153" y="1098634"/>
                  </a:cubicBezTo>
                  <a:cubicBezTo>
                    <a:pt x="960585" y="1097364"/>
                    <a:pt x="876523" y="1098634"/>
                    <a:pt x="845955" y="1097364"/>
                  </a:cubicBezTo>
                  <a:cubicBezTo>
                    <a:pt x="824120" y="1096094"/>
                    <a:pt x="387433" y="1104984"/>
                    <a:pt x="365599" y="1103714"/>
                  </a:cubicBezTo>
                  <a:cubicBezTo>
                    <a:pt x="360140" y="1103714"/>
                    <a:pt x="353590" y="1104984"/>
                    <a:pt x="348131" y="1104984"/>
                  </a:cubicBezTo>
                  <a:cubicBezTo>
                    <a:pt x="335031" y="1104984"/>
                    <a:pt x="323022" y="1106254"/>
                    <a:pt x="309921" y="1106254"/>
                  </a:cubicBezTo>
                  <a:cubicBezTo>
                    <a:pt x="277169" y="1106254"/>
                    <a:pt x="245510" y="1104984"/>
                    <a:pt x="212758" y="1103714"/>
                  </a:cubicBezTo>
                  <a:cubicBezTo>
                    <a:pt x="193107" y="1102444"/>
                    <a:pt x="173456" y="1101174"/>
                    <a:pt x="154897" y="1099904"/>
                  </a:cubicBezTo>
                  <a:cubicBezTo>
                    <a:pt x="119962" y="1098634"/>
                    <a:pt x="85027" y="1097364"/>
                    <a:pt x="48260" y="1097364"/>
                  </a:cubicBezTo>
                  <a:cubicBezTo>
                    <a:pt x="38100" y="1097364"/>
                    <a:pt x="29210" y="1097364"/>
                    <a:pt x="19050" y="1096094"/>
                  </a:cubicBezTo>
                  <a:cubicBezTo>
                    <a:pt x="10160" y="1094824"/>
                    <a:pt x="5080" y="1088474"/>
                    <a:pt x="7620" y="1079584"/>
                  </a:cubicBezTo>
                  <a:cubicBezTo>
                    <a:pt x="16510" y="1047878"/>
                    <a:pt x="12700" y="1028196"/>
                    <a:pt x="11430" y="1007728"/>
                  </a:cubicBezTo>
                  <a:cubicBezTo>
                    <a:pt x="10160" y="966004"/>
                    <a:pt x="6350" y="925067"/>
                    <a:pt x="7620" y="883344"/>
                  </a:cubicBezTo>
                  <a:cubicBezTo>
                    <a:pt x="5080" y="831385"/>
                    <a:pt x="0" y="188207"/>
                    <a:pt x="7620" y="135462"/>
                  </a:cubicBezTo>
                  <a:cubicBezTo>
                    <a:pt x="8890" y="125227"/>
                    <a:pt x="7620" y="114206"/>
                    <a:pt x="8890" y="103972"/>
                  </a:cubicBezTo>
                  <a:cubicBezTo>
                    <a:pt x="10160" y="87440"/>
                    <a:pt x="12700" y="69333"/>
                    <a:pt x="13970" y="44450"/>
                  </a:cubicBezTo>
                  <a:cubicBezTo>
                    <a:pt x="13970" y="41910"/>
                    <a:pt x="15240" y="39370"/>
                    <a:pt x="16510" y="38100"/>
                  </a:cubicBezTo>
                  <a:cubicBezTo>
                    <a:pt x="38100" y="35560"/>
                    <a:pt x="57734" y="30480"/>
                    <a:pt x="75202" y="29210"/>
                  </a:cubicBezTo>
                  <a:cubicBezTo>
                    <a:pt x="104678" y="25400"/>
                    <a:pt x="134154" y="22860"/>
                    <a:pt x="164722" y="20320"/>
                  </a:cubicBezTo>
                  <a:cubicBezTo>
                    <a:pt x="185465" y="17780"/>
                    <a:pt x="206208" y="16510"/>
                    <a:pt x="225859" y="13970"/>
                  </a:cubicBezTo>
                  <a:cubicBezTo>
                    <a:pt x="245510" y="11430"/>
                    <a:pt x="266252" y="8890"/>
                    <a:pt x="285903" y="8890"/>
                  </a:cubicBezTo>
                  <a:cubicBezTo>
                    <a:pt x="307738" y="7620"/>
                    <a:pt x="329572" y="10160"/>
                    <a:pt x="351406" y="8890"/>
                  </a:cubicBezTo>
                  <a:cubicBezTo>
                    <a:pt x="378699" y="8890"/>
                    <a:pt x="873248" y="6350"/>
                    <a:pt x="900541" y="5080"/>
                  </a:cubicBezTo>
                  <a:cubicBezTo>
                    <a:pt x="926742" y="3810"/>
                    <a:pt x="952943" y="2540"/>
                    <a:pt x="980236" y="2540"/>
                  </a:cubicBezTo>
                  <a:cubicBezTo>
                    <a:pt x="1024997" y="1270"/>
                    <a:pt x="1068665" y="0"/>
                    <a:pt x="1113426" y="0"/>
                  </a:cubicBezTo>
                  <a:cubicBezTo>
                    <a:pt x="1131985" y="0"/>
                    <a:pt x="1151636" y="2540"/>
                    <a:pt x="1170195" y="2540"/>
                  </a:cubicBezTo>
                  <a:cubicBezTo>
                    <a:pt x="1221506" y="3810"/>
                    <a:pt x="1273908" y="5080"/>
                    <a:pt x="1325219" y="7620"/>
                  </a:cubicBezTo>
                  <a:cubicBezTo>
                    <a:pt x="1352512" y="8890"/>
                    <a:pt x="1379805" y="12700"/>
                    <a:pt x="1407098" y="16510"/>
                  </a:cubicBezTo>
                  <a:cubicBezTo>
                    <a:pt x="1413648" y="16510"/>
                    <a:pt x="1420199" y="16510"/>
                    <a:pt x="1425657" y="16510"/>
                  </a:cubicBezTo>
                  <a:cubicBezTo>
                    <a:pt x="1436358" y="17780"/>
                    <a:pt x="1445248" y="20320"/>
                    <a:pt x="1455408" y="21590"/>
                  </a:cubicBezTo>
                  <a:close/>
                  <a:moveTo>
                    <a:pt x="1465568" y="1092284"/>
                  </a:moveTo>
                  <a:cubicBezTo>
                    <a:pt x="1466838" y="1075774"/>
                    <a:pt x="1468108" y="1063074"/>
                    <a:pt x="1468108" y="1050374"/>
                  </a:cubicBezTo>
                  <a:cubicBezTo>
                    <a:pt x="1466838" y="1004579"/>
                    <a:pt x="1465568" y="962855"/>
                    <a:pt x="1465568" y="917982"/>
                  </a:cubicBezTo>
                  <a:cubicBezTo>
                    <a:pt x="1465568" y="897514"/>
                    <a:pt x="1468108" y="877046"/>
                    <a:pt x="1466838" y="856577"/>
                  </a:cubicBezTo>
                  <a:cubicBezTo>
                    <a:pt x="1466838" y="837683"/>
                    <a:pt x="1465568" y="818002"/>
                    <a:pt x="1464298" y="799108"/>
                  </a:cubicBezTo>
                  <a:cubicBezTo>
                    <a:pt x="1459218" y="769980"/>
                    <a:pt x="1447788" y="166951"/>
                    <a:pt x="1447788" y="137823"/>
                  </a:cubicBezTo>
                  <a:cubicBezTo>
                    <a:pt x="1445248" y="113419"/>
                    <a:pt x="1442708" y="88227"/>
                    <a:pt x="1440168" y="63500"/>
                  </a:cubicBezTo>
                  <a:cubicBezTo>
                    <a:pt x="1438898" y="44450"/>
                    <a:pt x="1437628" y="43180"/>
                    <a:pt x="1422382" y="41910"/>
                  </a:cubicBezTo>
                  <a:cubicBezTo>
                    <a:pt x="1419107" y="41910"/>
                    <a:pt x="1416924" y="41910"/>
                    <a:pt x="1413648" y="40640"/>
                  </a:cubicBezTo>
                  <a:cubicBezTo>
                    <a:pt x="1386355" y="36830"/>
                    <a:pt x="1357971" y="31750"/>
                    <a:pt x="1330678" y="30480"/>
                  </a:cubicBezTo>
                  <a:cubicBezTo>
                    <a:pt x="1264083" y="26670"/>
                    <a:pt x="1196396" y="25400"/>
                    <a:pt x="1129802" y="22860"/>
                  </a:cubicBezTo>
                  <a:cubicBezTo>
                    <a:pt x="1119976" y="22860"/>
                    <a:pt x="1109059" y="22860"/>
                    <a:pt x="1099234" y="22860"/>
                  </a:cubicBezTo>
                  <a:cubicBezTo>
                    <a:pt x="1082858" y="22860"/>
                    <a:pt x="1066482" y="22860"/>
                    <a:pt x="1051198" y="22860"/>
                  </a:cubicBezTo>
                  <a:cubicBezTo>
                    <a:pt x="1016263" y="22860"/>
                    <a:pt x="981328" y="22860"/>
                    <a:pt x="947485" y="24130"/>
                  </a:cubicBezTo>
                  <a:cubicBezTo>
                    <a:pt x="918008" y="25400"/>
                    <a:pt x="421276" y="29210"/>
                    <a:pt x="391800" y="29210"/>
                  </a:cubicBezTo>
                  <a:cubicBezTo>
                    <a:pt x="343764" y="29210"/>
                    <a:pt x="295729" y="26670"/>
                    <a:pt x="247693" y="33020"/>
                  </a:cubicBezTo>
                  <a:cubicBezTo>
                    <a:pt x="222584" y="36830"/>
                    <a:pt x="198566" y="36830"/>
                    <a:pt x="174548" y="38100"/>
                  </a:cubicBezTo>
                  <a:cubicBezTo>
                    <a:pt x="133063" y="41910"/>
                    <a:pt x="91577" y="45720"/>
                    <a:pt x="49530" y="50800"/>
                  </a:cubicBezTo>
                  <a:cubicBezTo>
                    <a:pt x="36830" y="50800"/>
                    <a:pt x="34290" y="53340"/>
                    <a:pt x="33020" y="66971"/>
                  </a:cubicBezTo>
                  <a:cubicBezTo>
                    <a:pt x="31750" y="81142"/>
                    <a:pt x="31750" y="95312"/>
                    <a:pt x="30480" y="109483"/>
                  </a:cubicBezTo>
                  <a:cubicBezTo>
                    <a:pt x="29210" y="133100"/>
                    <a:pt x="26670" y="155930"/>
                    <a:pt x="25400" y="179547"/>
                  </a:cubicBezTo>
                  <a:cubicBezTo>
                    <a:pt x="20320" y="204739"/>
                    <a:pt x="26670" y="820364"/>
                    <a:pt x="29210" y="845556"/>
                  </a:cubicBezTo>
                  <a:cubicBezTo>
                    <a:pt x="29210" y="872322"/>
                    <a:pt x="29210" y="899876"/>
                    <a:pt x="30480" y="926642"/>
                  </a:cubicBezTo>
                  <a:cubicBezTo>
                    <a:pt x="30480" y="946323"/>
                    <a:pt x="33020" y="966004"/>
                    <a:pt x="33020" y="985685"/>
                  </a:cubicBezTo>
                  <a:cubicBezTo>
                    <a:pt x="33020" y="1006941"/>
                    <a:pt x="33020" y="1028196"/>
                    <a:pt x="31750" y="1050374"/>
                  </a:cubicBezTo>
                  <a:cubicBezTo>
                    <a:pt x="31750" y="1054184"/>
                    <a:pt x="31750" y="1056724"/>
                    <a:pt x="31750" y="1060534"/>
                  </a:cubicBezTo>
                  <a:cubicBezTo>
                    <a:pt x="31750" y="1070694"/>
                    <a:pt x="35560" y="1074504"/>
                    <a:pt x="44450" y="1074504"/>
                  </a:cubicBezTo>
                  <a:cubicBezTo>
                    <a:pt x="59917" y="1074504"/>
                    <a:pt x="75202" y="1075774"/>
                    <a:pt x="89394" y="1075774"/>
                  </a:cubicBezTo>
                  <a:cubicBezTo>
                    <a:pt x="110137" y="1075774"/>
                    <a:pt x="131971" y="1073234"/>
                    <a:pt x="152714" y="1075774"/>
                  </a:cubicBezTo>
                  <a:cubicBezTo>
                    <a:pt x="186557" y="1079584"/>
                    <a:pt x="220400" y="1082124"/>
                    <a:pt x="254243" y="1080854"/>
                  </a:cubicBezTo>
                  <a:cubicBezTo>
                    <a:pt x="276078" y="1079584"/>
                    <a:pt x="296820" y="1082124"/>
                    <a:pt x="318655" y="1082124"/>
                  </a:cubicBezTo>
                  <a:cubicBezTo>
                    <a:pt x="350315" y="1082124"/>
                    <a:pt x="381974" y="1080854"/>
                    <a:pt x="413634" y="1082124"/>
                  </a:cubicBezTo>
                  <a:cubicBezTo>
                    <a:pt x="460578" y="1083394"/>
                    <a:pt x="975869" y="1073234"/>
                    <a:pt x="1023905" y="1075774"/>
                  </a:cubicBezTo>
                  <a:cubicBezTo>
                    <a:pt x="1044648" y="1077044"/>
                    <a:pt x="1065390" y="1078314"/>
                    <a:pt x="1085041" y="1078314"/>
                  </a:cubicBezTo>
                  <a:cubicBezTo>
                    <a:pt x="1121068" y="1080854"/>
                    <a:pt x="1156003" y="1077044"/>
                    <a:pt x="1192030" y="1080854"/>
                  </a:cubicBezTo>
                  <a:cubicBezTo>
                    <a:pt x="1221506" y="1083394"/>
                    <a:pt x="1250982" y="1083394"/>
                    <a:pt x="1280459" y="1085934"/>
                  </a:cubicBezTo>
                  <a:cubicBezTo>
                    <a:pt x="1324127" y="1089744"/>
                    <a:pt x="1367796" y="1092284"/>
                    <a:pt x="1411465" y="1093554"/>
                  </a:cubicBezTo>
                  <a:cubicBezTo>
                    <a:pt x="1427841" y="1093554"/>
                    <a:pt x="1445248" y="1092284"/>
                    <a:pt x="1465568" y="1092284"/>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291" name="Google Shape;291;p15"/>
          <p:cNvGrpSpPr/>
          <p:nvPr/>
        </p:nvGrpSpPr>
        <p:grpSpPr>
          <a:xfrm>
            <a:off x="3344607" y="1468464"/>
            <a:ext cx="2452694" cy="1827651"/>
            <a:chOff x="-3810" y="0"/>
            <a:chExt cx="1489698" cy="1110064"/>
          </a:xfrm>
        </p:grpSpPr>
        <p:sp>
          <p:nvSpPr>
            <p:cNvPr id="292" name="Google Shape;292;p15"/>
            <p:cNvSpPr/>
            <p:nvPr/>
          </p:nvSpPr>
          <p:spPr>
            <a:xfrm>
              <a:off x="10160" y="16510"/>
              <a:ext cx="1460488" cy="1083394"/>
            </a:xfrm>
            <a:custGeom>
              <a:rect b="b" l="l" r="r" t="t"/>
              <a:pathLst>
                <a:path extrusionOk="0" h="1083394" w="1460488">
                  <a:moveTo>
                    <a:pt x="1460488" y="1083394"/>
                  </a:moveTo>
                  <a:lnTo>
                    <a:pt x="0" y="1075774"/>
                  </a:lnTo>
                  <a:lnTo>
                    <a:pt x="0" y="388976"/>
                  </a:lnTo>
                  <a:lnTo>
                    <a:pt x="17780" y="19050"/>
                  </a:lnTo>
                  <a:lnTo>
                    <a:pt x="726088" y="0"/>
                  </a:lnTo>
                  <a:lnTo>
                    <a:pt x="1441438" y="5080"/>
                  </a:lnTo>
                  <a:close/>
                </a:path>
              </a:pathLst>
            </a:custGeom>
            <a:solidFill>
              <a:srgbClr val="F4AB98"/>
            </a:solidFill>
            <a:ln>
              <a:noFill/>
            </a:ln>
          </p:spPr>
        </p:sp>
        <p:sp>
          <p:nvSpPr>
            <p:cNvPr id="293" name="Google Shape;293;p15"/>
            <p:cNvSpPr/>
            <p:nvPr/>
          </p:nvSpPr>
          <p:spPr>
            <a:xfrm>
              <a:off x="-3810" y="0"/>
              <a:ext cx="1489698" cy="1110064"/>
            </a:xfrm>
            <a:custGeom>
              <a:rect b="b" l="l" r="r" t="t"/>
              <a:pathLst>
                <a:path extrusionOk="0" h="1110064" w="1489698">
                  <a:moveTo>
                    <a:pt x="1455408" y="21590"/>
                  </a:moveTo>
                  <a:cubicBezTo>
                    <a:pt x="1456678" y="34290"/>
                    <a:pt x="1456678" y="44450"/>
                    <a:pt x="1457948" y="54610"/>
                  </a:cubicBezTo>
                  <a:cubicBezTo>
                    <a:pt x="1460488" y="79567"/>
                    <a:pt x="1461758" y="101610"/>
                    <a:pt x="1464298" y="122866"/>
                  </a:cubicBezTo>
                  <a:cubicBezTo>
                    <a:pt x="1464298" y="153568"/>
                    <a:pt x="1476998" y="758959"/>
                    <a:pt x="1483348" y="789661"/>
                  </a:cubicBezTo>
                  <a:cubicBezTo>
                    <a:pt x="1489698" y="836109"/>
                    <a:pt x="1485888" y="883344"/>
                    <a:pt x="1485888" y="929791"/>
                  </a:cubicBezTo>
                  <a:cubicBezTo>
                    <a:pt x="1485888" y="970728"/>
                    <a:pt x="1487158" y="1008515"/>
                    <a:pt x="1488428" y="1049104"/>
                  </a:cubicBezTo>
                  <a:cubicBezTo>
                    <a:pt x="1488428" y="1070694"/>
                    <a:pt x="1488428" y="1084664"/>
                    <a:pt x="1488428" y="1108794"/>
                  </a:cubicBezTo>
                  <a:cubicBezTo>
                    <a:pt x="1465568" y="1108794"/>
                    <a:pt x="1445248" y="1110064"/>
                    <a:pt x="1425657" y="1108794"/>
                  </a:cubicBezTo>
                  <a:cubicBezTo>
                    <a:pt x="1354696" y="1103714"/>
                    <a:pt x="1282642" y="1110064"/>
                    <a:pt x="1211680" y="1104984"/>
                  </a:cubicBezTo>
                  <a:cubicBezTo>
                    <a:pt x="1169103" y="1101174"/>
                    <a:pt x="1127618" y="1103714"/>
                    <a:pt x="1085041" y="1101174"/>
                  </a:cubicBezTo>
                  <a:cubicBezTo>
                    <a:pt x="1065390" y="1099904"/>
                    <a:pt x="1045739" y="1098634"/>
                    <a:pt x="1026088" y="1097364"/>
                  </a:cubicBezTo>
                  <a:cubicBezTo>
                    <a:pt x="1014079" y="1097364"/>
                    <a:pt x="1003162" y="1098634"/>
                    <a:pt x="991153" y="1098634"/>
                  </a:cubicBezTo>
                  <a:cubicBezTo>
                    <a:pt x="960585" y="1097364"/>
                    <a:pt x="876523" y="1098634"/>
                    <a:pt x="845955" y="1097364"/>
                  </a:cubicBezTo>
                  <a:cubicBezTo>
                    <a:pt x="824120" y="1096094"/>
                    <a:pt x="387433" y="1104984"/>
                    <a:pt x="365599" y="1103714"/>
                  </a:cubicBezTo>
                  <a:cubicBezTo>
                    <a:pt x="360140" y="1103714"/>
                    <a:pt x="353590" y="1104984"/>
                    <a:pt x="348131" y="1104984"/>
                  </a:cubicBezTo>
                  <a:cubicBezTo>
                    <a:pt x="335031" y="1104984"/>
                    <a:pt x="323022" y="1106254"/>
                    <a:pt x="309921" y="1106254"/>
                  </a:cubicBezTo>
                  <a:cubicBezTo>
                    <a:pt x="277169" y="1106254"/>
                    <a:pt x="245510" y="1104984"/>
                    <a:pt x="212758" y="1103714"/>
                  </a:cubicBezTo>
                  <a:cubicBezTo>
                    <a:pt x="193107" y="1102444"/>
                    <a:pt x="173456" y="1101174"/>
                    <a:pt x="154897" y="1099904"/>
                  </a:cubicBezTo>
                  <a:cubicBezTo>
                    <a:pt x="119962" y="1098634"/>
                    <a:pt x="85027" y="1097364"/>
                    <a:pt x="48260" y="1097364"/>
                  </a:cubicBezTo>
                  <a:cubicBezTo>
                    <a:pt x="38100" y="1097364"/>
                    <a:pt x="29210" y="1097364"/>
                    <a:pt x="19050" y="1096094"/>
                  </a:cubicBezTo>
                  <a:cubicBezTo>
                    <a:pt x="10160" y="1094824"/>
                    <a:pt x="5080" y="1088474"/>
                    <a:pt x="7620" y="1079584"/>
                  </a:cubicBezTo>
                  <a:cubicBezTo>
                    <a:pt x="16510" y="1047878"/>
                    <a:pt x="12700" y="1028196"/>
                    <a:pt x="11430" y="1007728"/>
                  </a:cubicBezTo>
                  <a:cubicBezTo>
                    <a:pt x="10160" y="966004"/>
                    <a:pt x="6350" y="925067"/>
                    <a:pt x="7620" y="883344"/>
                  </a:cubicBezTo>
                  <a:cubicBezTo>
                    <a:pt x="5080" y="831385"/>
                    <a:pt x="0" y="188207"/>
                    <a:pt x="7620" y="135462"/>
                  </a:cubicBezTo>
                  <a:cubicBezTo>
                    <a:pt x="8890" y="125227"/>
                    <a:pt x="7620" y="114206"/>
                    <a:pt x="8890" y="103972"/>
                  </a:cubicBezTo>
                  <a:cubicBezTo>
                    <a:pt x="10160" y="87440"/>
                    <a:pt x="12700" y="69333"/>
                    <a:pt x="13970" y="44450"/>
                  </a:cubicBezTo>
                  <a:cubicBezTo>
                    <a:pt x="13970" y="41910"/>
                    <a:pt x="15240" y="39370"/>
                    <a:pt x="16510" y="38100"/>
                  </a:cubicBezTo>
                  <a:cubicBezTo>
                    <a:pt x="38100" y="35560"/>
                    <a:pt x="57734" y="30480"/>
                    <a:pt x="75202" y="29210"/>
                  </a:cubicBezTo>
                  <a:cubicBezTo>
                    <a:pt x="104678" y="25400"/>
                    <a:pt x="134154" y="22860"/>
                    <a:pt x="164722" y="20320"/>
                  </a:cubicBezTo>
                  <a:cubicBezTo>
                    <a:pt x="185465" y="17780"/>
                    <a:pt x="206208" y="16510"/>
                    <a:pt x="225859" y="13970"/>
                  </a:cubicBezTo>
                  <a:cubicBezTo>
                    <a:pt x="245510" y="11430"/>
                    <a:pt x="266252" y="8890"/>
                    <a:pt x="285903" y="8890"/>
                  </a:cubicBezTo>
                  <a:cubicBezTo>
                    <a:pt x="307738" y="7620"/>
                    <a:pt x="329572" y="10160"/>
                    <a:pt x="351406" y="8890"/>
                  </a:cubicBezTo>
                  <a:cubicBezTo>
                    <a:pt x="378699" y="8890"/>
                    <a:pt x="873248" y="6350"/>
                    <a:pt x="900541" y="5080"/>
                  </a:cubicBezTo>
                  <a:cubicBezTo>
                    <a:pt x="926742" y="3810"/>
                    <a:pt x="952943" y="2540"/>
                    <a:pt x="980236" y="2540"/>
                  </a:cubicBezTo>
                  <a:cubicBezTo>
                    <a:pt x="1024997" y="1270"/>
                    <a:pt x="1068665" y="0"/>
                    <a:pt x="1113426" y="0"/>
                  </a:cubicBezTo>
                  <a:cubicBezTo>
                    <a:pt x="1131985" y="0"/>
                    <a:pt x="1151636" y="2540"/>
                    <a:pt x="1170195" y="2540"/>
                  </a:cubicBezTo>
                  <a:cubicBezTo>
                    <a:pt x="1221506" y="3810"/>
                    <a:pt x="1273908" y="5080"/>
                    <a:pt x="1325219" y="7620"/>
                  </a:cubicBezTo>
                  <a:cubicBezTo>
                    <a:pt x="1352512" y="8890"/>
                    <a:pt x="1379805" y="12700"/>
                    <a:pt x="1407098" y="16510"/>
                  </a:cubicBezTo>
                  <a:cubicBezTo>
                    <a:pt x="1413648" y="16510"/>
                    <a:pt x="1420199" y="16510"/>
                    <a:pt x="1425657" y="16510"/>
                  </a:cubicBezTo>
                  <a:cubicBezTo>
                    <a:pt x="1436358" y="17780"/>
                    <a:pt x="1445248" y="20320"/>
                    <a:pt x="1455408" y="21590"/>
                  </a:cubicBezTo>
                  <a:close/>
                  <a:moveTo>
                    <a:pt x="1465568" y="1092284"/>
                  </a:moveTo>
                  <a:cubicBezTo>
                    <a:pt x="1466838" y="1075774"/>
                    <a:pt x="1468108" y="1063074"/>
                    <a:pt x="1468108" y="1050374"/>
                  </a:cubicBezTo>
                  <a:cubicBezTo>
                    <a:pt x="1466838" y="1004579"/>
                    <a:pt x="1465568" y="962855"/>
                    <a:pt x="1465568" y="917982"/>
                  </a:cubicBezTo>
                  <a:cubicBezTo>
                    <a:pt x="1465568" y="897514"/>
                    <a:pt x="1468108" y="877046"/>
                    <a:pt x="1466838" y="856577"/>
                  </a:cubicBezTo>
                  <a:cubicBezTo>
                    <a:pt x="1466838" y="837683"/>
                    <a:pt x="1465568" y="818002"/>
                    <a:pt x="1464298" y="799108"/>
                  </a:cubicBezTo>
                  <a:cubicBezTo>
                    <a:pt x="1459218" y="769980"/>
                    <a:pt x="1447788" y="166951"/>
                    <a:pt x="1447788" y="137823"/>
                  </a:cubicBezTo>
                  <a:cubicBezTo>
                    <a:pt x="1445248" y="113419"/>
                    <a:pt x="1442708" y="88227"/>
                    <a:pt x="1440168" y="63500"/>
                  </a:cubicBezTo>
                  <a:cubicBezTo>
                    <a:pt x="1438898" y="44450"/>
                    <a:pt x="1437628" y="43180"/>
                    <a:pt x="1422382" y="41910"/>
                  </a:cubicBezTo>
                  <a:cubicBezTo>
                    <a:pt x="1419107" y="41910"/>
                    <a:pt x="1416924" y="41910"/>
                    <a:pt x="1413648" y="40640"/>
                  </a:cubicBezTo>
                  <a:cubicBezTo>
                    <a:pt x="1386355" y="36830"/>
                    <a:pt x="1357971" y="31750"/>
                    <a:pt x="1330678" y="30480"/>
                  </a:cubicBezTo>
                  <a:cubicBezTo>
                    <a:pt x="1264083" y="26670"/>
                    <a:pt x="1196396" y="25400"/>
                    <a:pt x="1129802" y="22860"/>
                  </a:cubicBezTo>
                  <a:cubicBezTo>
                    <a:pt x="1119976" y="22860"/>
                    <a:pt x="1109059" y="22860"/>
                    <a:pt x="1099234" y="22860"/>
                  </a:cubicBezTo>
                  <a:cubicBezTo>
                    <a:pt x="1082858" y="22860"/>
                    <a:pt x="1066482" y="22860"/>
                    <a:pt x="1051198" y="22860"/>
                  </a:cubicBezTo>
                  <a:cubicBezTo>
                    <a:pt x="1016263" y="22860"/>
                    <a:pt x="981328" y="22860"/>
                    <a:pt x="947485" y="24130"/>
                  </a:cubicBezTo>
                  <a:cubicBezTo>
                    <a:pt x="918008" y="25400"/>
                    <a:pt x="421276" y="29210"/>
                    <a:pt x="391800" y="29210"/>
                  </a:cubicBezTo>
                  <a:cubicBezTo>
                    <a:pt x="343764" y="29210"/>
                    <a:pt x="295729" y="26670"/>
                    <a:pt x="247693" y="33020"/>
                  </a:cubicBezTo>
                  <a:cubicBezTo>
                    <a:pt x="222584" y="36830"/>
                    <a:pt x="198566" y="36830"/>
                    <a:pt x="174548" y="38100"/>
                  </a:cubicBezTo>
                  <a:cubicBezTo>
                    <a:pt x="133063" y="41910"/>
                    <a:pt x="91577" y="45720"/>
                    <a:pt x="49530" y="50800"/>
                  </a:cubicBezTo>
                  <a:cubicBezTo>
                    <a:pt x="36830" y="50800"/>
                    <a:pt x="34290" y="53340"/>
                    <a:pt x="33020" y="66971"/>
                  </a:cubicBezTo>
                  <a:cubicBezTo>
                    <a:pt x="31750" y="81142"/>
                    <a:pt x="31750" y="95312"/>
                    <a:pt x="30480" y="109483"/>
                  </a:cubicBezTo>
                  <a:cubicBezTo>
                    <a:pt x="29210" y="133100"/>
                    <a:pt x="26670" y="155930"/>
                    <a:pt x="25400" y="179547"/>
                  </a:cubicBezTo>
                  <a:cubicBezTo>
                    <a:pt x="20320" y="204739"/>
                    <a:pt x="26670" y="820364"/>
                    <a:pt x="29210" y="845556"/>
                  </a:cubicBezTo>
                  <a:cubicBezTo>
                    <a:pt x="29210" y="872322"/>
                    <a:pt x="29210" y="899876"/>
                    <a:pt x="30480" y="926642"/>
                  </a:cubicBezTo>
                  <a:cubicBezTo>
                    <a:pt x="30480" y="946323"/>
                    <a:pt x="33020" y="966004"/>
                    <a:pt x="33020" y="985685"/>
                  </a:cubicBezTo>
                  <a:cubicBezTo>
                    <a:pt x="33020" y="1006941"/>
                    <a:pt x="33020" y="1028196"/>
                    <a:pt x="31750" y="1050374"/>
                  </a:cubicBezTo>
                  <a:cubicBezTo>
                    <a:pt x="31750" y="1054184"/>
                    <a:pt x="31750" y="1056724"/>
                    <a:pt x="31750" y="1060534"/>
                  </a:cubicBezTo>
                  <a:cubicBezTo>
                    <a:pt x="31750" y="1070694"/>
                    <a:pt x="35560" y="1074504"/>
                    <a:pt x="44450" y="1074504"/>
                  </a:cubicBezTo>
                  <a:cubicBezTo>
                    <a:pt x="59917" y="1074504"/>
                    <a:pt x="75202" y="1075774"/>
                    <a:pt x="89394" y="1075774"/>
                  </a:cubicBezTo>
                  <a:cubicBezTo>
                    <a:pt x="110137" y="1075774"/>
                    <a:pt x="131971" y="1073234"/>
                    <a:pt x="152714" y="1075774"/>
                  </a:cubicBezTo>
                  <a:cubicBezTo>
                    <a:pt x="186557" y="1079584"/>
                    <a:pt x="220400" y="1082124"/>
                    <a:pt x="254243" y="1080854"/>
                  </a:cubicBezTo>
                  <a:cubicBezTo>
                    <a:pt x="276078" y="1079584"/>
                    <a:pt x="296820" y="1082124"/>
                    <a:pt x="318655" y="1082124"/>
                  </a:cubicBezTo>
                  <a:cubicBezTo>
                    <a:pt x="350315" y="1082124"/>
                    <a:pt x="381974" y="1080854"/>
                    <a:pt x="413634" y="1082124"/>
                  </a:cubicBezTo>
                  <a:cubicBezTo>
                    <a:pt x="460578" y="1083394"/>
                    <a:pt x="975869" y="1073234"/>
                    <a:pt x="1023905" y="1075774"/>
                  </a:cubicBezTo>
                  <a:cubicBezTo>
                    <a:pt x="1044648" y="1077044"/>
                    <a:pt x="1065390" y="1078314"/>
                    <a:pt x="1085041" y="1078314"/>
                  </a:cubicBezTo>
                  <a:cubicBezTo>
                    <a:pt x="1121068" y="1080854"/>
                    <a:pt x="1156003" y="1077044"/>
                    <a:pt x="1192030" y="1080854"/>
                  </a:cubicBezTo>
                  <a:cubicBezTo>
                    <a:pt x="1221506" y="1083394"/>
                    <a:pt x="1250982" y="1083394"/>
                    <a:pt x="1280459" y="1085934"/>
                  </a:cubicBezTo>
                  <a:cubicBezTo>
                    <a:pt x="1324127" y="1089744"/>
                    <a:pt x="1367796" y="1092284"/>
                    <a:pt x="1411465" y="1093554"/>
                  </a:cubicBezTo>
                  <a:cubicBezTo>
                    <a:pt x="1427841" y="1093554"/>
                    <a:pt x="1445248" y="1092284"/>
                    <a:pt x="1465568" y="1092284"/>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294" name="Google Shape;294;p15"/>
          <p:cNvGrpSpPr/>
          <p:nvPr/>
        </p:nvGrpSpPr>
        <p:grpSpPr>
          <a:xfrm>
            <a:off x="6221164" y="1468464"/>
            <a:ext cx="2452694" cy="1827651"/>
            <a:chOff x="-3810" y="0"/>
            <a:chExt cx="1489698" cy="1110064"/>
          </a:xfrm>
        </p:grpSpPr>
        <p:sp>
          <p:nvSpPr>
            <p:cNvPr id="295" name="Google Shape;295;p15"/>
            <p:cNvSpPr/>
            <p:nvPr/>
          </p:nvSpPr>
          <p:spPr>
            <a:xfrm>
              <a:off x="10160" y="16510"/>
              <a:ext cx="1460488" cy="1083394"/>
            </a:xfrm>
            <a:custGeom>
              <a:rect b="b" l="l" r="r" t="t"/>
              <a:pathLst>
                <a:path extrusionOk="0" h="1083394" w="1460488">
                  <a:moveTo>
                    <a:pt x="1460488" y="1083394"/>
                  </a:moveTo>
                  <a:lnTo>
                    <a:pt x="0" y="1075774"/>
                  </a:lnTo>
                  <a:lnTo>
                    <a:pt x="0" y="388976"/>
                  </a:lnTo>
                  <a:lnTo>
                    <a:pt x="17780" y="19050"/>
                  </a:lnTo>
                  <a:lnTo>
                    <a:pt x="726088" y="0"/>
                  </a:lnTo>
                  <a:lnTo>
                    <a:pt x="1441438" y="5080"/>
                  </a:lnTo>
                  <a:close/>
                </a:path>
              </a:pathLst>
            </a:custGeom>
            <a:solidFill>
              <a:srgbClr val="F4AB98"/>
            </a:solidFill>
            <a:ln>
              <a:noFill/>
            </a:ln>
          </p:spPr>
        </p:sp>
        <p:sp>
          <p:nvSpPr>
            <p:cNvPr id="296" name="Google Shape;296;p15"/>
            <p:cNvSpPr/>
            <p:nvPr/>
          </p:nvSpPr>
          <p:spPr>
            <a:xfrm>
              <a:off x="-3810" y="0"/>
              <a:ext cx="1489698" cy="1110064"/>
            </a:xfrm>
            <a:custGeom>
              <a:rect b="b" l="l" r="r" t="t"/>
              <a:pathLst>
                <a:path extrusionOk="0" h="1110064" w="1489698">
                  <a:moveTo>
                    <a:pt x="1455408" y="21590"/>
                  </a:moveTo>
                  <a:cubicBezTo>
                    <a:pt x="1456678" y="34290"/>
                    <a:pt x="1456678" y="44450"/>
                    <a:pt x="1457948" y="54610"/>
                  </a:cubicBezTo>
                  <a:cubicBezTo>
                    <a:pt x="1460488" y="79567"/>
                    <a:pt x="1461758" y="101610"/>
                    <a:pt x="1464298" y="122866"/>
                  </a:cubicBezTo>
                  <a:cubicBezTo>
                    <a:pt x="1464298" y="153568"/>
                    <a:pt x="1476998" y="758959"/>
                    <a:pt x="1483348" y="789661"/>
                  </a:cubicBezTo>
                  <a:cubicBezTo>
                    <a:pt x="1489698" y="836109"/>
                    <a:pt x="1485888" y="883344"/>
                    <a:pt x="1485888" y="929791"/>
                  </a:cubicBezTo>
                  <a:cubicBezTo>
                    <a:pt x="1485888" y="970728"/>
                    <a:pt x="1487158" y="1008515"/>
                    <a:pt x="1488428" y="1049104"/>
                  </a:cubicBezTo>
                  <a:cubicBezTo>
                    <a:pt x="1488428" y="1070694"/>
                    <a:pt x="1488428" y="1084664"/>
                    <a:pt x="1488428" y="1108794"/>
                  </a:cubicBezTo>
                  <a:cubicBezTo>
                    <a:pt x="1465568" y="1108794"/>
                    <a:pt x="1445248" y="1110064"/>
                    <a:pt x="1425657" y="1108794"/>
                  </a:cubicBezTo>
                  <a:cubicBezTo>
                    <a:pt x="1354696" y="1103714"/>
                    <a:pt x="1282642" y="1110064"/>
                    <a:pt x="1211680" y="1104984"/>
                  </a:cubicBezTo>
                  <a:cubicBezTo>
                    <a:pt x="1169103" y="1101174"/>
                    <a:pt x="1127618" y="1103714"/>
                    <a:pt x="1085041" y="1101174"/>
                  </a:cubicBezTo>
                  <a:cubicBezTo>
                    <a:pt x="1065390" y="1099904"/>
                    <a:pt x="1045739" y="1098634"/>
                    <a:pt x="1026088" y="1097364"/>
                  </a:cubicBezTo>
                  <a:cubicBezTo>
                    <a:pt x="1014079" y="1097364"/>
                    <a:pt x="1003162" y="1098634"/>
                    <a:pt x="991153" y="1098634"/>
                  </a:cubicBezTo>
                  <a:cubicBezTo>
                    <a:pt x="960585" y="1097364"/>
                    <a:pt x="876523" y="1098634"/>
                    <a:pt x="845955" y="1097364"/>
                  </a:cubicBezTo>
                  <a:cubicBezTo>
                    <a:pt x="824120" y="1096094"/>
                    <a:pt x="387433" y="1104984"/>
                    <a:pt x="365599" y="1103714"/>
                  </a:cubicBezTo>
                  <a:cubicBezTo>
                    <a:pt x="360140" y="1103714"/>
                    <a:pt x="353590" y="1104984"/>
                    <a:pt x="348131" y="1104984"/>
                  </a:cubicBezTo>
                  <a:cubicBezTo>
                    <a:pt x="335031" y="1104984"/>
                    <a:pt x="323022" y="1106254"/>
                    <a:pt x="309921" y="1106254"/>
                  </a:cubicBezTo>
                  <a:cubicBezTo>
                    <a:pt x="277169" y="1106254"/>
                    <a:pt x="245510" y="1104984"/>
                    <a:pt x="212758" y="1103714"/>
                  </a:cubicBezTo>
                  <a:cubicBezTo>
                    <a:pt x="193107" y="1102444"/>
                    <a:pt x="173456" y="1101174"/>
                    <a:pt x="154897" y="1099904"/>
                  </a:cubicBezTo>
                  <a:cubicBezTo>
                    <a:pt x="119962" y="1098634"/>
                    <a:pt x="85027" y="1097364"/>
                    <a:pt x="48260" y="1097364"/>
                  </a:cubicBezTo>
                  <a:cubicBezTo>
                    <a:pt x="38100" y="1097364"/>
                    <a:pt x="29210" y="1097364"/>
                    <a:pt x="19050" y="1096094"/>
                  </a:cubicBezTo>
                  <a:cubicBezTo>
                    <a:pt x="10160" y="1094824"/>
                    <a:pt x="5080" y="1088474"/>
                    <a:pt x="7620" y="1079584"/>
                  </a:cubicBezTo>
                  <a:cubicBezTo>
                    <a:pt x="16510" y="1047878"/>
                    <a:pt x="12700" y="1028196"/>
                    <a:pt x="11430" y="1007728"/>
                  </a:cubicBezTo>
                  <a:cubicBezTo>
                    <a:pt x="10160" y="966004"/>
                    <a:pt x="6350" y="925067"/>
                    <a:pt x="7620" y="883344"/>
                  </a:cubicBezTo>
                  <a:cubicBezTo>
                    <a:pt x="5080" y="831385"/>
                    <a:pt x="0" y="188207"/>
                    <a:pt x="7620" y="135462"/>
                  </a:cubicBezTo>
                  <a:cubicBezTo>
                    <a:pt x="8890" y="125227"/>
                    <a:pt x="7620" y="114206"/>
                    <a:pt x="8890" y="103972"/>
                  </a:cubicBezTo>
                  <a:cubicBezTo>
                    <a:pt x="10160" y="87440"/>
                    <a:pt x="12700" y="69333"/>
                    <a:pt x="13970" y="44450"/>
                  </a:cubicBezTo>
                  <a:cubicBezTo>
                    <a:pt x="13970" y="41910"/>
                    <a:pt x="15240" y="39370"/>
                    <a:pt x="16510" y="38100"/>
                  </a:cubicBezTo>
                  <a:cubicBezTo>
                    <a:pt x="38100" y="35560"/>
                    <a:pt x="57734" y="30480"/>
                    <a:pt x="75202" y="29210"/>
                  </a:cubicBezTo>
                  <a:cubicBezTo>
                    <a:pt x="104678" y="25400"/>
                    <a:pt x="134154" y="22860"/>
                    <a:pt x="164722" y="20320"/>
                  </a:cubicBezTo>
                  <a:cubicBezTo>
                    <a:pt x="185465" y="17780"/>
                    <a:pt x="206208" y="16510"/>
                    <a:pt x="225859" y="13970"/>
                  </a:cubicBezTo>
                  <a:cubicBezTo>
                    <a:pt x="245510" y="11430"/>
                    <a:pt x="266252" y="8890"/>
                    <a:pt x="285903" y="8890"/>
                  </a:cubicBezTo>
                  <a:cubicBezTo>
                    <a:pt x="307738" y="7620"/>
                    <a:pt x="329572" y="10160"/>
                    <a:pt x="351406" y="8890"/>
                  </a:cubicBezTo>
                  <a:cubicBezTo>
                    <a:pt x="378699" y="8890"/>
                    <a:pt x="873248" y="6350"/>
                    <a:pt x="900541" y="5080"/>
                  </a:cubicBezTo>
                  <a:cubicBezTo>
                    <a:pt x="926742" y="3810"/>
                    <a:pt x="952943" y="2540"/>
                    <a:pt x="980236" y="2540"/>
                  </a:cubicBezTo>
                  <a:cubicBezTo>
                    <a:pt x="1024997" y="1270"/>
                    <a:pt x="1068665" y="0"/>
                    <a:pt x="1113426" y="0"/>
                  </a:cubicBezTo>
                  <a:cubicBezTo>
                    <a:pt x="1131985" y="0"/>
                    <a:pt x="1151636" y="2540"/>
                    <a:pt x="1170195" y="2540"/>
                  </a:cubicBezTo>
                  <a:cubicBezTo>
                    <a:pt x="1221506" y="3810"/>
                    <a:pt x="1273908" y="5080"/>
                    <a:pt x="1325219" y="7620"/>
                  </a:cubicBezTo>
                  <a:cubicBezTo>
                    <a:pt x="1352512" y="8890"/>
                    <a:pt x="1379805" y="12700"/>
                    <a:pt x="1407098" y="16510"/>
                  </a:cubicBezTo>
                  <a:cubicBezTo>
                    <a:pt x="1413648" y="16510"/>
                    <a:pt x="1420199" y="16510"/>
                    <a:pt x="1425657" y="16510"/>
                  </a:cubicBezTo>
                  <a:cubicBezTo>
                    <a:pt x="1436358" y="17780"/>
                    <a:pt x="1445248" y="20320"/>
                    <a:pt x="1455408" y="21590"/>
                  </a:cubicBezTo>
                  <a:close/>
                  <a:moveTo>
                    <a:pt x="1465568" y="1092284"/>
                  </a:moveTo>
                  <a:cubicBezTo>
                    <a:pt x="1466838" y="1075774"/>
                    <a:pt x="1468108" y="1063074"/>
                    <a:pt x="1468108" y="1050374"/>
                  </a:cubicBezTo>
                  <a:cubicBezTo>
                    <a:pt x="1466838" y="1004579"/>
                    <a:pt x="1465568" y="962855"/>
                    <a:pt x="1465568" y="917982"/>
                  </a:cubicBezTo>
                  <a:cubicBezTo>
                    <a:pt x="1465568" y="897514"/>
                    <a:pt x="1468108" y="877046"/>
                    <a:pt x="1466838" y="856577"/>
                  </a:cubicBezTo>
                  <a:cubicBezTo>
                    <a:pt x="1466838" y="837683"/>
                    <a:pt x="1465568" y="818002"/>
                    <a:pt x="1464298" y="799108"/>
                  </a:cubicBezTo>
                  <a:cubicBezTo>
                    <a:pt x="1459218" y="769980"/>
                    <a:pt x="1447788" y="166951"/>
                    <a:pt x="1447788" y="137823"/>
                  </a:cubicBezTo>
                  <a:cubicBezTo>
                    <a:pt x="1445248" y="113419"/>
                    <a:pt x="1442708" y="88227"/>
                    <a:pt x="1440168" y="63500"/>
                  </a:cubicBezTo>
                  <a:cubicBezTo>
                    <a:pt x="1438898" y="44450"/>
                    <a:pt x="1437628" y="43180"/>
                    <a:pt x="1422382" y="41910"/>
                  </a:cubicBezTo>
                  <a:cubicBezTo>
                    <a:pt x="1419107" y="41910"/>
                    <a:pt x="1416924" y="41910"/>
                    <a:pt x="1413648" y="40640"/>
                  </a:cubicBezTo>
                  <a:cubicBezTo>
                    <a:pt x="1386355" y="36830"/>
                    <a:pt x="1357971" y="31750"/>
                    <a:pt x="1330678" y="30480"/>
                  </a:cubicBezTo>
                  <a:cubicBezTo>
                    <a:pt x="1264083" y="26670"/>
                    <a:pt x="1196396" y="25400"/>
                    <a:pt x="1129802" y="22860"/>
                  </a:cubicBezTo>
                  <a:cubicBezTo>
                    <a:pt x="1119976" y="22860"/>
                    <a:pt x="1109059" y="22860"/>
                    <a:pt x="1099234" y="22860"/>
                  </a:cubicBezTo>
                  <a:cubicBezTo>
                    <a:pt x="1082858" y="22860"/>
                    <a:pt x="1066482" y="22860"/>
                    <a:pt x="1051198" y="22860"/>
                  </a:cubicBezTo>
                  <a:cubicBezTo>
                    <a:pt x="1016263" y="22860"/>
                    <a:pt x="981328" y="22860"/>
                    <a:pt x="947485" y="24130"/>
                  </a:cubicBezTo>
                  <a:cubicBezTo>
                    <a:pt x="918008" y="25400"/>
                    <a:pt x="421276" y="29210"/>
                    <a:pt x="391800" y="29210"/>
                  </a:cubicBezTo>
                  <a:cubicBezTo>
                    <a:pt x="343764" y="29210"/>
                    <a:pt x="295729" y="26670"/>
                    <a:pt x="247693" y="33020"/>
                  </a:cubicBezTo>
                  <a:cubicBezTo>
                    <a:pt x="222584" y="36830"/>
                    <a:pt x="198566" y="36830"/>
                    <a:pt x="174548" y="38100"/>
                  </a:cubicBezTo>
                  <a:cubicBezTo>
                    <a:pt x="133063" y="41910"/>
                    <a:pt x="91577" y="45720"/>
                    <a:pt x="49530" y="50800"/>
                  </a:cubicBezTo>
                  <a:cubicBezTo>
                    <a:pt x="36830" y="50800"/>
                    <a:pt x="34290" y="53340"/>
                    <a:pt x="33020" y="66971"/>
                  </a:cubicBezTo>
                  <a:cubicBezTo>
                    <a:pt x="31750" y="81142"/>
                    <a:pt x="31750" y="95312"/>
                    <a:pt x="30480" y="109483"/>
                  </a:cubicBezTo>
                  <a:cubicBezTo>
                    <a:pt x="29210" y="133100"/>
                    <a:pt x="26670" y="155930"/>
                    <a:pt x="25400" y="179547"/>
                  </a:cubicBezTo>
                  <a:cubicBezTo>
                    <a:pt x="20320" y="204739"/>
                    <a:pt x="26670" y="820364"/>
                    <a:pt x="29210" y="845556"/>
                  </a:cubicBezTo>
                  <a:cubicBezTo>
                    <a:pt x="29210" y="872322"/>
                    <a:pt x="29210" y="899876"/>
                    <a:pt x="30480" y="926642"/>
                  </a:cubicBezTo>
                  <a:cubicBezTo>
                    <a:pt x="30480" y="946323"/>
                    <a:pt x="33020" y="966004"/>
                    <a:pt x="33020" y="985685"/>
                  </a:cubicBezTo>
                  <a:cubicBezTo>
                    <a:pt x="33020" y="1006941"/>
                    <a:pt x="33020" y="1028196"/>
                    <a:pt x="31750" y="1050374"/>
                  </a:cubicBezTo>
                  <a:cubicBezTo>
                    <a:pt x="31750" y="1054184"/>
                    <a:pt x="31750" y="1056724"/>
                    <a:pt x="31750" y="1060534"/>
                  </a:cubicBezTo>
                  <a:cubicBezTo>
                    <a:pt x="31750" y="1070694"/>
                    <a:pt x="35560" y="1074504"/>
                    <a:pt x="44450" y="1074504"/>
                  </a:cubicBezTo>
                  <a:cubicBezTo>
                    <a:pt x="59917" y="1074504"/>
                    <a:pt x="75202" y="1075774"/>
                    <a:pt x="89394" y="1075774"/>
                  </a:cubicBezTo>
                  <a:cubicBezTo>
                    <a:pt x="110137" y="1075774"/>
                    <a:pt x="131971" y="1073234"/>
                    <a:pt x="152714" y="1075774"/>
                  </a:cubicBezTo>
                  <a:cubicBezTo>
                    <a:pt x="186557" y="1079584"/>
                    <a:pt x="220400" y="1082124"/>
                    <a:pt x="254243" y="1080854"/>
                  </a:cubicBezTo>
                  <a:cubicBezTo>
                    <a:pt x="276078" y="1079584"/>
                    <a:pt x="296820" y="1082124"/>
                    <a:pt x="318655" y="1082124"/>
                  </a:cubicBezTo>
                  <a:cubicBezTo>
                    <a:pt x="350315" y="1082124"/>
                    <a:pt x="381974" y="1080854"/>
                    <a:pt x="413634" y="1082124"/>
                  </a:cubicBezTo>
                  <a:cubicBezTo>
                    <a:pt x="460578" y="1083394"/>
                    <a:pt x="975869" y="1073234"/>
                    <a:pt x="1023905" y="1075774"/>
                  </a:cubicBezTo>
                  <a:cubicBezTo>
                    <a:pt x="1044648" y="1077044"/>
                    <a:pt x="1065390" y="1078314"/>
                    <a:pt x="1085041" y="1078314"/>
                  </a:cubicBezTo>
                  <a:cubicBezTo>
                    <a:pt x="1121068" y="1080854"/>
                    <a:pt x="1156003" y="1077044"/>
                    <a:pt x="1192030" y="1080854"/>
                  </a:cubicBezTo>
                  <a:cubicBezTo>
                    <a:pt x="1221506" y="1083394"/>
                    <a:pt x="1250982" y="1083394"/>
                    <a:pt x="1280459" y="1085934"/>
                  </a:cubicBezTo>
                  <a:cubicBezTo>
                    <a:pt x="1324127" y="1089744"/>
                    <a:pt x="1367796" y="1092284"/>
                    <a:pt x="1411465" y="1093554"/>
                  </a:cubicBezTo>
                  <a:cubicBezTo>
                    <a:pt x="1427841" y="1093554"/>
                    <a:pt x="1445248" y="1092284"/>
                    <a:pt x="1465568" y="1092284"/>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pic>
        <p:nvPicPr>
          <p:cNvPr id="297" name="Google Shape;297;p15"/>
          <p:cNvPicPr preferRelativeResize="0"/>
          <p:nvPr/>
        </p:nvPicPr>
        <p:blipFill>
          <a:blip r:embed="rId4">
            <a:alphaModFix/>
          </a:blip>
          <a:stretch>
            <a:fillRect/>
          </a:stretch>
        </p:blipFill>
        <p:spPr>
          <a:xfrm>
            <a:off x="593400" y="1609800"/>
            <a:ext cx="2199749" cy="1554894"/>
          </a:xfrm>
          <a:prstGeom prst="rect">
            <a:avLst/>
          </a:prstGeom>
          <a:noFill/>
          <a:ln>
            <a:noFill/>
          </a:ln>
        </p:spPr>
      </p:pic>
      <p:pic>
        <p:nvPicPr>
          <p:cNvPr id="298" name="Google Shape;298;p15"/>
          <p:cNvPicPr preferRelativeResize="0"/>
          <p:nvPr/>
        </p:nvPicPr>
        <p:blipFill>
          <a:blip r:embed="rId5">
            <a:alphaModFix/>
          </a:blip>
          <a:stretch>
            <a:fillRect/>
          </a:stretch>
        </p:blipFill>
        <p:spPr>
          <a:xfrm>
            <a:off x="3471588" y="1609800"/>
            <a:ext cx="2198700" cy="1554153"/>
          </a:xfrm>
          <a:prstGeom prst="rect">
            <a:avLst/>
          </a:prstGeom>
          <a:noFill/>
          <a:ln>
            <a:noFill/>
          </a:ln>
        </p:spPr>
      </p:pic>
      <p:pic>
        <p:nvPicPr>
          <p:cNvPr id="299" name="Google Shape;299;p15"/>
          <p:cNvPicPr preferRelativeResize="0"/>
          <p:nvPr/>
        </p:nvPicPr>
        <p:blipFill>
          <a:blip r:embed="rId6">
            <a:alphaModFix/>
          </a:blip>
          <a:stretch>
            <a:fillRect/>
          </a:stretch>
        </p:blipFill>
        <p:spPr>
          <a:xfrm>
            <a:off x="6349750" y="1609800"/>
            <a:ext cx="2198674" cy="1554118"/>
          </a:xfrm>
          <a:prstGeom prst="rect">
            <a:avLst/>
          </a:prstGeom>
          <a:noFill/>
          <a:ln>
            <a:noFill/>
          </a:ln>
        </p:spPr>
      </p:pic>
      <p:grpSp>
        <p:nvGrpSpPr>
          <p:cNvPr id="300" name="Google Shape;300;p15"/>
          <p:cNvGrpSpPr/>
          <p:nvPr/>
        </p:nvGrpSpPr>
        <p:grpSpPr>
          <a:xfrm>
            <a:off x="468051" y="3064202"/>
            <a:ext cx="2452694" cy="989794"/>
            <a:chOff x="-3810" y="0"/>
            <a:chExt cx="1489698" cy="601173"/>
          </a:xfrm>
        </p:grpSpPr>
        <p:sp>
          <p:nvSpPr>
            <p:cNvPr id="301" name="Google Shape;301;p15"/>
            <p:cNvSpPr/>
            <p:nvPr/>
          </p:nvSpPr>
          <p:spPr>
            <a:xfrm>
              <a:off x="10160" y="16510"/>
              <a:ext cx="1460488" cy="574503"/>
            </a:xfrm>
            <a:custGeom>
              <a:rect b="b" l="l" r="r" t="t"/>
              <a:pathLst>
                <a:path extrusionOk="0" h="574503" w="1460488">
                  <a:moveTo>
                    <a:pt x="1460488" y="574503"/>
                  </a:moveTo>
                  <a:lnTo>
                    <a:pt x="0" y="566883"/>
                  </a:lnTo>
                  <a:lnTo>
                    <a:pt x="0" y="212480"/>
                  </a:lnTo>
                  <a:lnTo>
                    <a:pt x="17780" y="19050"/>
                  </a:lnTo>
                  <a:lnTo>
                    <a:pt x="726088" y="0"/>
                  </a:lnTo>
                  <a:lnTo>
                    <a:pt x="1441438" y="5080"/>
                  </a:lnTo>
                  <a:close/>
                </a:path>
              </a:pathLst>
            </a:custGeom>
            <a:solidFill>
              <a:srgbClr val="DB2828"/>
            </a:solidFill>
            <a:ln>
              <a:noFill/>
            </a:ln>
          </p:spPr>
        </p:sp>
        <p:sp>
          <p:nvSpPr>
            <p:cNvPr id="302" name="Google Shape;302;p15"/>
            <p:cNvSpPr/>
            <p:nvPr/>
          </p:nvSpPr>
          <p:spPr>
            <a:xfrm>
              <a:off x="-3810" y="0"/>
              <a:ext cx="1489698" cy="601173"/>
            </a:xfrm>
            <a:custGeom>
              <a:rect b="b" l="l" r="r" t="t"/>
              <a:pathLst>
                <a:path extrusionOk="0" h="601173" w="1489698">
                  <a:moveTo>
                    <a:pt x="1455408" y="21590"/>
                  </a:moveTo>
                  <a:cubicBezTo>
                    <a:pt x="1456678" y="34290"/>
                    <a:pt x="1456678" y="44450"/>
                    <a:pt x="1457948" y="54610"/>
                  </a:cubicBezTo>
                  <a:cubicBezTo>
                    <a:pt x="1460488" y="71693"/>
                    <a:pt x="1461758" y="82332"/>
                    <a:pt x="1464298" y="92590"/>
                  </a:cubicBezTo>
                  <a:cubicBezTo>
                    <a:pt x="1464298" y="107408"/>
                    <a:pt x="1476998" y="399584"/>
                    <a:pt x="1483348" y="414402"/>
                  </a:cubicBezTo>
                  <a:cubicBezTo>
                    <a:pt x="1489698" y="436819"/>
                    <a:pt x="1485888" y="459615"/>
                    <a:pt x="1485888" y="482032"/>
                  </a:cubicBezTo>
                  <a:cubicBezTo>
                    <a:pt x="1485888" y="501789"/>
                    <a:pt x="1487158" y="520026"/>
                    <a:pt x="1488428" y="540213"/>
                  </a:cubicBezTo>
                  <a:cubicBezTo>
                    <a:pt x="1488428" y="561803"/>
                    <a:pt x="1488428" y="575773"/>
                    <a:pt x="1488428" y="599903"/>
                  </a:cubicBezTo>
                  <a:cubicBezTo>
                    <a:pt x="1465568" y="599903"/>
                    <a:pt x="1445248" y="601173"/>
                    <a:pt x="1425657" y="599903"/>
                  </a:cubicBezTo>
                  <a:cubicBezTo>
                    <a:pt x="1354696" y="594823"/>
                    <a:pt x="1282642" y="601173"/>
                    <a:pt x="1211680" y="596093"/>
                  </a:cubicBezTo>
                  <a:cubicBezTo>
                    <a:pt x="1169103" y="592283"/>
                    <a:pt x="1127618" y="594823"/>
                    <a:pt x="1085041" y="592283"/>
                  </a:cubicBezTo>
                  <a:cubicBezTo>
                    <a:pt x="1065390" y="591013"/>
                    <a:pt x="1045739" y="589743"/>
                    <a:pt x="1026088" y="588473"/>
                  </a:cubicBezTo>
                  <a:cubicBezTo>
                    <a:pt x="1014079" y="588473"/>
                    <a:pt x="1003162" y="589743"/>
                    <a:pt x="991153" y="589743"/>
                  </a:cubicBezTo>
                  <a:cubicBezTo>
                    <a:pt x="960585" y="588473"/>
                    <a:pt x="876523" y="589743"/>
                    <a:pt x="845955" y="588473"/>
                  </a:cubicBezTo>
                  <a:cubicBezTo>
                    <a:pt x="824120" y="587203"/>
                    <a:pt x="387433" y="596093"/>
                    <a:pt x="365599" y="594823"/>
                  </a:cubicBezTo>
                  <a:cubicBezTo>
                    <a:pt x="360140" y="594823"/>
                    <a:pt x="353590" y="596093"/>
                    <a:pt x="348131" y="596093"/>
                  </a:cubicBezTo>
                  <a:cubicBezTo>
                    <a:pt x="335031" y="596093"/>
                    <a:pt x="323022" y="597363"/>
                    <a:pt x="309921" y="597363"/>
                  </a:cubicBezTo>
                  <a:cubicBezTo>
                    <a:pt x="277169" y="597363"/>
                    <a:pt x="245510" y="596093"/>
                    <a:pt x="212758" y="594823"/>
                  </a:cubicBezTo>
                  <a:cubicBezTo>
                    <a:pt x="193107" y="593553"/>
                    <a:pt x="173456" y="592283"/>
                    <a:pt x="154897" y="591013"/>
                  </a:cubicBezTo>
                  <a:cubicBezTo>
                    <a:pt x="119962" y="589743"/>
                    <a:pt x="85027" y="588473"/>
                    <a:pt x="48260" y="588473"/>
                  </a:cubicBezTo>
                  <a:cubicBezTo>
                    <a:pt x="38100" y="588473"/>
                    <a:pt x="29210" y="588473"/>
                    <a:pt x="19050" y="587203"/>
                  </a:cubicBezTo>
                  <a:cubicBezTo>
                    <a:pt x="10160" y="585933"/>
                    <a:pt x="5080" y="579583"/>
                    <a:pt x="7620" y="570693"/>
                  </a:cubicBezTo>
                  <a:cubicBezTo>
                    <a:pt x="16510" y="539023"/>
                    <a:pt x="12700" y="529525"/>
                    <a:pt x="11430" y="519646"/>
                  </a:cubicBezTo>
                  <a:cubicBezTo>
                    <a:pt x="10160" y="499509"/>
                    <a:pt x="6350" y="479752"/>
                    <a:pt x="7620" y="459615"/>
                  </a:cubicBezTo>
                  <a:cubicBezTo>
                    <a:pt x="5080" y="434539"/>
                    <a:pt x="0" y="124125"/>
                    <a:pt x="7620" y="98669"/>
                  </a:cubicBezTo>
                  <a:cubicBezTo>
                    <a:pt x="8890" y="93730"/>
                    <a:pt x="7620" y="88411"/>
                    <a:pt x="8890" y="83471"/>
                  </a:cubicBezTo>
                  <a:cubicBezTo>
                    <a:pt x="10160" y="75493"/>
                    <a:pt x="12700" y="66754"/>
                    <a:pt x="13970" y="44450"/>
                  </a:cubicBezTo>
                  <a:cubicBezTo>
                    <a:pt x="13970" y="41910"/>
                    <a:pt x="15240" y="39370"/>
                    <a:pt x="16510" y="38100"/>
                  </a:cubicBezTo>
                  <a:cubicBezTo>
                    <a:pt x="38100" y="35560"/>
                    <a:pt x="57734" y="30480"/>
                    <a:pt x="75202" y="29210"/>
                  </a:cubicBezTo>
                  <a:cubicBezTo>
                    <a:pt x="104678" y="25400"/>
                    <a:pt x="134154" y="22860"/>
                    <a:pt x="164722" y="20320"/>
                  </a:cubicBezTo>
                  <a:cubicBezTo>
                    <a:pt x="185465" y="17780"/>
                    <a:pt x="206208" y="16510"/>
                    <a:pt x="225859" y="13970"/>
                  </a:cubicBezTo>
                  <a:cubicBezTo>
                    <a:pt x="245510" y="11430"/>
                    <a:pt x="266252" y="8890"/>
                    <a:pt x="285903" y="8890"/>
                  </a:cubicBezTo>
                  <a:cubicBezTo>
                    <a:pt x="307738" y="7620"/>
                    <a:pt x="329572" y="10160"/>
                    <a:pt x="351406" y="8890"/>
                  </a:cubicBezTo>
                  <a:cubicBezTo>
                    <a:pt x="378699" y="8890"/>
                    <a:pt x="873248" y="6350"/>
                    <a:pt x="900541" y="5080"/>
                  </a:cubicBezTo>
                  <a:cubicBezTo>
                    <a:pt x="926742" y="3810"/>
                    <a:pt x="952943" y="2540"/>
                    <a:pt x="980236" y="2540"/>
                  </a:cubicBezTo>
                  <a:cubicBezTo>
                    <a:pt x="1024997" y="1270"/>
                    <a:pt x="1068665" y="0"/>
                    <a:pt x="1113426" y="0"/>
                  </a:cubicBezTo>
                  <a:cubicBezTo>
                    <a:pt x="1131985" y="0"/>
                    <a:pt x="1151636" y="2540"/>
                    <a:pt x="1170195" y="2540"/>
                  </a:cubicBezTo>
                  <a:cubicBezTo>
                    <a:pt x="1221506" y="3810"/>
                    <a:pt x="1273908" y="5080"/>
                    <a:pt x="1325219" y="7620"/>
                  </a:cubicBezTo>
                  <a:cubicBezTo>
                    <a:pt x="1352512" y="8890"/>
                    <a:pt x="1379805" y="12700"/>
                    <a:pt x="1407098" y="16510"/>
                  </a:cubicBezTo>
                  <a:cubicBezTo>
                    <a:pt x="1413648" y="16510"/>
                    <a:pt x="1420199" y="16510"/>
                    <a:pt x="1425657" y="16510"/>
                  </a:cubicBezTo>
                  <a:cubicBezTo>
                    <a:pt x="1436358" y="17780"/>
                    <a:pt x="1445248" y="20320"/>
                    <a:pt x="1455408" y="21590"/>
                  </a:cubicBezTo>
                  <a:close/>
                  <a:moveTo>
                    <a:pt x="1465568" y="583393"/>
                  </a:moveTo>
                  <a:cubicBezTo>
                    <a:pt x="1466838" y="566883"/>
                    <a:pt x="1468108" y="554183"/>
                    <a:pt x="1468108" y="541483"/>
                  </a:cubicBezTo>
                  <a:cubicBezTo>
                    <a:pt x="1466838" y="518126"/>
                    <a:pt x="1465568" y="497989"/>
                    <a:pt x="1465568" y="476333"/>
                  </a:cubicBezTo>
                  <a:cubicBezTo>
                    <a:pt x="1465568" y="466454"/>
                    <a:pt x="1468108" y="456576"/>
                    <a:pt x="1466838" y="446697"/>
                  </a:cubicBezTo>
                  <a:cubicBezTo>
                    <a:pt x="1466838" y="437578"/>
                    <a:pt x="1465568" y="428080"/>
                    <a:pt x="1464298" y="418961"/>
                  </a:cubicBezTo>
                  <a:cubicBezTo>
                    <a:pt x="1459218" y="404903"/>
                    <a:pt x="1447788" y="113867"/>
                    <a:pt x="1447788" y="99809"/>
                  </a:cubicBezTo>
                  <a:cubicBezTo>
                    <a:pt x="1445248" y="88031"/>
                    <a:pt x="1442708" y="75873"/>
                    <a:pt x="1440168" y="63500"/>
                  </a:cubicBezTo>
                  <a:cubicBezTo>
                    <a:pt x="1438898" y="44450"/>
                    <a:pt x="1437628" y="43180"/>
                    <a:pt x="1422382" y="41910"/>
                  </a:cubicBezTo>
                  <a:cubicBezTo>
                    <a:pt x="1419107" y="41910"/>
                    <a:pt x="1416924" y="41910"/>
                    <a:pt x="1413648" y="40640"/>
                  </a:cubicBezTo>
                  <a:cubicBezTo>
                    <a:pt x="1386355" y="36830"/>
                    <a:pt x="1357971" y="31750"/>
                    <a:pt x="1330678" y="30480"/>
                  </a:cubicBezTo>
                  <a:cubicBezTo>
                    <a:pt x="1264083" y="26670"/>
                    <a:pt x="1196396" y="25400"/>
                    <a:pt x="1129802" y="22860"/>
                  </a:cubicBezTo>
                  <a:cubicBezTo>
                    <a:pt x="1119976" y="22860"/>
                    <a:pt x="1109059" y="22860"/>
                    <a:pt x="1099234" y="22860"/>
                  </a:cubicBezTo>
                  <a:cubicBezTo>
                    <a:pt x="1082858" y="22860"/>
                    <a:pt x="1066482" y="22860"/>
                    <a:pt x="1051198" y="22860"/>
                  </a:cubicBezTo>
                  <a:cubicBezTo>
                    <a:pt x="1016263" y="22860"/>
                    <a:pt x="981328" y="22860"/>
                    <a:pt x="947485" y="24130"/>
                  </a:cubicBezTo>
                  <a:cubicBezTo>
                    <a:pt x="918008" y="25400"/>
                    <a:pt x="421276" y="29210"/>
                    <a:pt x="391800" y="29210"/>
                  </a:cubicBezTo>
                  <a:cubicBezTo>
                    <a:pt x="343764" y="29210"/>
                    <a:pt x="295729" y="26670"/>
                    <a:pt x="247693" y="33020"/>
                  </a:cubicBezTo>
                  <a:cubicBezTo>
                    <a:pt x="222584" y="36830"/>
                    <a:pt x="198566" y="36830"/>
                    <a:pt x="174548" y="38100"/>
                  </a:cubicBezTo>
                  <a:cubicBezTo>
                    <a:pt x="133063" y="41910"/>
                    <a:pt x="91577" y="45720"/>
                    <a:pt x="49530" y="50800"/>
                  </a:cubicBezTo>
                  <a:cubicBezTo>
                    <a:pt x="36830" y="50800"/>
                    <a:pt x="34290" y="53340"/>
                    <a:pt x="33020" y="65614"/>
                  </a:cubicBezTo>
                  <a:cubicBezTo>
                    <a:pt x="31750" y="72453"/>
                    <a:pt x="31750" y="79292"/>
                    <a:pt x="30480" y="86131"/>
                  </a:cubicBezTo>
                  <a:cubicBezTo>
                    <a:pt x="29210" y="97529"/>
                    <a:pt x="26670" y="108548"/>
                    <a:pt x="25400" y="119946"/>
                  </a:cubicBezTo>
                  <a:cubicBezTo>
                    <a:pt x="20320" y="132104"/>
                    <a:pt x="26670" y="429220"/>
                    <a:pt x="29210" y="441378"/>
                  </a:cubicBezTo>
                  <a:cubicBezTo>
                    <a:pt x="29210" y="454296"/>
                    <a:pt x="29210" y="467594"/>
                    <a:pt x="30480" y="480512"/>
                  </a:cubicBezTo>
                  <a:cubicBezTo>
                    <a:pt x="30480" y="490011"/>
                    <a:pt x="33020" y="499509"/>
                    <a:pt x="33020" y="509008"/>
                  </a:cubicBezTo>
                  <a:cubicBezTo>
                    <a:pt x="33020" y="519266"/>
                    <a:pt x="33020" y="529525"/>
                    <a:pt x="31750" y="541483"/>
                  </a:cubicBezTo>
                  <a:cubicBezTo>
                    <a:pt x="31750" y="545293"/>
                    <a:pt x="31750" y="547833"/>
                    <a:pt x="31750" y="551643"/>
                  </a:cubicBezTo>
                  <a:cubicBezTo>
                    <a:pt x="31750" y="561803"/>
                    <a:pt x="35560" y="565613"/>
                    <a:pt x="44450" y="565613"/>
                  </a:cubicBezTo>
                  <a:cubicBezTo>
                    <a:pt x="59917" y="565613"/>
                    <a:pt x="75202" y="566883"/>
                    <a:pt x="89394" y="566883"/>
                  </a:cubicBezTo>
                  <a:cubicBezTo>
                    <a:pt x="110137" y="566883"/>
                    <a:pt x="131971" y="564343"/>
                    <a:pt x="152714" y="566883"/>
                  </a:cubicBezTo>
                  <a:cubicBezTo>
                    <a:pt x="186557" y="570693"/>
                    <a:pt x="220400" y="573233"/>
                    <a:pt x="254243" y="571963"/>
                  </a:cubicBezTo>
                  <a:cubicBezTo>
                    <a:pt x="276078" y="570693"/>
                    <a:pt x="296820" y="573233"/>
                    <a:pt x="318655" y="573233"/>
                  </a:cubicBezTo>
                  <a:cubicBezTo>
                    <a:pt x="350315" y="573233"/>
                    <a:pt x="381974" y="571963"/>
                    <a:pt x="413634" y="573233"/>
                  </a:cubicBezTo>
                  <a:cubicBezTo>
                    <a:pt x="460578" y="574503"/>
                    <a:pt x="975869" y="564343"/>
                    <a:pt x="1023905" y="566883"/>
                  </a:cubicBezTo>
                  <a:cubicBezTo>
                    <a:pt x="1044648" y="568153"/>
                    <a:pt x="1065390" y="569423"/>
                    <a:pt x="1085041" y="569423"/>
                  </a:cubicBezTo>
                  <a:cubicBezTo>
                    <a:pt x="1121068" y="571963"/>
                    <a:pt x="1156003" y="568153"/>
                    <a:pt x="1192030" y="571963"/>
                  </a:cubicBezTo>
                  <a:cubicBezTo>
                    <a:pt x="1221506" y="574503"/>
                    <a:pt x="1250982" y="574503"/>
                    <a:pt x="1280459" y="577043"/>
                  </a:cubicBezTo>
                  <a:cubicBezTo>
                    <a:pt x="1324127" y="580853"/>
                    <a:pt x="1367796" y="583393"/>
                    <a:pt x="1411465" y="584663"/>
                  </a:cubicBezTo>
                  <a:cubicBezTo>
                    <a:pt x="1427841" y="584663"/>
                    <a:pt x="1445248" y="583393"/>
                    <a:pt x="1465568" y="583393"/>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303" name="Google Shape;303;p15"/>
          <p:cNvGrpSpPr/>
          <p:nvPr/>
        </p:nvGrpSpPr>
        <p:grpSpPr>
          <a:xfrm>
            <a:off x="3346534" y="3064202"/>
            <a:ext cx="2452694" cy="989794"/>
            <a:chOff x="-3810" y="0"/>
            <a:chExt cx="1489698" cy="601173"/>
          </a:xfrm>
        </p:grpSpPr>
        <p:sp>
          <p:nvSpPr>
            <p:cNvPr id="304" name="Google Shape;304;p15"/>
            <p:cNvSpPr/>
            <p:nvPr/>
          </p:nvSpPr>
          <p:spPr>
            <a:xfrm>
              <a:off x="10160" y="16510"/>
              <a:ext cx="1460488" cy="574503"/>
            </a:xfrm>
            <a:custGeom>
              <a:rect b="b" l="l" r="r" t="t"/>
              <a:pathLst>
                <a:path extrusionOk="0" h="574503" w="1460488">
                  <a:moveTo>
                    <a:pt x="1460488" y="574503"/>
                  </a:moveTo>
                  <a:lnTo>
                    <a:pt x="0" y="566883"/>
                  </a:lnTo>
                  <a:lnTo>
                    <a:pt x="0" y="212480"/>
                  </a:lnTo>
                  <a:lnTo>
                    <a:pt x="17780" y="19050"/>
                  </a:lnTo>
                  <a:lnTo>
                    <a:pt x="726088" y="0"/>
                  </a:lnTo>
                  <a:lnTo>
                    <a:pt x="1441438" y="5080"/>
                  </a:lnTo>
                  <a:close/>
                </a:path>
              </a:pathLst>
            </a:custGeom>
            <a:solidFill>
              <a:srgbClr val="DB2828"/>
            </a:solidFill>
            <a:ln>
              <a:noFill/>
            </a:ln>
          </p:spPr>
        </p:sp>
        <p:sp>
          <p:nvSpPr>
            <p:cNvPr id="305" name="Google Shape;305;p15"/>
            <p:cNvSpPr/>
            <p:nvPr/>
          </p:nvSpPr>
          <p:spPr>
            <a:xfrm>
              <a:off x="-3810" y="0"/>
              <a:ext cx="1489698" cy="601173"/>
            </a:xfrm>
            <a:custGeom>
              <a:rect b="b" l="l" r="r" t="t"/>
              <a:pathLst>
                <a:path extrusionOk="0" h="601173" w="1489698">
                  <a:moveTo>
                    <a:pt x="1455408" y="21590"/>
                  </a:moveTo>
                  <a:cubicBezTo>
                    <a:pt x="1456678" y="34290"/>
                    <a:pt x="1456678" y="44450"/>
                    <a:pt x="1457948" y="54610"/>
                  </a:cubicBezTo>
                  <a:cubicBezTo>
                    <a:pt x="1460488" y="71693"/>
                    <a:pt x="1461758" y="82332"/>
                    <a:pt x="1464298" y="92590"/>
                  </a:cubicBezTo>
                  <a:cubicBezTo>
                    <a:pt x="1464298" y="107408"/>
                    <a:pt x="1476998" y="399584"/>
                    <a:pt x="1483348" y="414402"/>
                  </a:cubicBezTo>
                  <a:cubicBezTo>
                    <a:pt x="1489698" y="436819"/>
                    <a:pt x="1485888" y="459615"/>
                    <a:pt x="1485888" y="482032"/>
                  </a:cubicBezTo>
                  <a:cubicBezTo>
                    <a:pt x="1485888" y="501789"/>
                    <a:pt x="1487158" y="520026"/>
                    <a:pt x="1488428" y="540213"/>
                  </a:cubicBezTo>
                  <a:cubicBezTo>
                    <a:pt x="1488428" y="561803"/>
                    <a:pt x="1488428" y="575773"/>
                    <a:pt x="1488428" y="599903"/>
                  </a:cubicBezTo>
                  <a:cubicBezTo>
                    <a:pt x="1465568" y="599903"/>
                    <a:pt x="1445248" y="601173"/>
                    <a:pt x="1425657" y="599903"/>
                  </a:cubicBezTo>
                  <a:cubicBezTo>
                    <a:pt x="1354696" y="594823"/>
                    <a:pt x="1282642" y="601173"/>
                    <a:pt x="1211680" y="596093"/>
                  </a:cubicBezTo>
                  <a:cubicBezTo>
                    <a:pt x="1169103" y="592283"/>
                    <a:pt x="1127618" y="594823"/>
                    <a:pt x="1085041" y="592283"/>
                  </a:cubicBezTo>
                  <a:cubicBezTo>
                    <a:pt x="1065390" y="591013"/>
                    <a:pt x="1045739" y="589743"/>
                    <a:pt x="1026088" y="588473"/>
                  </a:cubicBezTo>
                  <a:cubicBezTo>
                    <a:pt x="1014079" y="588473"/>
                    <a:pt x="1003162" y="589743"/>
                    <a:pt x="991153" y="589743"/>
                  </a:cubicBezTo>
                  <a:cubicBezTo>
                    <a:pt x="960585" y="588473"/>
                    <a:pt x="876523" y="589743"/>
                    <a:pt x="845955" y="588473"/>
                  </a:cubicBezTo>
                  <a:cubicBezTo>
                    <a:pt x="824120" y="587203"/>
                    <a:pt x="387433" y="596093"/>
                    <a:pt x="365599" y="594823"/>
                  </a:cubicBezTo>
                  <a:cubicBezTo>
                    <a:pt x="360140" y="594823"/>
                    <a:pt x="353590" y="596093"/>
                    <a:pt x="348131" y="596093"/>
                  </a:cubicBezTo>
                  <a:cubicBezTo>
                    <a:pt x="335031" y="596093"/>
                    <a:pt x="323022" y="597363"/>
                    <a:pt x="309921" y="597363"/>
                  </a:cubicBezTo>
                  <a:cubicBezTo>
                    <a:pt x="277169" y="597363"/>
                    <a:pt x="245510" y="596093"/>
                    <a:pt x="212758" y="594823"/>
                  </a:cubicBezTo>
                  <a:cubicBezTo>
                    <a:pt x="193107" y="593553"/>
                    <a:pt x="173456" y="592283"/>
                    <a:pt x="154897" y="591013"/>
                  </a:cubicBezTo>
                  <a:cubicBezTo>
                    <a:pt x="119962" y="589743"/>
                    <a:pt x="85027" y="588473"/>
                    <a:pt x="48260" y="588473"/>
                  </a:cubicBezTo>
                  <a:cubicBezTo>
                    <a:pt x="38100" y="588473"/>
                    <a:pt x="29210" y="588473"/>
                    <a:pt x="19050" y="587203"/>
                  </a:cubicBezTo>
                  <a:cubicBezTo>
                    <a:pt x="10160" y="585933"/>
                    <a:pt x="5080" y="579583"/>
                    <a:pt x="7620" y="570693"/>
                  </a:cubicBezTo>
                  <a:cubicBezTo>
                    <a:pt x="16510" y="539023"/>
                    <a:pt x="12700" y="529525"/>
                    <a:pt x="11430" y="519646"/>
                  </a:cubicBezTo>
                  <a:cubicBezTo>
                    <a:pt x="10160" y="499509"/>
                    <a:pt x="6350" y="479752"/>
                    <a:pt x="7620" y="459615"/>
                  </a:cubicBezTo>
                  <a:cubicBezTo>
                    <a:pt x="5080" y="434539"/>
                    <a:pt x="0" y="124125"/>
                    <a:pt x="7620" y="98669"/>
                  </a:cubicBezTo>
                  <a:cubicBezTo>
                    <a:pt x="8890" y="93730"/>
                    <a:pt x="7620" y="88411"/>
                    <a:pt x="8890" y="83471"/>
                  </a:cubicBezTo>
                  <a:cubicBezTo>
                    <a:pt x="10160" y="75493"/>
                    <a:pt x="12700" y="66754"/>
                    <a:pt x="13970" y="44450"/>
                  </a:cubicBezTo>
                  <a:cubicBezTo>
                    <a:pt x="13970" y="41910"/>
                    <a:pt x="15240" y="39370"/>
                    <a:pt x="16510" y="38100"/>
                  </a:cubicBezTo>
                  <a:cubicBezTo>
                    <a:pt x="38100" y="35560"/>
                    <a:pt x="57734" y="30480"/>
                    <a:pt x="75202" y="29210"/>
                  </a:cubicBezTo>
                  <a:cubicBezTo>
                    <a:pt x="104678" y="25400"/>
                    <a:pt x="134154" y="22860"/>
                    <a:pt x="164722" y="20320"/>
                  </a:cubicBezTo>
                  <a:cubicBezTo>
                    <a:pt x="185465" y="17780"/>
                    <a:pt x="206208" y="16510"/>
                    <a:pt x="225859" y="13970"/>
                  </a:cubicBezTo>
                  <a:cubicBezTo>
                    <a:pt x="245510" y="11430"/>
                    <a:pt x="266252" y="8890"/>
                    <a:pt x="285903" y="8890"/>
                  </a:cubicBezTo>
                  <a:cubicBezTo>
                    <a:pt x="307738" y="7620"/>
                    <a:pt x="329572" y="10160"/>
                    <a:pt x="351406" y="8890"/>
                  </a:cubicBezTo>
                  <a:cubicBezTo>
                    <a:pt x="378699" y="8890"/>
                    <a:pt x="873248" y="6350"/>
                    <a:pt x="900541" y="5080"/>
                  </a:cubicBezTo>
                  <a:cubicBezTo>
                    <a:pt x="926742" y="3810"/>
                    <a:pt x="952943" y="2540"/>
                    <a:pt x="980236" y="2540"/>
                  </a:cubicBezTo>
                  <a:cubicBezTo>
                    <a:pt x="1024997" y="1270"/>
                    <a:pt x="1068665" y="0"/>
                    <a:pt x="1113426" y="0"/>
                  </a:cubicBezTo>
                  <a:cubicBezTo>
                    <a:pt x="1131985" y="0"/>
                    <a:pt x="1151636" y="2540"/>
                    <a:pt x="1170195" y="2540"/>
                  </a:cubicBezTo>
                  <a:cubicBezTo>
                    <a:pt x="1221506" y="3810"/>
                    <a:pt x="1273908" y="5080"/>
                    <a:pt x="1325219" y="7620"/>
                  </a:cubicBezTo>
                  <a:cubicBezTo>
                    <a:pt x="1352512" y="8890"/>
                    <a:pt x="1379805" y="12700"/>
                    <a:pt x="1407098" y="16510"/>
                  </a:cubicBezTo>
                  <a:cubicBezTo>
                    <a:pt x="1413648" y="16510"/>
                    <a:pt x="1420199" y="16510"/>
                    <a:pt x="1425657" y="16510"/>
                  </a:cubicBezTo>
                  <a:cubicBezTo>
                    <a:pt x="1436358" y="17780"/>
                    <a:pt x="1445248" y="20320"/>
                    <a:pt x="1455408" y="21590"/>
                  </a:cubicBezTo>
                  <a:close/>
                  <a:moveTo>
                    <a:pt x="1465568" y="583393"/>
                  </a:moveTo>
                  <a:cubicBezTo>
                    <a:pt x="1466838" y="566883"/>
                    <a:pt x="1468108" y="554183"/>
                    <a:pt x="1468108" y="541483"/>
                  </a:cubicBezTo>
                  <a:cubicBezTo>
                    <a:pt x="1466838" y="518126"/>
                    <a:pt x="1465568" y="497989"/>
                    <a:pt x="1465568" y="476333"/>
                  </a:cubicBezTo>
                  <a:cubicBezTo>
                    <a:pt x="1465568" y="466454"/>
                    <a:pt x="1468108" y="456576"/>
                    <a:pt x="1466838" y="446697"/>
                  </a:cubicBezTo>
                  <a:cubicBezTo>
                    <a:pt x="1466838" y="437578"/>
                    <a:pt x="1465568" y="428080"/>
                    <a:pt x="1464298" y="418961"/>
                  </a:cubicBezTo>
                  <a:cubicBezTo>
                    <a:pt x="1459218" y="404903"/>
                    <a:pt x="1447788" y="113867"/>
                    <a:pt x="1447788" y="99809"/>
                  </a:cubicBezTo>
                  <a:cubicBezTo>
                    <a:pt x="1445248" y="88031"/>
                    <a:pt x="1442708" y="75873"/>
                    <a:pt x="1440168" y="63500"/>
                  </a:cubicBezTo>
                  <a:cubicBezTo>
                    <a:pt x="1438898" y="44450"/>
                    <a:pt x="1437628" y="43180"/>
                    <a:pt x="1422382" y="41910"/>
                  </a:cubicBezTo>
                  <a:cubicBezTo>
                    <a:pt x="1419107" y="41910"/>
                    <a:pt x="1416924" y="41910"/>
                    <a:pt x="1413648" y="40640"/>
                  </a:cubicBezTo>
                  <a:cubicBezTo>
                    <a:pt x="1386355" y="36830"/>
                    <a:pt x="1357971" y="31750"/>
                    <a:pt x="1330678" y="30480"/>
                  </a:cubicBezTo>
                  <a:cubicBezTo>
                    <a:pt x="1264083" y="26670"/>
                    <a:pt x="1196396" y="25400"/>
                    <a:pt x="1129802" y="22860"/>
                  </a:cubicBezTo>
                  <a:cubicBezTo>
                    <a:pt x="1119976" y="22860"/>
                    <a:pt x="1109059" y="22860"/>
                    <a:pt x="1099234" y="22860"/>
                  </a:cubicBezTo>
                  <a:cubicBezTo>
                    <a:pt x="1082858" y="22860"/>
                    <a:pt x="1066482" y="22860"/>
                    <a:pt x="1051198" y="22860"/>
                  </a:cubicBezTo>
                  <a:cubicBezTo>
                    <a:pt x="1016263" y="22860"/>
                    <a:pt x="981328" y="22860"/>
                    <a:pt x="947485" y="24130"/>
                  </a:cubicBezTo>
                  <a:cubicBezTo>
                    <a:pt x="918008" y="25400"/>
                    <a:pt x="421276" y="29210"/>
                    <a:pt x="391800" y="29210"/>
                  </a:cubicBezTo>
                  <a:cubicBezTo>
                    <a:pt x="343764" y="29210"/>
                    <a:pt x="295729" y="26670"/>
                    <a:pt x="247693" y="33020"/>
                  </a:cubicBezTo>
                  <a:cubicBezTo>
                    <a:pt x="222584" y="36830"/>
                    <a:pt x="198566" y="36830"/>
                    <a:pt x="174548" y="38100"/>
                  </a:cubicBezTo>
                  <a:cubicBezTo>
                    <a:pt x="133063" y="41910"/>
                    <a:pt x="91577" y="45720"/>
                    <a:pt x="49530" y="50800"/>
                  </a:cubicBezTo>
                  <a:cubicBezTo>
                    <a:pt x="36830" y="50800"/>
                    <a:pt x="34290" y="53340"/>
                    <a:pt x="33020" y="65614"/>
                  </a:cubicBezTo>
                  <a:cubicBezTo>
                    <a:pt x="31750" y="72453"/>
                    <a:pt x="31750" y="79292"/>
                    <a:pt x="30480" y="86131"/>
                  </a:cubicBezTo>
                  <a:cubicBezTo>
                    <a:pt x="29210" y="97529"/>
                    <a:pt x="26670" y="108548"/>
                    <a:pt x="25400" y="119946"/>
                  </a:cubicBezTo>
                  <a:cubicBezTo>
                    <a:pt x="20320" y="132104"/>
                    <a:pt x="26670" y="429220"/>
                    <a:pt x="29210" y="441378"/>
                  </a:cubicBezTo>
                  <a:cubicBezTo>
                    <a:pt x="29210" y="454296"/>
                    <a:pt x="29210" y="467594"/>
                    <a:pt x="30480" y="480512"/>
                  </a:cubicBezTo>
                  <a:cubicBezTo>
                    <a:pt x="30480" y="490011"/>
                    <a:pt x="33020" y="499509"/>
                    <a:pt x="33020" y="509008"/>
                  </a:cubicBezTo>
                  <a:cubicBezTo>
                    <a:pt x="33020" y="519266"/>
                    <a:pt x="33020" y="529525"/>
                    <a:pt x="31750" y="541483"/>
                  </a:cubicBezTo>
                  <a:cubicBezTo>
                    <a:pt x="31750" y="545293"/>
                    <a:pt x="31750" y="547833"/>
                    <a:pt x="31750" y="551643"/>
                  </a:cubicBezTo>
                  <a:cubicBezTo>
                    <a:pt x="31750" y="561803"/>
                    <a:pt x="35560" y="565613"/>
                    <a:pt x="44450" y="565613"/>
                  </a:cubicBezTo>
                  <a:cubicBezTo>
                    <a:pt x="59917" y="565613"/>
                    <a:pt x="75202" y="566883"/>
                    <a:pt x="89394" y="566883"/>
                  </a:cubicBezTo>
                  <a:cubicBezTo>
                    <a:pt x="110137" y="566883"/>
                    <a:pt x="131971" y="564343"/>
                    <a:pt x="152714" y="566883"/>
                  </a:cubicBezTo>
                  <a:cubicBezTo>
                    <a:pt x="186557" y="570693"/>
                    <a:pt x="220400" y="573233"/>
                    <a:pt x="254243" y="571963"/>
                  </a:cubicBezTo>
                  <a:cubicBezTo>
                    <a:pt x="276078" y="570693"/>
                    <a:pt x="296820" y="573233"/>
                    <a:pt x="318655" y="573233"/>
                  </a:cubicBezTo>
                  <a:cubicBezTo>
                    <a:pt x="350315" y="573233"/>
                    <a:pt x="381974" y="571963"/>
                    <a:pt x="413634" y="573233"/>
                  </a:cubicBezTo>
                  <a:cubicBezTo>
                    <a:pt x="460578" y="574503"/>
                    <a:pt x="975869" y="564343"/>
                    <a:pt x="1023905" y="566883"/>
                  </a:cubicBezTo>
                  <a:cubicBezTo>
                    <a:pt x="1044648" y="568153"/>
                    <a:pt x="1065390" y="569423"/>
                    <a:pt x="1085041" y="569423"/>
                  </a:cubicBezTo>
                  <a:cubicBezTo>
                    <a:pt x="1121068" y="571963"/>
                    <a:pt x="1156003" y="568153"/>
                    <a:pt x="1192030" y="571963"/>
                  </a:cubicBezTo>
                  <a:cubicBezTo>
                    <a:pt x="1221506" y="574503"/>
                    <a:pt x="1250982" y="574503"/>
                    <a:pt x="1280459" y="577043"/>
                  </a:cubicBezTo>
                  <a:cubicBezTo>
                    <a:pt x="1324127" y="580853"/>
                    <a:pt x="1367796" y="583393"/>
                    <a:pt x="1411465" y="584663"/>
                  </a:cubicBezTo>
                  <a:cubicBezTo>
                    <a:pt x="1427841" y="584663"/>
                    <a:pt x="1445248" y="583393"/>
                    <a:pt x="1465568" y="583393"/>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306" name="Google Shape;306;p15"/>
          <p:cNvSpPr txBox="1"/>
          <p:nvPr/>
        </p:nvSpPr>
        <p:spPr>
          <a:xfrm>
            <a:off x="3350880" y="3405968"/>
            <a:ext cx="2392800" cy="461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FCDCCE"/>
                </a:solidFill>
                <a:latin typeface="Trochut"/>
                <a:ea typeface="Trochut"/>
                <a:cs typeface="Trochut"/>
                <a:sym typeface="Trochut"/>
              </a:rPr>
              <a:t>Main Point</a:t>
            </a:r>
            <a:endParaRPr sz="700"/>
          </a:p>
        </p:txBody>
      </p:sp>
      <p:grpSp>
        <p:nvGrpSpPr>
          <p:cNvPr id="307" name="Google Shape;307;p15"/>
          <p:cNvGrpSpPr/>
          <p:nvPr/>
        </p:nvGrpSpPr>
        <p:grpSpPr>
          <a:xfrm>
            <a:off x="6228850" y="3064202"/>
            <a:ext cx="2452694" cy="989794"/>
            <a:chOff x="-3810" y="0"/>
            <a:chExt cx="1489698" cy="601173"/>
          </a:xfrm>
        </p:grpSpPr>
        <p:sp>
          <p:nvSpPr>
            <p:cNvPr id="308" name="Google Shape;308;p15"/>
            <p:cNvSpPr/>
            <p:nvPr/>
          </p:nvSpPr>
          <p:spPr>
            <a:xfrm>
              <a:off x="10160" y="16510"/>
              <a:ext cx="1460488" cy="574503"/>
            </a:xfrm>
            <a:custGeom>
              <a:rect b="b" l="l" r="r" t="t"/>
              <a:pathLst>
                <a:path extrusionOk="0" h="574503" w="1460488">
                  <a:moveTo>
                    <a:pt x="1460488" y="574503"/>
                  </a:moveTo>
                  <a:lnTo>
                    <a:pt x="0" y="566883"/>
                  </a:lnTo>
                  <a:lnTo>
                    <a:pt x="0" y="212480"/>
                  </a:lnTo>
                  <a:lnTo>
                    <a:pt x="17780" y="19050"/>
                  </a:lnTo>
                  <a:lnTo>
                    <a:pt x="726088" y="0"/>
                  </a:lnTo>
                  <a:lnTo>
                    <a:pt x="1441438" y="5080"/>
                  </a:lnTo>
                  <a:close/>
                </a:path>
              </a:pathLst>
            </a:custGeom>
            <a:solidFill>
              <a:srgbClr val="DB2828"/>
            </a:solidFill>
            <a:ln>
              <a:noFill/>
            </a:ln>
          </p:spPr>
        </p:sp>
        <p:sp>
          <p:nvSpPr>
            <p:cNvPr id="309" name="Google Shape;309;p15"/>
            <p:cNvSpPr/>
            <p:nvPr/>
          </p:nvSpPr>
          <p:spPr>
            <a:xfrm>
              <a:off x="-3810" y="0"/>
              <a:ext cx="1489698" cy="601173"/>
            </a:xfrm>
            <a:custGeom>
              <a:rect b="b" l="l" r="r" t="t"/>
              <a:pathLst>
                <a:path extrusionOk="0" h="601173" w="1489698">
                  <a:moveTo>
                    <a:pt x="1455408" y="21590"/>
                  </a:moveTo>
                  <a:cubicBezTo>
                    <a:pt x="1456678" y="34290"/>
                    <a:pt x="1456678" y="44450"/>
                    <a:pt x="1457948" y="54610"/>
                  </a:cubicBezTo>
                  <a:cubicBezTo>
                    <a:pt x="1460488" y="71693"/>
                    <a:pt x="1461758" y="82332"/>
                    <a:pt x="1464298" y="92590"/>
                  </a:cubicBezTo>
                  <a:cubicBezTo>
                    <a:pt x="1464298" y="107408"/>
                    <a:pt x="1476998" y="399584"/>
                    <a:pt x="1483348" y="414402"/>
                  </a:cubicBezTo>
                  <a:cubicBezTo>
                    <a:pt x="1489698" y="436819"/>
                    <a:pt x="1485888" y="459615"/>
                    <a:pt x="1485888" y="482032"/>
                  </a:cubicBezTo>
                  <a:cubicBezTo>
                    <a:pt x="1485888" y="501789"/>
                    <a:pt x="1487158" y="520026"/>
                    <a:pt x="1488428" y="540213"/>
                  </a:cubicBezTo>
                  <a:cubicBezTo>
                    <a:pt x="1488428" y="561803"/>
                    <a:pt x="1488428" y="575773"/>
                    <a:pt x="1488428" y="599903"/>
                  </a:cubicBezTo>
                  <a:cubicBezTo>
                    <a:pt x="1465568" y="599903"/>
                    <a:pt x="1445248" y="601173"/>
                    <a:pt x="1425657" y="599903"/>
                  </a:cubicBezTo>
                  <a:cubicBezTo>
                    <a:pt x="1354696" y="594823"/>
                    <a:pt x="1282642" y="601173"/>
                    <a:pt x="1211680" y="596093"/>
                  </a:cubicBezTo>
                  <a:cubicBezTo>
                    <a:pt x="1169103" y="592283"/>
                    <a:pt x="1127618" y="594823"/>
                    <a:pt x="1085041" y="592283"/>
                  </a:cubicBezTo>
                  <a:cubicBezTo>
                    <a:pt x="1065390" y="591013"/>
                    <a:pt x="1045739" y="589743"/>
                    <a:pt x="1026088" y="588473"/>
                  </a:cubicBezTo>
                  <a:cubicBezTo>
                    <a:pt x="1014079" y="588473"/>
                    <a:pt x="1003162" y="589743"/>
                    <a:pt x="991153" y="589743"/>
                  </a:cubicBezTo>
                  <a:cubicBezTo>
                    <a:pt x="960585" y="588473"/>
                    <a:pt x="876523" y="589743"/>
                    <a:pt x="845955" y="588473"/>
                  </a:cubicBezTo>
                  <a:cubicBezTo>
                    <a:pt x="824120" y="587203"/>
                    <a:pt x="387433" y="596093"/>
                    <a:pt x="365599" y="594823"/>
                  </a:cubicBezTo>
                  <a:cubicBezTo>
                    <a:pt x="360140" y="594823"/>
                    <a:pt x="353590" y="596093"/>
                    <a:pt x="348131" y="596093"/>
                  </a:cubicBezTo>
                  <a:cubicBezTo>
                    <a:pt x="335031" y="596093"/>
                    <a:pt x="323022" y="597363"/>
                    <a:pt x="309921" y="597363"/>
                  </a:cubicBezTo>
                  <a:cubicBezTo>
                    <a:pt x="277169" y="597363"/>
                    <a:pt x="245510" y="596093"/>
                    <a:pt x="212758" y="594823"/>
                  </a:cubicBezTo>
                  <a:cubicBezTo>
                    <a:pt x="193107" y="593553"/>
                    <a:pt x="173456" y="592283"/>
                    <a:pt x="154897" y="591013"/>
                  </a:cubicBezTo>
                  <a:cubicBezTo>
                    <a:pt x="119962" y="589743"/>
                    <a:pt x="85027" y="588473"/>
                    <a:pt x="48260" y="588473"/>
                  </a:cubicBezTo>
                  <a:cubicBezTo>
                    <a:pt x="38100" y="588473"/>
                    <a:pt x="29210" y="588473"/>
                    <a:pt x="19050" y="587203"/>
                  </a:cubicBezTo>
                  <a:cubicBezTo>
                    <a:pt x="10160" y="585933"/>
                    <a:pt x="5080" y="579583"/>
                    <a:pt x="7620" y="570693"/>
                  </a:cubicBezTo>
                  <a:cubicBezTo>
                    <a:pt x="16510" y="539023"/>
                    <a:pt x="12700" y="529525"/>
                    <a:pt x="11430" y="519646"/>
                  </a:cubicBezTo>
                  <a:cubicBezTo>
                    <a:pt x="10160" y="499509"/>
                    <a:pt x="6350" y="479752"/>
                    <a:pt x="7620" y="459615"/>
                  </a:cubicBezTo>
                  <a:cubicBezTo>
                    <a:pt x="5080" y="434539"/>
                    <a:pt x="0" y="124125"/>
                    <a:pt x="7620" y="98669"/>
                  </a:cubicBezTo>
                  <a:cubicBezTo>
                    <a:pt x="8890" y="93730"/>
                    <a:pt x="7620" y="88411"/>
                    <a:pt x="8890" y="83471"/>
                  </a:cubicBezTo>
                  <a:cubicBezTo>
                    <a:pt x="10160" y="75493"/>
                    <a:pt x="12700" y="66754"/>
                    <a:pt x="13970" y="44450"/>
                  </a:cubicBezTo>
                  <a:cubicBezTo>
                    <a:pt x="13970" y="41910"/>
                    <a:pt x="15240" y="39370"/>
                    <a:pt x="16510" y="38100"/>
                  </a:cubicBezTo>
                  <a:cubicBezTo>
                    <a:pt x="38100" y="35560"/>
                    <a:pt x="57734" y="30480"/>
                    <a:pt x="75202" y="29210"/>
                  </a:cubicBezTo>
                  <a:cubicBezTo>
                    <a:pt x="104678" y="25400"/>
                    <a:pt x="134154" y="22860"/>
                    <a:pt x="164722" y="20320"/>
                  </a:cubicBezTo>
                  <a:cubicBezTo>
                    <a:pt x="185465" y="17780"/>
                    <a:pt x="206208" y="16510"/>
                    <a:pt x="225859" y="13970"/>
                  </a:cubicBezTo>
                  <a:cubicBezTo>
                    <a:pt x="245510" y="11430"/>
                    <a:pt x="266252" y="8890"/>
                    <a:pt x="285903" y="8890"/>
                  </a:cubicBezTo>
                  <a:cubicBezTo>
                    <a:pt x="307738" y="7620"/>
                    <a:pt x="329572" y="10160"/>
                    <a:pt x="351406" y="8890"/>
                  </a:cubicBezTo>
                  <a:cubicBezTo>
                    <a:pt x="378699" y="8890"/>
                    <a:pt x="873248" y="6350"/>
                    <a:pt x="900541" y="5080"/>
                  </a:cubicBezTo>
                  <a:cubicBezTo>
                    <a:pt x="926742" y="3810"/>
                    <a:pt x="952943" y="2540"/>
                    <a:pt x="980236" y="2540"/>
                  </a:cubicBezTo>
                  <a:cubicBezTo>
                    <a:pt x="1024997" y="1270"/>
                    <a:pt x="1068665" y="0"/>
                    <a:pt x="1113426" y="0"/>
                  </a:cubicBezTo>
                  <a:cubicBezTo>
                    <a:pt x="1131985" y="0"/>
                    <a:pt x="1151636" y="2540"/>
                    <a:pt x="1170195" y="2540"/>
                  </a:cubicBezTo>
                  <a:cubicBezTo>
                    <a:pt x="1221506" y="3810"/>
                    <a:pt x="1273908" y="5080"/>
                    <a:pt x="1325219" y="7620"/>
                  </a:cubicBezTo>
                  <a:cubicBezTo>
                    <a:pt x="1352512" y="8890"/>
                    <a:pt x="1379805" y="12700"/>
                    <a:pt x="1407098" y="16510"/>
                  </a:cubicBezTo>
                  <a:cubicBezTo>
                    <a:pt x="1413648" y="16510"/>
                    <a:pt x="1420199" y="16510"/>
                    <a:pt x="1425657" y="16510"/>
                  </a:cubicBezTo>
                  <a:cubicBezTo>
                    <a:pt x="1436358" y="17780"/>
                    <a:pt x="1445248" y="20320"/>
                    <a:pt x="1455408" y="21590"/>
                  </a:cubicBezTo>
                  <a:close/>
                  <a:moveTo>
                    <a:pt x="1465568" y="583393"/>
                  </a:moveTo>
                  <a:cubicBezTo>
                    <a:pt x="1466838" y="566883"/>
                    <a:pt x="1468108" y="554183"/>
                    <a:pt x="1468108" y="541483"/>
                  </a:cubicBezTo>
                  <a:cubicBezTo>
                    <a:pt x="1466838" y="518126"/>
                    <a:pt x="1465568" y="497989"/>
                    <a:pt x="1465568" y="476333"/>
                  </a:cubicBezTo>
                  <a:cubicBezTo>
                    <a:pt x="1465568" y="466454"/>
                    <a:pt x="1468108" y="456576"/>
                    <a:pt x="1466838" y="446697"/>
                  </a:cubicBezTo>
                  <a:cubicBezTo>
                    <a:pt x="1466838" y="437578"/>
                    <a:pt x="1465568" y="428080"/>
                    <a:pt x="1464298" y="418961"/>
                  </a:cubicBezTo>
                  <a:cubicBezTo>
                    <a:pt x="1459218" y="404903"/>
                    <a:pt x="1447788" y="113867"/>
                    <a:pt x="1447788" y="99809"/>
                  </a:cubicBezTo>
                  <a:cubicBezTo>
                    <a:pt x="1445248" y="88031"/>
                    <a:pt x="1442708" y="75873"/>
                    <a:pt x="1440168" y="63500"/>
                  </a:cubicBezTo>
                  <a:cubicBezTo>
                    <a:pt x="1438898" y="44450"/>
                    <a:pt x="1437628" y="43180"/>
                    <a:pt x="1422382" y="41910"/>
                  </a:cubicBezTo>
                  <a:cubicBezTo>
                    <a:pt x="1419107" y="41910"/>
                    <a:pt x="1416924" y="41910"/>
                    <a:pt x="1413648" y="40640"/>
                  </a:cubicBezTo>
                  <a:cubicBezTo>
                    <a:pt x="1386355" y="36830"/>
                    <a:pt x="1357971" y="31750"/>
                    <a:pt x="1330678" y="30480"/>
                  </a:cubicBezTo>
                  <a:cubicBezTo>
                    <a:pt x="1264083" y="26670"/>
                    <a:pt x="1196396" y="25400"/>
                    <a:pt x="1129802" y="22860"/>
                  </a:cubicBezTo>
                  <a:cubicBezTo>
                    <a:pt x="1119976" y="22860"/>
                    <a:pt x="1109059" y="22860"/>
                    <a:pt x="1099234" y="22860"/>
                  </a:cubicBezTo>
                  <a:cubicBezTo>
                    <a:pt x="1082858" y="22860"/>
                    <a:pt x="1066482" y="22860"/>
                    <a:pt x="1051198" y="22860"/>
                  </a:cubicBezTo>
                  <a:cubicBezTo>
                    <a:pt x="1016263" y="22860"/>
                    <a:pt x="981328" y="22860"/>
                    <a:pt x="947485" y="24130"/>
                  </a:cubicBezTo>
                  <a:cubicBezTo>
                    <a:pt x="918008" y="25400"/>
                    <a:pt x="421276" y="29210"/>
                    <a:pt x="391800" y="29210"/>
                  </a:cubicBezTo>
                  <a:cubicBezTo>
                    <a:pt x="343764" y="29210"/>
                    <a:pt x="295729" y="26670"/>
                    <a:pt x="247693" y="33020"/>
                  </a:cubicBezTo>
                  <a:cubicBezTo>
                    <a:pt x="222584" y="36830"/>
                    <a:pt x="198566" y="36830"/>
                    <a:pt x="174548" y="38100"/>
                  </a:cubicBezTo>
                  <a:cubicBezTo>
                    <a:pt x="133063" y="41910"/>
                    <a:pt x="91577" y="45720"/>
                    <a:pt x="49530" y="50800"/>
                  </a:cubicBezTo>
                  <a:cubicBezTo>
                    <a:pt x="36830" y="50800"/>
                    <a:pt x="34290" y="53340"/>
                    <a:pt x="33020" y="65614"/>
                  </a:cubicBezTo>
                  <a:cubicBezTo>
                    <a:pt x="31750" y="72453"/>
                    <a:pt x="31750" y="79292"/>
                    <a:pt x="30480" y="86131"/>
                  </a:cubicBezTo>
                  <a:cubicBezTo>
                    <a:pt x="29210" y="97529"/>
                    <a:pt x="26670" y="108548"/>
                    <a:pt x="25400" y="119946"/>
                  </a:cubicBezTo>
                  <a:cubicBezTo>
                    <a:pt x="20320" y="132104"/>
                    <a:pt x="26670" y="429220"/>
                    <a:pt x="29210" y="441378"/>
                  </a:cubicBezTo>
                  <a:cubicBezTo>
                    <a:pt x="29210" y="454296"/>
                    <a:pt x="29210" y="467594"/>
                    <a:pt x="30480" y="480512"/>
                  </a:cubicBezTo>
                  <a:cubicBezTo>
                    <a:pt x="30480" y="490011"/>
                    <a:pt x="33020" y="499509"/>
                    <a:pt x="33020" y="509008"/>
                  </a:cubicBezTo>
                  <a:cubicBezTo>
                    <a:pt x="33020" y="519266"/>
                    <a:pt x="33020" y="529525"/>
                    <a:pt x="31750" y="541483"/>
                  </a:cubicBezTo>
                  <a:cubicBezTo>
                    <a:pt x="31750" y="545293"/>
                    <a:pt x="31750" y="547833"/>
                    <a:pt x="31750" y="551643"/>
                  </a:cubicBezTo>
                  <a:cubicBezTo>
                    <a:pt x="31750" y="561803"/>
                    <a:pt x="35560" y="565613"/>
                    <a:pt x="44450" y="565613"/>
                  </a:cubicBezTo>
                  <a:cubicBezTo>
                    <a:pt x="59917" y="565613"/>
                    <a:pt x="75202" y="566883"/>
                    <a:pt x="89394" y="566883"/>
                  </a:cubicBezTo>
                  <a:cubicBezTo>
                    <a:pt x="110137" y="566883"/>
                    <a:pt x="131971" y="564343"/>
                    <a:pt x="152714" y="566883"/>
                  </a:cubicBezTo>
                  <a:cubicBezTo>
                    <a:pt x="186557" y="570693"/>
                    <a:pt x="220400" y="573233"/>
                    <a:pt x="254243" y="571963"/>
                  </a:cubicBezTo>
                  <a:cubicBezTo>
                    <a:pt x="276078" y="570693"/>
                    <a:pt x="296820" y="573233"/>
                    <a:pt x="318655" y="573233"/>
                  </a:cubicBezTo>
                  <a:cubicBezTo>
                    <a:pt x="350315" y="573233"/>
                    <a:pt x="381974" y="571963"/>
                    <a:pt x="413634" y="573233"/>
                  </a:cubicBezTo>
                  <a:cubicBezTo>
                    <a:pt x="460578" y="574503"/>
                    <a:pt x="975869" y="564343"/>
                    <a:pt x="1023905" y="566883"/>
                  </a:cubicBezTo>
                  <a:cubicBezTo>
                    <a:pt x="1044648" y="568153"/>
                    <a:pt x="1065390" y="569423"/>
                    <a:pt x="1085041" y="569423"/>
                  </a:cubicBezTo>
                  <a:cubicBezTo>
                    <a:pt x="1121068" y="571963"/>
                    <a:pt x="1156003" y="568153"/>
                    <a:pt x="1192030" y="571963"/>
                  </a:cubicBezTo>
                  <a:cubicBezTo>
                    <a:pt x="1221506" y="574503"/>
                    <a:pt x="1250982" y="574503"/>
                    <a:pt x="1280459" y="577043"/>
                  </a:cubicBezTo>
                  <a:cubicBezTo>
                    <a:pt x="1324127" y="580853"/>
                    <a:pt x="1367796" y="583393"/>
                    <a:pt x="1411465" y="584663"/>
                  </a:cubicBezTo>
                  <a:cubicBezTo>
                    <a:pt x="1427841" y="584663"/>
                    <a:pt x="1445248" y="583393"/>
                    <a:pt x="1465568" y="583393"/>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310" name="Google Shape;310;p15"/>
          <p:cNvSpPr txBox="1"/>
          <p:nvPr/>
        </p:nvSpPr>
        <p:spPr>
          <a:xfrm>
            <a:off x="6233196" y="3405968"/>
            <a:ext cx="2392800" cy="461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FCDCCE"/>
                </a:solidFill>
                <a:latin typeface="Trochut"/>
                <a:ea typeface="Trochut"/>
                <a:cs typeface="Trochut"/>
                <a:sym typeface="Trochut"/>
              </a:rPr>
              <a:t>Main Point</a:t>
            </a:r>
            <a:endParaRPr sz="700"/>
          </a:p>
        </p:txBody>
      </p:sp>
      <p:sp>
        <p:nvSpPr>
          <p:cNvPr id="311" name="Google Shape;311;p15"/>
          <p:cNvSpPr/>
          <p:nvPr/>
        </p:nvSpPr>
        <p:spPr>
          <a:xfrm>
            <a:off x="72522" y="1232897"/>
            <a:ext cx="1323728" cy="979559"/>
          </a:xfrm>
          <a:custGeom>
            <a:rect b="b" l="l" r="r" t="t"/>
            <a:pathLst>
              <a:path extrusionOk="0" h="1959117" w="2647455">
                <a:moveTo>
                  <a:pt x="0" y="0"/>
                </a:moveTo>
                <a:lnTo>
                  <a:pt x="2647455" y="0"/>
                </a:lnTo>
                <a:lnTo>
                  <a:pt x="2647455" y="1959116"/>
                </a:lnTo>
                <a:lnTo>
                  <a:pt x="0" y="1959116"/>
                </a:lnTo>
                <a:lnTo>
                  <a:pt x="0" y="0"/>
                </a:lnTo>
                <a:close/>
              </a:path>
            </a:pathLst>
          </a:custGeom>
          <a:blipFill rotWithShape="1">
            <a:blip r:embed="rId7">
              <a:alphaModFix/>
            </a:blip>
            <a:stretch>
              <a:fillRect b="0" l="0" r="0" t="0"/>
            </a:stretch>
          </a:blipFill>
          <a:ln>
            <a:noFill/>
          </a:ln>
        </p:spPr>
      </p:sp>
      <p:sp>
        <p:nvSpPr>
          <p:cNvPr id="312" name="Google Shape;312;p15"/>
          <p:cNvSpPr txBox="1"/>
          <p:nvPr/>
        </p:nvSpPr>
        <p:spPr>
          <a:xfrm>
            <a:off x="472397" y="3405968"/>
            <a:ext cx="2392800" cy="461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FCDCCE"/>
                </a:solidFill>
                <a:latin typeface="Trochut"/>
                <a:ea typeface="Trochut"/>
                <a:cs typeface="Trochut"/>
                <a:sym typeface="Trochut"/>
              </a:rPr>
              <a:t>Main Point</a:t>
            </a:r>
            <a:endParaRPr sz="700"/>
          </a:p>
        </p:txBody>
      </p:sp>
      <p:sp>
        <p:nvSpPr>
          <p:cNvPr id="313" name="Google Shape;313;p15"/>
          <p:cNvSpPr txBox="1"/>
          <p:nvPr/>
        </p:nvSpPr>
        <p:spPr>
          <a:xfrm>
            <a:off x="499090" y="4155122"/>
            <a:ext cx="2392800" cy="363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Briefly elaborate on what </a:t>
            </a:r>
            <a:endParaRPr sz="700"/>
          </a:p>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ou want to discuss. </a:t>
            </a:r>
            <a:endParaRPr sz="700"/>
          </a:p>
        </p:txBody>
      </p:sp>
      <p:sp>
        <p:nvSpPr>
          <p:cNvPr id="314" name="Google Shape;314;p15"/>
          <p:cNvSpPr txBox="1"/>
          <p:nvPr/>
        </p:nvSpPr>
        <p:spPr>
          <a:xfrm>
            <a:off x="3375646" y="4155122"/>
            <a:ext cx="2392800" cy="363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Briefly elaborate on what </a:t>
            </a:r>
            <a:endParaRPr sz="700"/>
          </a:p>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ou want to discuss. </a:t>
            </a:r>
            <a:endParaRPr sz="700"/>
          </a:p>
        </p:txBody>
      </p:sp>
      <p:sp>
        <p:nvSpPr>
          <p:cNvPr id="315" name="Google Shape;315;p15"/>
          <p:cNvSpPr txBox="1"/>
          <p:nvPr/>
        </p:nvSpPr>
        <p:spPr>
          <a:xfrm>
            <a:off x="6252202" y="4155122"/>
            <a:ext cx="2392800" cy="363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Briefly elaborate on what </a:t>
            </a:r>
            <a:endParaRPr sz="700"/>
          </a:p>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ou want to discuss. </a:t>
            </a:r>
            <a:endParaRPr sz="700"/>
          </a:p>
        </p:txBody>
      </p:sp>
      <p:sp>
        <p:nvSpPr>
          <p:cNvPr id="316" name="Google Shape;316;p15"/>
          <p:cNvSpPr txBox="1"/>
          <p:nvPr/>
        </p:nvSpPr>
        <p:spPr>
          <a:xfrm>
            <a:off x="734385" y="441744"/>
            <a:ext cx="7675229" cy="869558"/>
          </a:xfrm>
          <a:prstGeom prst="rect">
            <a:avLst/>
          </a:prstGeom>
          <a:noFill/>
          <a:ln>
            <a:noFill/>
          </a:ln>
        </p:spPr>
        <p:txBody>
          <a:bodyPr anchorCtr="0" anchor="t" bIns="0" lIns="0" spcFirstLastPara="1" rIns="0" wrap="square" tIns="0">
            <a:spAutoFit/>
          </a:bodyPr>
          <a:lstStyle/>
          <a:p>
            <a:pPr indent="0" lvl="0" marL="0" marR="0" rtl="0" algn="ctr">
              <a:lnSpc>
                <a:spcPct val="90994"/>
              </a:lnSpc>
              <a:spcBef>
                <a:spcPts val="0"/>
              </a:spcBef>
              <a:spcAft>
                <a:spcPts val="0"/>
              </a:spcAft>
              <a:buNone/>
            </a:pPr>
            <a:r>
              <a:rPr b="0" i="0" lang="en" sz="6900" u="none" cap="none" strike="noStrike">
                <a:solidFill>
                  <a:srgbClr val="FFDDC5"/>
                </a:solidFill>
                <a:latin typeface="Fascinate Inline"/>
                <a:ea typeface="Fascinate Inline"/>
                <a:cs typeface="Fascinate Inline"/>
                <a:sym typeface="Fascinate Inline"/>
              </a:rPr>
              <a:t>Add Your Title</a:t>
            </a:r>
            <a:endParaRPr sz="700"/>
          </a:p>
        </p:txBody>
      </p:sp>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3A29"/>
        </a:solidFill>
      </p:bgPr>
    </p:bg>
    <p:spTree>
      <p:nvGrpSpPr>
        <p:cNvPr id="320" name="Shape 320"/>
        <p:cNvGrpSpPr/>
        <p:nvPr/>
      </p:nvGrpSpPr>
      <p:grpSpPr>
        <a:xfrm>
          <a:off x="0" y="0"/>
          <a:ext cx="0" cy="0"/>
          <a:chOff x="0" y="0"/>
          <a:chExt cx="0" cy="0"/>
        </a:xfrm>
      </p:grpSpPr>
      <p:grpSp>
        <p:nvGrpSpPr>
          <p:cNvPr id="321" name="Google Shape;321;p16"/>
          <p:cNvGrpSpPr/>
          <p:nvPr/>
        </p:nvGrpSpPr>
        <p:grpSpPr>
          <a:xfrm>
            <a:off x="-387897" y="0"/>
            <a:ext cx="10324544" cy="6306227"/>
            <a:chOff x="0" y="0"/>
            <a:chExt cx="27532116" cy="16816605"/>
          </a:xfrm>
        </p:grpSpPr>
        <p:sp>
          <p:nvSpPr>
            <p:cNvPr id="322" name="Google Shape;322;p16"/>
            <p:cNvSpPr/>
            <p:nvPr/>
          </p:nvSpPr>
          <p:spPr>
            <a:xfrm>
              <a:off x="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323" name="Google Shape;323;p16"/>
            <p:cNvSpPr/>
            <p:nvPr/>
          </p:nvSpPr>
          <p:spPr>
            <a:xfrm>
              <a:off x="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324" name="Google Shape;324;p16"/>
            <p:cNvSpPr/>
            <p:nvPr/>
          </p:nvSpPr>
          <p:spPr>
            <a:xfrm>
              <a:off x="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325" name="Google Shape;325;p16"/>
            <p:cNvSpPr/>
            <p:nvPr/>
          </p:nvSpPr>
          <p:spPr>
            <a:xfrm>
              <a:off x="11012847"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326" name="Google Shape;326;p16"/>
            <p:cNvSpPr/>
            <p:nvPr/>
          </p:nvSpPr>
          <p:spPr>
            <a:xfrm>
              <a:off x="11012847"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327" name="Google Shape;327;p16"/>
            <p:cNvSpPr/>
            <p:nvPr/>
          </p:nvSpPr>
          <p:spPr>
            <a:xfrm>
              <a:off x="11012847"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328" name="Google Shape;328;p16"/>
            <p:cNvSpPr/>
            <p:nvPr/>
          </p:nvSpPr>
          <p:spPr>
            <a:xfrm>
              <a:off x="550642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329" name="Google Shape;329;p16"/>
            <p:cNvSpPr/>
            <p:nvPr/>
          </p:nvSpPr>
          <p:spPr>
            <a:xfrm>
              <a:off x="550642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330" name="Google Shape;330;p16"/>
            <p:cNvSpPr/>
            <p:nvPr/>
          </p:nvSpPr>
          <p:spPr>
            <a:xfrm>
              <a:off x="550642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331" name="Google Shape;331;p16"/>
            <p:cNvSpPr/>
            <p:nvPr/>
          </p:nvSpPr>
          <p:spPr>
            <a:xfrm>
              <a:off x="1651927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332" name="Google Shape;332;p16"/>
            <p:cNvSpPr/>
            <p:nvPr/>
          </p:nvSpPr>
          <p:spPr>
            <a:xfrm>
              <a:off x="1651927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333" name="Google Shape;333;p16"/>
            <p:cNvSpPr/>
            <p:nvPr/>
          </p:nvSpPr>
          <p:spPr>
            <a:xfrm>
              <a:off x="1651927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334" name="Google Shape;334;p16"/>
            <p:cNvSpPr/>
            <p:nvPr/>
          </p:nvSpPr>
          <p:spPr>
            <a:xfrm>
              <a:off x="2202569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335" name="Google Shape;335;p16"/>
            <p:cNvSpPr/>
            <p:nvPr/>
          </p:nvSpPr>
          <p:spPr>
            <a:xfrm>
              <a:off x="2202569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336" name="Google Shape;336;p16"/>
            <p:cNvSpPr/>
            <p:nvPr/>
          </p:nvSpPr>
          <p:spPr>
            <a:xfrm>
              <a:off x="2202569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grpSp>
      <p:pic>
        <p:nvPicPr>
          <p:cNvPr id="337" name="Google Shape;337;p16"/>
          <p:cNvPicPr preferRelativeResize="0"/>
          <p:nvPr/>
        </p:nvPicPr>
        <p:blipFill>
          <a:blip r:embed="rId4">
            <a:alphaModFix/>
          </a:blip>
          <a:stretch>
            <a:fillRect/>
          </a:stretch>
        </p:blipFill>
        <p:spPr>
          <a:xfrm>
            <a:off x="3230125" y="413275"/>
            <a:ext cx="5359002" cy="2985975"/>
          </a:xfrm>
          <a:prstGeom prst="rect">
            <a:avLst/>
          </a:prstGeom>
          <a:noFill/>
          <a:ln>
            <a:noFill/>
          </a:ln>
        </p:spPr>
      </p:pic>
      <p:grpSp>
        <p:nvGrpSpPr>
          <p:cNvPr id="338" name="Google Shape;338;p16"/>
          <p:cNvGrpSpPr/>
          <p:nvPr/>
        </p:nvGrpSpPr>
        <p:grpSpPr>
          <a:xfrm>
            <a:off x="3012654" y="2843362"/>
            <a:ext cx="5791851" cy="1967294"/>
            <a:chOff x="-3810" y="0"/>
            <a:chExt cx="3517809" cy="1194879"/>
          </a:xfrm>
        </p:grpSpPr>
        <p:sp>
          <p:nvSpPr>
            <p:cNvPr id="339" name="Google Shape;339;p16"/>
            <p:cNvSpPr/>
            <p:nvPr/>
          </p:nvSpPr>
          <p:spPr>
            <a:xfrm>
              <a:off x="10160" y="16510"/>
              <a:ext cx="3488600" cy="1168209"/>
            </a:xfrm>
            <a:custGeom>
              <a:rect b="b" l="l" r="r" t="t"/>
              <a:pathLst>
                <a:path extrusionOk="0" h="1168209" w="3488600">
                  <a:moveTo>
                    <a:pt x="3488600" y="1168209"/>
                  </a:moveTo>
                  <a:lnTo>
                    <a:pt x="0" y="1160589"/>
                  </a:lnTo>
                  <a:lnTo>
                    <a:pt x="0" y="418392"/>
                  </a:lnTo>
                  <a:lnTo>
                    <a:pt x="17780" y="19050"/>
                  </a:lnTo>
                  <a:lnTo>
                    <a:pt x="1737536" y="0"/>
                  </a:lnTo>
                  <a:lnTo>
                    <a:pt x="3469550" y="5080"/>
                  </a:lnTo>
                  <a:close/>
                </a:path>
              </a:pathLst>
            </a:custGeom>
            <a:solidFill>
              <a:srgbClr val="FFDDC5"/>
            </a:solidFill>
            <a:ln>
              <a:noFill/>
            </a:ln>
          </p:spPr>
        </p:sp>
        <p:sp>
          <p:nvSpPr>
            <p:cNvPr id="340" name="Google Shape;340;p16"/>
            <p:cNvSpPr/>
            <p:nvPr/>
          </p:nvSpPr>
          <p:spPr>
            <a:xfrm>
              <a:off x="-3810" y="0"/>
              <a:ext cx="3517809" cy="1194879"/>
            </a:xfrm>
            <a:custGeom>
              <a:rect b="b" l="l" r="r" t="t"/>
              <a:pathLst>
                <a:path extrusionOk="0" h="1194879" w="3517809">
                  <a:moveTo>
                    <a:pt x="3483520" y="21590"/>
                  </a:moveTo>
                  <a:cubicBezTo>
                    <a:pt x="3484790" y="34290"/>
                    <a:pt x="3484790" y="44450"/>
                    <a:pt x="3486059" y="54610"/>
                  </a:cubicBezTo>
                  <a:cubicBezTo>
                    <a:pt x="3488600" y="80880"/>
                    <a:pt x="3489870" y="104823"/>
                    <a:pt x="3492409" y="127912"/>
                  </a:cubicBezTo>
                  <a:cubicBezTo>
                    <a:pt x="3492409" y="161262"/>
                    <a:pt x="3505109" y="818855"/>
                    <a:pt x="3511459" y="852205"/>
                  </a:cubicBezTo>
                  <a:cubicBezTo>
                    <a:pt x="3517809" y="902657"/>
                    <a:pt x="3514000" y="953965"/>
                    <a:pt x="3514000" y="1004417"/>
                  </a:cubicBezTo>
                  <a:cubicBezTo>
                    <a:pt x="3514000" y="1048884"/>
                    <a:pt x="3515270" y="1089930"/>
                    <a:pt x="3516540" y="1133919"/>
                  </a:cubicBezTo>
                  <a:cubicBezTo>
                    <a:pt x="3516540" y="1155509"/>
                    <a:pt x="3516540" y="1169479"/>
                    <a:pt x="3516540" y="1193609"/>
                  </a:cubicBezTo>
                  <a:cubicBezTo>
                    <a:pt x="3493680" y="1193609"/>
                    <a:pt x="3473359" y="1194879"/>
                    <a:pt x="3447191" y="1193609"/>
                  </a:cubicBezTo>
                  <a:cubicBezTo>
                    <a:pt x="3271682" y="1188529"/>
                    <a:pt x="3093473" y="1194879"/>
                    <a:pt x="2917964" y="1189799"/>
                  </a:cubicBezTo>
                  <a:cubicBezTo>
                    <a:pt x="2812659" y="1185989"/>
                    <a:pt x="2710054" y="1188529"/>
                    <a:pt x="2604749" y="1185989"/>
                  </a:cubicBezTo>
                  <a:cubicBezTo>
                    <a:pt x="2556146" y="1184719"/>
                    <a:pt x="2507544" y="1183449"/>
                    <a:pt x="2458941" y="1182179"/>
                  </a:cubicBezTo>
                  <a:cubicBezTo>
                    <a:pt x="2429240" y="1182179"/>
                    <a:pt x="2402239" y="1183449"/>
                    <a:pt x="2372537" y="1183449"/>
                  </a:cubicBezTo>
                  <a:cubicBezTo>
                    <a:pt x="2296933" y="1182179"/>
                    <a:pt x="2089023" y="1183449"/>
                    <a:pt x="2013419" y="1182179"/>
                  </a:cubicBezTo>
                  <a:cubicBezTo>
                    <a:pt x="1959417" y="1180909"/>
                    <a:pt x="879363" y="1189799"/>
                    <a:pt x="825360" y="1188529"/>
                  </a:cubicBezTo>
                  <a:cubicBezTo>
                    <a:pt x="811860" y="1188529"/>
                    <a:pt x="795659" y="1189799"/>
                    <a:pt x="782158" y="1189799"/>
                  </a:cubicBezTo>
                  <a:cubicBezTo>
                    <a:pt x="749757" y="1189799"/>
                    <a:pt x="720055" y="1191069"/>
                    <a:pt x="687654" y="1191069"/>
                  </a:cubicBezTo>
                  <a:cubicBezTo>
                    <a:pt x="606650" y="1191069"/>
                    <a:pt x="528346" y="1189799"/>
                    <a:pt x="447342" y="1188529"/>
                  </a:cubicBezTo>
                  <a:cubicBezTo>
                    <a:pt x="398739" y="1187259"/>
                    <a:pt x="350137" y="1185989"/>
                    <a:pt x="304234" y="1184719"/>
                  </a:cubicBezTo>
                  <a:cubicBezTo>
                    <a:pt x="217830" y="1183449"/>
                    <a:pt x="131426" y="1182179"/>
                    <a:pt x="48260" y="1182179"/>
                  </a:cubicBezTo>
                  <a:cubicBezTo>
                    <a:pt x="38100" y="1182179"/>
                    <a:pt x="29210" y="1182179"/>
                    <a:pt x="19050" y="1180909"/>
                  </a:cubicBezTo>
                  <a:cubicBezTo>
                    <a:pt x="10160" y="1179639"/>
                    <a:pt x="5080" y="1173289"/>
                    <a:pt x="7620" y="1164399"/>
                  </a:cubicBezTo>
                  <a:cubicBezTo>
                    <a:pt x="16510" y="1132687"/>
                    <a:pt x="12700" y="1111308"/>
                    <a:pt x="11430" y="1089075"/>
                  </a:cubicBezTo>
                  <a:cubicBezTo>
                    <a:pt x="10160" y="1043753"/>
                    <a:pt x="6350" y="999287"/>
                    <a:pt x="7620" y="953965"/>
                  </a:cubicBezTo>
                  <a:cubicBezTo>
                    <a:pt x="5080" y="897527"/>
                    <a:pt x="0" y="198887"/>
                    <a:pt x="7620" y="141594"/>
                  </a:cubicBezTo>
                  <a:cubicBezTo>
                    <a:pt x="8890" y="130477"/>
                    <a:pt x="7620" y="118505"/>
                    <a:pt x="8890" y="107389"/>
                  </a:cubicBezTo>
                  <a:cubicBezTo>
                    <a:pt x="10160" y="89431"/>
                    <a:pt x="12700" y="69763"/>
                    <a:pt x="13970" y="44450"/>
                  </a:cubicBezTo>
                  <a:cubicBezTo>
                    <a:pt x="13970" y="41910"/>
                    <a:pt x="15240" y="39370"/>
                    <a:pt x="16510" y="38100"/>
                  </a:cubicBezTo>
                  <a:cubicBezTo>
                    <a:pt x="38100" y="35560"/>
                    <a:pt x="63923" y="30480"/>
                    <a:pt x="107125" y="29210"/>
                  </a:cubicBezTo>
                  <a:cubicBezTo>
                    <a:pt x="180028" y="25400"/>
                    <a:pt x="252932" y="22860"/>
                    <a:pt x="328536" y="20320"/>
                  </a:cubicBezTo>
                  <a:cubicBezTo>
                    <a:pt x="379838" y="17780"/>
                    <a:pt x="431141" y="16510"/>
                    <a:pt x="479743" y="13970"/>
                  </a:cubicBezTo>
                  <a:cubicBezTo>
                    <a:pt x="528346" y="11430"/>
                    <a:pt x="579648" y="8890"/>
                    <a:pt x="628251" y="8890"/>
                  </a:cubicBezTo>
                  <a:cubicBezTo>
                    <a:pt x="682253" y="7620"/>
                    <a:pt x="736256" y="10160"/>
                    <a:pt x="790259" y="8890"/>
                  </a:cubicBezTo>
                  <a:cubicBezTo>
                    <a:pt x="857762" y="8890"/>
                    <a:pt x="2080923" y="6350"/>
                    <a:pt x="2148426" y="5080"/>
                  </a:cubicBezTo>
                  <a:cubicBezTo>
                    <a:pt x="2213229" y="3810"/>
                    <a:pt x="2278032" y="2540"/>
                    <a:pt x="2345536" y="2540"/>
                  </a:cubicBezTo>
                  <a:cubicBezTo>
                    <a:pt x="2456241" y="1270"/>
                    <a:pt x="2564247" y="0"/>
                    <a:pt x="2674952" y="0"/>
                  </a:cubicBezTo>
                  <a:cubicBezTo>
                    <a:pt x="2720854" y="0"/>
                    <a:pt x="2769457" y="2540"/>
                    <a:pt x="2815359" y="2540"/>
                  </a:cubicBezTo>
                  <a:cubicBezTo>
                    <a:pt x="2942265" y="3810"/>
                    <a:pt x="3071872" y="5080"/>
                    <a:pt x="3198778" y="7620"/>
                  </a:cubicBezTo>
                  <a:cubicBezTo>
                    <a:pt x="3266281" y="8890"/>
                    <a:pt x="3333785" y="12700"/>
                    <a:pt x="3401288" y="16510"/>
                  </a:cubicBezTo>
                  <a:cubicBezTo>
                    <a:pt x="3417489" y="16510"/>
                    <a:pt x="3433690" y="16510"/>
                    <a:pt x="3447191" y="16510"/>
                  </a:cubicBezTo>
                  <a:cubicBezTo>
                    <a:pt x="3464470" y="17780"/>
                    <a:pt x="3473359" y="20320"/>
                    <a:pt x="3483520" y="21590"/>
                  </a:cubicBezTo>
                  <a:close/>
                  <a:moveTo>
                    <a:pt x="3493680" y="1177099"/>
                  </a:moveTo>
                  <a:cubicBezTo>
                    <a:pt x="3494950" y="1160589"/>
                    <a:pt x="3496220" y="1147889"/>
                    <a:pt x="3496220" y="1135189"/>
                  </a:cubicBezTo>
                  <a:cubicBezTo>
                    <a:pt x="3494950" y="1085655"/>
                    <a:pt x="3493680" y="1040333"/>
                    <a:pt x="3493680" y="991591"/>
                  </a:cubicBezTo>
                  <a:cubicBezTo>
                    <a:pt x="3493680" y="969357"/>
                    <a:pt x="3496220" y="947124"/>
                    <a:pt x="3494950" y="924891"/>
                  </a:cubicBezTo>
                  <a:cubicBezTo>
                    <a:pt x="3494950" y="904367"/>
                    <a:pt x="3493680" y="882989"/>
                    <a:pt x="3492409" y="862466"/>
                  </a:cubicBezTo>
                  <a:cubicBezTo>
                    <a:pt x="3487330" y="830827"/>
                    <a:pt x="3475900" y="175799"/>
                    <a:pt x="3475900" y="144159"/>
                  </a:cubicBezTo>
                  <a:cubicBezTo>
                    <a:pt x="3473359" y="117650"/>
                    <a:pt x="3470820" y="90286"/>
                    <a:pt x="3468280" y="63500"/>
                  </a:cubicBezTo>
                  <a:cubicBezTo>
                    <a:pt x="3467009" y="44450"/>
                    <a:pt x="3465740" y="43180"/>
                    <a:pt x="3439090" y="41910"/>
                  </a:cubicBezTo>
                  <a:cubicBezTo>
                    <a:pt x="3430990" y="41910"/>
                    <a:pt x="3425590" y="41910"/>
                    <a:pt x="3417489" y="40640"/>
                  </a:cubicBezTo>
                  <a:cubicBezTo>
                    <a:pt x="3349986" y="36830"/>
                    <a:pt x="3279782" y="31750"/>
                    <a:pt x="3212279" y="30480"/>
                  </a:cubicBezTo>
                  <a:cubicBezTo>
                    <a:pt x="3047571" y="26670"/>
                    <a:pt x="2880163" y="25400"/>
                    <a:pt x="2715454" y="22860"/>
                  </a:cubicBezTo>
                  <a:cubicBezTo>
                    <a:pt x="2691153" y="22860"/>
                    <a:pt x="2664152" y="22860"/>
                    <a:pt x="2639850" y="22860"/>
                  </a:cubicBezTo>
                  <a:cubicBezTo>
                    <a:pt x="2599348" y="22860"/>
                    <a:pt x="2558846" y="22860"/>
                    <a:pt x="2521045" y="22860"/>
                  </a:cubicBezTo>
                  <a:cubicBezTo>
                    <a:pt x="2434640" y="22860"/>
                    <a:pt x="2348236" y="22860"/>
                    <a:pt x="2264532" y="24130"/>
                  </a:cubicBezTo>
                  <a:cubicBezTo>
                    <a:pt x="2191628" y="25400"/>
                    <a:pt x="963067" y="29210"/>
                    <a:pt x="890164" y="29210"/>
                  </a:cubicBezTo>
                  <a:cubicBezTo>
                    <a:pt x="771358" y="29210"/>
                    <a:pt x="652552" y="26670"/>
                    <a:pt x="533746" y="33020"/>
                  </a:cubicBezTo>
                  <a:cubicBezTo>
                    <a:pt x="471643" y="36830"/>
                    <a:pt x="412240" y="36830"/>
                    <a:pt x="352837" y="38100"/>
                  </a:cubicBezTo>
                  <a:cubicBezTo>
                    <a:pt x="250232" y="41910"/>
                    <a:pt x="147627" y="45720"/>
                    <a:pt x="49530" y="50800"/>
                  </a:cubicBezTo>
                  <a:cubicBezTo>
                    <a:pt x="36830" y="50800"/>
                    <a:pt x="34290" y="53340"/>
                    <a:pt x="33020" y="67198"/>
                  </a:cubicBezTo>
                  <a:cubicBezTo>
                    <a:pt x="31750" y="82590"/>
                    <a:pt x="31750" y="97982"/>
                    <a:pt x="30480" y="113374"/>
                  </a:cubicBezTo>
                  <a:cubicBezTo>
                    <a:pt x="29210" y="139028"/>
                    <a:pt x="26670" y="163827"/>
                    <a:pt x="25400" y="189481"/>
                  </a:cubicBezTo>
                  <a:cubicBezTo>
                    <a:pt x="20320" y="216845"/>
                    <a:pt x="26670" y="885555"/>
                    <a:pt x="29210" y="912919"/>
                  </a:cubicBezTo>
                  <a:cubicBezTo>
                    <a:pt x="29210" y="941993"/>
                    <a:pt x="29210" y="971923"/>
                    <a:pt x="30480" y="1000997"/>
                  </a:cubicBezTo>
                  <a:cubicBezTo>
                    <a:pt x="30480" y="1022375"/>
                    <a:pt x="33020" y="1043753"/>
                    <a:pt x="33020" y="1065131"/>
                  </a:cubicBezTo>
                  <a:cubicBezTo>
                    <a:pt x="33020" y="1088220"/>
                    <a:pt x="33020" y="1111308"/>
                    <a:pt x="31750" y="1135189"/>
                  </a:cubicBezTo>
                  <a:cubicBezTo>
                    <a:pt x="31750" y="1138999"/>
                    <a:pt x="31750" y="1141539"/>
                    <a:pt x="31750" y="1145349"/>
                  </a:cubicBezTo>
                  <a:cubicBezTo>
                    <a:pt x="31750" y="1155509"/>
                    <a:pt x="35560" y="1159319"/>
                    <a:pt x="44450" y="1159319"/>
                  </a:cubicBezTo>
                  <a:cubicBezTo>
                    <a:pt x="69323" y="1159319"/>
                    <a:pt x="107125" y="1160589"/>
                    <a:pt x="142226" y="1160589"/>
                  </a:cubicBezTo>
                  <a:cubicBezTo>
                    <a:pt x="193529" y="1160589"/>
                    <a:pt x="247532" y="1158049"/>
                    <a:pt x="298834" y="1160589"/>
                  </a:cubicBezTo>
                  <a:cubicBezTo>
                    <a:pt x="382538" y="1164399"/>
                    <a:pt x="466243" y="1166939"/>
                    <a:pt x="549947" y="1165669"/>
                  </a:cubicBezTo>
                  <a:cubicBezTo>
                    <a:pt x="603949" y="1164399"/>
                    <a:pt x="655252" y="1166939"/>
                    <a:pt x="709255" y="1166939"/>
                  </a:cubicBezTo>
                  <a:cubicBezTo>
                    <a:pt x="787558" y="1166939"/>
                    <a:pt x="865862" y="1165669"/>
                    <a:pt x="944166" y="1166939"/>
                  </a:cubicBezTo>
                  <a:cubicBezTo>
                    <a:pt x="1060272" y="1168209"/>
                    <a:pt x="2334735" y="1158049"/>
                    <a:pt x="2453541" y="1160589"/>
                  </a:cubicBezTo>
                  <a:cubicBezTo>
                    <a:pt x="2504844" y="1161859"/>
                    <a:pt x="2556146" y="1163129"/>
                    <a:pt x="2604749" y="1163129"/>
                  </a:cubicBezTo>
                  <a:cubicBezTo>
                    <a:pt x="2693853" y="1165669"/>
                    <a:pt x="2780257" y="1161859"/>
                    <a:pt x="2869362" y="1165669"/>
                  </a:cubicBezTo>
                  <a:cubicBezTo>
                    <a:pt x="2942265" y="1168209"/>
                    <a:pt x="3015169" y="1168209"/>
                    <a:pt x="3088073" y="1170749"/>
                  </a:cubicBezTo>
                  <a:cubicBezTo>
                    <a:pt x="3196078" y="1174559"/>
                    <a:pt x="3304083" y="1177099"/>
                    <a:pt x="3412089" y="1178369"/>
                  </a:cubicBezTo>
                  <a:cubicBezTo>
                    <a:pt x="3452591" y="1178369"/>
                    <a:pt x="3473359" y="1177099"/>
                    <a:pt x="3493680" y="1177099"/>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341" name="Google Shape;341;p16"/>
          <p:cNvGrpSpPr/>
          <p:nvPr/>
        </p:nvGrpSpPr>
        <p:grpSpPr>
          <a:xfrm>
            <a:off x="-121552" y="793524"/>
            <a:ext cx="3704020" cy="3798080"/>
            <a:chOff x="-3810" y="0"/>
            <a:chExt cx="2249769" cy="2306900"/>
          </a:xfrm>
        </p:grpSpPr>
        <p:sp>
          <p:nvSpPr>
            <p:cNvPr id="342" name="Google Shape;342;p16"/>
            <p:cNvSpPr/>
            <p:nvPr/>
          </p:nvSpPr>
          <p:spPr>
            <a:xfrm>
              <a:off x="10160" y="16510"/>
              <a:ext cx="2220559" cy="2280230"/>
            </a:xfrm>
            <a:custGeom>
              <a:rect b="b" l="l" r="r" t="t"/>
              <a:pathLst>
                <a:path extrusionOk="0" h="2280230" w="2220559">
                  <a:moveTo>
                    <a:pt x="2220559" y="2280230"/>
                  </a:moveTo>
                  <a:lnTo>
                    <a:pt x="0" y="2272610"/>
                  </a:lnTo>
                  <a:lnTo>
                    <a:pt x="0" y="804070"/>
                  </a:lnTo>
                  <a:lnTo>
                    <a:pt x="17780" y="19050"/>
                  </a:lnTo>
                  <a:lnTo>
                    <a:pt x="1105146" y="0"/>
                  </a:lnTo>
                  <a:lnTo>
                    <a:pt x="2201509" y="5080"/>
                  </a:lnTo>
                  <a:close/>
                </a:path>
              </a:pathLst>
            </a:custGeom>
            <a:solidFill>
              <a:srgbClr val="FCBBA3"/>
            </a:solidFill>
            <a:ln>
              <a:noFill/>
            </a:ln>
          </p:spPr>
        </p:sp>
        <p:sp>
          <p:nvSpPr>
            <p:cNvPr id="343" name="Google Shape;343;p16"/>
            <p:cNvSpPr/>
            <p:nvPr/>
          </p:nvSpPr>
          <p:spPr>
            <a:xfrm>
              <a:off x="-3810" y="0"/>
              <a:ext cx="2249769" cy="2306900"/>
            </a:xfrm>
            <a:custGeom>
              <a:rect b="b" l="l" r="r" t="t"/>
              <a:pathLst>
                <a:path extrusionOk="0" h="2306900" w="2249769">
                  <a:moveTo>
                    <a:pt x="2215479" y="21590"/>
                  </a:moveTo>
                  <a:cubicBezTo>
                    <a:pt x="2216749" y="34290"/>
                    <a:pt x="2216749" y="44450"/>
                    <a:pt x="2218019" y="54610"/>
                  </a:cubicBezTo>
                  <a:cubicBezTo>
                    <a:pt x="2220559" y="98086"/>
                    <a:pt x="2221829" y="146950"/>
                    <a:pt x="2224369" y="194069"/>
                  </a:cubicBezTo>
                  <a:cubicBezTo>
                    <a:pt x="2224369" y="262130"/>
                    <a:pt x="2237069" y="1604155"/>
                    <a:pt x="2243419" y="1672216"/>
                  </a:cubicBezTo>
                  <a:cubicBezTo>
                    <a:pt x="2249769" y="1775181"/>
                    <a:pt x="2245959" y="1879890"/>
                    <a:pt x="2245959" y="1982854"/>
                  </a:cubicBezTo>
                  <a:cubicBezTo>
                    <a:pt x="2245959" y="2073602"/>
                    <a:pt x="2247229" y="2157370"/>
                    <a:pt x="2248499" y="2245940"/>
                  </a:cubicBezTo>
                  <a:cubicBezTo>
                    <a:pt x="2248499" y="2267530"/>
                    <a:pt x="2248499" y="2281500"/>
                    <a:pt x="2248499" y="2305630"/>
                  </a:cubicBezTo>
                  <a:cubicBezTo>
                    <a:pt x="2225639" y="2305630"/>
                    <a:pt x="2205319" y="2306900"/>
                    <a:pt x="2183263" y="2305630"/>
                  </a:cubicBezTo>
                  <a:cubicBezTo>
                    <a:pt x="2073120" y="2300550"/>
                    <a:pt x="1961283" y="2306900"/>
                    <a:pt x="1851141" y="2301820"/>
                  </a:cubicBezTo>
                  <a:cubicBezTo>
                    <a:pt x="1785055" y="2298010"/>
                    <a:pt x="1720664" y="2300550"/>
                    <a:pt x="1654579" y="2298010"/>
                  </a:cubicBezTo>
                  <a:cubicBezTo>
                    <a:pt x="1624078" y="2296740"/>
                    <a:pt x="1593577" y="2295470"/>
                    <a:pt x="1563076" y="2294200"/>
                  </a:cubicBezTo>
                  <a:cubicBezTo>
                    <a:pt x="1544436" y="2294200"/>
                    <a:pt x="1527491" y="2295470"/>
                    <a:pt x="1508851" y="2295470"/>
                  </a:cubicBezTo>
                  <a:cubicBezTo>
                    <a:pt x="1461406" y="2294200"/>
                    <a:pt x="1330929" y="2295470"/>
                    <a:pt x="1283483" y="2294200"/>
                  </a:cubicBezTo>
                  <a:cubicBezTo>
                    <a:pt x="1249593" y="2292930"/>
                    <a:pt x="571793" y="2301820"/>
                    <a:pt x="537903" y="2300550"/>
                  </a:cubicBezTo>
                  <a:cubicBezTo>
                    <a:pt x="529430" y="2300550"/>
                    <a:pt x="519263" y="2301820"/>
                    <a:pt x="510791" y="2301820"/>
                  </a:cubicBezTo>
                  <a:cubicBezTo>
                    <a:pt x="490457" y="2301820"/>
                    <a:pt x="471817" y="2303090"/>
                    <a:pt x="451483" y="2303090"/>
                  </a:cubicBezTo>
                  <a:cubicBezTo>
                    <a:pt x="400648" y="2303090"/>
                    <a:pt x="351507" y="2301820"/>
                    <a:pt x="300672" y="2300550"/>
                  </a:cubicBezTo>
                  <a:cubicBezTo>
                    <a:pt x="270171" y="2299280"/>
                    <a:pt x="239670" y="2298010"/>
                    <a:pt x="210864" y="2296740"/>
                  </a:cubicBezTo>
                  <a:cubicBezTo>
                    <a:pt x="156640" y="2295470"/>
                    <a:pt x="102416" y="2294200"/>
                    <a:pt x="48260" y="2294200"/>
                  </a:cubicBezTo>
                  <a:cubicBezTo>
                    <a:pt x="38100" y="2294200"/>
                    <a:pt x="29210" y="2294200"/>
                    <a:pt x="19050" y="2292930"/>
                  </a:cubicBezTo>
                  <a:cubicBezTo>
                    <a:pt x="10160" y="2291660"/>
                    <a:pt x="5080" y="2285310"/>
                    <a:pt x="7620" y="2276420"/>
                  </a:cubicBezTo>
                  <a:cubicBezTo>
                    <a:pt x="16510" y="2244628"/>
                    <a:pt x="12700" y="2200999"/>
                    <a:pt x="11430" y="2155624"/>
                  </a:cubicBezTo>
                  <a:cubicBezTo>
                    <a:pt x="10160" y="2063131"/>
                    <a:pt x="6350" y="1972383"/>
                    <a:pt x="7620" y="1879890"/>
                  </a:cubicBezTo>
                  <a:cubicBezTo>
                    <a:pt x="5080" y="1764710"/>
                    <a:pt x="0" y="338917"/>
                    <a:pt x="7620" y="221992"/>
                  </a:cubicBezTo>
                  <a:cubicBezTo>
                    <a:pt x="8890" y="199305"/>
                    <a:pt x="7620" y="174873"/>
                    <a:pt x="8890" y="152186"/>
                  </a:cubicBezTo>
                  <a:cubicBezTo>
                    <a:pt x="10160" y="115537"/>
                    <a:pt x="12700" y="75399"/>
                    <a:pt x="13970" y="44450"/>
                  </a:cubicBezTo>
                  <a:cubicBezTo>
                    <a:pt x="13970" y="41910"/>
                    <a:pt x="15240" y="39370"/>
                    <a:pt x="16510" y="38100"/>
                  </a:cubicBezTo>
                  <a:cubicBezTo>
                    <a:pt x="38100" y="35560"/>
                    <a:pt x="60053" y="30480"/>
                    <a:pt x="87165" y="29210"/>
                  </a:cubicBezTo>
                  <a:cubicBezTo>
                    <a:pt x="132917" y="25400"/>
                    <a:pt x="178668" y="22860"/>
                    <a:pt x="226114" y="20320"/>
                  </a:cubicBezTo>
                  <a:cubicBezTo>
                    <a:pt x="258310" y="17780"/>
                    <a:pt x="290505" y="16510"/>
                    <a:pt x="321006" y="13970"/>
                  </a:cubicBezTo>
                  <a:cubicBezTo>
                    <a:pt x="351507" y="11430"/>
                    <a:pt x="383703" y="8890"/>
                    <a:pt x="414204" y="8890"/>
                  </a:cubicBezTo>
                  <a:cubicBezTo>
                    <a:pt x="448094" y="7620"/>
                    <a:pt x="481984" y="10160"/>
                    <a:pt x="515874" y="8890"/>
                  </a:cubicBezTo>
                  <a:cubicBezTo>
                    <a:pt x="558237" y="8890"/>
                    <a:pt x="1325845" y="6350"/>
                    <a:pt x="1368208" y="5080"/>
                  </a:cubicBezTo>
                  <a:cubicBezTo>
                    <a:pt x="1408876" y="3810"/>
                    <a:pt x="1449544" y="2540"/>
                    <a:pt x="1491907" y="2540"/>
                  </a:cubicBezTo>
                  <a:cubicBezTo>
                    <a:pt x="1561381" y="1270"/>
                    <a:pt x="1629161" y="0"/>
                    <a:pt x="1698636" y="0"/>
                  </a:cubicBezTo>
                  <a:cubicBezTo>
                    <a:pt x="1727442" y="0"/>
                    <a:pt x="1757943" y="2540"/>
                    <a:pt x="1786750" y="2540"/>
                  </a:cubicBezTo>
                  <a:cubicBezTo>
                    <a:pt x="1866391" y="3810"/>
                    <a:pt x="1947727" y="5080"/>
                    <a:pt x="2027369" y="7620"/>
                  </a:cubicBezTo>
                  <a:cubicBezTo>
                    <a:pt x="2069731" y="8890"/>
                    <a:pt x="2112094" y="12700"/>
                    <a:pt x="2154456" y="16510"/>
                  </a:cubicBezTo>
                  <a:cubicBezTo>
                    <a:pt x="2164623" y="16510"/>
                    <a:pt x="2174790" y="16510"/>
                    <a:pt x="2183263" y="16510"/>
                  </a:cubicBezTo>
                  <a:cubicBezTo>
                    <a:pt x="2196429" y="17780"/>
                    <a:pt x="2205319" y="20320"/>
                    <a:pt x="2215479" y="21590"/>
                  </a:cubicBezTo>
                  <a:close/>
                  <a:moveTo>
                    <a:pt x="2225639" y="2289120"/>
                  </a:moveTo>
                  <a:cubicBezTo>
                    <a:pt x="2226909" y="2272610"/>
                    <a:pt x="2228179" y="2259910"/>
                    <a:pt x="2228179" y="2247210"/>
                  </a:cubicBezTo>
                  <a:cubicBezTo>
                    <a:pt x="2226909" y="2148644"/>
                    <a:pt x="2225639" y="2056151"/>
                    <a:pt x="2225639" y="1956677"/>
                  </a:cubicBezTo>
                  <a:cubicBezTo>
                    <a:pt x="2225639" y="1911303"/>
                    <a:pt x="2228179" y="1865929"/>
                    <a:pt x="2226909" y="1820555"/>
                  </a:cubicBezTo>
                  <a:cubicBezTo>
                    <a:pt x="2226909" y="1778671"/>
                    <a:pt x="2225639" y="1735042"/>
                    <a:pt x="2224369" y="1693158"/>
                  </a:cubicBezTo>
                  <a:cubicBezTo>
                    <a:pt x="2219289" y="1628587"/>
                    <a:pt x="2207859" y="291798"/>
                    <a:pt x="2207859" y="227227"/>
                  </a:cubicBezTo>
                  <a:cubicBezTo>
                    <a:pt x="2205319" y="173128"/>
                    <a:pt x="2202779" y="117282"/>
                    <a:pt x="2200239" y="63500"/>
                  </a:cubicBezTo>
                  <a:cubicBezTo>
                    <a:pt x="2198969" y="44450"/>
                    <a:pt x="2197699" y="43180"/>
                    <a:pt x="2178179" y="41910"/>
                  </a:cubicBezTo>
                  <a:cubicBezTo>
                    <a:pt x="2173096" y="41910"/>
                    <a:pt x="2169707" y="41910"/>
                    <a:pt x="2164623" y="40640"/>
                  </a:cubicBezTo>
                  <a:cubicBezTo>
                    <a:pt x="2122261" y="36830"/>
                    <a:pt x="2078204" y="31750"/>
                    <a:pt x="2035841" y="30480"/>
                  </a:cubicBezTo>
                  <a:cubicBezTo>
                    <a:pt x="1932477" y="26670"/>
                    <a:pt x="1827418" y="25400"/>
                    <a:pt x="1724053" y="22860"/>
                  </a:cubicBezTo>
                  <a:cubicBezTo>
                    <a:pt x="1708803" y="22860"/>
                    <a:pt x="1691858" y="22860"/>
                    <a:pt x="1676607" y="22860"/>
                  </a:cubicBezTo>
                  <a:cubicBezTo>
                    <a:pt x="1651190" y="22860"/>
                    <a:pt x="1625772" y="22860"/>
                    <a:pt x="1602049" y="22860"/>
                  </a:cubicBezTo>
                  <a:cubicBezTo>
                    <a:pt x="1547825" y="22860"/>
                    <a:pt x="1493601" y="22860"/>
                    <a:pt x="1441072" y="24130"/>
                  </a:cubicBezTo>
                  <a:cubicBezTo>
                    <a:pt x="1395320" y="25400"/>
                    <a:pt x="624322" y="29210"/>
                    <a:pt x="578571" y="29210"/>
                  </a:cubicBezTo>
                  <a:cubicBezTo>
                    <a:pt x="504013" y="29210"/>
                    <a:pt x="429455" y="26670"/>
                    <a:pt x="354897" y="33020"/>
                  </a:cubicBezTo>
                  <a:cubicBezTo>
                    <a:pt x="315923" y="36830"/>
                    <a:pt x="278644" y="36830"/>
                    <a:pt x="241365" y="38100"/>
                  </a:cubicBezTo>
                  <a:cubicBezTo>
                    <a:pt x="176974" y="41910"/>
                    <a:pt x="112583" y="45720"/>
                    <a:pt x="49530" y="50800"/>
                  </a:cubicBezTo>
                  <a:cubicBezTo>
                    <a:pt x="36830" y="50800"/>
                    <a:pt x="34290" y="53340"/>
                    <a:pt x="33020" y="70163"/>
                  </a:cubicBezTo>
                  <a:cubicBezTo>
                    <a:pt x="31750" y="101576"/>
                    <a:pt x="31750" y="132989"/>
                    <a:pt x="30480" y="164402"/>
                  </a:cubicBezTo>
                  <a:cubicBezTo>
                    <a:pt x="29210" y="216756"/>
                    <a:pt x="26670" y="267366"/>
                    <a:pt x="25400" y="319721"/>
                  </a:cubicBezTo>
                  <a:cubicBezTo>
                    <a:pt x="20320" y="375566"/>
                    <a:pt x="26670" y="1740277"/>
                    <a:pt x="29210" y="1796122"/>
                  </a:cubicBezTo>
                  <a:cubicBezTo>
                    <a:pt x="29210" y="1855458"/>
                    <a:pt x="29210" y="1916538"/>
                    <a:pt x="30480" y="1975874"/>
                  </a:cubicBezTo>
                  <a:cubicBezTo>
                    <a:pt x="30480" y="2019503"/>
                    <a:pt x="33020" y="2063131"/>
                    <a:pt x="33020" y="2106760"/>
                  </a:cubicBezTo>
                  <a:cubicBezTo>
                    <a:pt x="33020" y="2153879"/>
                    <a:pt x="33020" y="2200999"/>
                    <a:pt x="31750" y="2247210"/>
                  </a:cubicBezTo>
                  <a:cubicBezTo>
                    <a:pt x="31750" y="2251020"/>
                    <a:pt x="31750" y="2253560"/>
                    <a:pt x="31750" y="2257370"/>
                  </a:cubicBezTo>
                  <a:cubicBezTo>
                    <a:pt x="31750" y="2267530"/>
                    <a:pt x="35560" y="2271340"/>
                    <a:pt x="44450" y="2271340"/>
                  </a:cubicBezTo>
                  <a:cubicBezTo>
                    <a:pt x="63442" y="2271340"/>
                    <a:pt x="87165" y="2272610"/>
                    <a:pt x="109194" y="2272610"/>
                  </a:cubicBezTo>
                  <a:cubicBezTo>
                    <a:pt x="141389" y="2272610"/>
                    <a:pt x="175279" y="2270070"/>
                    <a:pt x="207475" y="2272610"/>
                  </a:cubicBezTo>
                  <a:cubicBezTo>
                    <a:pt x="260004" y="2276420"/>
                    <a:pt x="312534" y="2278960"/>
                    <a:pt x="365063" y="2277690"/>
                  </a:cubicBezTo>
                  <a:cubicBezTo>
                    <a:pt x="398954" y="2276420"/>
                    <a:pt x="431149" y="2278960"/>
                    <a:pt x="465039" y="2278960"/>
                  </a:cubicBezTo>
                  <a:cubicBezTo>
                    <a:pt x="514180" y="2278960"/>
                    <a:pt x="563320" y="2277690"/>
                    <a:pt x="612461" y="2278960"/>
                  </a:cubicBezTo>
                  <a:cubicBezTo>
                    <a:pt x="685324" y="2280230"/>
                    <a:pt x="1485129" y="2270070"/>
                    <a:pt x="1559687" y="2272610"/>
                  </a:cubicBezTo>
                  <a:cubicBezTo>
                    <a:pt x="1591882" y="2273880"/>
                    <a:pt x="1624078" y="2275150"/>
                    <a:pt x="1654579" y="2275150"/>
                  </a:cubicBezTo>
                  <a:cubicBezTo>
                    <a:pt x="1710497" y="2277690"/>
                    <a:pt x="1764721" y="2273880"/>
                    <a:pt x="1820640" y="2277690"/>
                  </a:cubicBezTo>
                  <a:cubicBezTo>
                    <a:pt x="1866391" y="2280230"/>
                    <a:pt x="1912143" y="2280230"/>
                    <a:pt x="1957894" y="2282770"/>
                  </a:cubicBezTo>
                  <a:cubicBezTo>
                    <a:pt x="2025674" y="2286580"/>
                    <a:pt x="2093454" y="2289120"/>
                    <a:pt x="2161235" y="2290390"/>
                  </a:cubicBezTo>
                  <a:cubicBezTo>
                    <a:pt x="2186652" y="2290390"/>
                    <a:pt x="2205319" y="2289120"/>
                    <a:pt x="2225639" y="2289120"/>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344" name="Google Shape;344;p16"/>
          <p:cNvSpPr/>
          <p:nvPr/>
        </p:nvSpPr>
        <p:spPr>
          <a:xfrm rot="-193900">
            <a:off x="6797074" y="87897"/>
            <a:ext cx="3201637" cy="2951327"/>
          </a:xfrm>
          <a:custGeom>
            <a:rect b="b" l="l" r="r" t="t"/>
            <a:pathLst>
              <a:path extrusionOk="0" h="5902654" w="6403274">
                <a:moveTo>
                  <a:pt x="0" y="0"/>
                </a:moveTo>
                <a:lnTo>
                  <a:pt x="6403274" y="0"/>
                </a:lnTo>
                <a:lnTo>
                  <a:pt x="6403274" y="5902654"/>
                </a:lnTo>
                <a:lnTo>
                  <a:pt x="0" y="5902654"/>
                </a:lnTo>
                <a:lnTo>
                  <a:pt x="0" y="0"/>
                </a:lnTo>
                <a:close/>
              </a:path>
            </a:pathLst>
          </a:custGeom>
          <a:blipFill rotWithShape="1">
            <a:blip r:embed="rId5">
              <a:alphaModFix/>
            </a:blip>
            <a:stretch>
              <a:fillRect b="0" l="0" r="0" t="0"/>
            </a:stretch>
          </a:blipFill>
          <a:ln>
            <a:noFill/>
          </a:ln>
        </p:spPr>
      </p:sp>
      <p:sp>
        <p:nvSpPr>
          <p:cNvPr id="345" name="Google Shape;345;p16"/>
          <p:cNvSpPr txBox="1"/>
          <p:nvPr/>
        </p:nvSpPr>
        <p:spPr>
          <a:xfrm>
            <a:off x="48958" y="1892164"/>
            <a:ext cx="3363000" cy="160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200" u="none" cap="none" strike="noStrike">
                <a:solidFill>
                  <a:srgbClr val="930A00"/>
                </a:solidFill>
                <a:latin typeface="Trochut"/>
                <a:ea typeface="Trochut"/>
                <a:cs typeface="Trochut"/>
                <a:sym typeface="Trochut"/>
              </a:rPr>
              <a:t>Write your topic or idea</a:t>
            </a:r>
            <a:endParaRPr sz="700"/>
          </a:p>
        </p:txBody>
      </p:sp>
      <p:sp>
        <p:nvSpPr>
          <p:cNvPr id="346" name="Google Shape;346;p16"/>
          <p:cNvSpPr txBox="1"/>
          <p:nvPr/>
        </p:nvSpPr>
        <p:spPr>
          <a:xfrm>
            <a:off x="3902220" y="3074627"/>
            <a:ext cx="2185200" cy="1532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Elaborate on your topic here.</a:t>
            </a:r>
            <a:endParaRPr sz="700"/>
          </a:p>
          <a:p>
            <a:pPr indent="0" lvl="1" marL="0" marR="0" rtl="0" algn="l">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Lorem ipsum dolor sit amet, consectetur adipiscing elit, sed do eiusmod tempor incididunt ut labore et dolore magna aliqua. Ut enim ad minim veniam, quis nostrud exercitation ullamco laboris  ea commodo consequat. </a:t>
            </a:r>
            <a:endParaRPr sz="700"/>
          </a:p>
        </p:txBody>
      </p:sp>
      <p:sp>
        <p:nvSpPr>
          <p:cNvPr id="347" name="Google Shape;347;p16"/>
          <p:cNvSpPr txBox="1"/>
          <p:nvPr/>
        </p:nvSpPr>
        <p:spPr>
          <a:xfrm>
            <a:off x="6528195" y="3074627"/>
            <a:ext cx="1804500" cy="15324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Duis aute irure dolor in reprehenderit in voluptate velit esse cillum dolore eu fugiat nulla pariatur. Excepteur sint occaecat cupidatat non proident,  qui officia nisi ut aanim id est laborum.</a:t>
            </a:r>
            <a:endParaRPr sz="700"/>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3A29"/>
        </a:solidFill>
      </p:bgPr>
    </p:bg>
    <p:spTree>
      <p:nvGrpSpPr>
        <p:cNvPr id="351" name="Shape 351"/>
        <p:cNvGrpSpPr/>
        <p:nvPr/>
      </p:nvGrpSpPr>
      <p:grpSpPr>
        <a:xfrm>
          <a:off x="0" y="0"/>
          <a:ext cx="0" cy="0"/>
          <a:chOff x="0" y="0"/>
          <a:chExt cx="0" cy="0"/>
        </a:xfrm>
      </p:grpSpPr>
      <p:grpSp>
        <p:nvGrpSpPr>
          <p:cNvPr id="352" name="Google Shape;352;p17"/>
          <p:cNvGrpSpPr/>
          <p:nvPr/>
        </p:nvGrpSpPr>
        <p:grpSpPr>
          <a:xfrm>
            <a:off x="-387897" y="0"/>
            <a:ext cx="10324544" cy="6306227"/>
            <a:chOff x="0" y="0"/>
            <a:chExt cx="27532116" cy="16816605"/>
          </a:xfrm>
        </p:grpSpPr>
        <p:sp>
          <p:nvSpPr>
            <p:cNvPr id="353" name="Google Shape;353;p17"/>
            <p:cNvSpPr/>
            <p:nvPr/>
          </p:nvSpPr>
          <p:spPr>
            <a:xfrm>
              <a:off x="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354" name="Google Shape;354;p17"/>
            <p:cNvSpPr/>
            <p:nvPr/>
          </p:nvSpPr>
          <p:spPr>
            <a:xfrm>
              <a:off x="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355" name="Google Shape;355;p17"/>
            <p:cNvSpPr/>
            <p:nvPr/>
          </p:nvSpPr>
          <p:spPr>
            <a:xfrm>
              <a:off x="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356" name="Google Shape;356;p17"/>
            <p:cNvSpPr/>
            <p:nvPr/>
          </p:nvSpPr>
          <p:spPr>
            <a:xfrm>
              <a:off x="11012847"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357" name="Google Shape;357;p17"/>
            <p:cNvSpPr/>
            <p:nvPr/>
          </p:nvSpPr>
          <p:spPr>
            <a:xfrm>
              <a:off x="11012847"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358" name="Google Shape;358;p17"/>
            <p:cNvSpPr/>
            <p:nvPr/>
          </p:nvSpPr>
          <p:spPr>
            <a:xfrm>
              <a:off x="11012847"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359" name="Google Shape;359;p17"/>
            <p:cNvSpPr/>
            <p:nvPr/>
          </p:nvSpPr>
          <p:spPr>
            <a:xfrm>
              <a:off x="550642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360" name="Google Shape;360;p17"/>
            <p:cNvSpPr/>
            <p:nvPr/>
          </p:nvSpPr>
          <p:spPr>
            <a:xfrm>
              <a:off x="550642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361" name="Google Shape;361;p17"/>
            <p:cNvSpPr/>
            <p:nvPr/>
          </p:nvSpPr>
          <p:spPr>
            <a:xfrm>
              <a:off x="550642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362" name="Google Shape;362;p17"/>
            <p:cNvSpPr/>
            <p:nvPr/>
          </p:nvSpPr>
          <p:spPr>
            <a:xfrm>
              <a:off x="1651927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363" name="Google Shape;363;p17"/>
            <p:cNvSpPr/>
            <p:nvPr/>
          </p:nvSpPr>
          <p:spPr>
            <a:xfrm>
              <a:off x="1651927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364" name="Google Shape;364;p17"/>
            <p:cNvSpPr/>
            <p:nvPr/>
          </p:nvSpPr>
          <p:spPr>
            <a:xfrm>
              <a:off x="1651927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365" name="Google Shape;365;p17"/>
            <p:cNvSpPr/>
            <p:nvPr/>
          </p:nvSpPr>
          <p:spPr>
            <a:xfrm>
              <a:off x="2202569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366" name="Google Shape;366;p17"/>
            <p:cNvSpPr/>
            <p:nvPr/>
          </p:nvSpPr>
          <p:spPr>
            <a:xfrm>
              <a:off x="2202569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367" name="Google Shape;367;p17"/>
            <p:cNvSpPr/>
            <p:nvPr/>
          </p:nvSpPr>
          <p:spPr>
            <a:xfrm>
              <a:off x="2202569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grpSp>
      <p:grpSp>
        <p:nvGrpSpPr>
          <p:cNvPr id="368" name="Google Shape;368;p17"/>
          <p:cNvGrpSpPr/>
          <p:nvPr/>
        </p:nvGrpSpPr>
        <p:grpSpPr>
          <a:xfrm>
            <a:off x="351511" y="392335"/>
            <a:ext cx="5791851" cy="4356738"/>
            <a:chOff x="-3810" y="0"/>
            <a:chExt cx="3517809" cy="2646161"/>
          </a:xfrm>
        </p:grpSpPr>
        <p:sp>
          <p:nvSpPr>
            <p:cNvPr id="369" name="Google Shape;369;p17"/>
            <p:cNvSpPr/>
            <p:nvPr/>
          </p:nvSpPr>
          <p:spPr>
            <a:xfrm>
              <a:off x="10160" y="16510"/>
              <a:ext cx="3488600" cy="2619491"/>
            </a:xfrm>
            <a:custGeom>
              <a:rect b="b" l="l" r="r" t="t"/>
              <a:pathLst>
                <a:path extrusionOk="0" h="2619491" w="3488600">
                  <a:moveTo>
                    <a:pt x="3488600" y="2619491"/>
                  </a:moveTo>
                  <a:lnTo>
                    <a:pt x="0" y="2611871"/>
                  </a:lnTo>
                  <a:lnTo>
                    <a:pt x="0" y="921735"/>
                  </a:lnTo>
                  <a:lnTo>
                    <a:pt x="17780" y="19050"/>
                  </a:lnTo>
                  <a:lnTo>
                    <a:pt x="1737536" y="0"/>
                  </a:lnTo>
                  <a:lnTo>
                    <a:pt x="3469550" y="5080"/>
                  </a:lnTo>
                  <a:close/>
                </a:path>
              </a:pathLst>
            </a:custGeom>
            <a:solidFill>
              <a:srgbClr val="FFDDC5"/>
            </a:solidFill>
            <a:ln>
              <a:noFill/>
            </a:ln>
          </p:spPr>
        </p:sp>
        <p:sp>
          <p:nvSpPr>
            <p:cNvPr id="370" name="Google Shape;370;p17"/>
            <p:cNvSpPr/>
            <p:nvPr/>
          </p:nvSpPr>
          <p:spPr>
            <a:xfrm>
              <a:off x="-3810" y="0"/>
              <a:ext cx="3517809" cy="2646161"/>
            </a:xfrm>
            <a:custGeom>
              <a:rect b="b" l="l" r="r" t="t"/>
              <a:pathLst>
                <a:path extrusionOk="0" h="2646161" w="3517809">
                  <a:moveTo>
                    <a:pt x="3483520" y="21590"/>
                  </a:moveTo>
                  <a:cubicBezTo>
                    <a:pt x="3484790" y="34290"/>
                    <a:pt x="3484790" y="44450"/>
                    <a:pt x="3486059" y="54610"/>
                  </a:cubicBezTo>
                  <a:cubicBezTo>
                    <a:pt x="3488600" y="103335"/>
                    <a:pt x="3489870" y="159802"/>
                    <a:pt x="3492409" y="214253"/>
                  </a:cubicBezTo>
                  <a:cubicBezTo>
                    <a:pt x="3492409" y="292904"/>
                    <a:pt x="3505109" y="1843739"/>
                    <a:pt x="3511459" y="1922389"/>
                  </a:cubicBezTo>
                  <a:cubicBezTo>
                    <a:pt x="3517809" y="2041374"/>
                    <a:pt x="3514000" y="2162376"/>
                    <a:pt x="3514000" y="2281360"/>
                  </a:cubicBezTo>
                  <a:cubicBezTo>
                    <a:pt x="3514000" y="2386228"/>
                    <a:pt x="3515270" y="2483029"/>
                    <a:pt x="3516540" y="2585201"/>
                  </a:cubicBezTo>
                  <a:cubicBezTo>
                    <a:pt x="3516540" y="2606791"/>
                    <a:pt x="3516540" y="2620761"/>
                    <a:pt x="3516540" y="2644891"/>
                  </a:cubicBezTo>
                  <a:cubicBezTo>
                    <a:pt x="3493680" y="2644891"/>
                    <a:pt x="3473359" y="2646161"/>
                    <a:pt x="3447191" y="2644891"/>
                  </a:cubicBezTo>
                  <a:cubicBezTo>
                    <a:pt x="3271682" y="2639811"/>
                    <a:pt x="3093473" y="2646161"/>
                    <a:pt x="2917964" y="2641081"/>
                  </a:cubicBezTo>
                  <a:cubicBezTo>
                    <a:pt x="2812659" y="2637271"/>
                    <a:pt x="2710054" y="2639811"/>
                    <a:pt x="2604749" y="2637271"/>
                  </a:cubicBezTo>
                  <a:cubicBezTo>
                    <a:pt x="2556146" y="2636001"/>
                    <a:pt x="2507544" y="2634731"/>
                    <a:pt x="2458941" y="2633461"/>
                  </a:cubicBezTo>
                  <a:cubicBezTo>
                    <a:pt x="2429240" y="2633461"/>
                    <a:pt x="2402239" y="2634731"/>
                    <a:pt x="2372537" y="2634731"/>
                  </a:cubicBezTo>
                  <a:cubicBezTo>
                    <a:pt x="2296933" y="2633461"/>
                    <a:pt x="2089023" y="2634731"/>
                    <a:pt x="2013419" y="2633461"/>
                  </a:cubicBezTo>
                  <a:cubicBezTo>
                    <a:pt x="1959417" y="2632191"/>
                    <a:pt x="879363" y="2641081"/>
                    <a:pt x="825360" y="2639811"/>
                  </a:cubicBezTo>
                  <a:cubicBezTo>
                    <a:pt x="811860" y="2639811"/>
                    <a:pt x="795659" y="2641081"/>
                    <a:pt x="782158" y="2641081"/>
                  </a:cubicBezTo>
                  <a:cubicBezTo>
                    <a:pt x="749757" y="2641081"/>
                    <a:pt x="720055" y="2642351"/>
                    <a:pt x="687654" y="2642351"/>
                  </a:cubicBezTo>
                  <a:cubicBezTo>
                    <a:pt x="606650" y="2642351"/>
                    <a:pt x="528346" y="2641081"/>
                    <a:pt x="447342" y="2639811"/>
                  </a:cubicBezTo>
                  <a:cubicBezTo>
                    <a:pt x="398739" y="2638541"/>
                    <a:pt x="350137" y="2637271"/>
                    <a:pt x="304234" y="2636001"/>
                  </a:cubicBezTo>
                  <a:cubicBezTo>
                    <a:pt x="217830" y="2634731"/>
                    <a:pt x="131426" y="2633461"/>
                    <a:pt x="48260" y="2633461"/>
                  </a:cubicBezTo>
                  <a:cubicBezTo>
                    <a:pt x="38100" y="2633461"/>
                    <a:pt x="29210" y="2633461"/>
                    <a:pt x="19050" y="2632191"/>
                  </a:cubicBezTo>
                  <a:cubicBezTo>
                    <a:pt x="10160" y="2630921"/>
                    <a:pt x="5080" y="2624571"/>
                    <a:pt x="7620" y="2615681"/>
                  </a:cubicBezTo>
                  <a:cubicBezTo>
                    <a:pt x="16510" y="2583864"/>
                    <a:pt x="12700" y="2533447"/>
                    <a:pt x="11430" y="2481013"/>
                  </a:cubicBezTo>
                  <a:cubicBezTo>
                    <a:pt x="10160" y="2374128"/>
                    <a:pt x="6350" y="2269260"/>
                    <a:pt x="7620" y="2162376"/>
                  </a:cubicBezTo>
                  <a:cubicBezTo>
                    <a:pt x="5080" y="2029274"/>
                    <a:pt x="0" y="381638"/>
                    <a:pt x="7620" y="246520"/>
                  </a:cubicBezTo>
                  <a:cubicBezTo>
                    <a:pt x="8890" y="220303"/>
                    <a:pt x="7620" y="192069"/>
                    <a:pt x="8890" y="165852"/>
                  </a:cubicBezTo>
                  <a:cubicBezTo>
                    <a:pt x="10160" y="123502"/>
                    <a:pt x="12700" y="77118"/>
                    <a:pt x="13970" y="44450"/>
                  </a:cubicBezTo>
                  <a:cubicBezTo>
                    <a:pt x="13970" y="41910"/>
                    <a:pt x="15240" y="39370"/>
                    <a:pt x="16510" y="38100"/>
                  </a:cubicBezTo>
                  <a:cubicBezTo>
                    <a:pt x="38100" y="35560"/>
                    <a:pt x="63923" y="30480"/>
                    <a:pt x="107125" y="29210"/>
                  </a:cubicBezTo>
                  <a:cubicBezTo>
                    <a:pt x="180028" y="25400"/>
                    <a:pt x="252932" y="22860"/>
                    <a:pt x="328536" y="20320"/>
                  </a:cubicBezTo>
                  <a:cubicBezTo>
                    <a:pt x="379838" y="17780"/>
                    <a:pt x="431141" y="16510"/>
                    <a:pt x="479743" y="13970"/>
                  </a:cubicBezTo>
                  <a:cubicBezTo>
                    <a:pt x="528346" y="11430"/>
                    <a:pt x="579648" y="8890"/>
                    <a:pt x="628251" y="8890"/>
                  </a:cubicBezTo>
                  <a:cubicBezTo>
                    <a:pt x="682253" y="7620"/>
                    <a:pt x="736256" y="10160"/>
                    <a:pt x="790259" y="8890"/>
                  </a:cubicBezTo>
                  <a:cubicBezTo>
                    <a:pt x="857762" y="8890"/>
                    <a:pt x="2080923" y="6350"/>
                    <a:pt x="2148426" y="5080"/>
                  </a:cubicBezTo>
                  <a:cubicBezTo>
                    <a:pt x="2213229" y="3810"/>
                    <a:pt x="2278032" y="2540"/>
                    <a:pt x="2345536" y="2540"/>
                  </a:cubicBezTo>
                  <a:cubicBezTo>
                    <a:pt x="2456241" y="1270"/>
                    <a:pt x="2564247" y="0"/>
                    <a:pt x="2674952" y="0"/>
                  </a:cubicBezTo>
                  <a:cubicBezTo>
                    <a:pt x="2720854" y="0"/>
                    <a:pt x="2769457" y="2540"/>
                    <a:pt x="2815359" y="2540"/>
                  </a:cubicBezTo>
                  <a:cubicBezTo>
                    <a:pt x="2942265" y="3810"/>
                    <a:pt x="3071872" y="5080"/>
                    <a:pt x="3198778" y="7620"/>
                  </a:cubicBezTo>
                  <a:cubicBezTo>
                    <a:pt x="3266281" y="8890"/>
                    <a:pt x="3333785" y="12700"/>
                    <a:pt x="3401288" y="16510"/>
                  </a:cubicBezTo>
                  <a:cubicBezTo>
                    <a:pt x="3417489" y="16510"/>
                    <a:pt x="3433690" y="16510"/>
                    <a:pt x="3447191" y="16510"/>
                  </a:cubicBezTo>
                  <a:cubicBezTo>
                    <a:pt x="3464470" y="17780"/>
                    <a:pt x="3473359" y="20320"/>
                    <a:pt x="3483520" y="21590"/>
                  </a:cubicBezTo>
                  <a:close/>
                  <a:moveTo>
                    <a:pt x="3493680" y="2628381"/>
                  </a:moveTo>
                  <a:cubicBezTo>
                    <a:pt x="3494950" y="2611871"/>
                    <a:pt x="3496220" y="2599171"/>
                    <a:pt x="3496220" y="2586471"/>
                  </a:cubicBezTo>
                  <a:cubicBezTo>
                    <a:pt x="3494950" y="2472946"/>
                    <a:pt x="3493680" y="2366061"/>
                    <a:pt x="3493680" y="2251110"/>
                  </a:cubicBezTo>
                  <a:cubicBezTo>
                    <a:pt x="3493680" y="2198676"/>
                    <a:pt x="3496220" y="2146242"/>
                    <a:pt x="3494950" y="2093808"/>
                  </a:cubicBezTo>
                  <a:cubicBezTo>
                    <a:pt x="3494950" y="2045408"/>
                    <a:pt x="3493680" y="1994990"/>
                    <a:pt x="3492409" y="1946590"/>
                  </a:cubicBezTo>
                  <a:cubicBezTo>
                    <a:pt x="3487330" y="1871972"/>
                    <a:pt x="3475900" y="327188"/>
                    <a:pt x="3475900" y="252570"/>
                  </a:cubicBezTo>
                  <a:cubicBezTo>
                    <a:pt x="3473359" y="190053"/>
                    <a:pt x="3470820" y="125519"/>
                    <a:pt x="3468280" y="63500"/>
                  </a:cubicBezTo>
                  <a:cubicBezTo>
                    <a:pt x="3467009" y="44450"/>
                    <a:pt x="3465740" y="43180"/>
                    <a:pt x="3439090" y="41910"/>
                  </a:cubicBezTo>
                  <a:cubicBezTo>
                    <a:pt x="3430990" y="41910"/>
                    <a:pt x="3425590" y="41910"/>
                    <a:pt x="3417489" y="40640"/>
                  </a:cubicBezTo>
                  <a:cubicBezTo>
                    <a:pt x="3349986" y="36830"/>
                    <a:pt x="3279782" y="31750"/>
                    <a:pt x="3212279" y="30480"/>
                  </a:cubicBezTo>
                  <a:cubicBezTo>
                    <a:pt x="3047571" y="26670"/>
                    <a:pt x="2880163" y="25400"/>
                    <a:pt x="2715454" y="22860"/>
                  </a:cubicBezTo>
                  <a:cubicBezTo>
                    <a:pt x="2691153" y="22860"/>
                    <a:pt x="2664152" y="22860"/>
                    <a:pt x="2639850" y="22860"/>
                  </a:cubicBezTo>
                  <a:cubicBezTo>
                    <a:pt x="2599348" y="22860"/>
                    <a:pt x="2558846" y="22860"/>
                    <a:pt x="2521045" y="22860"/>
                  </a:cubicBezTo>
                  <a:cubicBezTo>
                    <a:pt x="2434640" y="22860"/>
                    <a:pt x="2348236" y="22860"/>
                    <a:pt x="2264532" y="24130"/>
                  </a:cubicBezTo>
                  <a:cubicBezTo>
                    <a:pt x="2191628" y="25400"/>
                    <a:pt x="963067" y="29210"/>
                    <a:pt x="890164" y="29210"/>
                  </a:cubicBezTo>
                  <a:cubicBezTo>
                    <a:pt x="771358" y="29210"/>
                    <a:pt x="652552" y="26670"/>
                    <a:pt x="533746" y="33020"/>
                  </a:cubicBezTo>
                  <a:cubicBezTo>
                    <a:pt x="471643" y="36830"/>
                    <a:pt x="412240" y="36830"/>
                    <a:pt x="352837" y="38100"/>
                  </a:cubicBezTo>
                  <a:cubicBezTo>
                    <a:pt x="250232" y="41910"/>
                    <a:pt x="147627" y="45720"/>
                    <a:pt x="49530" y="50800"/>
                  </a:cubicBezTo>
                  <a:cubicBezTo>
                    <a:pt x="36830" y="50800"/>
                    <a:pt x="34290" y="53340"/>
                    <a:pt x="33020" y="71068"/>
                  </a:cubicBezTo>
                  <a:cubicBezTo>
                    <a:pt x="31750" y="107369"/>
                    <a:pt x="31750" y="143669"/>
                    <a:pt x="30480" y="179969"/>
                  </a:cubicBezTo>
                  <a:cubicBezTo>
                    <a:pt x="29210" y="240470"/>
                    <a:pt x="26670" y="298954"/>
                    <a:pt x="25400" y="359455"/>
                  </a:cubicBezTo>
                  <a:cubicBezTo>
                    <a:pt x="20320" y="423989"/>
                    <a:pt x="26670" y="2001040"/>
                    <a:pt x="29210" y="2065574"/>
                  </a:cubicBezTo>
                  <a:cubicBezTo>
                    <a:pt x="29210" y="2134142"/>
                    <a:pt x="29210" y="2204726"/>
                    <a:pt x="30480" y="2273294"/>
                  </a:cubicBezTo>
                  <a:cubicBezTo>
                    <a:pt x="30480" y="2323711"/>
                    <a:pt x="33020" y="2374128"/>
                    <a:pt x="33020" y="2424545"/>
                  </a:cubicBezTo>
                  <a:cubicBezTo>
                    <a:pt x="33020" y="2478996"/>
                    <a:pt x="33020" y="2533447"/>
                    <a:pt x="31750" y="2586471"/>
                  </a:cubicBezTo>
                  <a:cubicBezTo>
                    <a:pt x="31750" y="2590281"/>
                    <a:pt x="31750" y="2592821"/>
                    <a:pt x="31750" y="2596631"/>
                  </a:cubicBezTo>
                  <a:cubicBezTo>
                    <a:pt x="31750" y="2606791"/>
                    <a:pt x="35560" y="2610601"/>
                    <a:pt x="44450" y="2610601"/>
                  </a:cubicBezTo>
                  <a:cubicBezTo>
                    <a:pt x="69323" y="2610601"/>
                    <a:pt x="107125" y="2611871"/>
                    <a:pt x="142226" y="2611871"/>
                  </a:cubicBezTo>
                  <a:cubicBezTo>
                    <a:pt x="193529" y="2611871"/>
                    <a:pt x="247532" y="2609331"/>
                    <a:pt x="298834" y="2611871"/>
                  </a:cubicBezTo>
                  <a:cubicBezTo>
                    <a:pt x="382538" y="2615681"/>
                    <a:pt x="466243" y="2618221"/>
                    <a:pt x="549947" y="2616951"/>
                  </a:cubicBezTo>
                  <a:cubicBezTo>
                    <a:pt x="603949" y="2615681"/>
                    <a:pt x="655252" y="2618221"/>
                    <a:pt x="709255" y="2618221"/>
                  </a:cubicBezTo>
                  <a:cubicBezTo>
                    <a:pt x="787558" y="2618221"/>
                    <a:pt x="865862" y="2616951"/>
                    <a:pt x="944166" y="2618221"/>
                  </a:cubicBezTo>
                  <a:cubicBezTo>
                    <a:pt x="1060272" y="2619491"/>
                    <a:pt x="2334735" y="2609331"/>
                    <a:pt x="2453541" y="2611871"/>
                  </a:cubicBezTo>
                  <a:cubicBezTo>
                    <a:pt x="2504844" y="2613141"/>
                    <a:pt x="2556146" y="2614411"/>
                    <a:pt x="2604749" y="2614411"/>
                  </a:cubicBezTo>
                  <a:cubicBezTo>
                    <a:pt x="2693853" y="2616951"/>
                    <a:pt x="2780257" y="2613141"/>
                    <a:pt x="2869362" y="2616951"/>
                  </a:cubicBezTo>
                  <a:cubicBezTo>
                    <a:pt x="2942265" y="2619491"/>
                    <a:pt x="3015169" y="2619491"/>
                    <a:pt x="3088073" y="2622031"/>
                  </a:cubicBezTo>
                  <a:cubicBezTo>
                    <a:pt x="3196078" y="2625841"/>
                    <a:pt x="3304083" y="2628381"/>
                    <a:pt x="3412089" y="2629651"/>
                  </a:cubicBezTo>
                  <a:cubicBezTo>
                    <a:pt x="3452591" y="2629651"/>
                    <a:pt x="3473359" y="2628381"/>
                    <a:pt x="3493680" y="2628381"/>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371" name="Google Shape;371;p17"/>
          <p:cNvGrpSpPr/>
          <p:nvPr/>
        </p:nvGrpSpPr>
        <p:grpSpPr>
          <a:xfrm>
            <a:off x="351511" y="392335"/>
            <a:ext cx="5791851" cy="1622743"/>
            <a:chOff x="-3810" y="0"/>
            <a:chExt cx="3517809" cy="985608"/>
          </a:xfrm>
        </p:grpSpPr>
        <p:sp>
          <p:nvSpPr>
            <p:cNvPr id="372" name="Google Shape;372;p17"/>
            <p:cNvSpPr/>
            <p:nvPr/>
          </p:nvSpPr>
          <p:spPr>
            <a:xfrm>
              <a:off x="10160" y="16510"/>
              <a:ext cx="3488600" cy="958939"/>
            </a:xfrm>
            <a:custGeom>
              <a:rect b="b" l="l" r="r" t="t"/>
              <a:pathLst>
                <a:path extrusionOk="0" h="958939" w="3488600">
                  <a:moveTo>
                    <a:pt x="3488600" y="958939"/>
                  </a:moveTo>
                  <a:lnTo>
                    <a:pt x="0" y="951318"/>
                  </a:lnTo>
                  <a:lnTo>
                    <a:pt x="0" y="345812"/>
                  </a:lnTo>
                  <a:lnTo>
                    <a:pt x="17780" y="19050"/>
                  </a:lnTo>
                  <a:lnTo>
                    <a:pt x="1737536" y="0"/>
                  </a:lnTo>
                  <a:lnTo>
                    <a:pt x="3469550" y="5080"/>
                  </a:lnTo>
                  <a:close/>
                </a:path>
              </a:pathLst>
            </a:custGeom>
            <a:solidFill>
              <a:srgbClr val="F4AB98"/>
            </a:solidFill>
            <a:ln>
              <a:noFill/>
            </a:ln>
          </p:spPr>
        </p:sp>
        <p:sp>
          <p:nvSpPr>
            <p:cNvPr id="373" name="Google Shape;373;p17"/>
            <p:cNvSpPr/>
            <p:nvPr/>
          </p:nvSpPr>
          <p:spPr>
            <a:xfrm>
              <a:off x="-3810" y="0"/>
              <a:ext cx="3517809" cy="985608"/>
            </a:xfrm>
            <a:custGeom>
              <a:rect b="b" l="l" r="r" t="t"/>
              <a:pathLst>
                <a:path extrusionOk="0" h="985608" w="3517809">
                  <a:moveTo>
                    <a:pt x="3483520" y="21590"/>
                  </a:moveTo>
                  <a:cubicBezTo>
                    <a:pt x="3484790" y="34290"/>
                    <a:pt x="3484790" y="44450"/>
                    <a:pt x="3486059" y="54610"/>
                  </a:cubicBezTo>
                  <a:cubicBezTo>
                    <a:pt x="3488600" y="77642"/>
                    <a:pt x="3489870" y="96895"/>
                    <a:pt x="3492409" y="115461"/>
                  </a:cubicBezTo>
                  <a:cubicBezTo>
                    <a:pt x="3492409" y="142279"/>
                    <a:pt x="3505109" y="671069"/>
                    <a:pt x="3511459" y="697887"/>
                  </a:cubicBezTo>
                  <a:cubicBezTo>
                    <a:pt x="3517809" y="738457"/>
                    <a:pt x="3514000" y="779715"/>
                    <a:pt x="3514000" y="820286"/>
                  </a:cubicBezTo>
                  <a:cubicBezTo>
                    <a:pt x="3514000" y="856043"/>
                    <a:pt x="3515270" y="889049"/>
                    <a:pt x="3516540" y="924648"/>
                  </a:cubicBezTo>
                  <a:cubicBezTo>
                    <a:pt x="3516540" y="946238"/>
                    <a:pt x="3516540" y="960208"/>
                    <a:pt x="3516540" y="984338"/>
                  </a:cubicBezTo>
                  <a:cubicBezTo>
                    <a:pt x="3493680" y="984338"/>
                    <a:pt x="3473359" y="985608"/>
                    <a:pt x="3447191" y="984338"/>
                  </a:cubicBezTo>
                  <a:cubicBezTo>
                    <a:pt x="3271682" y="979258"/>
                    <a:pt x="3093473" y="985608"/>
                    <a:pt x="2917964" y="980528"/>
                  </a:cubicBezTo>
                  <a:cubicBezTo>
                    <a:pt x="2812659" y="976718"/>
                    <a:pt x="2710054" y="979258"/>
                    <a:pt x="2604749" y="976718"/>
                  </a:cubicBezTo>
                  <a:cubicBezTo>
                    <a:pt x="2556146" y="975448"/>
                    <a:pt x="2507544" y="974178"/>
                    <a:pt x="2458941" y="972908"/>
                  </a:cubicBezTo>
                  <a:cubicBezTo>
                    <a:pt x="2429240" y="972908"/>
                    <a:pt x="2402239" y="974178"/>
                    <a:pt x="2372537" y="974178"/>
                  </a:cubicBezTo>
                  <a:cubicBezTo>
                    <a:pt x="2296933" y="972908"/>
                    <a:pt x="2089023" y="974178"/>
                    <a:pt x="2013419" y="972908"/>
                  </a:cubicBezTo>
                  <a:cubicBezTo>
                    <a:pt x="1959417" y="971638"/>
                    <a:pt x="879363" y="980528"/>
                    <a:pt x="825360" y="979258"/>
                  </a:cubicBezTo>
                  <a:cubicBezTo>
                    <a:pt x="811860" y="979258"/>
                    <a:pt x="795659" y="980528"/>
                    <a:pt x="782158" y="980528"/>
                  </a:cubicBezTo>
                  <a:cubicBezTo>
                    <a:pt x="749757" y="980528"/>
                    <a:pt x="720055" y="981798"/>
                    <a:pt x="687654" y="981798"/>
                  </a:cubicBezTo>
                  <a:cubicBezTo>
                    <a:pt x="606650" y="981798"/>
                    <a:pt x="528346" y="980528"/>
                    <a:pt x="447342" y="979258"/>
                  </a:cubicBezTo>
                  <a:cubicBezTo>
                    <a:pt x="398739" y="977988"/>
                    <a:pt x="350137" y="976718"/>
                    <a:pt x="304234" y="975448"/>
                  </a:cubicBezTo>
                  <a:cubicBezTo>
                    <a:pt x="217830" y="974178"/>
                    <a:pt x="131426" y="972908"/>
                    <a:pt x="48260" y="972908"/>
                  </a:cubicBezTo>
                  <a:cubicBezTo>
                    <a:pt x="38100" y="972908"/>
                    <a:pt x="29210" y="972908"/>
                    <a:pt x="19050" y="971638"/>
                  </a:cubicBezTo>
                  <a:cubicBezTo>
                    <a:pt x="10160" y="970368"/>
                    <a:pt x="5080" y="964018"/>
                    <a:pt x="7620" y="955128"/>
                  </a:cubicBezTo>
                  <a:cubicBezTo>
                    <a:pt x="16510" y="923431"/>
                    <a:pt x="12700" y="906240"/>
                    <a:pt x="11430" y="888361"/>
                  </a:cubicBezTo>
                  <a:cubicBezTo>
                    <a:pt x="10160" y="851917"/>
                    <a:pt x="6350" y="816160"/>
                    <a:pt x="7620" y="779715"/>
                  </a:cubicBezTo>
                  <a:cubicBezTo>
                    <a:pt x="5080" y="734332"/>
                    <a:pt x="0" y="172535"/>
                    <a:pt x="7620" y="126464"/>
                  </a:cubicBezTo>
                  <a:cubicBezTo>
                    <a:pt x="8890" y="117524"/>
                    <a:pt x="7620" y="107897"/>
                    <a:pt x="8890" y="98958"/>
                  </a:cubicBezTo>
                  <a:cubicBezTo>
                    <a:pt x="10160" y="84518"/>
                    <a:pt x="12700" y="68702"/>
                    <a:pt x="13970" y="44450"/>
                  </a:cubicBezTo>
                  <a:cubicBezTo>
                    <a:pt x="13970" y="41910"/>
                    <a:pt x="15240" y="39370"/>
                    <a:pt x="16510" y="38100"/>
                  </a:cubicBezTo>
                  <a:cubicBezTo>
                    <a:pt x="38100" y="35560"/>
                    <a:pt x="63923" y="30480"/>
                    <a:pt x="107125" y="29210"/>
                  </a:cubicBezTo>
                  <a:cubicBezTo>
                    <a:pt x="180028" y="25400"/>
                    <a:pt x="252932" y="22860"/>
                    <a:pt x="328536" y="20320"/>
                  </a:cubicBezTo>
                  <a:cubicBezTo>
                    <a:pt x="379838" y="17780"/>
                    <a:pt x="431141" y="16510"/>
                    <a:pt x="479743" y="13970"/>
                  </a:cubicBezTo>
                  <a:cubicBezTo>
                    <a:pt x="528346" y="11430"/>
                    <a:pt x="579648" y="8890"/>
                    <a:pt x="628251" y="8890"/>
                  </a:cubicBezTo>
                  <a:cubicBezTo>
                    <a:pt x="682253" y="7620"/>
                    <a:pt x="736256" y="10160"/>
                    <a:pt x="790259" y="8890"/>
                  </a:cubicBezTo>
                  <a:cubicBezTo>
                    <a:pt x="857762" y="8890"/>
                    <a:pt x="2080923" y="6350"/>
                    <a:pt x="2148426" y="5080"/>
                  </a:cubicBezTo>
                  <a:cubicBezTo>
                    <a:pt x="2213229" y="3810"/>
                    <a:pt x="2278032" y="2540"/>
                    <a:pt x="2345536" y="2540"/>
                  </a:cubicBezTo>
                  <a:cubicBezTo>
                    <a:pt x="2456241" y="1270"/>
                    <a:pt x="2564247" y="0"/>
                    <a:pt x="2674952" y="0"/>
                  </a:cubicBezTo>
                  <a:cubicBezTo>
                    <a:pt x="2720854" y="0"/>
                    <a:pt x="2769457" y="2540"/>
                    <a:pt x="2815359" y="2540"/>
                  </a:cubicBezTo>
                  <a:cubicBezTo>
                    <a:pt x="2942265" y="3810"/>
                    <a:pt x="3071872" y="5080"/>
                    <a:pt x="3198778" y="7620"/>
                  </a:cubicBezTo>
                  <a:cubicBezTo>
                    <a:pt x="3266281" y="8890"/>
                    <a:pt x="3333785" y="12700"/>
                    <a:pt x="3401288" y="16510"/>
                  </a:cubicBezTo>
                  <a:cubicBezTo>
                    <a:pt x="3417489" y="16510"/>
                    <a:pt x="3433690" y="16510"/>
                    <a:pt x="3447191" y="16510"/>
                  </a:cubicBezTo>
                  <a:cubicBezTo>
                    <a:pt x="3464470" y="17780"/>
                    <a:pt x="3473359" y="20320"/>
                    <a:pt x="3483520" y="21590"/>
                  </a:cubicBezTo>
                  <a:close/>
                  <a:moveTo>
                    <a:pt x="3493680" y="967828"/>
                  </a:moveTo>
                  <a:cubicBezTo>
                    <a:pt x="3494950" y="951318"/>
                    <a:pt x="3496220" y="938618"/>
                    <a:pt x="3496220" y="925918"/>
                  </a:cubicBezTo>
                  <a:cubicBezTo>
                    <a:pt x="3494950" y="885611"/>
                    <a:pt x="3493680" y="849166"/>
                    <a:pt x="3493680" y="809971"/>
                  </a:cubicBezTo>
                  <a:cubicBezTo>
                    <a:pt x="3493680" y="792093"/>
                    <a:pt x="3496220" y="774214"/>
                    <a:pt x="3494950" y="756336"/>
                  </a:cubicBezTo>
                  <a:cubicBezTo>
                    <a:pt x="3494950" y="739833"/>
                    <a:pt x="3493680" y="722642"/>
                    <a:pt x="3492409" y="706139"/>
                  </a:cubicBezTo>
                  <a:cubicBezTo>
                    <a:pt x="3487330" y="680696"/>
                    <a:pt x="3475900" y="153969"/>
                    <a:pt x="3475900" y="128526"/>
                  </a:cubicBezTo>
                  <a:cubicBezTo>
                    <a:pt x="3473359" y="107210"/>
                    <a:pt x="3470820" y="85206"/>
                    <a:pt x="3468280" y="63500"/>
                  </a:cubicBezTo>
                  <a:cubicBezTo>
                    <a:pt x="3467009" y="44450"/>
                    <a:pt x="3465740" y="43180"/>
                    <a:pt x="3439090" y="41910"/>
                  </a:cubicBezTo>
                  <a:cubicBezTo>
                    <a:pt x="3430990" y="41910"/>
                    <a:pt x="3425590" y="41910"/>
                    <a:pt x="3417489" y="40640"/>
                  </a:cubicBezTo>
                  <a:cubicBezTo>
                    <a:pt x="3349986" y="36830"/>
                    <a:pt x="3279782" y="31750"/>
                    <a:pt x="3212279" y="30480"/>
                  </a:cubicBezTo>
                  <a:cubicBezTo>
                    <a:pt x="3047571" y="26670"/>
                    <a:pt x="2880163" y="25400"/>
                    <a:pt x="2715454" y="22860"/>
                  </a:cubicBezTo>
                  <a:cubicBezTo>
                    <a:pt x="2691153" y="22860"/>
                    <a:pt x="2664152" y="22860"/>
                    <a:pt x="2639850" y="22860"/>
                  </a:cubicBezTo>
                  <a:cubicBezTo>
                    <a:pt x="2599348" y="22860"/>
                    <a:pt x="2558846" y="22860"/>
                    <a:pt x="2521045" y="22860"/>
                  </a:cubicBezTo>
                  <a:cubicBezTo>
                    <a:pt x="2434640" y="22860"/>
                    <a:pt x="2348236" y="22860"/>
                    <a:pt x="2264532" y="24130"/>
                  </a:cubicBezTo>
                  <a:cubicBezTo>
                    <a:pt x="2191628" y="25400"/>
                    <a:pt x="963067" y="29210"/>
                    <a:pt x="890164" y="29210"/>
                  </a:cubicBezTo>
                  <a:cubicBezTo>
                    <a:pt x="771358" y="29210"/>
                    <a:pt x="652552" y="26670"/>
                    <a:pt x="533746" y="33020"/>
                  </a:cubicBezTo>
                  <a:cubicBezTo>
                    <a:pt x="471643" y="36830"/>
                    <a:pt x="412240" y="36830"/>
                    <a:pt x="352837" y="38100"/>
                  </a:cubicBezTo>
                  <a:cubicBezTo>
                    <a:pt x="250232" y="41910"/>
                    <a:pt x="147627" y="45720"/>
                    <a:pt x="49530" y="50800"/>
                  </a:cubicBezTo>
                  <a:cubicBezTo>
                    <a:pt x="36830" y="50800"/>
                    <a:pt x="34290" y="53340"/>
                    <a:pt x="33020" y="66639"/>
                  </a:cubicBezTo>
                  <a:cubicBezTo>
                    <a:pt x="31750" y="79017"/>
                    <a:pt x="31750" y="91394"/>
                    <a:pt x="30480" y="103772"/>
                  </a:cubicBezTo>
                  <a:cubicBezTo>
                    <a:pt x="29210" y="124401"/>
                    <a:pt x="26670" y="144342"/>
                    <a:pt x="25400" y="164971"/>
                  </a:cubicBezTo>
                  <a:cubicBezTo>
                    <a:pt x="20320" y="186975"/>
                    <a:pt x="26670" y="724705"/>
                    <a:pt x="29210" y="746709"/>
                  </a:cubicBezTo>
                  <a:cubicBezTo>
                    <a:pt x="29210" y="770088"/>
                    <a:pt x="29210" y="794156"/>
                    <a:pt x="30480" y="817535"/>
                  </a:cubicBezTo>
                  <a:cubicBezTo>
                    <a:pt x="30480" y="834726"/>
                    <a:pt x="33020" y="851917"/>
                    <a:pt x="33020" y="869108"/>
                  </a:cubicBezTo>
                  <a:cubicBezTo>
                    <a:pt x="33020" y="887674"/>
                    <a:pt x="33020" y="906240"/>
                    <a:pt x="31750" y="925918"/>
                  </a:cubicBezTo>
                  <a:cubicBezTo>
                    <a:pt x="31750" y="929728"/>
                    <a:pt x="31750" y="932268"/>
                    <a:pt x="31750" y="936078"/>
                  </a:cubicBezTo>
                  <a:cubicBezTo>
                    <a:pt x="31750" y="946238"/>
                    <a:pt x="35560" y="950049"/>
                    <a:pt x="44450" y="950049"/>
                  </a:cubicBezTo>
                  <a:cubicBezTo>
                    <a:pt x="69323" y="950049"/>
                    <a:pt x="107125" y="951318"/>
                    <a:pt x="142226" y="951318"/>
                  </a:cubicBezTo>
                  <a:cubicBezTo>
                    <a:pt x="193529" y="951318"/>
                    <a:pt x="247532" y="948778"/>
                    <a:pt x="298834" y="951318"/>
                  </a:cubicBezTo>
                  <a:cubicBezTo>
                    <a:pt x="382538" y="955128"/>
                    <a:pt x="466243" y="957668"/>
                    <a:pt x="549947" y="956399"/>
                  </a:cubicBezTo>
                  <a:cubicBezTo>
                    <a:pt x="603949" y="955128"/>
                    <a:pt x="655252" y="957668"/>
                    <a:pt x="709255" y="957668"/>
                  </a:cubicBezTo>
                  <a:cubicBezTo>
                    <a:pt x="787558" y="957668"/>
                    <a:pt x="865862" y="956399"/>
                    <a:pt x="944166" y="957668"/>
                  </a:cubicBezTo>
                  <a:cubicBezTo>
                    <a:pt x="1060272" y="958938"/>
                    <a:pt x="2334735" y="948778"/>
                    <a:pt x="2453541" y="951318"/>
                  </a:cubicBezTo>
                  <a:cubicBezTo>
                    <a:pt x="2504844" y="952588"/>
                    <a:pt x="2556146" y="953858"/>
                    <a:pt x="2604749" y="953858"/>
                  </a:cubicBezTo>
                  <a:cubicBezTo>
                    <a:pt x="2693853" y="956399"/>
                    <a:pt x="2780257" y="952588"/>
                    <a:pt x="2869362" y="956399"/>
                  </a:cubicBezTo>
                  <a:cubicBezTo>
                    <a:pt x="2942265" y="958938"/>
                    <a:pt x="3015169" y="958938"/>
                    <a:pt x="3088073" y="961478"/>
                  </a:cubicBezTo>
                  <a:cubicBezTo>
                    <a:pt x="3196078" y="965288"/>
                    <a:pt x="3304083" y="967828"/>
                    <a:pt x="3412089" y="969099"/>
                  </a:cubicBezTo>
                  <a:cubicBezTo>
                    <a:pt x="3452591" y="969099"/>
                    <a:pt x="3473359" y="967828"/>
                    <a:pt x="3493680" y="967828"/>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374" name="Google Shape;374;p17"/>
          <p:cNvSpPr/>
          <p:nvPr/>
        </p:nvSpPr>
        <p:spPr>
          <a:xfrm flipH="1">
            <a:off x="4720069" y="75610"/>
            <a:ext cx="4901510" cy="4992279"/>
          </a:xfrm>
          <a:custGeom>
            <a:rect b="b" l="l" r="r" t="t"/>
            <a:pathLst>
              <a:path extrusionOk="0" h="9984558" w="9803020">
                <a:moveTo>
                  <a:pt x="9803021" y="0"/>
                </a:moveTo>
                <a:lnTo>
                  <a:pt x="0" y="0"/>
                </a:lnTo>
                <a:lnTo>
                  <a:pt x="0" y="9984558"/>
                </a:lnTo>
                <a:lnTo>
                  <a:pt x="9803021" y="9984558"/>
                </a:lnTo>
                <a:lnTo>
                  <a:pt x="9803021" y="0"/>
                </a:lnTo>
                <a:close/>
              </a:path>
            </a:pathLst>
          </a:custGeom>
          <a:blipFill rotWithShape="1">
            <a:blip r:embed="rId4">
              <a:alphaModFix/>
            </a:blip>
            <a:stretch>
              <a:fillRect b="0" l="0" r="0" t="0"/>
            </a:stretch>
          </a:blipFill>
          <a:ln>
            <a:noFill/>
          </a:ln>
        </p:spPr>
      </p:sp>
      <p:sp>
        <p:nvSpPr>
          <p:cNvPr id="375" name="Google Shape;375;p17"/>
          <p:cNvSpPr txBox="1"/>
          <p:nvPr/>
        </p:nvSpPr>
        <p:spPr>
          <a:xfrm>
            <a:off x="773097" y="882898"/>
            <a:ext cx="4538518" cy="815690"/>
          </a:xfrm>
          <a:prstGeom prst="rect">
            <a:avLst/>
          </a:prstGeom>
          <a:noFill/>
          <a:ln>
            <a:noFill/>
          </a:ln>
        </p:spPr>
        <p:txBody>
          <a:bodyPr anchorCtr="0" anchor="t" bIns="0" lIns="0" spcFirstLastPara="1" rIns="0" wrap="square" tIns="0">
            <a:spAutoFit/>
          </a:bodyPr>
          <a:lstStyle/>
          <a:p>
            <a:pPr indent="0" lvl="0" marL="0" marR="0" rtl="0" algn="l">
              <a:lnSpc>
                <a:spcPct val="90994"/>
              </a:lnSpc>
              <a:spcBef>
                <a:spcPts val="0"/>
              </a:spcBef>
              <a:spcAft>
                <a:spcPts val="0"/>
              </a:spcAft>
              <a:buNone/>
            </a:pPr>
            <a:r>
              <a:rPr b="0" i="0" lang="en" sz="6500" u="none" cap="none" strike="noStrike">
                <a:solidFill>
                  <a:srgbClr val="930A00"/>
                </a:solidFill>
                <a:latin typeface="Fascinate Inline"/>
                <a:ea typeface="Fascinate Inline"/>
                <a:cs typeface="Fascinate Inline"/>
                <a:sym typeface="Fascinate Inline"/>
              </a:rPr>
              <a:t>Add title</a:t>
            </a:r>
            <a:endParaRPr sz="700"/>
          </a:p>
        </p:txBody>
      </p:sp>
      <p:grpSp>
        <p:nvGrpSpPr>
          <p:cNvPr id="376" name="Google Shape;376;p17"/>
          <p:cNvGrpSpPr/>
          <p:nvPr/>
        </p:nvGrpSpPr>
        <p:grpSpPr>
          <a:xfrm>
            <a:off x="619467" y="2121571"/>
            <a:ext cx="4538518" cy="503634"/>
            <a:chOff x="0" y="-123825"/>
            <a:chExt cx="12102714" cy="1343025"/>
          </a:xfrm>
        </p:grpSpPr>
        <p:sp>
          <p:nvSpPr>
            <p:cNvPr id="377" name="Google Shape;377;p17"/>
            <p:cNvSpPr txBox="1"/>
            <p:nvPr/>
          </p:nvSpPr>
          <p:spPr>
            <a:xfrm>
              <a:off x="5004159" y="349885"/>
              <a:ext cx="7098555" cy="4718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 sz="1100" u="none" cap="none" strike="noStrike">
                  <a:solidFill>
                    <a:srgbClr val="020A0B"/>
                  </a:solidFill>
                  <a:latin typeface="Lato"/>
                  <a:ea typeface="Lato"/>
                  <a:cs typeface="Lato"/>
                  <a:sym typeface="Lato"/>
                </a:rPr>
                <a:t>Elaborate on what you want to discuss. </a:t>
              </a:r>
              <a:endParaRPr sz="700"/>
            </a:p>
          </p:txBody>
        </p:sp>
        <p:sp>
          <p:nvSpPr>
            <p:cNvPr id="378" name="Google Shape;378;p17"/>
            <p:cNvSpPr txBox="1"/>
            <p:nvPr/>
          </p:nvSpPr>
          <p:spPr>
            <a:xfrm>
              <a:off x="0" y="-123825"/>
              <a:ext cx="4391268" cy="13430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DB2828"/>
                  </a:solidFill>
                  <a:latin typeface="Trochut"/>
                  <a:ea typeface="Trochut"/>
                  <a:cs typeface="Trochut"/>
                  <a:sym typeface="Trochut"/>
                </a:rPr>
                <a:t>Main Point</a:t>
              </a:r>
              <a:endParaRPr sz="700"/>
            </a:p>
          </p:txBody>
        </p:sp>
      </p:grpSp>
      <p:grpSp>
        <p:nvGrpSpPr>
          <p:cNvPr id="379" name="Google Shape;379;p17"/>
          <p:cNvGrpSpPr/>
          <p:nvPr/>
        </p:nvGrpSpPr>
        <p:grpSpPr>
          <a:xfrm>
            <a:off x="619467" y="2744865"/>
            <a:ext cx="4538518" cy="503634"/>
            <a:chOff x="0" y="-123825"/>
            <a:chExt cx="12102714" cy="1343025"/>
          </a:xfrm>
        </p:grpSpPr>
        <p:sp>
          <p:nvSpPr>
            <p:cNvPr id="380" name="Google Shape;380;p17"/>
            <p:cNvSpPr txBox="1"/>
            <p:nvPr/>
          </p:nvSpPr>
          <p:spPr>
            <a:xfrm>
              <a:off x="5004159" y="349885"/>
              <a:ext cx="7098555" cy="4718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 sz="1100" u="none" cap="none" strike="noStrike">
                  <a:solidFill>
                    <a:srgbClr val="020A0B"/>
                  </a:solidFill>
                  <a:latin typeface="Lato"/>
                  <a:ea typeface="Lato"/>
                  <a:cs typeface="Lato"/>
                  <a:sym typeface="Lato"/>
                </a:rPr>
                <a:t>Elaborate on what you want to discuss. </a:t>
              </a:r>
              <a:endParaRPr sz="700"/>
            </a:p>
          </p:txBody>
        </p:sp>
        <p:sp>
          <p:nvSpPr>
            <p:cNvPr id="381" name="Google Shape;381;p17"/>
            <p:cNvSpPr txBox="1"/>
            <p:nvPr/>
          </p:nvSpPr>
          <p:spPr>
            <a:xfrm>
              <a:off x="0" y="-123825"/>
              <a:ext cx="4391268" cy="13430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DB2828"/>
                  </a:solidFill>
                  <a:latin typeface="Trochut"/>
                  <a:ea typeface="Trochut"/>
                  <a:cs typeface="Trochut"/>
                  <a:sym typeface="Trochut"/>
                </a:rPr>
                <a:t>Main Point</a:t>
              </a:r>
              <a:endParaRPr sz="700"/>
            </a:p>
          </p:txBody>
        </p:sp>
      </p:grpSp>
      <p:grpSp>
        <p:nvGrpSpPr>
          <p:cNvPr id="382" name="Google Shape;382;p17"/>
          <p:cNvGrpSpPr/>
          <p:nvPr/>
        </p:nvGrpSpPr>
        <p:grpSpPr>
          <a:xfrm>
            <a:off x="619467" y="3368158"/>
            <a:ext cx="4538518" cy="503634"/>
            <a:chOff x="0" y="-123825"/>
            <a:chExt cx="12102714" cy="1343025"/>
          </a:xfrm>
        </p:grpSpPr>
        <p:sp>
          <p:nvSpPr>
            <p:cNvPr id="383" name="Google Shape;383;p17"/>
            <p:cNvSpPr txBox="1"/>
            <p:nvPr/>
          </p:nvSpPr>
          <p:spPr>
            <a:xfrm>
              <a:off x="5004159" y="349885"/>
              <a:ext cx="7098555" cy="4718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 sz="1100" u="none" cap="none" strike="noStrike">
                  <a:solidFill>
                    <a:srgbClr val="020A0B"/>
                  </a:solidFill>
                  <a:latin typeface="Lato"/>
                  <a:ea typeface="Lato"/>
                  <a:cs typeface="Lato"/>
                  <a:sym typeface="Lato"/>
                </a:rPr>
                <a:t>Elaborate on what you want to discuss. </a:t>
              </a:r>
              <a:endParaRPr sz="700"/>
            </a:p>
          </p:txBody>
        </p:sp>
        <p:sp>
          <p:nvSpPr>
            <p:cNvPr id="384" name="Google Shape;384;p17"/>
            <p:cNvSpPr txBox="1"/>
            <p:nvPr/>
          </p:nvSpPr>
          <p:spPr>
            <a:xfrm>
              <a:off x="0" y="-123825"/>
              <a:ext cx="4391268" cy="13430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DB2828"/>
                  </a:solidFill>
                  <a:latin typeface="Trochut"/>
                  <a:ea typeface="Trochut"/>
                  <a:cs typeface="Trochut"/>
                  <a:sym typeface="Trochut"/>
                </a:rPr>
                <a:t>Main Point</a:t>
              </a:r>
              <a:endParaRPr sz="700"/>
            </a:p>
          </p:txBody>
        </p:sp>
      </p:grpSp>
      <p:grpSp>
        <p:nvGrpSpPr>
          <p:cNvPr id="385" name="Google Shape;385;p17"/>
          <p:cNvGrpSpPr/>
          <p:nvPr/>
        </p:nvGrpSpPr>
        <p:grpSpPr>
          <a:xfrm>
            <a:off x="619467" y="3991452"/>
            <a:ext cx="4538518" cy="503634"/>
            <a:chOff x="0" y="-123825"/>
            <a:chExt cx="12102714" cy="1343025"/>
          </a:xfrm>
        </p:grpSpPr>
        <p:sp>
          <p:nvSpPr>
            <p:cNvPr id="386" name="Google Shape;386;p17"/>
            <p:cNvSpPr txBox="1"/>
            <p:nvPr/>
          </p:nvSpPr>
          <p:spPr>
            <a:xfrm>
              <a:off x="5004159" y="349885"/>
              <a:ext cx="7098555" cy="4718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 sz="1100" u="none" cap="none" strike="noStrike">
                  <a:solidFill>
                    <a:srgbClr val="020A0B"/>
                  </a:solidFill>
                  <a:latin typeface="Lato"/>
                  <a:ea typeface="Lato"/>
                  <a:cs typeface="Lato"/>
                  <a:sym typeface="Lato"/>
                </a:rPr>
                <a:t>Elaborate on what you want to discuss. </a:t>
              </a:r>
              <a:endParaRPr sz="700"/>
            </a:p>
          </p:txBody>
        </p:sp>
        <p:sp>
          <p:nvSpPr>
            <p:cNvPr id="387" name="Google Shape;387;p17"/>
            <p:cNvSpPr txBox="1"/>
            <p:nvPr/>
          </p:nvSpPr>
          <p:spPr>
            <a:xfrm>
              <a:off x="0" y="-123825"/>
              <a:ext cx="4391268" cy="13430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DB2828"/>
                  </a:solidFill>
                  <a:latin typeface="Trochut"/>
                  <a:ea typeface="Trochut"/>
                  <a:cs typeface="Trochut"/>
                  <a:sym typeface="Trochut"/>
                </a:rPr>
                <a:t>Main Point</a:t>
              </a:r>
              <a:endParaRPr sz="700"/>
            </a:p>
          </p:txBody>
        </p:sp>
      </p:grpSp>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3A29"/>
        </a:solidFill>
      </p:bgPr>
    </p:bg>
    <p:spTree>
      <p:nvGrpSpPr>
        <p:cNvPr id="391" name="Shape 391"/>
        <p:cNvGrpSpPr/>
        <p:nvPr/>
      </p:nvGrpSpPr>
      <p:grpSpPr>
        <a:xfrm>
          <a:off x="0" y="0"/>
          <a:ext cx="0" cy="0"/>
          <a:chOff x="0" y="0"/>
          <a:chExt cx="0" cy="0"/>
        </a:xfrm>
      </p:grpSpPr>
      <p:grpSp>
        <p:nvGrpSpPr>
          <p:cNvPr id="392" name="Google Shape;392;p18"/>
          <p:cNvGrpSpPr/>
          <p:nvPr/>
        </p:nvGrpSpPr>
        <p:grpSpPr>
          <a:xfrm>
            <a:off x="-387897" y="0"/>
            <a:ext cx="10324544" cy="6306227"/>
            <a:chOff x="0" y="0"/>
            <a:chExt cx="27532116" cy="16816605"/>
          </a:xfrm>
        </p:grpSpPr>
        <p:sp>
          <p:nvSpPr>
            <p:cNvPr id="393" name="Google Shape;393;p18"/>
            <p:cNvSpPr/>
            <p:nvPr/>
          </p:nvSpPr>
          <p:spPr>
            <a:xfrm>
              <a:off x="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394" name="Google Shape;394;p18"/>
            <p:cNvSpPr/>
            <p:nvPr/>
          </p:nvSpPr>
          <p:spPr>
            <a:xfrm>
              <a:off x="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395" name="Google Shape;395;p18"/>
            <p:cNvSpPr/>
            <p:nvPr/>
          </p:nvSpPr>
          <p:spPr>
            <a:xfrm>
              <a:off x="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396" name="Google Shape;396;p18"/>
            <p:cNvSpPr/>
            <p:nvPr/>
          </p:nvSpPr>
          <p:spPr>
            <a:xfrm>
              <a:off x="11012847"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397" name="Google Shape;397;p18"/>
            <p:cNvSpPr/>
            <p:nvPr/>
          </p:nvSpPr>
          <p:spPr>
            <a:xfrm>
              <a:off x="11012847"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398" name="Google Shape;398;p18"/>
            <p:cNvSpPr/>
            <p:nvPr/>
          </p:nvSpPr>
          <p:spPr>
            <a:xfrm>
              <a:off x="11012847"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399" name="Google Shape;399;p18"/>
            <p:cNvSpPr/>
            <p:nvPr/>
          </p:nvSpPr>
          <p:spPr>
            <a:xfrm>
              <a:off x="550642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400" name="Google Shape;400;p18"/>
            <p:cNvSpPr/>
            <p:nvPr/>
          </p:nvSpPr>
          <p:spPr>
            <a:xfrm>
              <a:off x="550642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401" name="Google Shape;401;p18"/>
            <p:cNvSpPr/>
            <p:nvPr/>
          </p:nvSpPr>
          <p:spPr>
            <a:xfrm>
              <a:off x="550642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402" name="Google Shape;402;p18"/>
            <p:cNvSpPr/>
            <p:nvPr/>
          </p:nvSpPr>
          <p:spPr>
            <a:xfrm>
              <a:off x="1651927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403" name="Google Shape;403;p18"/>
            <p:cNvSpPr/>
            <p:nvPr/>
          </p:nvSpPr>
          <p:spPr>
            <a:xfrm>
              <a:off x="1651927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404" name="Google Shape;404;p18"/>
            <p:cNvSpPr/>
            <p:nvPr/>
          </p:nvSpPr>
          <p:spPr>
            <a:xfrm>
              <a:off x="1651927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405" name="Google Shape;405;p18"/>
            <p:cNvSpPr/>
            <p:nvPr/>
          </p:nvSpPr>
          <p:spPr>
            <a:xfrm>
              <a:off x="2202569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406" name="Google Shape;406;p18"/>
            <p:cNvSpPr/>
            <p:nvPr/>
          </p:nvSpPr>
          <p:spPr>
            <a:xfrm>
              <a:off x="2202569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407" name="Google Shape;407;p18"/>
            <p:cNvSpPr/>
            <p:nvPr/>
          </p:nvSpPr>
          <p:spPr>
            <a:xfrm>
              <a:off x="2202569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grpSp>
      <p:grpSp>
        <p:nvGrpSpPr>
          <p:cNvPr id="408" name="Google Shape;408;p18"/>
          <p:cNvGrpSpPr/>
          <p:nvPr/>
        </p:nvGrpSpPr>
        <p:grpSpPr>
          <a:xfrm>
            <a:off x="3344607" y="695178"/>
            <a:ext cx="2452694" cy="1610429"/>
            <a:chOff x="-3810" y="0"/>
            <a:chExt cx="1489698" cy="978129"/>
          </a:xfrm>
        </p:grpSpPr>
        <p:sp>
          <p:nvSpPr>
            <p:cNvPr id="409" name="Google Shape;409;p18"/>
            <p:cNvSpPr/>
            <p:nvPr/>
          </p:nvSpPr>
          <p:spPr>
            <a:xfrm>
              <a:off x="10160" y="16510"/>
              <a:ext cx="1460488" cy="951460"/>
            </a:xfrm>
            <a:custGeom>
              <a:rect b="b" l="l" r="r" t="t"/>
              <a:pathLst>
                <a:path extrusionOk="0" h="951460" w="1460488">
                  <a:moveTo>
                    <a:pt x="1460488" y="951460"/>
                  </a:moveTo>
                  <a:lnTo>
                    <a:pt x="0" y="943840"/>
                  </a:lnTo>
                  <a:lnTo>
                    <a:pt x="0" y="343218"/>
                  </a:lnTo>
                  <a:lnTo>
                    <a:pt x="17780" y="19050"/>
                  </a:lnTo>
                  <a:lnTo>
                    <a:pt x="726088" y="0"/>
                  </a:lnTo>
                  <a:lnTo>
                    <a:pt x="1441438" y="5080"/>
                  </a:lnTo>
                  <a:close/>
                </a:path>
              </a:pathLst>
            </a:custGeom>
            <a:solidFill>
              <a:srgbClr val="FFDDC5"/>
            </a:solidFill>
            <a:ln>
              <a:noFill/>
            </a:ln>
          </p:spPr>
        </p:sp>
        <p:sp>
          <p:nvSpPr>
            <p:cNvPr id="410" name="Google Shape;410;p18"/>
            <p:cNvSpPr/>
            <p:nvPr/>
          </p:nvSpPr>
          <p:spPr>
            <a:xfrm>
              <a:off x="-3810" y="0"/>
              <a:ext cx="1489698" cy="978129"/>
            </a:xfrm>
            <a:custGeom>
              <a:rect b="b" l="l" r="r" t="t"/>
              <a:pathLst>
                <a:path extrusionOk="0" h="978129" w="1489698">
                  <a:moveTo>
                    <a:pt x="1455408" y="21590"/>
                  </a:moveTo>
                  <a:cubicBezTo>
                    <a:pt x="1456678" y="34290"/>
                    <a:pt x="1456678" y="44450"/>
                    <a:pt x="1457948" y="54610"/>
                  </a:cubicBezTo>
                  <a:cubicBezTo>
                    <a:pt x="1460488" y="77526"/>
                    <a:pt x="1461758" y="96612"/>
                    <a:pt x="1464298" y="115016"/>
                  </a:cubicBezTo>
                  <a:cubicBezTo>
                    <a:pt x="1464298" y="141601"/>
                    <a:pt x="1476998" y="665788"/>
                    <a:pt x="1483348" y="692372"/>
                  </a:cubicBezTo>
                  <a:cubicBezTo>
                    <a:pt x="1489698" y="732589"/>
                    <a:pt x="1485888" y="773488"/>
                    <a:pt x="1485888" y="813705"/>
                  </a:cubicBezTo>
                  <a:cubicBezTo>
                    <a:pt x="1485888" y="849151"/>
                    <a:pt x="1487158" y="881870"/>
                    <a:pt x="1488428" y="917169"/>
                  </a:cubicBezTo>
                  <a:cubicBezTo>
                    <a:pt x="1488428" y="938760"/>
                    <a:pt x="1488428" y="952729"/>
                    <a:pt x="1488428" y="976860"/>
                  </a:cubicBezTo>
                  <a:cubicBezTo>
                    <a:pt x="1465568" y="976860"/>
                    <a:pt x="1445248" y="978129"/>
                    <a:pt x="1425657" y="976860"/>
                  </a:cubicBezTo>
                  <a:cubicBezTo>
                    <a:pt x="1354696" y="971779"/>
                    <a:pt x="1282642" y="978129"/>
                    <a:pt x="1211680" y="973050"/>
                  </a:cubicBezTo>
                  <a:cubicBezTo>
                    <a:pt x="1169103" y="969239"/>
                    <a:pt x="1127618" y="971779"/>
                    <a:pt x="1085041" y="969239"/>
                  </a:cubicBezTo>
                  <a:cubicBezTo>
                    <a:pt x="1065390" y="967969"/>
                    <a:pt x="1045739" y="966700"/>
                    <a:pt x="1026088" y="965429"/>
                  </a:cubicBezTo>
                  <a:cubicBezTo>
                    <a:pt x="1014079" y="965429"/>
                    <a:pt x="1003162" y="966700"/>
                    <a:pt x="991153" y="966700"/>
                  </a:cubicBezTo>
                  <a:cubicBezTo>
                    <a:pt x="960585" y="965429"/>
                    <a:pt x="876523" y="966700"/>
                    <a:pt x="845955" y="965429"/>
                  </a:cubicBezTo>
                  <a:cubicBezTo>
                    <a:pt x="824120" y="964160"/>
                    <a:pt x="387433" y="973050"/>
                    <a:pt x="365599" y="971779"/>
                  </a:cubicBezTo>
                  <a:cubicBezTo>
                    <a:pt x="360140" y="971779"/>
                    <a:pt x="353590" y="973050"/>
                    <a:pt x="348131" y="973050"/>
                  </a:cubicBezTo>
                  <a:cubicBezTo>
                    <a:pt x="335031" y="973050"/>
                    <a:pt x="323022" y="974319"/>
                    <a:pt x="309921" y="974319"/>
                  </a:cubicBezTo>
                  <a:cubicBezTo>
                    <a:pt x="277169" y="974319"/>
                    <a:pt x="245510" y="973050"/>
                    <a:pt x="212758" y="971779"/>
                  </a:cubicBezTo>
                  <a:cubicBezTo>
                    <a:pt x="193107" y="970510"/>
                    <a:pt x="173456" y="969239"/>
                    <a:pt x="154897" y="967969"/>
                  </a:cubicBezTo>
                  <a:cubicBezTo>
                    <a:pt x="119962" y="966700"/>
                    <a:pt x="85027" y="965429"/>
                    <a:pt x="48260" y="965429"/>
                  </a:cubicBezTo>
                  <a:cubicBezTo>
                    <a:pt x="38100" y="965429"/>
                    <a:pt x="29210" y="965429"/>
                    <a:pt x="19050" y="964160"/>
                  </a:cubicBezTo>
                  <a:cubicBezTo>
                    <a:pt x="10160" y="962889"/>
                    <a:pt x="5080" y="956539"/>
                    <a:pt x="7620" y="947650"/>
                  </a:cubicBezTo>
                  <a:cubicBezTo>
                    <a:pt x="16510" y="915952"/>
                    <a:pt x="12700" y="898911"/>
                    <a:pt x="11430" y="881188"/>
                  </a:cubicBezTo>
                  <a:cubicBezTo>
                    <a:pt x="10160" y="845061"/>
                    <a:pt x="6350" y="809615"/>
                    <a:pt x="7620" y="773488"/>
                  </a:cubicBezTo>
                  <a:cubicBezTo>
                    <a:pt x="5080" y="728499"/>
                    <a:pt x="0" y="171593"/>
                    <a:pt x="7620" y="125923"/>
                  </a:cubicBezTo>
                  <a:cubicBezTo>
                    <a:pt x="8890" y="117061"/>
                    <a:pt x="7620" y="107518"/>
                    <a:pt x="8890" y="98657"/>
                  </a:cubicBezTo>
                  <a:cubicBezTo>
                    <a:pt x="10160" y="84342"/>
                    <a:pt x="12700" y="68664"/>
                    <a:pt x="13970" y="44450"/>
                  </a:cubicBezTo>
                  <a:cubicBezTo>
                    <a:pt x="13970" y="41910"/>
                    <a:pt x="15240" y="39370"/>
                    <a:pt x="16510" y="38100"/>
                  </a:cubicBezTo>
                  <a:cubicBezTo>
                    <a:pt x="38100" y="35560"/>
                    <a:pt x="57734" y="30480"/>
                    <a:pt x="75202" y="29210"/>
                  </a:cubicBezTo>
                  <a:cubicBezTo>
                    <a:pt x="104678" y="25400"/>
                    <a:pt x="134154" y="22860"/>
                    <a:pt x="164722" y="20320"/>
                  </a:cubicBezTo>
                  <a:cubicBezTo>
                    <a:pt x="185465" y="17780"/>
                    <a:pt x="206208" y="16510"/>
                    <a:pt x="225859" y="13970"/>
                  </a:cubicBezTo>
                  <a:cubicBezTo>
                    <a:pt x="245510" y="11430"/>
                    <a:pt x="266252" y="8890"/>
                    <a:pt x="285903" y="8890"/>
                  </a:cubicBezTo>
                  <a:cubicBezTo>
                    <a:pt x="307738" y="7620"/>
                    <a:pt x="329572" y="10160"/>
                    <a:pt x="351406" y="8890"/>
                  </a:cubicBezTo>
                  <a:cubicBezTo>
                    <a:pt x="378699" y="8890"/>
                    <a:pt x="873248" y="6350"/>
                    <a:pt x="900541" y="5080"/>
                  </a:cubicBezTo>
                  <a:cubicBezTo>
                    <a:pt x="926742" y="3810"/>
                    <a:pt x="952943" y="2540"/>
                    <a:pt x="980236" y="2540"/>
                  </a:cubicBezTo>
                  <a:cubicBezTo>
                    <a:pt x="1024997" y="1270"/>
                    <a:pt x="1068665" y="0"/>
                    <a:pt x="1113426" y="0"/>
                  </a:cubicBezTo>
                  <a:cubicBezTo>
                    <a:pt x="1131985" y="0"/>
                    <a:pt x="1151636" y="2540"/>
                    <a:pt x="1170195" y="2540"/>
                  </a:cubicBezTo>
                  <a:cubicBezTo>
                    <a:pt x="1221506" y="3810"/>
                    <a:pt x="1273908" y="5080"/>
                    <a:pt x="1325219" y="7620"/>
                  </a:cubicBezTo>
                  <a:cubicBezTo>
                    <a:pt x="1352512" y="8890"/>
                    <a:pt x="1379805" y="12700"/>
                    <a:pt x="1407098" y="16510"/>
                  </a:cubicBezTo>
                  <a:cubicBezTo>
                    <a:pt x="1413648" y="16510"/>
                    <a:pt x="1420199" y="16510"/>
                    <a:pt x="1425657" y="16510"/>
                  </a:cubicBezTo>
                  <a:cubicBezTo>
                    <a:pt x="1436358" y="17780"/>
                    <a:pt x="1445248" y="20320"/>
                    <a:pt x="1455408" y="21590"/>
                  </a:cubicBezTo>
                  <a:close/>
                  <a:moveTo>
                    <a:pt x="1465568" y="960350"/>
                  </a:moveTo>
                  <a:cubicBezTo>
                    <a:pt x="1466838" y="943839"/>
                    <a:pt x="1468108" y="931139"/>
                    <a:pt x="1468108" y="918439"/>
                  </a:cubicBezTo>
                  <a:cubicBezTo>
                    <a:pt x="1466838" y="878462"/>
                    <a:pt x="1465568" y="842334"/>
                    <a:pt x="1465568" y="803481"/>
                  </a:cubicBezTo>
                  <a:cubicBezTo>
                    <a:pt x="1465568" y="785758"/>
                    <a:pt x="1468108" y="768035"/>
                    <a:pt x="1466838" y="750312"/>
                  </a:cubicBezTo>
                  <a:cubicBezTo>
                    <a:pt x="1466838" y="733952"/>
                    <a:pt x="1465568" y="716911"/>
                    <a:pt x="1464298" y="700552"/>
                  </a:cubicBezTo>
                  <a:cubicBezTo>
                    <a:pt x="1459218" y="675331"/>
                    <a:pt x="1447788" y="153189"/>
                    <a:pt x="1447788" y="127968"/>
                  </a:cubicBezTo>
                  <a:cubicBezTo>
                    <a:pt x="1445248" y="106837"/>
                    <a:pt x="1442708" y="85024"/>
                    <a:pt x="1440168" y="63500"/>
                  </a:cubicBezTo>
                  <a:cubicBezTo>
                    <a:pt x="1438898" y="44450"/>
                    <a:pt x="1437628" y="43180"/>
                    <a:pt x="1422382" y="41910"/>
                  </a:cubicBezTo>
                  <a:cubicBezTo>
                    <a:pt x="1419107" y="41910"/>
                    <a:pt x="1416924" y="41910"/>
                    <a:pt x="1413648" y="40640"/>
                  </a:cubicBezTo>
                  <a:cubicBezTo>
                    <a:pt x="1386355" y="36830"/>
                    <a:pt x="1357971" y="31750"/>
                    <a:pt x="1330678" y="30480"/>
                  </a:cubicBezTo>
                  <a:cubicBezTo>
                    <a:pt x="1264083" y="26670"/>
                    <a:pt x="1196396" y="25400"/>
                    <a:pt x="1129802" y="22860"/>
                  </a:cubicBezTo>
                  <a:cubicBezTo>
                    <a:pt x="1119976" y="22860"/>
                    <a:pt x="1109059" y="22860"/>
                    <a:pt x="1099234" y="22860"/>
                  </a:cubicBezTo>
                  <a:cubicBezTo>
                    <a:pt x="1082858" y="22860"/>
                    <a:pt x="1066482" y="22860"/>
                    <a:pt x="1051198" y="22860"/>
                  </a:cubicBezTo>
                  <a:cubicBezTo>
                    <a:pt x="1016263" y="22860"/>
                    <a:pt x="981328" y="22860"/>
                    <a:pt x="947485" y="24130"/>
                  </a:cubicBezTo>
                  <a:cubicBezTo>
                    <a:pt x="918008" y="25400"/>
                    <a:pt x="421276" y="29210"/>
                    <a:pt x="391800" y="29210"/>
                  </a:cubicBezTo>
                  <a:cubicBezTo>
                    <a:pt x="343764" y="29210"/>
                    <a:pt x="295729" y="26670"/>
                    <a:pt x="247693" y="33020"/>
                  </a:cubicBezTo>
                  <a:cubicBezTo>
                    <a:pt x="222584" y="36830"/>
                    <a:pt x="198566" y="36830"/>
                    <a:pt x="174548" y="38100"/>
                  </a:cubicBezTo>
                  <a:cubicBezTo>
                    <a:pt x="133063" y="41910"/>
                    <a:pt x="91577" y="45720"/>
                    <a:pt x="49530" y="50800"/>
                  </a:cubicBezTo>
                  <a:cubicBezTo>
                    <a:pt x="36830" y="50800"/>
                    <a:pt x="34290" y="53340"/>
                    <a:pt x="33020" y="66619"/>
                  </a:cubicBezTo>
                  <a:cubicBezTo>
                    <a:pt x="31750" y="78889"/>
                    <a:pt x="31750" y="91159"/>
                    <a:pt x="30480" y="103428"/>
                  </a:cubicBezTo>
                  <a:cubicBezTo>
                    <a:pt x="29210" y="123878"/>
                    <a:pt x="26670" y="143646"/>
                    <a:pt x="25400" y="164095"/>
                  </a:cubicBezTo>
                  <a:cubicBezTo>
                    <a:pt x="20320" y="185908"/>
                    <a:pt x="26670" y="718956"/>
                    <a:pt x="29210" y="740769"/>
                  </a:cubicBezTo>
                  <a:cubicBezTo>
                    <a:pt x="29210" y="763945"/>
                    <a:pt x="29210" y="787803"/>
                    <a:pt x="30480" y="810979"/>
                  </a:cubicBezTo>
                  <a:cubicBezTo>
                    <a:pt x="30480" y="828020"/>
                    <a:pt x="33020" y="845061"/>
                    <a:pt x="33020" y="862102"/>
                  </a:cubicBezTo>
                  <a:cubicBezTo>
                    <a:pt x="33020" y="880507"/>
                    <a:pt x="33020" y="898911"/>
                    <a:pt x="31750" y="918439"/>
                  </a:cubicBezTo>
                  <a:cubicBezTo>
                    <a:pt x="31750" y="922250"/>
                    <a:pt x="31750" y="924789"/>
                    <a:pt x="31750" y="928600"/>
                  </a:cubicBezTo>
                  <a:cubicBezTo>
                    <a:pt x="31750" y="938760"/>
                    <a:pt x="35560" y="942570"/>
                    <a:pt x="44450" y="942570"/>
                  </a:cubicBezTo>
                  <a:cubicBezTo>
                    <a:pt x="59917" y="942570"/>
                    <a:pt x="75202" y="943839"/>
                    <a:pt x="89394" y="943839"/>
                  </a:cubicBezTo>
                  <a:cubicBezTo>
                    <a:pt x="110137" y="943839"/>
                    <a:pt x="131971" y="941300"/>
                    <a:pt x="152714" y="943839"/>
                  </a:cubicBezTo>
                  <a:cubicBezTo>
                    <a:pt x="186557" y="947650"/>
                    <a:pt x="220400" y="950189"/>
                    <a:pt x="254243" y="948920"/>
                  </a:cubicBezTo>
                  <a:cubicBezTo>
                    <a:pt x="276078" y="947650"/>
                    <a:pt x="296820" y="950189"/>
                    <a:pt x="318655" y="950189"/>
                  </a:cubicBezTo>
                  <a:cubicBezTo>
                    <a:pt x="350315" y="950189"/>
                    <a:pt x="381974" y="948920"/>
                    <a:pt x="413634" y="950189"/>
                  </a:cubicBezTo>
                  <a:cubicBezTo>
                    <a:pt x="460578" y="951460"/>
                    <a:pt x="975869" y="941300"/>
                    <a:pt x="1023905" y="943839"/>
                  </a:cubicBezTo>
                  <a:cubicBezTo>
                    <a:pt x="1044648" y="945110"/>
                    <a:pt x="1065390" y="946379"/>
                    <a:pt x="1085041" y="946379"/>
                  </a:cubicBezTo>
                  <a:cubicBezTo>
                    <a:pt x="1121068" y="948920"/>
                    <a:pt x="1156003" y="945110"/>
                    <a:pt x="1192030" y="948920"/>
                  </a:cubicBezTo>
                  <a:cubicBezTo>
                    <a:pt x="1221506" y="951460"/>
                    <a:pt x="1250982" y="951460"/>
                    <a:pt x="1280459" y="954000"/>
                  </a:cubicBezTo>
                  <a:cubicBezTo>
                    <a:pt x="1324127" y="957810"/>
                    <a:pt x="1367796" y="960350"/>
                    <a:pt x="1411465" y="961620"/>
                  </a:cubicBezTo>
                  <a:cubicBezTo>
                    <a:pt x="1427841" y="961620"/>
                    <a:pt x="1445248" y="960350"/>
                    <a:pt x="1465568" y="960350"/>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411" name="Google Shape;411;p18"/>
          <p:cNvGrpSpPr/>
          <p:nvPr/>
        </p:nvGrpSpPr>
        <p:grpSpPr>
          <a:xfrm>
            <a:off x="325766" y="2835803"/>
            <a:ext cx="2452694" cy="1610429"/>
            <a:chOff x="-3810" y="0"/>
            <a:chExt cx="1489698" cy="978129"/>
          </a:xfrm>
        </p:grpSpPr>
        <p:sp>
          <p:nvSpPr>
            <p:cNvPr id="412" name="Google Shape;412;p18"/>
            <p:cNvSpPr/>
            <p:nvPr/>
          </p:nvSpPr>
          <p:spPr>
            <a:xfrm>
              <a:off x="10160" y="16510"/>
              <a:ext cx="1460488" cy="951460"/>
            </a:xfrm>
            <a:custGeom>
              <a:rect b="b" l="l" r="r" t="t"/>
              <a:pathLst>
                <a:path extrusionOk="0" h="951460" w="1460488">
                  <a:moveTo>
                    <a:pt x="1460488" y="951460"/>
                  </a:moveTo>
                  <a:lnTo>
                    <a:pt x="0" y="943840"/>
                  </a:lnTo>
                  <a:lnTo>
                    <a:pt x="0" y="343218"/>
                  </a:lnTo>
                  <a:lnTo>
                    <a:pt x="17780" y="19050"/>
                  </a:lnTo>
                  <a:lnTo>
                    <a:pt x="726088" y="0"/>
                  </a:lnTo>
                  <a:lnTo>
                    <a:pt x="1441438" y="5080"/>
                  </a:lnTo>
                  <a:close/>
                </a:path>
              </a:pathLst>
            </a:custGeom>
            <a:solidFill>
              <a:srgbClr val="FFDDC5"/>
            </a:solidFill>
            <a:ln>
              <a:noFill/>
            </a:ln>
          </p:spPr>
        </p:sp>
        <p:sp>
          <p:nvSpPr>
            <p:cNvPr id="413" name="Google Shape;413;p18"/>
            <p:cNvSpPr/>
            <p:nvPr/>
          </p:nvSpPr>
          <p:spPr>
            <a:xfrm>
              <a:off x="-3810" y="0"/>
              <a:ext cx="1489698" cy="978129"/>
            </a:xfrm>
            <a:custGeom>
              <a:rect b="b" l="l" r="r" t="t"/>
              <a:pathLst>
                <a:path extrusionOk="0" h="978129" w="1489698">
                  <a:moveTo>
                    <a:pt x="1455408" y="21590"/>
                  </a:moveTo>
                  <a:cubicBezTo>
                    <a:pt x="1456678" y="34290"/>
                    <a:pt x="1456678" y="44450"/>
                    <a:pt x="1457948" y="54610"/>
                  </a:cubicBezTo>
                  <a:cubicBezTo>
                    <a:pt x="1460488" y="77526"/>
                    <a:pt x="1461758" y="96612"/>
                    <a:pt x="1464298" y="115016"/>
                  </a:cubicBezTo>
                  <a:cubicBezTo>
                    <a:pt x="1464298" y="141601"/>
                    <a:pt x="1476998" y="665788"/>
                    <a:pt x="1483348" y="692372"/>
                  </a:cubicBezTo>
                  <a:cubicBezTo>
                    <a:pt x="1489698" y="732589"/>
                    <a:pt x="1485888" y="773488"/>
                    <a:pt x="1485888" y="813705"/>
                  </a:cubicBezTo>
                  <a:cubicBezTo>
                    <a:pt x="1485888" y="849151"/>
                    <a:pt x="1487158" y="881870"/>
                    <a:pt x="1488428" y="917169"/>
                  </a:cubicBezTo>
                  <a:cubicBezTo>
                    <a:pt x="1488428" y="938760"/>
                    <a:pt x="1488428" y="952729"/>
                    <a:pt x="1488428" y="976860"/>
                  </a:cubicBezTo>
                  <a:cubicBezTo>
                    <a:pt x="1465568" y="976860"/>
                    <a:pt x="1445248" y="978129"/>
                    <a:pt x="1425657" y="976860"/>
                  </a:cubicBezTo>
                  <a:cubicBezTo>
                    <a:pt x="1354696" y="971779"/>
                    <a:pt x="1282642" y="978129"/>
                    <a:pt x="1211680" y="973050"/>
                  </a:cubicBezTo>
                  <a:cubicBezTo>
                    <a:pt x="1169103" y="969239"/>
                    <a:pt x="1127618" y="971779"/>
                    <a:pt x="1085041" y="969239"/>
                  </a:cubicBezTo>
                  <a:cubicBezTo>
                    <a:pt x="1065390" y="967969"/>
                    <a:pt x="1045739" y="966700"/>
                    <a:pt x="1026088" y="965429"/>
                  </a:cubicBezTo>
                  <a:cubicBezTo>
                    <a:pt x="1014079" y="965429"/>
                    <a:pt x="1003162" y="966700"/>
                    <a:pt x="991153" y="966700"/>
                  </a:cubicBezTo>
                  <a:cubicBezTo>
                    <a:pt x="960585" y="965429"/>
                    <a:pt x="876523" y="966700"/>
                    <a:pt x="845955" y="965429"/>
                  </a:cubicBezTo>
                  <a:cubicBezTo>
                    <a:pt x="824120" y="964160"/>
                    <a:pt x="387433" y="973050"/>
                    <a:pt x="365599" y="971779"/>
                  </a:cubicBezTo>
                  <a:cubicBezTo>
                    <a:pt x="360140" y="971779"/>
                    <a:pt x="353590" y="973050"/>
                    <a:pt x="348131" y="973050"/>
                  </a:cubicBezTo>
                  <a:cubicBezTo>
                    <a:pt x="335031" y="973050"/>
                    <a:pt x="323022" y="974319"/>
                    <a:pt x="309921" y="974319"/>
                  </a:cubicBezTo>
                  <a:cubicBezTo>
                    <a:pt x="277169" y="974319"/>
                    <a:pt x="245510" y="973050"/>
                    <a:pt x="212758" y="971779"/>
                  </a:cubicBezTo>
                  <a:cubicBezTo>
                    <a:pt x="193107" y="970510"/>
                    <a:pt x="173456" y="969239"/>
                    <a:pt x="154897" y="967969"/>
                  </a:cubicBezTo>
                  <a:cubicBezTo>
                    <a:pt x="119962" y="966700"/>
                    <a:pt x="85027" y="965429"/>
                    <a:pt x="48260" y="965429"/>
                  </a:cubicBezTo>
                  <a:cubicBezTo>
                    <a:pt x="38100" y="965429"/>
                    <a:pt x="29210" y="965429"/>
                    <a:pt x="19050" y="964160"/>
                  </a:cubicBezTo>
                  <a:cubicBezTo>
                    <a:pt x="10160" y="962889"/>
                    <a:pt x="5080" y="956539"/>
                    <a:pt x="7620" y="947650"/>
                  </a:cubicBezTo>
                  <a:cubicBezTo>
                    <a:pt x="16510" y="915952"/>
                    <a:pt x="12700" y="898911"/>
                    <a:pt x="11430" y="881188"/>
                  </a:cubicBezTo>
                  <a:cubicBezTo>
                    <a:pt x="10160" y="845061"/>
                    <a:pt x="6350" y="809615"/>
                    <a:pt x="7620" y="773488"/>
                  </a:cubicBezTo>
                  <a:cubicBezTo>
                    <a:pt x="5080" y="728499"/>
                    <a:pt x="0" y="171593"/>
                    <a:pt x="7620" y="125923"/>
                  </a:cubicBezTo>
                  <a:cubicBezTo>
                    <a:pt x="8890" y="117061"/>
                    <a:pt x="7620" y="107518"/>
                    <a:pt x="8890" y="98657"/>
                  </a:cubicBezTo>
                  <a:cubicBezTo>
                    <a:pt x="10160" y="84342"/>
                    <a:pt x="12700" y="68664"/>
                    <a:pt x="13970" y="44450"/>
                  </a:cubicBezTo>
                  <a:cubicBezTo>
                    <a:pt x="13970" y="41910"/>
                    <a:pt x="15240" y="39370"/>
                    <a:pt x="16510" y="38100"/>
                  </a:cubicBezTo>
                  <a:cubicBezTo>
                    <a:pt x="38100" y="35560"/>
                    <a:pt x="57734" y="30480"/>
                    <a:pt x="75202" y="29210"/>
                  </a:cubicBezTo>
                  <a:cubicBezTo>
                    <a:pt x="104678" y="25400"/>
                    <a:pt x="134154" y="22860"/>
                    <a:pt x="164722" y="20320"/>
                  </a:cubicBezTo>
                  <a:cubicBezTo>
                    <a:pt x="185465" y="17780"/>
                    <a:pt x="206208" y="16510"/>
                    <a:pt x="225859" y="13970"/>
                  </a:cubicBezTo>
                  <a:cubicBezTo>
                    <a:pt x="245510" y="11430"/>
                    <a:pt x="266252" y="8890"/>
                    <a:pt x="285903" y="8890"/>
                  </a:cubicBezTo>
                  <a:cubicBezTo>
                    <a:pt x="307738" y="7620"/>
                    <a:pt x="329572" y="10160"/>
                    <a:pt x="351406" y="8890"/>
                  </a:cubicBezTo>
                  <a:cubicBezTo>
                    <a:pt x="378699" y="8890"/>
                    <a:pt x="873248" y="6350"/>
                    <a:pt x="900541" y="5080"/>
                  </a:cubicBezTo>
                  <a:cubicBezTo>
                    <a:pt x="926742" y="3810"/>
                    <a:pt x="952943" y="2540"/>
                    <a:pt x="980236" y="2540"/>
                  </a:cubicBezTo>
                  <a:cubicBezTo>
                    <a:pt x="1024997" y="1270"/>
                    <a:pt x="1068665" y="0"/>
                    <a:pt x="1113426" y="0"/>
                  </a:cubicBezTo>
                  <a:cubicBezTo>
                    <a:pt x="1131985" y="0"/>
                    <a:pt x="1151636" y="2540"/>
                    <a:pt x="1170195" y="2540"/>
                  </a:cubicBezTo>
                  <a:cubicBezTo>
                    <a:pt x="1221506" y="3810"/>
                    <a:pt x="1273908" y="5080"/>
                    <a:pt x="1325219" y="7620"/>
                  </a:cubicBezTo>
                  <a:cubicBezTo>
                    <a:pt x="1352512" y="8890"/>
                    <a:pt x="1379805" y="12700"/>
                    <a:pt x="1407098" y="16510"/>
                  </a:cubicBezTo>
                  <a:cubicBezTo>
                    <a:pt x="1413648" y="16510"/>
                    <a:pt x="1420199" y="16510"/>
                    <a:pt x="1425657" y="16510"/>
                  </a:cubicBezTo>
                  <a:cubicBezTo>
                    <a:pt x="1436358" y="17780"/>
                    <a:pt x="1445248" y="20320"/>
                    <a:pt x="1455408" y="21590"/>
                  </a:cubicBezTo>
                  <a:close/>
                  <a:moveTo>
                    <a:pt x="1465568" y="960350"/>
                  </a:moveTo>
                  <a:cubicBezTo>
                    <a:pt x="1466838" y="943839"/>
                    <a:pt x="1468108" y="931139"/>
                    <a:pt x="1468108" y="918439"/>
                  </a:cubicBezTo>
                  <a:cubicBezTo>
                    <a:pt x="1466838" y="878462"/>
                    <a:pt x="1465568" y="842334"/>
                    <a:pt x="1465568" y="803481"/>
                  </a:cubicBezTo>
                  <a:cubicBezTo>
                    <a:pt x="1465568" y="785758"/>
                    <a:pt x="1468108" y="768035"/>
                    <a:pt x="1466838" y="750312"/>
                  </a:cubicBezTo>
                  <a:cubicBezTo>
                    <a:pt x="1466838" y="733952"/>
                    <a:pt x="1465568" y="716911"/>
                    <a:pt x="1464298" y="700552"/>
                  </a:cubicBezTo>
                  <a:cubicBezTo>
                    <a:pt x="1459218" y="675331"/>
                    <a:pt x="1447788" y="153189"/>
                    <a:pt x="1447788" y="127968"/>
                  </a:cubicBezTo>
                  <a:cubicBezTo>
                    <a:pt x="1445248" y="106837"/>
                    <a:pt x="1442708" y="85024"/>
                    <a:pt x="1440168" y="63500"/>
                  </a:cubicBezTo>
                  <a:cubicBezTo>
                    <a:pt x="1438898" y="44450"/>
                    <a:pt x="1437628" y="43180"/>
                    <a:pt x="1422382" y="41910"/>
                  </a:cubicBezTo>
                  <a:cubicBezTo>
                    <a:pt x="1419107" y="41910"/>
                    <a:pt x="1416924" y="41910"/>
                    <a:pt x="1413648" y="40640"/>
                  </a:cubicBezTo>
                  <a:cubicBezTo>
                    <a:pt x="1386355" y="36830"/>
                    <a:pt x="1357971" y="31750"/>
                    <a:pt x="1330678" y="30480"/>
                  </a:cubicBezTo>
                  <a:cubicBezTo>
                    <a:pt x="1264083" y="26670"/>
                    <a:pt x="1196396" y="25400"/>
                    <a:pt x="1129802" y="22860"/>
                  </a:cubicBezTo>
                  <a:cubicBezTo>
                    <a:pt x="1119976" y="22860"/>
                    <a:pt x="1109059" y="22860"/>
                    <a:pt x="1099234" y="22860"/>
                  </a:cubicBezTo>
                  <a:cubicBezTo>
                    <a:pt x="1082858" y="22860"/>
                    <a:pt x="1066482" y="22860"/>
                    <a:pt x="1051198" y="22860"/>
                  </a:cubicBezTo>
                  <a:cubicBezTo>
                    <a:pt x="1016263" y="22860"/>
                    <a:pt x="981328" y="22860"/>
                    <a:pt x="947485" y="24130"/>
                  </a:cubicBezTo>
                  <a:cubicBezTo>
                    <a:pt x="918008" y="25400"/>
                    <a:pt x="421276" y="29210"/>
                    <a:pt x="391800" y="29210"/>
                  </a:cubicBezTo>
                  <a:cubicBezTo>
                    <a:pt x="343764" y="29210"/>
                    <a:pt x="295729" y="26670"/>
                    <a:pt x="247693" y="33020"/>
                  </a:cubicBezTo>
                  <a:cubicBezTo>
                    <a:pt x="222584" y="36830"/>
                    <a:pt x="198566" y="36830"/>
                    <a:pt x="174548" y="38100"/>
                  </a:cubicBezTo>
                  <a:cubicBezTo>
                    <a:pt x="133063" y="41910"/>
                    <a:pt x="91577" y="45720"/>
                    <a:pt x="49530" y="50800"/>
                  </a:cubicBezTo>
                  <a:cubicBezTo>
                    <a:pt x="36830" y="50800"/>
                    <a:pt x="34290" y="53340"/>
                    <a:pt x="33020" y="66619"/>
                  </a:cubicBezTo>
                  <a:cubicBezTo>
                    <a:pt x="31750" y="78889"/>
                    <a:pt x="31750" y="91159"/>
                    <a:pt x="30480" y="103428"/>
                  </a:cubicBezTo>
                  <a:cubicBezTo>
                    <a:pt x="29210" y="123878"/>
                    <a:pt x="26670" y="143646"/>
                    <a:pt x="25400" y="164095"/>
                  </a:cubicBezTo>
                  <a:cubicBezTo>
                    <a:pt x="20320" y="185908"/>
                    <a:pt x="26670" y="718956"/>
                    <a:pt x="29210" y="740769"/>
                  </a:cubicBezTo>
                  <a:cubicBezTo>
                    <a:pt x="29210" y="763945"/>
                    <a:pt x="29210" y="787803"/>
                    <a:pt x="30480" y="810979"/>
                  </a:cubicBezTo>
                  <a:cubicBezTo>
                    <a:pt x="30480" y="828020"/>
                    <a:pt x="33020" y="845061"/>
                    <a:pt x="33020" y="862102"/>
                  </a:cubicBezTo>
                  <a:cubicBezTo>
                    <a:pt x="33020" y="880507"/>
                    <a:pt x="33020" y="898911"/>
                    <a:pt x="31750" y="918439"/>
                  </a:cubicBezTo>
                  <a:cubicBezTo>
                    <a:pt x="31750" y="922250"/>
                    <a:pt x="31750" y="924789"/>
                    <a:pt x="31750" y="928600"/>
                  </a:cubicBezTo>
                  <a:cubicBezTo>
                    <a:pt x="31750" y="938760"/>
                    <a:pt x="35560" y="942570"/>
                    <a:pt x="44450" y="942570"/>
                  </a:cubicBezTo>
                  <a:cubicBezTo>
                    <a:pt x="59917" y="942570"/>
                    <a:pt x="75202" y="943839"/>
                    <a:pt x="89394" y="943839"/>
                  </a:cubicBezTo>
                  <a:cubicBezTo>
                    <a:pt x="110137" y="943839"/>
                    <a:pt x="131971" y="941300"/>
                    <a:pt x="152714" y="943839"/>
                  </a:cubicBezTo>
                  <a:cubicBezTo>
                    <a:pt x="186557" y="947650"/>
                    <a:pt x="220400" y="950189"/>
                    <a:pt x="254243" y="948920"/>
                  </a:cubicBezTo>
                  <a:cubicBezTo>
                    <a:pt x="276078" y="947650"/>
                    <a:pt x="296820" y="950189"/>
                    <a:pt x="318655" y="950189"/>
                  </a:cubicBezTo>
                  <a:cubicBezTo>
                    <a:pt x="350315" y="950189"/>
                    <a:pt x="381974" y="948920"/>
                    <a:pt x="413634" y="950189"/>
                  </a:cubicBezTo>
                  <a:cubicBezTo>
                    <a:pt x="460578" y="951460"/>
                    <a:pt x="975869" y="941300"/>
                    <a:pt x="1023905" y="943839"/>
                  </a:cubicBezTo>
                  <a:cubicBezTo>
                    <a:pt x="1044648" y="945110"/>
                    <a:pt x="1065390" y="946379"/>
                    <a:pt x="1085041" y="946379"/>
                  </a:cubicBezTo>
                  <a:cubicBezTo>
                    <a:pt x="1121068" y="948920"/>
                    <a:pt x="1156003" y="945110"/>
                    <a:pt x="1192030" y="948920"/>
                  </a:cubicBezTo>
                  <a:cubicBezTo>
                    <a:pt x="1221506" y="951460"/>
                    <a:pt x="1250982" y="951460"/>
                    <a:pt x="1280459" y="954000"/>
                  </a:cubicBezTo>
                  <a:cubicBezTo>
                    <a:pt x="1324127" y="957810"/>
                    <a:pt x="1367796" y="960350"/>
                    <a:pt x="1411465" y="961620"/>
                  </a:cubicBezTo>
                  <a:cubicBezTo>
                    <a:pt x="1427841" y="961620"/>
                    <a:pt x="1445248" y="960350"/>
                    <a:pt x="1465568" y="960350"/>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414" name="Google Shape;414;p18"/>
          <p:cNvGrpSpPr/>
          <p:nvPr/>
        </p:nvGrpSpPr>
        <p:grpSpPr>
          <a:xfrm>
            <a:off x="6363449" y="695178"/>
            <a:ext cx="2452694" cy="1610429"/>
            <a:chOff x="-3810" y="0"/>
            <a:chExt cx="1489698" cy="978129"/>
          </a:xfrm>
        </p:grpSpPr>
        <p:sp>
          <p:nvSpPr>
            <p:cNvPr id="415" name="Google Shape;415;p18"/>
            <p:cNvSpPr/>
            <p:nvPr/>
          </p:nvSpPr>
          <p:spPr>
            <a:xfrm>
              <a:off x="10160" y="16510"/>
              <a:ext cx="1460488" cy="951460"/>
            </a:xfrm>
            <a:custGeom>
              <a:rect b="b" l="l" r="r" t="t"/>
              <a:pathLst>
                <a:path extrusionOk="0" h="951460" w="1460488">
                  <a:moveTo>
                    <a:pt x="1460488" y="951460"/>
                  </a:moveTo>
                  <a:lnTo>
                    <a:pt x="0" y="943840"/>
                  </a:lnTo>
                  <a:lnTo>
                    <a:pt x="0" y="343218"/>
                  </a:lnTo>
                  <a:lnTo>
                    <a:pt x="17780" y="19050"/>
                  </a:lnTo>
                  <a:lnTo>
                    <a:pt x="726088" y="0"/>
                  </a:lnTo>
                  <a:lnTo>
                    <a:pt x="1441438" y="5080"/>
                  </a:lnTo>
                  <a:close/>
                </a:path>
              </a:pathLst>
            </a:custGeom>
            <a:solidFill>
              <a:srgbClr val="FFDDC5"/>
            </a:solidFill>
            <a:ln>
              <a:noFill/>
            </a:ln>
          </p:spPr>
        </p:sp>
        <p:sp>
          <p:nvSpPr>
            <p:cNvPr id="416" name="Google Shape;416;p18"/>
            <p:cNvSpPr/>
            <p:nvPr/>
          </p:nvSpPr>
          <p:spPr>
            <a:xfrm>
              <a:off x="-3810" y="0"/>
              <a:ext cx="1489698" cy="978129"/>
            </a:xfrm>
            <a:custGeom>
              <a:rect b="b" l="l" r="r" t="t"/>
              <a:pathLst>
                <a:path extrusionOk="0" h="978129" w="1489698">
                  <a:moveTo>
                    <a:pt x="1455408" y="21590"/>
                  </a:moveTo>
                  <a:cubicBezTo>
                    <a:pt x="1456678" y="34290"/>
                    <a:pt x="1456678" y="44450"/>
                    <a:pt x="1457948" y="54610"/>
                  </a:cubicBezTo>
                  <a:cubicBezTo>
                    <a:pt x="1460488" y="77526"/>
                    <a:pt x="1461758" y="96612"/>
                    <a:pt x="1464298" y="115016"/>
                  </a:cubicBezTo>
                  <a:cubicBezTo>
                    <a:pt x="1464298" y="141601"/>
                    <a:pt x="1476998" y="665788"/>
                    <a:pt x="1483348" y="692372"/>
                  </a:cubicBezTo>
                  <a:cubicBezTo>
                    <a:pt x="1489698" y="732589"/>
                    <a:pt x="1485888" y="773488"/>
                    <a:pt x="1485888" y="813705"/>
                  </a:cubicBezTo>
                  <a:cubicBezTo>
                    <a:pt x="1485888" y="849151"/>
                    <a:pt x="1487158" y="881870"/>
                    <a:pt x="1488428" y="917169"/>
                  </a:cubicBezTo>
                  <a:cubicBezTo>
                    <a:pt x="1488428" y="938760"/>
                    <a:pt x="1488428" y="952729"/>
                    <a:pt x="1488428" y="976860"/>
                  </a:cubicBezTo>
                  <a:cubicBezTo>
                    <a:pt x="1465568" y="976860"/>
                    <a:pt x="1445248" y="978129"/>
                    <a:pt x="1425657" y="976860"/>
                  </a:cubicBezTo>
                  <a:cubicBezTo>
                    <a:pt x="1354696" y="971779"/>
                    <a:pt x="1282642" y="978129"/>
                    <a:pt x="1211680" y="973050"/>
                  </a:cubicBezTo>
                  <a:cubicBezTo>
                    <a:pt x="1169103" y="969239"/>
                    <a:pt x="1127618" y="971779"/>
                    <a:pt x="1085041" y="969239"/>
                  </a:cubicBezTo>
                  <a:cubicBezTo>
                    <a:pt x="1065390" y="967969"/>
                    <a:pt x="1045739" y="966700"/>
                    <a:pt x="1026088" y="965429"/>
                  </a:cubicBezTo>
                  <a:cubicBezTo>
                    <a:pt x="1014079" y="965429"/>
                    <a:pt x="1003162" y="966700"/>
                    <a:pt x="991153" y="966700"/>
                  </a:cubicBezTo>
                  <a:cubicBezTo>
                    <a:pt x="960585" y="965429"/>
                    <a:pt x="876523" y="966700"/>
                    <a:pt x="845955" y="965429"/>
                  </a:cubicBezTo>
                  <a:cubicBezTo>
                    <a:pt x="824120" y="964160"/>
                    <a:pt x="387433" y="973050"/>
                    <a:pt x="365599" y="971779"/>
                  </a:cubicBezTo>
                  <a:cubicBezTo>
                    <a:pt x="360140" y="971779"/>
                    <a:pt x="353590" y="973050"/>
                    <a:pt x="348131" y="973050"/>
                  </a:cubicBezTo>
                  <a:cubicBezTo>
                    <a:pt x="335031" y="973050"/>
                    <a:pt x="323022" y="974319"/>
                    <a:pt x="309921" y="974319"/>
                  </a:cubicBezTo>
                  <a:cubicBezTo>
                    <a:pt x="277169" y="974319"/>
                    <a:pt x="245510" y="973050"/>
                    <a:pt x="212758" y="971779"/>
                  </a:cubicBezTo>
                  <a:cubicBezTo>
                    <a:pt x="193107" y="970510"/>
                    <a:pt x="173456" y="969239"/>
                    <a:pt x="154897" y="967969"/>
                  </a:cubicBezTo>
                  <a:cubicBezTo>
                    <a:pt x="119962" y="966700"/>
                    <a:pt x="85027" y="965429"/>
                    <a:pt x="48260" y="965429"/>
                  </a:cubicBezTo>
                  <a:cubicBezTo>
                    <a:pt x="38100" y="965429"/>
                    <a:pt x="29210" y="965429"/>
                    <a:pt x="19050" y="964160"/>
                  </a:cubicBezTo>
                  <a:cubicBezTo>
                    <a:pt x="10160" y="962889"/>
                    <a:pt x="5080" y="956539"/>
                    <a:pt x="7620" y="947650"/>
                  </a:cubicBezTo>
                  <a:cubicBezTo>
                    <a:pt x="16510" y="915952"/>
                    <a:pt x="12700" y="898911"/>
                    <a:pt x="11430" y="881188"/>
                  </a:cubicBezTo>
                  <a:cubicBezTo>
                    <a:pt x="10160" y="845061"/>
                    <a:pt x="6350" y="809615"/>
                    <a:pt x="7620" y="773488"/>
                  </a:cubicBezTo>
                  <a:cubicBezTo>
                    <a:pt x="5080" y="728499"/>
                    <a:pt x="0" y="171593"/>
                    <a:pt x="7620" y="125923"/>
                  </a:cubicBezTo>
                  <a:cubicBezTo>
                    <a:pt x="8890" y="117061"/>
                    <a:pt x="7620" y="107518"/>
                    <a:pt x="8890" y="98657"/>
                  </a:cubicBezTo>
                  <a:cubicBezTo>
                    <a:pt x="10160" y="84342"/>
                    <a:pt x="12700" y="68664"/>
                    <a:pt x="13970" y="44450"/>
                  </a:cubicBezTo>
                  <a:cubicBezTo>
                    <a:pt x="13970" y="41910"/>
                    <a:pt x="15240" y="39370"/>
                    <a:pt x="16510" y="38100"/>
                  </a:cubicBezTo>
                  <a:cubicBezTo>
                    <a:pt x="38100" y="35560"/>
                    <a:pt x="57734" y="30480"/>
                    <a:pt x="75202" y="29210"/>
                  </a:cubicBezTo>
                  <a:cubicBezTo>
                    <a:pt x="104678" y="25400"/>
                    <a:pt x="134154" y="22860"/>
                    <a:pt x="164722" y="20320"/>
                  </a:cubicBezTo>
                  <a:cubicBezTo>
                    <a:pt x="185465" y="17780"/>
                    <a:pt x="206208" y="16510"/>
                    <a:pt x="225859" y="13970"/>
                  </a:cubicBezTo>
                  <a:cubicBezTo>
                    <a:pt x="245510" y="11430"/>
                    <a:pt x="266252" y="8890"/>
                    <a:pt x="285903" y="8890"/>
                  </a:cubicBezTo>
                  <a:cubicBezTo>
                    <a:pt x="307738" y="7620"/>
                    <a:pt x="329572" y="10160"/>
                    <a:pt x="351406" y="8890"/>
                  </a:cubicBezTo>
                  <a:cubicBezTo>
                    <a:pt x="378699" y="8890"/>
                    <a:pt x="873248" y="6350"/>
                    <a:pt x="900541" y="5080"/>
                  </a:cubicBezTo>
                  <a:cubicBezTo>
                    <a:pt x="926742" y="3810"/>
                    <a:pt x="952943" y="2540"/>
                    <a:pt x="980236" y="2540"/>
                  </a:cubicBezTo>
                  <a:cubicBezTo>
                    <a:pt x="1024997" y="1270"/>
                    <a:pt x="1068665" y="0"/>
                    <a:pt x="1113426" y="0"/>
                  </a:cubicBezTo>
                  <a:cubicBezTo>
                    <a:pt x="1131985" y="0"/>
                    <a:pt x="1151636" y="2540"/>
                    <a:pt x="1170195" y="2540"/>
                  </a:cubicBezTo>
                  <a:cubicBezTo>
                    <a:pt x="1221506" y="3810"/>
                    <a:pt x="1273908" y="5080"/>
                    <a:pt x="1325219" y="7620"/>
                  </a:cubicBezTo>
                  <a:cubicBezTo>
                    <a:pt x="1352512" y="8890"/>
                    <a:pt x="1379805" y="12700"/>
                    <a:pt x="1407098" y="16510"/>
                  </a:cubicBezTo>
                  <a:cubicBezTo>
                    <a:pt x="1413648" y="16510"/>
                    <a:pt x="1420199" y="16510"/>
                    <a:pt x="1425657" y="16510"/>
                  </a:cubicBezTo>
                  <a:cubicBezTo>
                    <a:pt x="1436358" y="17780"/>
                    <a:pt x="1445248" y="20320"/>
                    <a:pt x="1455408" y="21590"/>
                  </a:cubicBezTo>
                  <a:close/>
                  <a:moveTo>
                    <a:pt x="1465568" y="960350"/>
                  </a:moveTo>
                  <a:cubicBezTo>
                    <a:pt x="1466838" y="943839"/>
                    <a:pt x="1468108" y="931139"/>
                    <a:pt x="1468108" y="918439"/>
                  </a:cubicBezTo>
                  <a:cubicBezTo>
                    <a:pt x="1466838" y="878462"/>
                    <a:pt x="1465568" y="842334"/>
                    <a:pt x="1465568" y="803481"/>
                  </a:cubicBezTo>
                  <a:cubicBezTo>
                    <a:pt x="1465568" y="785758"/>
                    <a:pt x="1468108" y="768035"/>
                    <a:pt x="1466838" y="750312"/>
                  </a:cubicBezTo>
                  <a:cubicBezTo>
                    <a:pt x="1466838" y="733952"/>
                    <a:pt x="1465568" y="716911"/>
                    <a:pt x="1464298" y="700552"/>
                  </a:cubicBezTo>
                  <a:cubicBezTo>
                    <a:pt x="1459218" y="675331"/>
                    <a:pt x="1447788" y="153189"/>
                    <a:pt x="1447788" y="127968"/>
                  </a:cubicBezTo>
                  <a:cubicBezTo>
                    <a:pt x="1445248" y="106837"/>
                    <a:pt x="1442708" y="85024"/>
                    <a:pt x="1440168" y="63500"/>
                  </a:cubicBezTo>
                  <a:cubicBezTo>
                    <a:pt x="1438898" y="44450"/>
                    <a:pt x="1437628" y="43180"/>
                    <a:pt x="1422382" y="41910"/>
                  </a:cubicBezTo>
                  <a:cubicBezTo>
                    <a:pt x="1419107" y="41910"/>
                    <a:pt x="1416924" y="41910"/>
                    <a:pt x="1413648" y="40640"/>
                  </a:cubicBezTo>
                  <a:cubicBezTo>
                    <a:pt x="1386355" y="36830"/>
                    <a:pt x="1357971" y="31750"/>
                    <a:pt x="1330678" y="30480"/>
                  </a:cubicBezTo>
                  <a:cubicBezTo>
                    <a:pt x="1264083" y="26670"/>
                    <a:pt x="1196396" y="25400"/>
                    <a:pt x="1129802" y="22860"/>
                  </a:cubicBezTo>
                  <a:cubicBezTo>
                    <a:pt x="1119976" y="22860"/>
                    <a:pt x="1109059" y="22860"/>
                    <a:pt x="1099234" y="22860"/>
                  </a:cubicBezTo>
                  <a:cubicBezTo>
                    <a:pt x="1082858" y="22860"/>
                    <a:pt x="1066482" y="22860"/>
                    <a:pt x="1051198" y="22860"/>
                  </a:cubicBezTo>
                  <a:cubicBezTo>
                    <a:pt x="1016263" y="22860"/>
                    <a:pt x="981328" y="22860"/>
                    <a:pt x="947485" y="24130"/>
                  </a:cubicBezTo>
                  <a:cubicBezTo>
                    <a:pt x="918008" y="25400"/>
                    <a:pt x="421276" y="29210"/>
                    <a:pt x="391800" y="29210"/>
                  </a:cubicBezTo>
                  <a:cubicBezTo>
                    <a:pt x="343764" y="29210"/>
                    <a:pt x="295729" y="26670"/>
                    <a:pt x="247693" y="33020"/>
                  </a:cubicBezTo>
                  <a:cubicBezTo>
                    <a:pt x="222584" y="36830"/>
                    <a:pt x="198566" y="36830"/>
                    <a:pt x="174548" y="38100"/>
                  </a:cubicBezTo>
                  <a:cubicBezTo>
                    <a:pt x="133063" y="41910"/>
                    <a:pt x="91577" y="45720"/>
                    <a:pt x="49530" y="50800"/>
                  </a:cubicBezTo>
                  <a:cubicBezTo>
                    <a:pt x="36830" y="50800"/>
                    <a:pt x="34290" y="53340"/>
                    <a:pt x="33020" y="66619"/>
                  </a:cubicBezTo>
                  <a:cubicBezTo>
                    <a:pt x="31750" y="78889"/>
                    <a:pt x="31750" y="91159"/>
                    <a:pt x="30480" y="103428"/>
                  </a:cubicBezTo>
                  <a:cubicBezTo>
                    <a:pt x="29210" y="123878"/>
                    <a:pt x="26670" y="143646"/>
                    <a:pt x="25400" y="164095"/>
                  </a:cubicBezTo>
                  <a:cubicBezTo>
                    <a:pt x="20320" y="185908"/>
                    <a:pt x="26670" y="718956"/>
                    <a:pt x="29210" y="740769"/>
                  </a:cubicBezTo>
                  <a:cubicBezTo>
                    <a:pt x="29210" y="763945"/>
                    <a:pt x="29210" y="787803"/>
                    <a:pt x="30480" y="810979"/>
                  </a:cubicBezTo>
                  <a:cubicBezTo>
                    <a:pt x="30480" y="828020"/>
                    <a:pt x="33020" y="845061"/>
                    <a:pt x="33020" y="862102"/>
                  </a:cubicBezTo>
                  <a:cubicBezTo>
                    <a:pt x="33020" y="880507"/>
                    <a:pt x="33020" y="898911"/>
                    <a:pt x="31750" y="918439"/>
                  </a:cubicBezTo>
                  <a:cubicBezTo>
                    <a:pt x="31750" y="922250"/>
                    <a:pt x="31750" y="924789"/>
                    <a:pt x="31750" y="928600"/>
                  </a:cubicBezTo>
                  <a:cubicBezTo>
                    <a:pt x="31750" y="938760"/>
                    <a:pt x="35560" y="942570"/>
                    <a:pt x="44450" y="942570"/>
                  </a:cubicBezTo>
                  <a:cubicBezTo>
                    <a:pt x="59917" y="942570"/>
                    <a:pt x="75202" y="943839"/>
                    <a:pt x="89394" y="943839"/>
                  </a:cubicBezTo>
                  <a:cubicBezTo>
                    <a:pt x="110137" y="943839"/>
                    <a:pt x="131971" y="941300"/>
                    <a:pt x="152714" y="943839"/>
                  </a:cubicBezTo>
                  <a:cubicBezTo>
                    <a:pt x="186557" y="947650"/>
                    <a:pt x="220400" y="950189"/>
                    <a:pt x="254243" y="948920"/>
                  </a:cubicBezTo>
                  <a:cubicBezTo>
                    <a:pt x="276078" y="947650"/>
                    <a:pt x="296820" y="950189"/>
                    <a:pt x="318655" y="950189"/>
                  </a:cubicBezTo>
                  <a:cubicBezTo>
                    <a:pt x="350315" y="950189"/>
                    <a:pt x="381974" y="948920"/>
                    <a:pt x="413634" y="950189"/>
                  </a:cubicBezTo>
                  <a:cubicBezTo>
                    <a:pt x="460578" y="951460"/>
                    <a:pt x="975869" y="941300"/>
                    <a:pt x="1023905" y="943839"/>
                  </a:cubicBezTo>
                  <a:cubicBezTo>
                    <a:pt x="1044648" y="945110"/>
                    <a:pt x="1065390" y="946379"/>
                    <a:pt x="1085041" y="946379"/>
                  </a:cubicBezTo>
                  <a:cubicBezTo>
                    <a:pt x="1121068" y="948920"/>
                    <a:pt x="1156003" y="945110"/>
                    <a:pt x="1192030" y="948920"/>
                  </a:cubicBezTo>
                  <a:cubicBezTo>
                    <a:pt x="1221506" y="951460"/>
                    <a:pt x="1250982" y="951460"/>
                    <a:pt x="1280459" y="954000"/>
                  </a:cubicBezTo>
                  <a:cubicBezTo>
                    <a:pt x="1324127" y="957810"/>
                    <a:pt x="1367796" y="960350"/>
                    <a:pt x="1411465" y="961620"/>
                  </a:cubicBezTo>
                  <a:cubicBezTo>
                    <a:pt x="1427841" y="961620"/>
                    <a:pt x="1445248" y="960350"/>
                    <a:pt x="1465568" y="960350"/>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417" name="Google Shape;417;p18"/>
          <p:cNvGrpSpPr/>
          <p:nvPr/>
        </p:nvGrpSpPr>
        <p:grpSpPr>
          <a:xfrm>
            <a:off x="3344607" y="2835803"/>
            <a:ext cx="2452694" cy="1610429"/>
            <a:chOff x="-3810" y="0"/>
            <a:chExt cx="1489698" cy="978129"/>
          </a:xfrm>
        </p:grpSpPr>
        <p:sp>
          <p:nvSpPr>
            <p:cNvPr id="418" name="Google Shape;418;p18"/>
            <p:cNvSpPr/>
            <p:nvPr/>
          </p:nvSpPr>
          <p:spPr>
            <a:xfrm>
              <a:off x="10160" y="16510"/>
              <a:ext cx="1460488" cy="951460"/>
            </a:xfrm>
            <a:custGeom>
              <a:rect b="b" l="l" r="r" t="t"/>
              <a:pathLst>
                <a:path extrusionOk="0" h="951460" w="1460488">
                  <a:moveTo>
                    <a:pt x="1460488" y="951460"/>
                  </a:moveTo>
                  <a:lnTo>
                    <a:pt x="0" y="943840"/>
                  </a:lnTo>
                  <a:lnTo>
                    <a:pt x="0" y="343218"/>
                  </a:lnTo>
                  <a:lnTo>
                    <a:pt x="17780" y="19050"/>
                  </a:lnTo>
                  <a:lnTo>
                    <a:pt x="726088" y="0"/>
                  </a:lnTo>
                  <a:lnTo>
                    <a:pt x="1441438" y="5080"/>
                  </a:lnTo>
                  <a:close/>
                </a:path>
              </a:pathLst>
            </a:custGeom>
            <a:solidFill>
              <a:srgbClr val="FFDDC5"/>
            </a:solidFill>
            <a:ln>
              <a:noFill/>
            </a:ln>
          </p:spPr>
        </p:sp>
        <p:sp>
          <p:nvSpPr>
            <p:cNvPr id="419" name="Google Shape;419;p18"/>
            <p:cNvSpPr/>
            <p:nvPr/>
          </p:nvSpPr>
          <p:spPr>
            <a:xfrm>
              <a:off x="-3810" y="0"/>
              <a:ext cx="1489698" cy="978129"/>
            </a:xfrm>
            <a:custGeom>
              <a:rect b="b" l="l" r="r" t="t"/>
              <a:pathLst>
                <a:path extrusionOk="0" h="978129" w="1489698">
                  <a:moveTo>
                    <a:pt x="1455408" y="21590"/>
                  </a:moveTo>
                  <a:cubicBezTo>
                    <a:pt x="1456678" y="34290"/>
                    <a:pt x="1456678" y="44450"/>
                    <a:pt x="1457948" y="54610"/>
                  </a:cubicBezTo>
                  <a:cubicBezTo>
                    <a:pt x="1460488" y="77526"/>
                    <a:pt x="1461758" y="96612"/>
                    <a:pt x="1464298" y="115016"/>
                  </a:cubicBezTo>
                  <a:cubicBezTo>
                    <a:pt x="1464298" y="141601"/>
                    <a:pt x="1476998" y="665788"/>
                    <a:pt x="1483348" y="692372"/>
                  </a:cubicBezTo>
                  <a:cubicBezTo>
                    <a:pt x="1489698" y="732589"/>
                    <a:pt x="1485888" y="773488"/>
                    <a:pt x="1485888" y="813705"/>
                  </a:cubicBezTo>
                  <a:cubicBezTo>
                    <a:pt x="1485888" y="849151"/>
                    <a:pt x="1487158" y="881870"/>
                    <a:pt x="1488428" y="917169"/>
                  </a:cubicBezTo>
                  <a:cubicBezTo>
                    <a:pt x="1488428" y="938760"/>
                    <a:pt x="1488428" y="952729"/>
                    <a:pt x="1488428" y="976860"/>
                  </a:cubicBezTo>
                  <a:cubicBezTo>
                    <a:pt x="1465568" y="976860"/>
                    <a:pt x="1445248" y="978129"/>
                    <a:pt x="1425657" y="976860"/>
                  </a:cubicBezTo>
                  <a:cubicBezTo>
                    <a:pt x="1354696" y="971779"/>
                    <a:pt x="1282642" y="978129"/>
                    <a:pt x="1211680" y="973050"/>
                  </a:cubicBezTo>
                  <a:cubicBezTo>
                    <a:pt x="1169103" y="969239"/>
                    <a:pt x="1127618" y="971779"/>
                    <a:pt x="1085041" y="969239"/>
                  </a:cubicBezTo>
                  <a:cubicBezTo>
                    <a:pt x="1065390" y="967969"/>
                    <a:pt x="1045739" y="966700"/>
                    <a:pt x="1026088" y="965429"/>
                  </a:cubicBezTo>
                  <a:cubicBezTo>
                    <a:pt x="1014079" y="965429"/>
                    <a:pt x="1003162" y="966700"/>
                    <a:pt x="991153" y="966700"/>
                  </a:cubicBezTo>
                  <a:cubicBezTo>
                    <a:pt x="960585" y="965429"/>
                    <a:pt x="876523" y="966700"/>
                    <a:pt x="845955" y="965429"/>
                  </a:cubicBezTo>
                  <a:cubicBezTo>
                    <a:pt x="824120" y="964160"/>
                    <a:pt x="387433" y="973050"/>
                    <a:pt x="365599" y="971779"/>
                  </a:cubicBezTo>
                  <a:cubicBezTo>
                    <a:pt x="360140" y="971779"/>
                    <a:pt x="353590" y="973050"/>
                    <a:pt x="348131" y="973050"/>
                  </a:cubicBezTo>
                  <a:cubicBezTo>
                    <a:pt x="335031" y="973050"/>
                    <a:pt x="323022" y="974319"/>
                    <a:pt x="309921" y="974319"/>
                  </a:cubicBezTo>
                  <a:cubicBezTo>
                    <a:pt x="277169" y="974319"/>
                    <a:pt x="245510" y="973050"/>
                    <a:pt x="212758" y="971779"/>
                  </a:cubicBezTo>
                  <a:cubicBezTo>
                    <a:pt x="193107" y="970510"/>
                    <a:pt x="173456" y="969239"/>
                    <a:pt x="154897" y="967969"/>
                  </a:cubicBezTo>
                  <a:cubicBezTo>
                    <a:pt x="119962" y="966700"/>
                    <a:pt x="85027" y="965429"/>
                    <a:pt x="48260" y="965429"/>
                  </a:cubicBezTo>
                  <a:cubicBezTo>
                    <a:pt x="38100" y="965429"/>
                    <a:pt x="29210" y="965429"/>
                    <a:pt x="19050" y="964160"/>
                  </a:cubicBezTo>
                  <a:cubicBezTo>
                    <a:pt x="10160" y="962889"/>
                    <a:pt x="5080" y="956539"/>
                    <a:pt x="7620" y="947650"/>
                  </a:cubicBezTo>
                  <a:cubicBezTo>
                    <a:pt x="16510" y="915952"/>
                    <a:pt x="12700" y="898911"/>
                    <a:pt x="11430" y="881188"/>
                  </a:cubicBezTo>
                  <a:cubicBezTo>
                    <a:pt x="10160" y="845061"/>
                    <a:pt x="6350" y="809615"/>
                    <a:pt x="7620" y="773488"/>
                  </a:cubicBezTo>
                  <a:cubicBezTo>
                    <a:pt x="5080" y="728499"/>
                    <a:pt x="0" y="171593"/>
                    <a:pt x="7620" y="125923"/>
                  </a:cubicBezTo>
                  <a:cubicBezTo>
                    <a:pt x="8890" y="117061"/>
                    <a:pt x="7620" y="107518"/>
                    <a:pt x="8890" y="98657"/>
                  </a:cubicBezTo>
                  <a:cubicBezTo>
                    <a:pt x="10160" y="84342"/>
                    <a:pt x="12700" y="68664"/>
                    <a:pt x="13970" y="44450"/>
                  </a:cubicBezTo>
                  <a:cubicBezTo>
                    <a:pt x="13970" y="41910"/>
                    <a:pt x="15240" y="39370"/>
                    <a:pt x="16510" y="38100"/>
                  </a:cubicBezTo>
                  <a:cubicBezTo>
                    <a:pt x="38100" y="35560"/>
                    <a:pt x="57734" y="30480"/>
                    <a:pt x="75202" y="29210"/>
                  </a:cubicBezTo>
                  <a:cubicBezTo>
                    <a:pt x="104678" y="25400"/>
                    <a:pt x="134154" y="22860"/>
                    <a:pt x="164722" y="20320"/>
                  </a:cubicBezTo>
                  <a:cubicBezTo>
                    <a:pt x="185465" y="17780"/>
                    <a:pt x="206208" y="16510"/>
                    <a:pt x="225859" y="13970"/>
                  </a:cubicBezTo>
                  <a:cubicBezTo>
                    <a:pt x="245510" y="11430"/>
                    <a:pt x="266252" y="8890"/>
                    <a:pt x="285903" y="8890"/>
                  </a:cubicBezTo>
                  <a:cubicBezTo>
                    <a:pt x="307738" y="7620"/>
                    <a:pt x="329572" y="10160"/>
                    <a:pt x="351406" y="8890"/>
                  </a:cubicBezTo>
                  <a:cubicBezTo>
                    <a:pt x="378699" y="8890"/>
                    <a:pt x="873248" y="6350"/>
                    <a:pt x="900541" y="5080"/>
                  </a:cubicBezTo>
                  <a:cubicBezTo>
                    <a:pt x="926742" y="3810"/>
                    <a:pt x="952943" y="2540"/>
                    <a:pt x="980236" y="2540"/>
                  </a:cubicBezTo>
                  <a:cubicBezTo>
                    <a:pt x="1024997" y="1270"/>
                    <a:pt x="1068665" y="0"/>
                    <a:pt x="1113426" y="0"/>
                  </a:cubicBezTo>
                  <a:cubicBezTo>
                    <a:pt x="1131985" y="0"/>
                    <a:pt x="1151636" y="2540"/>
                    <a:pt x="1170195" y="2540"/>
                  </a:cubicBezTo>
                  <a:cubicBezTo>
                    <a:pt x="1221506" y="3810"/>
                    <a:pt x="1273908" y="5080"/>
                    <a:pt x="1325219" y="7620"/>
                  </a:cubicBezTo>
                  <a:cubicBezTo>
                    <a:pt x="1352512" y="8890"/>
                    <a:pt x="1379805" y="12700"/>
                    <a:pt x="1407098" y="16510"/>
                  </a:cubicBezTo>
                  <a:cubicBezTo>
                    <a:pt x="1413648" y="16510"/>
                    <a:pt x="1420199" y="16510"/>
                    <a:pt x="1425657" y="16510"/>
                  </a:cubicBezTo>
                  <a:cubicBezTo>
                    <a:pt x="1436358" y="17780"/>
                    <a:pt x="1445248" y="20320"/>
                    <a:pt x="1455408" y="21590"/>
                  </a:cubicBezTo>
                  <a:close/>
                  <a:moveTo>
                    <a:pt x="1465568" y="960350"/>
                  </a:moveTo>
                  <a:cubicBezTo>
                    <a:pt x="1466838" y="943839"/>
                    <a:pt x="1468108" y="931139"/>
                    <a:pt x="1468108" y="918439"/>
                  </a:cubicBezTo>
                  <a:cubicBezTo>
                    <a:pt x="1466838" y="878462"/>
                    <a:pt x="1465568" y="842334"/>
                    <a:pt x="1465568" y="803481"/>
                  </a:cubicBezTo>
                  <a:cubicBezTo>
                    <a:pt x="1465568" y="785758"/>
                    <a:pt x="1468108" y="768035"/>
                    <a:pt x="1466838" y="750312"/>
                  </a:cubicBezTo>
                  <a:cubicBezTo>
                    <a:pt x="1466838" y="733952"/>
                    <a:pt x="1465568" y="716911"/>
                    <a:pt x="1464298" y="700552"/>
                  </a:cubicBezTo>
                  <a:cubicBezTo>
                    <a:pt x="1459218" y="675331"/>
                    <a:pt x="1447788" y="153189"/>
                    <a:pt x="1447788" y="127968"/>
                  </a:cubicBezTo>
                  <a:cubicBezTo>
                    <a:pt x="1445248" y="106837"/>
                    <a:pt x="1442708" y="85024"/>
                    <a:pt x="1440168" y="63500"/>
                  </a:cubicBezTo>
                  <a:cubicBezTo>
                    <a:pt x="1438898" y="44450"/>
                    <a:pt x="1437628" y="43180"/>
                    <a:pt x="1422382" y="41910"/>
                  </a:cubicBezTo>
                  <a:cubicBezTo>
                    <a:pt x="1419107" y="41910"/>
                    <a:pt x="1416924" y="41910"/>
                    <a:pt x="1413648" y="40640"/>
                  </a:cubicBezTo>
                  <a:cubicBezTo>
                    <a:pt x="1386355" y="36830"/>
                    <a:pt x="1357971" y="31750"/>
                    <a:pt x="1330678" y="30480"/>
                  </a:cubicBezTo>
                  <a:cubicBezTo>
                    <a:pt x="1264083" y="26670"/>
                    <a:pt x="1196396" y="25400"/>
                    <a:pt x="1129802" y="22860"/>
                  </a:cubicBezTo>
                  <a:cubicBezTo>
                    <a:pt x="1119976" y="22860"/>
                    <a:pt x="1109059" y="22860"/>
                    <a:pt x="1099234" y="22860"/>
                  </a:cubicBezTo>
                  <a:cubicBezTo>
                    <a:pt x="1082858" y="22860"/>
                    <a:pt x="1066482" y="22860"/>
                    <a:pt x="1051198" y="22860"/>
                  </a:cubicBezTo>
                  <a:cubicBezTo>
                    <a:pt x="1016263" y="22860"/>
                    <a:pt x="981328" y="22860"/>
                    <a:pt x="947485" y="24130"/>
                  </a:cubicBezTo>
                  <a:cubicBezTo>
                    <a:pt x="918008" y="25400"/>
                    <a:pt x="421276" y="29210"/>
                    <a:pt x="391800" y="29210"/>
                  </a:cubicBezTo>
                  <a:cubicBezTo>
                    <a:pt x="343764" y="29210"/>
                    <a:pt x="295729" y="26670"/>
                    <a:pt x="247693" y="33020"/>
                  </a:cubicBezTo>
                  <a:cubicBezTo>
                    <a:pt x="222584" y="36830"/>
                    <a:pt x="198566" y="36830"/>
                    <a:pt x="174548" y="38100"/>
                  </a:cubicBezTo>
                  <a:cubicBezTo>
                    <a:pt x="133063" y="41910"/>
                    <a:pt x="91577" y="45720"/>
                    <a:pt x="49530" y="50800"/>
                  </a:cubicBezTo>
                  <a:cubicBezTo>
                    <a:pt x="36830" y="50800"/>
                    <a:pt x="34290" y="53340"/>
                    <a:pt x="33020" y="66619"/>
                  </a:cubicBezTo>
                  <a:cubicBezTo>
                    <a:pt x="31750" y="78889"/>
                    <a:pt x="31750" y="91159"/>
                    <a:pt x="30480" y="103428"/>
                  </a:cubicBezTo>
                  <a:cubicBezTo>
                    <a:pt x="29210" y="123878"/>
                    <a:pt x="26670" y="143646"/>
                    <a:pt x="25400" y="164095"/>
                  </a:cubicBezTo>
                  <a:cubicBezTo>
                    <a:pt x="20320" y="185908"/>
                    <a:pt x="26670" y="718956"/>
                    <a:pt x="29210" y="740769"/>
                  </a:cubicBezTo>
                  <a:cubicBezTo>
                    <a:pt x="29210" y="763945"/>
                    <a:pt x="29210" y="787803"/>
                    <a:pt x="30480" y="810979"/>
                  </a:cubicBezTo>
                  <a:cubicBezTo>
                    <a:pt x="30480" y="828020"/>
                    <a:pt x="33020" y="845061"/>
                    <a:pt x="33020" y="862102"/>
                  </a:cubicBezTo>
                  <a:cubicBezTo>
                    <a:pt x="33020" y="880507"/>
                    <a:pt x="33020" y="898911"/>
                    <a:pt x="31750" y="918439"/>
                  </a:cubicBezTo>
                  <a:cubicBezTo>
                    <a:pt x="31750" y="922250"/>
                    <a:pt x="31750" y="924789"/>
                    <a:pt x="31750" y="928600"/>
                  </a:cubicBezTo>
                  <a:cubicBezTo>
                    <a:pt x="31750" y="938760"/>
                    <a:pt x="35560" y="942570"/>
                    <a:pt x="44450" y="942570"/>
                  </a:cubicBezTo>
                  <a:cubicBezTo>
                    <a:pt x="59917" y="942570"/>
                    <a:pt x="75202" y="943839"/>
                    <a:pt x="89394" y="943839"/>
                  </a:cubicBezTo>
                  <a:cubicBezTo>
                    <a:pt x="110137" y="943839"/>
                    <a:pt x="131971" y="941300"/>
                    <a:pt x="152714" y="943839"/>
                  </a:cubicBezTo>
                  <a:cubicBezTo>
                    <a:pt x="186557" y="947650"/>
                    <a:pt x="220400" y="950189"/>
                    <a:pt x="254243" y="948920"/>
                  </a:cubicBezTo>
                  <a:cubicBezTo>
                    <a:pt x="276078" y="947650"/>
                    <a:pt x="296820" y="950189"/>
                    <a:pt x="318655" y="950189"/>
                  </a:cubicBezTo>
                  <a:cubicBezTo>
                    <a:pt x="350315" y="950189"/>
                    <a:pt x="381974" y="948920"/>
                    <a:pt x="413634" y="950189"/>
                  </a:cubicBezTo>
                  <a:cubicBezTo>
                    <a:pt x="460578" y="951460"/>
                    <a:pt x="975869" y="941300"/>
                    <a:pt x="1023905" y="943839"/>
                  </a:cubicBezTo>
                  <a:cubicBezTo>
                    <a:pt x="1044648" y="945110"/>
                    <a:pt x="1065390" y="946379"/>
                    <a:pt x="1085041" y="946379"/>
                  </a:cubicBezTo>
                  <a:cubicBezTo>
                    <a:pt x="1121068" y="948920"/>
                    <a:pt x="1156003" y="945110"/>
                    <a:pt x="1192030" y="948920"/>
                  </a:cubicBezTo>
                  <a:cubicBezTo>
                    <a:pt x="1221506" y="951460"/>
                    <a:pt x="1250982" y="951460"/>
                    <a:pt x="1280459" y="954000"/>
                  </a:cubicBezTo>
                  <a:cubicBezTo>
                    <a:pt x="1324127" y="957810"/>
                    <a:pt x="1367796" y="960350"/>
                    <a:pt x="1411465" y="961620"/>
                  </a:cubicBezTo>
                  <a:cubicBezTo>
                    <a:pt x="1427841" y="961620"/>
                    <a:pt x="1445248" y="960350"/>
                    <a:pt x="1465568" y="960350"/>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420" name="Google Shape;420;p18"/>
          <p:cNvSpPr/>
          <p:nvPr/>
        </p:nvSpPr>
        <p:spPr>
          <a:xfrm flipH="1">
            <a:off x="5793120" y="1783746"/>
            <a:ext cx="3470345" cy="3483011"/>
          </a:xfrm>
          <a:custGeom>
            <a:rect b="b" l="l" r="r" t="t"/>
            <a:pathLst>
              <a:path extrusionOk="0" h="6966021" w="6940690">
                <a:moveTo>
                  <a:pt x="6940689" y="0"/>
                </a:moveTo>
                <a:lnTo>
                  <a:pt x="0" y="0"/>
                </a:lnTo>
                <a:lnTo>
                  <a:pt x="0" y="6966021"/>
                </a:lnTo>
                <a:lnTo>
                  <a:pt x="6940689" y="6966021"/>
                </a:lnTo>
                <a:lnTo>
                  <a:pt x="6940689" y="0"/>
                </a:lnTo>
                <a:close/>
              </a:path>
            </a:pathLst>
          </a:custGeom>
          <a:blipFill rotWithShape="1">
            <a:blip r:embed="rId4">
              <a:alphaModFix/>
            </a:blip>
            <a:stretch>
              <a:fillRect b="0" l="0" r="0" t="0"/>
            </a:stretch>
          </a:blipFill>
          <a:ln>
            <a:noFill/>
          </a:ln>
        </p:spPr>
      </p:sp>
      <p:sp>
        <p:nvSpPr>
          <p:cNvPr id="421" name="Google Shape;421;p18"/>
          <p:cNvSpPr/>
          <p:nvPr/>
        </p:nvSpPr>
        <p:spPr>
          <a:xfrm>
            <a:off x="182530" y="24449"/>
            <a:ext cx="3109910" cy="3053366"/>
          </a:xfrm>
          <a:custGeom>
            <a:rect b="b" l="l" r="r" t="t"/>
            <a:pathLst>
              <a:path extrusionOk="0" h="6106732" w="6219819">
                <a:moveTo>
                  <a:pt x="0" y="0"/>
                </a:moveTo>
                <a:lnTo>
                  <a:pt x="6219819" y="0"/>
                </a:lnTo>
                <a:lnTo>
                  <a:pt x="6219819" y="6106732"/>
                </a:lnTo>
                <a:lnTo>
                  <a:pt x="0" y="6106732"/>
                </a:lnTo>
                <a:lnTo>
                  <a:pt x="0" y="0"/>
                </a:lnTo>
                <a:close/>
              </a:path>
            </a:pathLst>
          </a:custGeom>
          <a:blipFill rotWithShape="1">
            <a:blip r:embed="rId5">
              <a:alphaModFix/>
            </a:blip>
            <a:stretch>
              <a:fillRect b="0" l="0" r="0" t="0"/>
            </a:stretch>
          </a:blipFill>
          <a:ln>
            <a:noFill/>
          </a:ln>
        </p:spPr>
      </p:sp>
      <p:sp>
        <p:nvSpPr>
          <p:cNvPr id="422" name="Google Shape;422;p18"/>
          <p:cNvSpPr txBox="1"/>
          <p:nvPr/>
        </p:nvSpPr>
        <p:spPr>
          <a:xfrm>
            <a:off x="3757705" y="1587531"/>
            <a:ext cx="1628700" cy="363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Elaborate on what you</a:t>
            </a:r>
            <a:endParaRPr sz="700"/>
          </a:p>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want to discuss. </a:t>
            </a:r>
            <a:endParaRPr sz="700"/>
          </a:p>
        </p:txBody>
      </p:sp>
      <p:sp>
        <p:nvSpPr>
          <p:cNvPr id="423" name="Google Shape;423;p18"/>
          <p:cNvSpPr txBox="1"/>
          <p:nvPr/>
        </p:nvSpPr>
        <p:spPr>
          <a:xfrm>
            <a:off x="738863" y="3728156"/>
            <a:ext cx="1628700" cy="363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Elaborate on what you</a:t>
            </a:r>
            <a:endParaRPr sz="700"/>
          </a:p>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want to discuss. </a:t>
            </a:r>
            <a:endParaRPr sz="700"/>
          </a:p>
        </p:txBody>
      </p:sp>
      <p:sp>
        <p:nvSpPr>
          <p:cNvPr id="424" name="Google Shape;424;p18"/>
          <p:cNvSpPr txBox="1"/>
          <p:nvPr/>
        </p:nvSpPr>
        <p:spPr>
          <a:xfrm>
            <a:off x="6776546" y="1587531"/>
            <a:ext cx="1628700" cy="363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Elaborate on what you</a:t>
            </a:r>
            <a:endParaRPr sz="700"/>
          </a:p>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want to discuss. </a:t>
            </a:r>
            <a:endParaRPr sz="700"/>
          </a:p>
        </p:txBody>
      </p:sp>
      <p:sp>
        <p:nvSpPr>
          <p:cNvPr id="425" name="Google Shape;425;p18"/>
          <p:cNvSpPr txBox="1"/>
          <p:nvPr/>
        </p:nvSpPr>
        <p:spPr>
          <a:xfrm>
            <a:off x="3757705" y="3728156"/>
            <a:ext cx="1628700" cy="363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Elaborate on what you</a:t>
            </a:r>
            <a:endParaRPr sz="700"/>
          </a:p>
          <a:p>
            <a:pPr indent="0" lvl="1" marL="0" marR="0" rtl="0" algn="ctr">
              <a:lnSpc>
                <a:spcPct val="115000"/>
              </a:lnSpc>
              <a:spcBef>
                <a:spcPts val="0"/>
              </a:spcBef>
              <a:spcAft>
                <a:spcPts val="0"/>
              </a:spcAft>
              <a:buNone/>
            </a:pPr>
            <a:r>
              <a:rPr b="1" i="0" lang="en" sz="1100" u="none" cap="none" strike="noStrike">
                <a:solidFill>
                  <a:srgbClr val="020A0B"/>
                </a:solidFill>
                <a:latin typeface="Lato"/>
                <a:ea typeface="Lato"/>
                <a:cs typeface="Lato"/>
                <a:sym typeface="Lato"/>
              </a:rPr>
              <a:t>want to discuss. </a:t>
            </a:r>
            <a:endParaRPr sz="700"/>
          </a:p>
        </p:txBody>
      </p:sp>
      <p:sp>
        <p:nvSpPr>
          <p:cNvPr id="426" name="Google Shape;426;p18"/>
          <p:cNvSpPr txBox="1"/>
          <p:nvPr/>
        </p:nvSpPr>
        <p:spPr>
          <a:xfrm>
            <a:off x="3748637" y="984815"/>
            <a:ext cx="1646725"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DB2828"/>
                </a:solidFill>
                <a:latin typeface="Trochut"/>
                <a:ea typeface="Trochut"/>
                <a:cs typeface="Trochut"/>
                <a:sym typeface="Trochut"/>
              </a:rPr>
              <a:t>Main Point</a:t>
            </a:r>
            <a:endParaRPr sz="700"/>
          </a:p>
        </p:txBody>
      </p:sp>
      <p:sp>
        <p:nvSpPr>
          <p:cNvPr id="427" name="Google Shape;427;p18"/>
          <p:cNvSpPr txBox="1"/>
          <p:nvPr/>
        </p:nvSpPr>
        <p:spPr>
          <a:xfrm>
            <a:off x="729796" y="3125440"/>
            <a:ext cx="1646725"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DB2828"/>
                </a:solidFill>
                <a:latin typeface="Trochut"/>
                <a:ea typeface="Trochut"/>
                <a:cs typeface="Trochut"/>
                <a:sym typeface="Trochut"/>
              </a:rPr>
              <a:t>Main Point</a:t>
            </a:r>
            <a:endParaRPr sz="700"/>
          </a:p>
        </p:txBody>
      </p:sp>
      <p:sp>
        <p:nvSpPr>
          <p:cNvPr id="428" name="Google Shape;428;p18"/>
          <p:cNvSpPr txBox="1"/>
          <p:nvPr/>
        </p:nvSpPr>
        <p:spPr>
          <a:xfrm>
            <a:off x="6767479" y="984815"/>
            <a:ext cx="1646726"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DB2828"/>
                </a:solidFill>
                <a:latin typeface="Trochut"/>
                <a:ea typeface="Trochut"/>
                <a:cs typeface="Trochut"/>
                <a:sym typeface="Trochut"/>
              </a:rPr>
              <a:t>Main Point</a:t>
            </a:r>
            <a:endParaRPr sz="700"/>
          </a:p>
        </p:txBody>
      </p:sp>
      <p:sp>
        <p:nvSpPr>
          <p:cNvPr id="429" name="Google Shape;429;p18"/>
          <p:cNvSpPr txBox="1"/>
          <p:nvPr/>
        </p:nvSpPr>
        <p:spPr>
          <a:xfrm>
            <a:off x="3748637" y="3125440"/>
            <a:ext cx="1646725"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DB2828"/>
                </a:solidFill>
                <a:latin typeface="Trochut"/>
                <a:ea typeface="Trochut"/>
                <a:cs typeface="Trochut"/>
                <a:sym typeface="Trochut"/>
              </a:rPr>
              <a:t>Main Point</a:t>
            </a:r>
            <a:endParaRPr sz="700"/>
          </a:p>
        </p:txBody>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3A29"/>
        </a:solidFill>
      </p:bgPr>
    </p:bg>
    <p:spTree>
      <p:nvGrpSpPr>
        <p:cNvPr id="433" name="Shape 433"/>
        <p:cNvGrpSpPr/>
        <p:nvPr/>
      </p:nvGrpSpPr>
      <p:grpSpPr>
        <a:xfrm>
          <a:off x="0" y="0"/>
          <a:ext cx="0" cy="0"/>
          <a:chOff x="0" y="0"/>
          <a:chExt cx="0" cy="0"/>
        </a:xfrm>
      </p:grpSpPr>
      <p:grpSp>
        <p:nvGrpSpPr>
          <p:cNvPr id="434" name="Google Shape;434;p19"/>
          <p:cNvGrpSpPr/>
          <p:nvPr/>
        </p:nvGrpSpPr>
        <p:grpSpPr>
          <a:xfrm>
            <a:off x="-387897" y="0"/>
            <a:ext cx="10324544" cy="6306227"/>
            <a:chOff x="0" y="0"/>
            <a:chExt cx="27532116" cy="16816605"/>
          </a:xfrm>
        </p:grpSpPr>
        <p:sp>
          <p:nvSpPr>
            <p:cNvPr id="435" name="Google Shape;435;p19"/>
            <p:cNvSpPr/>
            <p:nvPr/>
          </p:nvSpPr>
          <p:spPr>
            <a:xfrm>
              <a:off x="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436" name="Google Shape;436;p19"/>
            <p:cNvSpPr/>
            <p:nvPr/>
          </p:nvSpPr>
          <p:spPr>
            <a:xfrm>
              <a:off x="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437" name="Google Shape;437;p19"/>
            <p:cNvSpPr/>
            <p:nvPr/>
          </p:nvSpPr>
          <p:spPr>
            <a:xfrm>
              <a:off x="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438" name="Google Shape;438;p19"/>
            <p:cNvSpPr/>
            <p:nvPr/>
          </p:nvSpPr>
          <p:spPr>
            <a:xfrm>
              <a:off x="11012847"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439" name="Google Shape;439;p19"/>
            <p:cNvSpPr/>
            <p:nvPr/>
          </p:nvSpPr>
          <p:spPr>
            <a:xfrm>
              <a:off x="11012847"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440" name="Google Shape;440;p19"/>
            <p:cNvSpPr/>
            <p:nvPr/>
          </p:nvSpPr>
          <p:spPr>
            <a:xfrm>
              <a:off x="11012847"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441" name="Google Shape;441;p19"/>
            <p:cNvSpPr/>
            <p:nvPr/>
          </p:nvSpPr>
          <p:spPr>
            <a:xfrm>
              <a:off x="550642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442" name="Google Shape;442;p19"/>
            <p:cNvSpPr/>
            <p:nvPr/>
          </p:nvSpPr>
          <p:spPr>
            <a:xfrm>
              <a:off x="550642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443" name="Google Shape;443;p19"/>
            <p:cNvSpPr/>
            <p:nvPr/>
          </p:nvSpPr>
          <p:spPr>
            <a:xfrm>
              <a:off x="550642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444" name="Google Shape;444;p19"/>
            <p:cNvSpPr/>
            <p:nvPr/>
          </p:nvSpPr>
          <p:spPr>
            <a:xfrm>
              <a:off x="16519270" y="0"/>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445" name="Google Shape;445;p19"/>
            <p:cNvSpPr/>
            <p:nvPr/>
          </p:nvSpPr>
          <p:spPr>
            <a:xfrm>
              <a:off x="16519270" y="5665102"/>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446" name="Google Shape;446;p19"/>
            <p:cNvSpPr/>
            <p:nvPr/>
          </p:nvSpPr>
          <p:spPr>
            <a:xfrm>
              <a:off x="16519270" y="11330205"/>
              <a:ext cx="5506423" cy="5486400"/>
            </a:xfrm>
            <a:custGeom>
              <a:rect b="b" l="l" r="r" t="t"/>
              <a:pathLst>
                <a:path extrusionOk="0" h="5486400" w="5506423">
                  <a:moveTo>
                    <a:pt x="0" y="0"/>
                  </a:moveTo>
                  <a:lnTo>
                    <a:pt x="5506423" y="0"/>
                  </a:lnTo>
                  <a:lnTo>
                    <a:pt x="5506423" y="5486400"/>
                  </a:lnTo>
                  <a:lnTo>
                    <a:pt x="0" y="5486400"/>
                  </a:lnTo>
                  <a:lnTo>
                    <a:pt x="0" y="0"/>
                  </a:lnTo>
                  <a:close/>
                </a:path>
              </a:pathLst>
            </a:custGeom>
            <a:blipFill rotWithShape="1">
              <a:blip r:embed="rId3">
                <a:alphaModFix/>
              </a:blip>
              <a:stretch>
                <a:fillRect b="0" l="0" r="0" t="0"/>
              </a:stretch>
            </a:blipFill>
            <a:ln>
              <a:noFill/>
            </a:ln>
          </p:spPr>
        </p:sp>
        <p:sp>
          <p:nvSpPr>
            <p:cNvPr id="447" name="Google Shape;447;p19"/>
            <p:cNvSpPr/>
            <p:nvPr/>
          </p:nvSpPr>
          <p:spPr>
            <a:xfrm>
              <a:off x="22025693" y="0"/>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448" name="Google Shape;448;p19"/>
            <p:cNvSpPr/>
            <p:nvPr/>
          </p:nvSpPr>
          <p:spPr>
            <a:xfrm>
              <a:off x="22025693" y="5665102"/>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sp>
          <p:nvSpPr>
            <p:cNvPr id="449" name="Google Shape;449;p19"/>
            <p:cNvSpPr/>
            <p:nvPr/>
          </p:nvSpPr>
          <p:spPr>
            <a:xfrm>
              <a:off x="22025693" y="11330205"/>
              <a:ext cx="5506423" cy="5486400"/>
            </a:xfrm>
            <a:custGeom>
              <a:rect b="b" l="l" r="r" t="t"/>
              <a:pathLst>
                <a:path extrusionOk="0" h="5486400" w="5506423">
                  <a:moveTo>
                    <a:pt x="0" y="0"/>
                  </a:moveTo>
                  <a:lnTo>
                    <a:pt x="5506424" y="0"/>
                  </a:lnTo>
                  <a:lnTo>
                    <a:pt x="5506424" y="5486400"/>
                  </a:lnTo>
                  <a:lnTo>
                    <a:pt x="0" y="5486400"/>
                  </a:lnTo>
                  <a:lnTo>
                    <a:pt x="0" y="0"/>
                  </a:lnTo>
                  <a:close/>
                </a:path>
              </a:pathLst>
            </a:custGeom>
            <a:blipFill rotWithShape="1">
              <a:blip r:embed="rId3">
                <a:alphaModFix/>
              </a:blip>
              <a:stretch>
                <a:fillRect b="0" l="0" r="0" t="0"/>
              </a:stretch>
            </a:blipFill>
            <a:ln>
              <a:noFill/>
            </a:ln>
          </p:spPr>
        </p:sp>
      </p:grpSp>
      <p:pic>
        <p:nvPicPr>
          <p:cNvPr id="450" name="Google Shape;450;p19"/>
          <p:cNvPicPr preferRelativeResize="0"/>
          <p:nvPr/>
        </p:nvPicPr>
        <p:blipFill>
          <a:blip r:embed="rId4">
            <a:alphaModFix/>
          </a:blip>
          <a:stretch>
            <a:fillRect/>
          </a:stretch>
        </p:blipFill>
        <p:spPr>
          <a:xfrm>
            <a:off x="808925" y="1100300"/>
            <a:ext cx="3009849" cy="3225488"/>
          </a:xfrm>
          <a:prstGeom prst="rect">
            <a:avLst/>
          </a:prstGeom>
          <a:noFill/>
          <a:ln>
            <a:noFill/>
          </a:ln>
        </p:spPr>
      </p:pic>
      <p:sp>
        <p:nvSpPr>
          <p:cNvPr id="451" name="Google Shape;451;p19"/>
          <p:cNvSpPr/>
          <p:nvPr/>
        </p:nvSpPr>
        <p:spPr>
          <a:xfrm flipH="1">
            <a:off x="3964319" y="281250"/>
            <a:ext cx="3009859" cy="3455996"/>
          </a:xfrm>
          <a:custGeom>
            <a:rect b="b" l="l" r="r" t="t"/>
            <a:pathLst>
              <a:path extrusionOk="0" h="6911992" w="6019717">
                <a:moveTo>
                  <a:pt x="6019716" y="0"/>
                </a:moveTo>
                <a:lnTo>
                  <a:pt x="0" y="0"/>
                </a:lnTo>
                <a:lnTo>
                  <a:pt x="0" y="6911992"/>
                </a:lnTo>
                <a:lnTo>
                  <a:pt x="6019716" y="6911992"/>
                </a:lnTo>
                <a:lnTo>
                  <a:pt x="6019716" y="0"/>
                </a:lnTo>
                <a:close/>
              </a:path>
            </a:pathLst>
          </a:custGeom>
          <a:blipFill rotWithShape="1">
            <a:blip r:embed="rId5">
              <a:alphaModFix/>
            </a:blip>
            <a:stretch>
              <a:fillRect b="0" l="0" r="0" t="0"/>
            </a:stretch>
          </a:blipFill>
          <a:ln>
            <a:noFill/>
          </a:ln>
        </p:spPr>
      </p:sp>
      <p:sp>
        <p:nvSpPr>
          <p:cNvPr id="452" name="Google Shape;452;p19"/>
          <p:cNvSpPr/>
          <p:nvPr/>
        </p:nvSpPr>
        <p:spPr>
          <a:xfrm>
            <a:off x="6291783" y="231443"/>
            <a:ext cx="2440950" cy="2617003"/>
          </a:xfrm>
          <a:custGeom>
            <a:rect b="b" l="l" r="r" t="t"/>
            <a:pathLst>
              <a:path extrusionOk="0" h="5234006" w="4881900">
                <a:moveTo>
                  <a:pt x="0" y="0"/>
                </a:moveTo>
                <a:lnTo>
                  <a:pt x="4881900" y="0"/>
                </a:lnTo>
                <a:lnTo>
                  <a:pt x="4881900" y="5234006"/>
                </a:lnTo>
                <a:lnTo>
                  <a:pt x="0" y="5234006"/>
                </a:lnTo>
                <a:lnTo>
                  <a:pt x="0" y="0"/>
                </a:lnTo>
                <a:close/>
              </a:path>
            </a:pathLst>
          </a:custGeom>
          <a:blipFill rotWithShape="1">
            <a:blip r:embed="rId6">
              <a:alphaModFix/>
            </a:blip>
            <a:stretch>
              <a:fillRect b="0" l="0" r="0" t="0"/>
            </a:stretch>
          </a:blipFill>
          <a:ln>
            <a:noFill/>
          </a:ln>
        </p:spPr>
      </p:sp>
      <p:grpSp>
        <p:nvGrpSpPr>
          <p:cNvPr id="453" name="Google Shape;453;p19"/>
          <p:cNvGrpSpPr/>
          <p:nvPr/>
        </p:nvGrpSpPr>
        <p:grpSpPr>
          <a:xfrm>
            <a:off x="3221947" y="2502494"/>
            <a:ext cx="5791851" cy="2246580"/>
            <a:chOff x="-3810" y="0"/>
            <a:chExt cx="3517809" cy="1364510"/>
          </a:xfrm>
        </p:grpSpPr>
        <p:sp>
          <p:nvSpPr>
            <p:cNvPr id="454" name="Google Shape;454;p19"/>
            <p:cNvSpPr/>
            <p:nvPr/>
          </p:nvSpPr>
          <p:spPr>
            <a:xfrm>
              <a:off x="10160" y="16510"/>
              <a:ext cx="3488600" cy="1337840"/>
            </a:xfrm>
            <a:custGeom>
              <a:rect b="b" l="l" r="r" t="t"/>
              <a:pathLst>
                <a:path extrusionOk="0" h="1337840" w="3488600">
                  <a:moveTo>
                    <a:pt x="3488600" y="1337840"/>
                  </a:moveTo>
                  <a:lnTo>
                    <a:pt x="0" y="1330220"/>
                  </a:lnTo>
                  <a:lnTo>
                    <a:pt x="0" y="477225"/>
                  </a:lnTo>
                  <a:lnTo>
                    <a:pt x="17780" y="19050"/>
                  </a:lnTo>
                  <a:lnTo>
                    <a:pt x="1737536" y="0"/>
                  </a:lnTo>
                  <a:lnTo>
                    <a:pt x="3469550" y="5080"/>
                  </a:lnTo>
                  <a:close/>
                </a:path>
              </a:pathLst>
            </a:custGeom>
            <a:solidFill>
              <a:srgbClr val="FFDDC5"/>
            </a:solidFill>
            <a:ln>
              <a:noFill/>
            </a:ln>
          </p:spPr>
        </p:sp>
        <p:sp>
          <p:nvSpPr>
            <p:cNvPr id="455" name="Google Shape;455;p19"/>
            <p:cNvSpPr/>
            <p:nvPr/>
          </p:nvSpPr>
          <p:spPr>
            <a:xfrm>
              <a:off x="-3810" y="0"/>
              <a:ext cx="3517809" cy="1364510"/>
            </a:xfrm>
            <a:custGeom>
              <a:rect b="b" l="l" r="r" t="t"/>
              <a:pathLst>
                <a:path extrusionOk="0" h="1364510" w="3517809">
                  <a:moveTo>
                    <a:pt x="3483520" y="21590"/>
                  </a:moveTo>
                  <a:cubicBezTo>
                    <a:pt x="3484790" y="34290"/>
                    <a:pt x="3484790" y="44450"/>
                    <a:pt x="3486059" y="54610"/>
                  </a:cubicBezTo>
                  <a:cubicBezTo>
                    <a:pt x="3488600" y="83504"/>
                    <a:pt x="3489870" y="111249"/>
                    <a:pt x="3492409" y="138003"/>
                  </a:cubicBezTo>
                  <a:cubicBezTo>
                    <a:pt x="3492409" y="176648"/>
                    <a:pt x="3505109" y="938646"/>
                    <a:pt x="3511459" y="977291"/>
                  </a:cubicBezTo>
                  <a:cubicBezTo>
                    <a:pt x="3517809" y="1035754"/>
                    <a:pt x="3514000" y="1095208"/>
                    <a:pt x="3514000" y="1153670"/>
                  </a:cubicBezTo>
                  <a:cubicBezTo>
                    <a:pt x="3514000" y="1205197"/>
                    <a:pt x="3515270" y="1252760"/>
                    <a:pt x="3516540" y="1303550"/>
                  </a:cubicBezTo>
                  <a:cubicBezTo>
                    <a:pt x="3516540" y="1325140"/>
                    <a:pt x="3516540" y="1339110"/>
                    <a:pt x="3516540" y="1363240"/>
                  </a:cubicBezTo>
                  <a:cubicBezTo>
                    <a:pt x="3493680" y="1363240"/>
                    <a:pt x="3473359" y="1364510"/>
                    <a:pt x="3447191" y="1363240"/>
                  </a:cubicBezTo>
                  <a:cubicBezTo>
                    <a:pt x="3271682" y="1358160"/>
                    <a:pt x="3093473" y="1364510"/>
                    <a:pt x="2917964" y="1359430"/>
                  </a:cubicBezTo>
                  <a:cubicBezTo>
                    <a:pt x="2812659" y="1355620"/>
                    <a:pt x="2710054" y="1358160"/>
                    <a:pt x="2604749" y="1355620"/>
                  </a:cubicBezTo>
                  <a:cubicBezTo>
                    <a:pt x="2556146" y="1354350"/>
                    <a:pt x="2507544" y="1353080"/>
                    <a:pt x="2458941" y="1351810"/>
                  </a:cubicBezTo>
                  <a:cubicBezTo>
                    <a:pt x="2429240" y="1351810"/>
                    <a:pt x="2402239" y="1353080"/>
                    <a:pt x="2372537" y="1353080"/>
                  </a:cubicBezTo>
                  <a:cubicBezTo>
                    <a:pt x="2296933" y="1351810"/>
                    <a:pt x="2089023" y="1353080"/>
                    <a:pt x="2013419" y="1351810"/>
                  </a:cubicBezTo>
                  <a:cubicBezTo>
                    <a:pt x="1959417" y="1350540"/>
                    <a:pt x="879363" y="1359430"/>
                    <a:pt x="825360" y="1358160"/>
                  </a:cubicBezTo>
                  <a:cubicBezTo>
                    <a:pt x="811860" y="1358160"/>
                    <a:pt x="795659" y="1359430"/>
                    <a:pt x="782158" y="1359430"/>
                  </a:cubicBezTo>
                  <a:cubicBezTo>
                    <a:pt x="749757" y="1359430"/>
                    <a:pt x="720055" y="1360700"/>
                    <a:pt x="687654" y="1360700"/>
                  </a:cubicBezTo>
                  <a:cubicBezTo>
                    <a:pt x="606650" y="1360700"/>
                    <a:pt x="528346" y="1359430"/>
                    <a:pt x="447342" y="1358160"/>
                  </a:cubicBezTo>
                  <a:cubicBezTo>
                    <a:pt x="398739" y="1356890"/>
                    <a:pt x="350137" y="1355620"/>
                    <a:pt x="304234" y="1354350"/>
                  </a:cubicBezTo>
                  <a:cubicBezTo>
                    <a:pt x="217830" y="1353080"/>
                    <a:pt x="131426" y="1351810"/>
                    <a:pt x="48260" y="1351810"/>
                  </a:cubicBezTo>
                  <a:cubicBezTo>
                    <a:pt x="38100" y="1351810"/>
                    <a:pt x="29210" y="1351810"/>
                    <a:pt x="19050" y="1350540"/>
                  </a:cubicBezTo>
                  <a:cubicBezTo>
                    <a:pt x="10160" y="1349270"/>
                    <a:pt x="5080" y="1342920"/>
                    <a:pt x="7620" y="1334030"/>
                  </a:cubicBezTo>
                  <a:cubicBezTo>
                    <a:pt x="16510" y="1302305"/>
                    <a:pt x="12700" y="1277532"/>
                    <a:pt x="11430" y="1251769"/>
                  </a:cubicBezTo>
                  <a:cubicBezTo>
                    <a:pt x="10160" y="1199252"/>
                    <a:pt x="6350" y="1147725"/>
                    <a:pt x="7620" y="1095208"/>
                  </a:cubicBezTo>
                  <a:cubicBezTo>
                    <a:pt x="5080" y="1029809"/>
                    <a:pt x="0" y="220248"/>
                    <a:pt x="7620" y="153858"/>
                  </a:cubicBezTo>
                  <a:cubicBezTo>
                    <a:pt x="8890" y="140976"/>
                    <a:pt x="7620" y="127104"/>
                    <a:pt x="8890" y="114222"/>
                  </a:cubicBezTo>
                  <a:cubicBezTo>
                    <a:pt x="10160" y="93413"/>
                    <a:pt x="12700" y="70623"/>
                    <a:pt x="13970" y="44450"/>
                  </a:cubicBezTo>
                  <a:cubicBezTo>
                    <a:pt x="13970" y="41910"/>
                    <a:pt x="15240" y="39370"/>
                    <a:pt x="16510" y="38100"/>
                  </a:cubicBezTo>
                  <a:cubicBezTo>
                    <a:pt x="38100" y="35560"/>
                    <a:pt x="63923" y="30480"/>
                    <a:pt x="107125" y="29210"/>
                  </a:cubicBezTo>
                  <a:cubicBezTo>
                    <a:pt x="180028" y="25400"/>
                    <a:pt x="252932" y="22860"/>
                    <a:pt x="328536" y="20320"/>
                  </a:cubicBezTo>
                  <a:cubicBezTo>
                    <a:pt x="379838" y="17780"/>
                    <a:pt x="431141" y="16510"/>
                    <a:pt x="479743" y="13970"/>
                  </a:cubicBezTo>
                  <a:cubicBezTo>
                    <a:pt x="528346" y="11430"/>
                    <a:pt x="579648" y="8890"/>
                    <a:pt x="628251" y="8890"/>
                  </a:cubicBezTo>
                  <a:cubicBezTo>
                    <a:pt x="682253" y="7620"/>
                    <a:pt x="736256" y="10160"/>
                    <a:pt x="790259" y="8890"/>
                  </a:cubicBezTo>
                  <a:cubicBezTo>
                    <a:pt x="857762" y="8890"/>
                    <a:pt x="2080923" y="6350"/>
                    <a:pt x="2148426" y="5080"/>
                  </a:cubicBezTo>
                  <a:cubicBezTo>
                    <a:pt x="2213229" y="3810"/>
                    <a:pt x="2278032" y="2540"/>
                    <a:pt x="2345536" y="2540"/>
                  </a:cubicBezTo>
                  <a:cubicBezTo>
                    <a:pt x="2456241" y="1270"/>
                    <a:pt x="2564247" y="0"/>
                    <a:pt x="2674952" y="0"/>
                  </a:cubicBezTo>
                  <a:cubicBezTo>
                    <a:pt x="2720854" y="0"/>
                    <a:pt x="2769457" y="2540"/>
                    <a:pt x="2815359" y="2540"/>
                  </a:cubicBezTo>
                  <a:cubicBezTo>
                    <a:pt x="2942265" y="3810"/>
                    <a:pt x="3071872" y="5080"/>
                    <a:pt x="3198778" y="7620"/>
                  </a:cubicBezTo>
                  <a:cubicBezTo>
                    <a:pt x="3266281" y="8890"/>
                    <a:pt x="3333785" y="12700"/>
                    <a:pt x="3401288" y="16510"/>
                  </a:cubicBezTo>
                  <a:cubicBezTo>
                    <a:pt x="3417489" y="16510"/>
                    <a:pt x="3433690" y="16510"/>
                    <a:pt x="3447191" y="16510"/>
                  </a:cubicBezTo>
                  <a:cubicBezTo>
                    <a:pt x="3464470" y="17780"/>
                    <a:pt x="3473359" y="20320"/>
                    <a:pt x="3483520" y="21590"/>
                  </a:cubicBezTo>
                  <a:close/>
                  <a:moveTo>
                    <a:pt x="3493680" y="1346730"/>
                  </a:moveTo>
                  <a:cubicBezTo>
                    <a:pt x="3494950" y="1330220"/>
                    <a:pt x="3496220" y="1317520"/>
                    <a:pt x="3496220" y="1304820"/>
                  </a:cubicBezTo>
                  <a:cubicBezTo>
                    <a:pt x="3494950" y="1247806"/>
                    <a:pt x="3493680" y="1195288"/>
                    <a:pt x="3493680" y="1138807"/>
                  </a:cubicBezTo>
                  <a:cubicBezTo>
                    <a:pt x="3493680" y="1113044"/>
                    <a:pt x="3496220" y="1087281"/>
                    <a:pt x="3494950" y="1061517"/>
                  </a:cubicBezTo>
                  <a:cubicBezTo>
                    <a:pt x="3494950" y="1037736"/>
                    <a:pt x="3493680" y="1012963"/>
                    <a:pt x="3492409" y="989182"/>
                  </a:cubicBezTo>
                  <a:cubicBezTo>
                    <a:pt x="3487330" y="952519"/>
                    <a:pt x="3475900" y="193494"/>
                    <a:pt x="3475900" y="156830"/>
                  </a:cubicBezTo>
                  <a:cubicBezTo>
                    <a:pt x="3473359" y="126113"/>
                    <a:pt x="3470820" y="94404"/>
                    <a:pt x="3468280" y="63500"/>
                  </a:cubicBezTo>
                  <a:cubicBezTo>
                    <a:pt x="3467009" y="44450"/>
                    <a:pt x="3465740" y="43180"/>
                    <a:pt x="3439090" y="41910"/>
                  </a:cubicBezTo>
                  <a:cubicBezTo>
                    <a:pt x="3430990" y="41910"/>
                    <a:pt x="3425590" y="41910"/>
                    <a:pt x="3417489" y="40640"/>
                  </a:cubicBezTo>
                  <a:cubicBezTo>
                    <a:pt x="3349986" y="36830"/>
                    <a:pt x="3279782" y="31750"/>
                    <a:pt x="3212279" y="30480"/>
                  </a:cubicBezTo>
                  <a:cubicBezTo>
                    <a:pt x="3047571" y="26670"/>
                    <a:pt x="2880163" y="25400"/>
                    <a:pt x="2715454" y="22860"/>
                  </a:cubicBezTo>
                  <a:cubicBezTo>
                    <a:pt x="2691153" y="22860"/>
                    <a:pt x="2664152" y="22860"/>
                    <a:pt x="2639850" y="22860"/>
                  </a:cubicBezTo>
                  <a:cubicBezTo>
                    <a:pt x="2599348" y="22860"/>
                    <a:pt x="2558846" y="22860"/>
                    <a:pt x="2521045" y="22860"/>
                  </a:cubicBezTo>
                  <a:cubicBezTo>
                    <a:pt x="2434640" y="22860"/>
                    <a:pt x="2348236" y="22860"/>
                    <a:pt x="2264532" y="24130"/>
                  </a:cubicBezTo>
                  <a:cubicBezTo>
                    <a:pt x="2191628" y="25400"/>
                    <a:pt x="963067" y="29210"/>
                    <a:pt x="890164" y="29210"/>
                  </a:cubicBezTo>
                  <a:cubicBezTo>
                    <a:pt x="771358" y="29210"/>
                    <a:pt x="652552" y="26670"/>
                    <a:pt x="533746" y="33020"/>
                  </a:cubicBezTo>
                  <a:cubicBezTo>
                    <a:pt x="471643" y="36830"/>
                    <a:pt x="412240" y="36830"/>
                    <a:pt x="352837" y="38100"/>
                  </a:cubicBezTo>
                  <a:cubicBezTo>
                    <a:pt x="250232" y="41910"/>
                    <a:pt x="147627" y="45720"/>
                    <a:pt x="49530" y="50800"/>
                  </a:cubicBezTo>
                  <a:cubicBezTo>
                    <a:pt x="36830" y="50800"/>
                    <a:pt x="34290" y="53340"/>
                    <a:pt x="33020" y="67650"/>
                  </a:cubicBezTo>
                  <a:cubicBezTo>
                    <a:pt x="31750" y="85486"/>
                    <a:pt x="31750" y="103322"/>
                    <a:pt x="30480" y="121158"/>
                  </a:cubicBezTo>
                  <a:cubicBezTo>
                    <a:pt x="29210" y="150885"/>
                    <a:pt x="26670" y="179621"/>
                    <a:pt x="25400" y="209348"/>
                  </a:cubicBezTo>
                  <a:cubicBezTo>
                    <a:pt x="20320" y="241057"/>
                    <a:pt x="26670" y="1015936"/>
                    <a:pt x="29210" y="1047645"/>
                  </a:cubicBezTo>
                  <a:cubicBezTo>
                    <a:pt x="29210" y="1081335"/>
                    <a:pt x="29210" y="1116016"/>
                    <a:pt x="30480" y="1149707"/>
                  </a:cubicBezTo>
                  <a:cubicBezTo>
                    <a:pt x="30480" y="1174479"/>
                    <a:pt x="33020" y="1199252"/>
                    <a:pt x="33020" y="1224024"/>
                  </a:cubicBezTo>
                  <a:cubicBezTo>
                    <a:pt x="33020" y="1250778"/>
                    <a:pt x="33020" y="1277532"/>
                    <a:pt x="31750" y="1304820"/>
                  </a:cubicBezTo>
                  <a:cubicBezTo>
                    <a:pt x="31750" y="1308630"/>
                    <a:pt x="31750" y="1311170"/>
                    <a:pt x="31750" y="1314980"/>
                  </a:cubicBezTo>
                  <a:cubicBezTo>
                    <a:pt x="31750" y="1325140"/>
                    <a:pt x="35560" y="1328950"/>
                    <a:pt x="44450" y="1328950"/>
                  </a:cubicBezTo>
                  <a:cubicBezTo>
                    <a:pt x="69323" y="1328950"/>
                    <a:pt x="107125" y="1330220"/>
                    <a:pt x="142226" y="1330220"/>
                  </a:cubicBezTo>
                  <a:cubicBezTo>
                    <a:pt x="193529" y="1330220"/>
                    <a:pt x="247532" y="1327680"/>
                    <a:pt x="298834" y="1330220"/>
                  </a:cubicBezTo>
                  <a:cubicBezTo>
                    <a:pt x="382538" y="1334030"/>
                    <a:pt x="466243" y="1336570"/>
                    <a:pt x="549947" y="1335300"/>
                  </a:cubicBezTo>
                  <a:cubicBezTo>
                    <a:pt x="603949" y="1334030"/>
                    <a:pt x="655252" y="1336570"/>
                    <a:pt x="709255" y="1336570"/>
                  </a:cubicBezTo>
                  <a:cubicBezTo>
                    <a:pt x="787558" y="1336570"/>
                    <a:pt x="865862" y="1335300"/>
                    <a:pt x="944166" y="1336570"/>
                  </a:cubicBezTo>
                  <a:cubicBezTo>
                    <a:pt x="1060272" y="1337840"/>
                    <a:pt x="2334735" y="1327680"/>
                    <a:pt x="2453541" y="1330220"/>
                  </a:cubicBezTo>
                  <a:cubicBezTo>
                    <a:pt x="2504844" y="1331490"/>
                    <a:pt x="2556146" y="1332760"/>
                    <a:pt x="2604749" y="1332760"/>
                  </a:cubicBezTo>
                  <a:cubicBezTo>
                    <a:pt x="2693853" y="1335300"/>
                    <a:pt x="2780257" y="1331490"/>
                    <a:pt x="2869362" y="1335300"/>
                  </a:cubicBezTo>
                  <a:cubicBezTo>
                    <a:pt x="2942265" y="1337840"/>
                    <a:pt x="3015169" y="1337840"/>
                    <a:pt x="3088073" y="1340380"/>
                  </a:cubicBezTo>
                  <a:cubicBezTo>
                    <a:pt x="3196078" y="1344190"/>
                    <a:pt x="3304083" y="1346730"/>
                    <a:pt x="3412089" y="1348000"/>
                  </a:cubicBezTo>
                  <a:cubicBezTo>
                    <a:pt x="3452591" y="1348000"/>
                    <a:pt x="3473359" y="1346730"/>
                    <a:pt x="3493680" y="1346730"/>
                  </a:cubicBezTo>
                  <a:close/>
                </a:path>
              </a:pathLst>
            </a:custGeom>
            <a:solidFill>
              <a:srgbClr val="930A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456" name="Google Shape;456;p19"/>
          <p:cNvSpPr txBox="1"/>
          <p:nvPr/>
        </p:nvSpPr>
        <p:spPr>
          <a:xfrm>
            <a:off x="4763457" y="3896668"/>
            <a:ext cx="3506100" cy="5079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100" u="none" cap="none" strike="noStrike">
                <a:solidFill>
                  <a:srgbClr val="020A0B"/>
                </a:solidFill>
                <a:latin typeface="Lato"/>
                <a:ea typeface="Lato"/>
                <a:cs typeface="Lato"/>
                <a:sym typeface="Lato"/>
              </a:rPr>
              <a:t>Elaborate on your topic here. Lorem ipsum dolor sit amet, consectetur adipiscing elit, sed do eiusmod tempor incididunt ut labore et dolore magna aliqua. </a:t>
            </a:r>
            <a:endParaRPr sz="700"/>
          </a:p>
        </p:txBody>
      </p:sp>
      <p:sp>
        <p:nvSpPr>
          <p:cNvPr id="457" name="Google Shape;457;p19"/>
          <p:cNvSpPr txBox="1"/>
          <p:nvPr/>
        </p:nvSpPr>
        <p:spPr>
          <a:xfrm>
            <a:off x="4108637" y="2867687"/>
            <a:ext cx="4815643" cy="869558"/>
          </a:xfrm>
          <a:prstGeom prst="rect">
            <a:avLst/>
          </a:prstGeom>
          <a:noFill/>
          <a:ln>
            <a:noFill/>
          </a:ln>
        </p:spPr>
        <p:txBody>
          <a:bodyPr anchorCtr="0" anchor="t" bIns="0" lIns="0" spcFirstLastPara="1" rIns="0" wrap="square" tIns="0">
            <a:spAutoFit/>
          </a:bodyPr>
          <a:lstStyle/>
          <a:p>
            <a:pPr indent="0" lvl="0" marL="0" marR="0" rtl="0" algn="ctr">
              <a:lnSpc>
                <a:spcPct val="90994"/>
              </a:lnSpc>
              <a:spcBef>
                <a:spcPts val="0"/>
              </a:spcBef>
              <a:spcAft>
                <a:spcPts val="0"/>
              </a:spcAft>
              <a:buNone/>
            </a:pPr>
            <a:r>
              <a:rPr b="0" i="0" lang="en" sz="6900" u="none" cap="none" strike="noStrike">
                <a:solidFill>
                  <a:srgbClr val="930A00"/>
                </a:solidFill>
                <a:latin typeface="Fascinate Inline"/>
                <a:ea typeface="Fascinate Inline"/>
                <a:cs typeface="Fascinate Inline"/>
                <a:sym typeface="Fascinate Inline"/>
              </a:rPr>
              <a:t>Fun Fact!</a:t>
            </a:r>
            <a:endParaRPr sz="700"/>
          </a:p>
        </p:txBody>
      </p:sp>
      <p:sp>
        <p:nvSpPr>
          <p:cNvPr id="458" name="Google Shape;458;p19"/>
          <p:cNvSpPr/>
          <p:nvPr/>
        </p:nvSpPr>
        <p:spPr>
          <a:xfrm rot="-275808">
            <a:off x="275126" y="677166"/>
            <a:ext cx="4138477" cy="4107438"/>
          </a:xfrm>
          <a:custGeom>
            <a:rect b="b" l="l" r="r" t="t"/>
            <a:pathLst>
              <a:path extrusionOk="0" h="8229600" w="8291788">
                <a:moveTo>
                  <a:pt x="0" y="0"/>
                </a:moveTo>
                <a:lnTo>
                  <a:pt x="8291788" y="0"/>
                </a:lnTo>
                <a:lnTo>
                  <a:pt x="8291788" y="8229600"/>
                </a:lnTo>
                <a:lnTo>
                  <a:pt x="0" y="8229600"/>
                </a:lnTo>
                <a:lnTo>
                  <a:pt x="0" y="0"/>
                </a:lnTo>
                <a:close/>
              </a:path>
            </a:pathLst>
          </a:custGeom>
          <a:blipFill rotWithShape="1">
            <a:blip r:embed="rId7">
              <a:alphaModFix/>
            </a:blip>
            <a:stretch>
              <a:fillRect b="0" l="0" r="0" t="0"/>
            </a:stretch>
          </a:blipFill>
          <a:ln>
            <a:noFill/>
          </a:ln>
        </p:spPr>
      </p:sp>
    </p:spTree>
  </p:cSld>
  <p:clrMapOvr>
    <a:masterClrMapping/>
  </p:clrMapOvr>
  <p:transition>
    <p:fade thruBlk="1"/>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FFDDC5"/>
      </a:dk1>
      <a:lt1>
        <a:srgbClr val="E23A29"/>
      </a:lt1>
      <a:dk2>
        <a:srgbClr val="020A0B"/>
      </a:dk2>
      <a:lt2>
        <a:srgbClr val="FCBBA3"/>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