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Abril Fatface"/>
      <p:regular r:id="rId25"/>
    </p:embeddedFont>
    <p:embeddedFont>
      <p:font typeface="Montserrat"/>
      <p:regular r:id="rId26"/>
      <p:bold r:id="rId27"/>
      <p:italic r:id="rId28"/>
      <p:boldItalic r:id="rId29"/>
    </p:embeddedFont>
    <p:embeddedFont>
      <p:font typeface="Libre Baskerville"/>
      <p:regular r:id="rId30"/>
      <p:bold r:id="rId31"/>
      <p:italic r:id="rId32"/>
    </p:embeddedFont>
    <p:embeddedFont>
      <p:font typeface="Homemade Apple"/>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AbrilFatface-regular.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Baskerville-bold.fntdata"/><Relationship Id="rId30" Type="http://schemas.openxmlformats.org/officeDocument/2006/relationships/font" Target="fonts/LibreBaskerville-regular.fntdata"/><Relationship Id="rId11" Type="http://schemas.openxmlformats.org/officeDocument/2006/relationships/slide" Target="slides/slide6.xml"/><Relationship Id="rId33" Type="http://schemas.openxmlformats.org/officeDocument/2006/relationships/font" Target="fonts/HomemadeApple-regular.fntdata"/><Relationship Id="rId10" Type="http://schemas.openxmlformats.org/officeDocument/2006/relationships/slide" Target="slides/slide5.xml"/><Relationship Id="rId32" Type="http://schemas.openxmlformats.org/officeDocument/2006/relationships/font" Target="fonts/LibreBaskerville-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cffdbf138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ffdbf1389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ffdbf1389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ffdbf1389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cffdbf1389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cffdbf1389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ffdbf1389_1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ffdbf1389_1_2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cffdbf1389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ffdbf1389_1_2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cffdbf1389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cffdbf1389_1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ffdbf1389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ffdbf1389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ffdbf1389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ffdbf1389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cffdbf1389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ffdbf1389_1_3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cffdbf1389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ffdbf1389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ffdbf1389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ffdbf1389_1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ffdbf1389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ffdbf1389_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cffdbf1389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ffdbf1389_1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cffdbf1389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cffdbf1389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cffdbf1389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cffdbf1389_1_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cffdbf1389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ffdbf1389_1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cffdbf1389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ffdbf1389_1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ffdbf1389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ffdbf1389_1_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ffdbf1389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ffdbf1389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7881639">
            <a:off x="-174171" y="3338185"/>
            <a:ext cx="2207461" cy="2667627"/>
          </a:xfrm>
          <a:custGeom>
            <a:rect b="b" l="l" r="r" t="t"/>
            <a:pathLst>
              <a:path extrusionOk="0" h="2660768" w="2201785">
                <a:moveTo>
                  <a:pt x="0" y="0"/>
                </a:moveTo>
                <a:lnTo>
                  <a:pt x="2201786" y="0"/>
                </a:lnTo>
                <a:lnTo>
                  <a:pt x="2201786" y="2660767"/>
                </a:lnTo>
                <a:lnTo>
                  <a:pt x="0" y="2660767"/>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368949" y="95400"/>
            <a:ext cx="2282136" cy="4205423"/>
          </a:xfrm>
          <a:custGeom>
            <a:rect b="b" l="l" r="r" t="t"/>
            <a:pathLst>
              <a:path extrusionOk="0" h="2094856" w="1097181">
                <a:moveTo>
                  <a:pt x="0" y="0"/>
                </a:moveTo>
                <a:lnTo>
                  <a:pt x="1097181" y="0"/>
                </a:lnTo>
                <a:lnTo>
                  <a:pt x="1097181" y="2094856"/>
                </a:lnTo>
                <a:lnTo>
                  <a:pt x="0" y="2094856"/>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6902534" y="835298"/>
            <a:ext cx="2118619" cy="4205693"/>
          </a:xfrm>
          <a:custGeom>
            <a:rect b="b" l="l" r="r" t="t"/>
            <a:pathLst>
              <a:path extrusionOk="0" h="2580180" w="1299766">
                <a:moveTo>
                  <a:pt x="0" y="0"/>
                </a:moveTo>
                <a:lnTo>
                  <a:pt x="1299765" y="0"/>
                </a:lnTo>
                <a:lnTo>
                  <a:pt x="1299765" y="2580179"/>
                </a:lnTo>
                <a:lnTo>
                  <a:pt x="0" y="2580179"/>
                </a:lnTo>
                <a:lnTo>
                  <a:pt x="0" y="0"/>
                </a:lnTo>
                <a:close/>
              </a:path>
            </a:pathLst>
          </a:custGeom>
          <a:blipFill rotWithShape="1">
            <a:blip r:embed="rId4">
              <a:alphaModFix/>
            </a:blip>
            <a:stretch>
              <a:fillRect b="0" l="0" r="0" t="0"/>
            </a:stretch>
          </a:blipFill>
          <a:ln>
            <a:noFill/>
          </a:ln>
        </p:spPr>
      </p:sp>
      <p:sp>
        <p:nvSpPr>
          <p:cNvPr id="13" name="Google Shape;13;p2"/>
          <p:cNvSpPr txBox="1"/>
          <p:nvPr>
            <p:ph type="ctrTitle"/>
          </p:nvPr>
        </p:nvSpPr>
        <p:spPr>
          <a:xfrm>
            <a:off x="1913175" y="744575"/>
            <a:ext cx="52578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rot="1961354">
            <a:off x="-254238" y="-2107382"/>
            <a:ext cx="4019171" cy="3863428"/>
          </a:xfrm>
          <a:custGeom>
            <a:rect b="b" l="l" r="r" t="t"/>
            <a:pathLst>
              <a:path extrusionOk="0" h="2949214" w="3068103">
                <a:moveTo>
                  <a:pt x="0" y="0"/>
                </a:moveTo>
                <a:lnTo>
                  <a:pt x="3068103" y="0"/>
                </a:lnTo>
                <a:lnTo>
                  <a:pt x="3068103" y="2949214"/>
                </a:lnTo>
                <a:lnTo>
                  <a:pt x="0" y="2949214"/>
                </a:lnTo>
                <a:lnTo>
                  <a:pt x="0" y="0"/>
                </a:lnTo>
                <a:close/>
              </a:path>
            </a:pathLst>
          </a:custGeom>
          <a:blipFill rotWithShape="1">
            <a:blip r:embed="rId2">
              <a:alphaModFix/>
            </a:blip>
            <a:stretch>
              <a:fillRect b="0" l="0" r="0" t="0"/>
            </a:stretch>
          </a:blipFill>
          <a:ln>
            <a:noFill/>
          </a:ln>
        </p:spPr>
      </p:sp>
      <p:sp>
        <p:nvSpPr>
          <p:cNvPr id="18" name="Google Shape;18;p3"/>
          <p:cNvSpPr/>
          <p:nvPr/>
        </p:nvSpPr>
        <p:spPr>
          <a:xfrm rot="850774">
            <a:off x="7479791" y="-834532"/>
            <a:ext cx="2752030" cy="2783342"/>
          </a:xfrm>
          <a:custGeom>
            <a:rect b="b" l="l" r="r" t="t"/>
            <a:pathLst>
              <a:path extrusionOk="0" h="2870789" w="2838493">
                <a:moveTo>
                  <a:pt x="0" y="0"/>
                </a:moveTo>
                <a:lnTo>
                  <a:pt x="2838493" y="0"/>
                </a:lnTo>
                <a:lnTo>
                  <a:pt x="2838493" y="2870790"/>
                </a:lnTo>
                <a:lnTo>
                  <a:pt x="0" y="2870790"/>
                </a:lnTo>
                <a:lnTo>
                  <a:pt x="0" y="0"/>
                </a:lnTo>
                <a:close/>
              </a:path>
            </a:pathLst>
          </a:custGeom>
          <a:blipFill rotWithShape="1">
            <a:blip r:embed="rId3">
              <a:alphaModFix/>
            </a:blip>
            <a:stretch>
              <a:fillRect b="0" l="0" r="0" t="0"/>
            </a:stretch>
          </a:blipFill>
          <a:ln>
            <a:noFill/>
          </a:ln>
        </p:spPr>
      </p:sp>
      <p:sp>
        <p:nvSpPr>
          <p:cNvPr id="19" name="Google Shape;19;p3"/>
          <p:cNvSpPr txBox="1"/>
          <p:nvPr>
            <p:ph type="title"/>
          </p:nvPr>
        </p:nvSpPr>
        <p:spPr>
          <a:xfrm>
            <a:off x="629850" y="4074528"/>
            <a:ext cx="7884300" cy="876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rot="-5284165">
            <a:off x="6637596" y="992854"/>
            <a:ext cx="2467092" cy="2879659"/>
          </a:xfrm>
          <a:custGeom>
            <a:rect b="b" l="l" r="r" t="t"/>
            <a:pathLst>
              <a:path extrusionOk="0" h="6768179" w="5540879">
                <a:moveTo>
                  <a:pt x="0" y="0"/>
                </a:moveTo>
                <a:lnTo>
                  <a:pt x="5540879" y="0"/>
                </a:lnTo>
                <a:lnTo>
                  <a:pt x="5540879" y="6768179"/>
                </a:lnTo>
                <a:lnTo>
                  <a:pt x="0" y="6768179"/>
                </a:lnTo>
                <a:lnTo>
                  <a:pt x="0" y="0"/>
                </a:lnTo>
                <a:close/>
              </a:path>
            </a:pathLst>
          </a:custGeom>
          <a:blipFill rotWithShape="1">
            <a:blip r:embed="rId4">
              <a:alphaModFix/>
            </a:blip>
            <a:stretch>
              <a:fillRect b="0" l="-74156" r="-63007" t="0"/>
            </a:stretch>
          </a:blipFill>
          <a:ln>
            <a:noFill/>
          </a:ln>
        </p:spPr>
      </p:sp>
      <p:sp>
        <p:nvSpPr>
          <p:cNvPr id="22" name="Google Shape;22;p3"/>
          <p:cNvSpPr/>
          <p:nvPr/>
        </p:nvSpPr>
        <p:spPr>
          <a:xfrm rot="-10638343">
            <a:off x="6598317" y="655896"/>
            <a:ext cx="2382506" cy="3233738"/>
          </a:xfrm>
          <a:custGeom>
            <a:rect b="b" l="l" r="r" t="t"/>
            <a:pathLst>
              <a:path extrusionOk="0" h="7262702" w="5599700">
                <a:moveTo>
                  <a:pt x="0" y="0"/>
                </a:moveTo>
                <a:lnTo>
                  <a:pt x="5599700" y="0"/>
                </a:lnTo>
                <a:lnTo>
                  <a:pt x="5599700" y="7262702"/>
                </a:lnTo>
                <a:lnTo>
                  <a:pt x="0" y="7262702"/>
                </a:lnTo>
                <a:lnTo>
                  <a:pt x="0" y="0"/>
                </a:lnTo>
                <a:close/>
              </a:path>
            </a:pathLst>
          </a:custGeom>
          <a:blipFill rotWithShape="1">
            <a:blip r:embed="rId4">
              <a:alphaModFix/>
            </a:blip>
            <a:stretch>
              <a:fillRect b="0" l="-84928" r="-66897" t="0"/>
            </a:stretch>
          </a:blipFill>
          <a:ln>
            <a:noFill/>
          </a:ln>
        </p:spPr>
      </p:sp>
      <p:sp>
        <p:nvSpPr>
          <p:cNvPr id="23" name="Google Shape;23;p3"/>
          <p:cNvSpPr/>
          <p:nvPr>
            <p:ph idx="2" type="pic"/>
          </p:nvPr>
        </p:nvSpPr>
        <p:spPr>
          <a:xfrm rot="333367">
            <a:off x="6809646" y="1179246"/>
            <a:ext cx="1893194" cy="2429711"/>
          </a:xfrm>
          <a:prstGeom prst="rect">
            <a:avLst/>
          </a:prstGeom>
          <a:noFill/>
          <a:ln>
            <a:noFill/>
          </a:ln>
        </p:spPr>
      </p:sp>
      <p:sp>
        <p:nvSpPr>
          <p:cNvPr id="24" name="Google Shape;24;p3"/>
          <p:cNvSpPr/>
          <p:nvPr/>
        </p:nvSpPr>
        <p:spPr>
          <a:xfrm flipH="1" rot="4994030">
            <a:off x="171033" y="998623"/>
            <a:ext cx="2469035" cy="2883683"/>
          </a:xfrm>
          <a:custGeom>
            <a:rect b="b" l="l" r="r" t="t"/>
            <a:pathLst>
              <a:path extrusionOk="0" h="6768179" w="5540879">
                <a:moveTo>
                  <a:pt x="0" y="0"/>
                </a:moveTo>
                <a:lnTo>
                  <a:pt x="5540879" y="0"/>
                </a:lnTo>
                <a:lnTo>
                  <a:pt x="5540879" y="6768179"/>
                </a:lnTo>
                <a:lnTo>
                  <a:pt x="0" y="6768179"/>
                </a:lnTo>
                <a:lnTo>
                  <a:pt x="0" y="0"/>
                </a:lnTo>
                <a:close/>
              </a:path>
            </a:pathLst>
          </a:custGeom>
          <a:blipFill rotWithShape="1">
            <a:blip r:embed="rId4">
              <a:alphaModFix/>
            </a:blip>
            <a:stretch>
              <a:fillRect b="0" l="-74156" r="-63007" t="0"/>
            </a:stretch>
          </a:blipFill>
          <a:ln>
            <a:noFill/>
          </a:ln>
        </p:spPr>
      </p:sp>
      <p:sp>
        <p:nvSpPr>
          <p:cNvPr id="25" name="Google Shape;25;p3"/>
          <p:cNvSpPr/>
          <p:nvPr/>
        </p:nvSpPr>
        <p:spPr>
          <a:xfrm flipH="1" rot="10354985">
            <a:off x="283418" y="654624"/>
            <a:ext cx="2385835" cy="3236286"/>
          </a:xfrm>
          <a:custGeom>
            <a:rect b="b" l="l" r="r" t="t"/>
            <a:pathLst>
              <a:path extrusionOk="0" h="7262702" w="5599700">
                <a:moveTo>
                  <a:pt x="0" y="0"/>
                </a:moveTo>
                <a:lnTo>
                  <a:pt x="5599700" y="0"/>
                </a:lnTo>
                <a:lnTo>
                  <a:pt x="5599700" y="7262702"/>
                </a:lnTo>
                <a:lnTo>
                  <a:pt x="0" y="7262702"/>
                </a:lnTo>
                <a:lnTo>
                  <a:pt x="0" y="0"/>
                </a:lnTo>
                <a:close/>
              </a:path>
            </a:pathLst>
          </a:custGeom>
          <a:blipFill rotWithShape="1">
            <a:blip r:embed="rId4">
              <a:alphaModFix/>
            </a:blip>
            <a:stretch>
              <a:fillRect b="0" l="-84928" r="-66897" t="0"/>
            </a:stretch>
          </a:blipFill>
          <a:ln>
            <a:noFill/>
          </a:ln>
        </p:spPr>
      </p:sp>
      <p:sp>
        <p:nvSpPr>
          <p:cNvPr id="26" name="Google Shape;26;p3"/>
          <p:cNvSpPr/>
          <p:nvPr>
            <p:ph idx="3" type="pic"/>
          </p:nvPr>
        </p:nvSpPr>
        <p:spPr>
          <a:xfrm flipH="1" rot="-615562">
            <a:off x="575128" y="1177620"/>
            <a:ext cx="1893270" cy="2429820"/>
          </a:xfrm>
          <a:prstGeom prst="rect">
            <a:avLst/>
          </a:prstGeom>
          <a:noFill/>
          <a:ln>
            <a:noFill/>
          </a:ln>
        </p:spPr>
      </p:sp>
      <p:sp>
        <p:nvSpPr>
          <p:cNvPr id="27" name="Google Shape;27;p3"/>
          <p:cNvSpPr/>
          <p:nvPr/>
        </p:nvSpPr>
        <p:spPr>
          <a:xfrm rot="-5650626">
            <a:off x="3526847" y="975949"/>
            <a:ext cx="2472258" cy="2882491"/>
          </a:xfrm>
          <a:custGeom>
            <a:rect b="b" l="l" r="r" t="t"/>
            <a:pathLst>
              <a:path extrusionOk="0" h="6768179" w="5540879">
                <a:moveTo>
                  <a:pt x="0" y="0"/>
                </a:moveTo>
                <a:lnTo>
                  <a:pt x="5540879" y="0"/>
                </a:lnTo>
                <a:lnTo>
                  <a:pt x="5540879" y="6768179"/>
                </a:lnTo>
                <a:lnTo>
                  <a:pt x="0" y="6768179"/>
                </a:lnTo>
                <a:lnTo>
                  <a:pt x="0" y="0"/>
                </a:lnTo>
                <a:close/>
              </a:path>
            </a:pathLst>
          </a:custGeom>
          <a:blipFill rotWithShape="1">
            <a:blip r:embed="rId4">
              <a:alphaModFix/>
            </a:blip>
            <a:stretch>
              <a:fillRect b="0" l="-74156" r="-63007" t="0"/>
            </a:stretch>
          </a:blipFill>
          <a:ln>
            <a:noFill/>
          </a:ln>
        </p:spPr>
      </p:sp>
      <p:sp>
        <p:nvSpPr>
          <p:cNvPr id="28" name="Google Shape;28;p3"/>
          <p:cNvSpPr/>
          <p:nvPr/>
        </p:nvSpPr>
        <p:spPr>
          <a:xfrm rot="10577867">
            <a:off x="3470797" y="652513"/>
            <a:ext cx="2384849" cy="3240510"/>
          </a:xfrm>
          <a:custGeom>
            <a:rect b="b" l="l" r="r" t="t"/>
            <a:pathLst>
              <a:path extrusionOk="0" h="7262702" w="5599700">
                <a:moveTo>
                  <a:pt x="0" y="0"/>
                </a:moveTo>
                <a:lnTo>
                  <a:pt x="5599700" y="0"/>
                </a:lnTo>
                <a:lnTo>
                  <a:pt x="5599700" y="7262702"/>
                </a:lnTo>
                <a:lnTo>
                  <a:pt x="0" y="7262702"/>
                </a:lnTo>
                <a:lnTo>
                  <a:pt x="0" y="0"/>
                </a:lnTo>
                <a:close/>
              </a:path>
            </a:pathLst>
          </a:custGeom>
          <a:blipFill rotWithShape="1">
            <a:blip r:embed="rId4">
              <a:alphaModFix/>
            </a:blip>
            <a:stretch>
              <a:fillRect b="0" l="-84928" r="-66897" t="0"/>
            </a:stretch>
          </a:blipFill>
          <a:ln>
            <a:noFill/>
          </a:ln>
        </p:spPr>
      </p:sp>
      <p:sp>
        <p:nvSpPr>
          <p:cNvPr id="29" name="Google Shape;29;p3"/>
          <p:cNvSpPr/>
          <p:nvPr>
            <p:ph idx="4" type="pic"/>
          </p:nvPr>
        </p:nvSpPr>
        <p:spPr>
          <a:xfrm rot="-41948">
            <a:off x="3693682" y="1182940"/>
            <a:ext cx="1893141" cy="2429582"/>
          </a:xfrm>
          <a:prstGeom prst="rect">
            <a:avLst/>
          </a:prstGeom>
          <a:noFill/>
          <a:ln>
            <a:noFill/>
          </a:ln>
        </p:spPr>
      </p:sp>
      <p:pic>
        <p:nvPicPr>
          <p:cNvPr id="30" name="Google Shape;30;p3"/>
          <p:cNvPicPr preferRelativeResize="0"/>
          <p:nvPr/>
        </p:nvPicPr>
        <p:blipFill rotWithShape="1">
          <a:blip r:embed="rId5">
            <a:alphaModFix/>
          </a:blip>
          <a:srcRect b="0" l="0" r="84701" t="49333"/>
          <a:stretch/>
        </p:blipFill>
        <p:spPr>
          <a:xfrm flipH="1" rot="10800000">
            <a:off x="-75" y="2535424"/>
            <a:ext cx="1398899" cy="2606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pic>
        <p:nvPicPr>
          <p:cNvPr id="32" name="Google Shape;32;p4"/>
          <p:cNvPicPr preferRelativeResize="0"/>
          <p:nvPr/>
        </p:nvPicPr>
        <p:blipFill rotWithShape="1">
          <a:blip r:embed="rId2">
            <a:alphaModFix/>
          </a:blip>
          <a:srcRect b="0" l="36725" r="20694" t="0"/>
          <a:stretch/>
        </p:blipFill>
        <p:spPr>
          <a:xfrm>
            <a:off x="5250350" y="0"/>
            <a:ext cx="3893648" cy="5143500"/>
          </a:xfrm>
          <a:prstGeom prst="rect">
            <a:avLst/>
          </a:prstGeom>
          <a:noFill/>
          <a:ln>
            <a:noFill/>
          </a:ln>
        </p:spPr>
      </p:pic>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4"/>
          <p:cNvSpPr/>
          <p:nvPr/>
        </p:nvSpPr>
        <p:spPr>
          <a:xfrm>
            <a:off x="4907450" y="927598"/>
            <a:ext cx="3565392" cy="4216266"/>
          </a:xfrm>
          <a:custGeom>
            <a:rect b="b" l="l" r="r" t="t"/>
            <a:pathLst>
              <a:path extrusionOk="0" h="1974832" w="1669973">
                <a:moveTo>
                  <a:pt x="0" y="0"/>
                </a:moveTo>
                <a:lnTo>
                  <a:pt x="1669973" y="0"/>
                </a:lnTo>
                <a:lnTo>
                  <a:pt x="1669973" y="1974833"/>
                </a:lnTo>
                <a:lnTo>
                  <a:pt x="0" y="1974833"/>
                </a:lnTo>
                <a:lnTo>
                  <a:pt x="0" y="0"/>
                </a:lnTo>
                <a:close/>
              </a:path>
            </a:pathLst>
          </a:custGeom>
          <a:blipFill rotWithShape="1">
            <a:blip r:embed="rId3">
              <a:alphaModFix/>
            </a:blip>
            <a:stretch>
              <a:fillRect b="-709" l="0" r="0" t="-709"/>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pic>
        <p:nvPicPr>
          <p:cNvPr id="38" name="Google Shape;38;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 name="Google Shape;39;p5"/>
          <p:cNvSpPr txBox="1"/>
          <p:nvPr>
            <p:ph type="title"/>
          </p:nvPr>
        </p:nvSpPr>
        <p:spPr>
          <a:xfrm>
            <a:off x="1969200" y="749825"/>
            <a:ext cx="5205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5"/>
          <p:cNvSpPr txBox="1"/>
          <p:nvPr>
            <p:ph idx="1" type="body"/>
          </p:nvPr>
        </p:nvSpPr>
        <p:spPr>
          <a:xfrm>
            <a:off x="973375" y="1993500"/>
            <a:ext cx="3461400" cy="2575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952600" y="1993375"/>
            <a:ext cx="3519900" cy="2575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p:nvPr>
            <p:ph idx="2" type="pic"/>
          </p:nvPr>
        </p:nvSpPr>
        <p:spPr>
          <a:xfrm>
            <a:off x="-7775" y="3900"/>
            <a:ext cx="9144000" cy="5143500"/>
          </a:xfrm>
          <a:prstGeom prst="rect">
            <a:avLst/>
          </a:prstGeom>
          <a:noFill/>
          <a:ln>
            <a:noFill/>
          </a:ln>
        </p:spPr>
      </p:sp>
      <p:sp>
        <p:nvSpPr>
          <p:cNvPr id="45" name="Google Shape;45;p6"/>
          <p:cNvSpPr/>
          <p:nvPr/>
        </p:nvSpPr>
        <p:spPr>
          <a:xfrm>
            <a:off x="132474" y="-152400"/>
            <a:ext cx="3527657" cy="1816744"/>
          </a:xfrm>
          <a:custGeom>
            <a:rect b="b" l="l" r="r" t="t"/>
            <a:pathLst>
              <a:path extrusionOk="0" h="1181622" w="2294411">
                <a:moveTo>
                  <a:pt x="0" y="0"/>
                </a:moveTo>
                <a:lnTo>
                  <a:pt x="2294411" y="0"/>
                </a:lnTo>
                <a:lnTo>
                  <a:pt x="2294411" y="1181622"/>
                </a:lnTo>
                <a:lnTo>
                  <a:pt x="0" y="1181622"/>
                </a:lnTo>
                <a:lnTo>
                  <a:pt x="0" y="0"/>
                </a:lnTo>
                <a:close/>
              </a:path>
            </a:pathLst>
          </a:custGeom>
          <a:blipFill rotWithShape="1">
            <a:blip r:embed="rId2">
              <a:alphaModFix/>
            </a:blip>
            <a:stretch>
              <a:fillRect b="0" l="0" r="0" t="0"/>
            </a:stretch>
          </a:blipFill>
          <a:ln>
            <a:noFill/>
          </a:ln>
        </p:spPr>
      </p:sp>
      <p:sp>
        <p:nvSpPr>
          <p:cNvPr id="46" name="Google Shape;46;p6"/>
          <p:cNvSpPr txBox="1"/>
          <p:nvPr>
            <p:ph type="title"/>
          </p:nvPr>
        </p:nvSpPr>
        <p:spPr>
          <a:xfrm>
            <a:off x="311702" y="235550"/>
            <a:ext cx="3169200" cy="782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7" name="Google Shape;4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pic>
        <p:nvPicPr>
          <p:cNvPr id="49" name="Google Shape;49;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1" name="Google Shape;5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7"/>
          <p:cNvSpPr/>
          <p:nvPr/>
        </p:nvSpPr>
        <p:spPr>
          <a:xfrm>
            <a:off x="4769764" y="12"/>
            <a:ext cx="3917933" cy="5615083"/>
          </a:xfrm>
          <a:custGeom>
            <a:rect b="b" l="l" r="r" t="t"/>
            <a:pathLst>
              <a:path extrusionOk="0" h="3961258" w="3134346">
                <a:moveTo>
                  <a:pt x="0" y="0"/>
                </a:moveTo>
                <a:lnTo>
                  <a:pt x="3134346" y="0"/>
                </a:lnTo>
                <a:lnTo>
                  <a:pt x="3134346" y="3961259"/>
                </a:lnTo>
                <a:lnTo>
                  <a:pt x="0" y="396125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43016" l="80297" r="0" t="0"/>
          <a:stretch/>
        </p:blipFill>
        <p:spPr>
          <a:xfrm>
            <a:off x="7342425" y="0"/>
            <a:ext cx="1801573" cy="2930975"/>
          </a:xfrm>
          <a:prstGeom prst="rect">
            <a:avLst/>
          </a:prstGeom>
          <a:noFill/>
          <a:ln>
            <a:noFill/>
          </a:ln>
        </p:spPr>
      </p:pic>
      <p:pic>
        <p:nvPicPr>
          <p:cNvPr id="55" name="Google Shape;55;p8"/>
          <p:cNvPicPr preferRelativeResize="0"/>
          <p:nvPr/>
        </p:nvPicPr>
        <p:blipFill rotWithShape="1">
          <a:blip r:embed="rId2">
            <a:alphaModFix/>
          </a:blip>
          <a:srcRect b="0" l="0" r="84701" t="49333"/>
          <a:stretch/>
        </p:blipFill>
        <p:spPr>
          <a:xfrm flipH="1" rot="10800000">
            <a:off x="-75" y="2535424"/>
            <a:ext cx="1398899" cy="2606001"/>
          </a:xfrm>
          <a:prstGeom prst="rect">
            <a:avLst/>
          </a:prstGeom>
          <a:noFill/>
          <a:ln>
            <a:noFill/>
          </a:ln>
        </p:spPr>
      </p:pic>
      <p:sp>
        <p:nvSpPr>
          <p:cNvPr id="56" name="Google Shape;5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8" name="Google Shape;5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9" name="Google Shape;5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0" name="Google Shape;6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9"/>
          <p:cNvSpPr/>
          <p:nvPr/>
        </p:nvSpPr>
        <p:spPr>
          <a:xfrm rot="1964114">
            <a:off x="5834278" y="2136444"/>
            <a:ext cx="3702097" cy="3180317"/>
          </a:xfrm>
          <a:custGeom>
            <a:rect b="b" l="l" r="r" t="t"/>
            <a:pathLst>
              <a:path extrusionOk="0" h="2949214" w="3068103">
                <a:moveTo>
                  <a:pt x="0" y="0"/>
                </a:moveTo>
                <a:lnTo>
                  <a:pt x="3068103" y="0"/>
                </a:lnTo>
                <a:lnTo>
                  <a:pt x="3068103" y="2949214"/>
                </a:lnTo>
                <a:lnTo>
                  <a:pt x="0" y="2949214"/>
                </a:lnTo>
                <a:lnTo>
                  <a:pt x="0" y="0"/>
                </a:lnTo>
                <a:close/>
              </a:path>
            </a:pathLst>
          </a:custGeom>
          <a:blipFill rotWithShape="1">
            <a:blip r:embed="rId2">
              <a:alphaModFix/>
            </a:blip>
            <a:stretch>
              <a:fillRect b="0" l="0" r="0" t="0"/>
            </a:stretch>
          </a:blipFill>
          <a:ln>
            <a:noFill/>
          </a:ln>
        </p:spPr>
      </p:sp>
      <p:sp>
        <p:nvSpPr>
          <p:cNvPr id="63" name="Google Shape;6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4" name="Google Shape;6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5" name="Google Shape;65;p9"/>
          <p:cNvSpPr/>
          <p:nvPr/>
        </p:nvSpPr>
        <p:spPr>
          <a:xfrm rot="852406">
            <a:off x="71810" y="14521"/>
            <a:ext cx="2313154" cy="2228066"/>
          </a:xfrm>
          <a:custGeom>
            <a:rect b="b" l="l" r="r" t="t"/>
            <a:pathLst>
              <a:path extrusionOk="0" h="2870789" w="2838493">
                <a:moveTo>
                  <a:pt x="0" y="0"/>
                </a:moveTo>
                <a:lnTo>
                  <a:pt x="2838493" y="0"/>
                </a:lnTo>
                <a:lnTo>
                  <a:pt x="2838493" y="2870790"/>
                </a:lnTo>
                <a:lnTo>
                  <a:pt x="0" y="2870790"/>
                </a:lnTo>
                <a:lnTo>
                  <a:pt x="0" y="0"/>
                </a:lnTo>
                <a:close/>
              </a:path>
            </a:pathLst>
          </a:custGeom>
          <a:blipFill rotWithShape="1">
            <a:blip r:embed="rId3">
              <a:alphaModFix/>
            </a:blip>
            <a:stretch>
              <a:fillRect b="0" l="0" r="0" t="0"/>
            </a:stretch>
          </a:blipFill>
          <a:ln>
            <a:noFill/>
          </a:ln>
        </p:spPr>
      </p:sp>
      <p:sp>
        <p:nvSpPr>
          <p:cNvPr id="66" name="Google Shape;66;p9"/>
          <p:cNvSpPr/>
          <p:nvPr/>
        </p:nvSpPr>
        <p:spPr>
          <a:xfrm>
            <a:off x="5938231" y="6"/>
            <a:ext cx="2654529" cy="4915794"/>
          </a:xfrm>
          <a:custGeom>
            <a:rect b="b" l="l" r="r" t="t"/>
            <a:pathLst>
              <a:path extrusionOk="0" h="2517692" w="1359554">
                <a:moveTo>
                  <a:pt x="0" y="0"/>
                </a:moveTo>
                <a:lnTo>
                  <a:pt x="1359554" y="0"/>
                </a:lnTo>
                <a:lnTo>
                  <a:pt x="1359554" y="2517692"/>
                </a:lnTo>
                <a:lnTo>
                  <a:pt x="0" y="251769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bril Fatface"/>
              <a:buChar char="●"/>
              <a:defRPr sz="1800">
                <a:solidFill>
                  <a:schemeClr val="dk2"/>
                </a:solidFill>
                <a:latin typeface="Abril Fatface"/>
                <a:ea typeface="Abril Fatface"/>
                <a:cs typeface="Abril Fatface"/>
                <a:sym typeface="Abril Fatface"/>
              </a:defRPr>
            </a:lvl1pPr>
            <a:lvl2pPr indent="-317500" lvl="1" marL="914400">
              <a:lnSpc>
                <a:spcPct val="115000"/>
              </a:lnSpc>
              <a:spcBef>
                <a:spcPts val="0"/>
              </a:spcBef>
              <a:spcAft>
                <a:spcPts val="0"/>
              </a:spcAft>
              <a:buClr>
                <a:schemeClr val="dk2"/>
              </a:buClr>
              <a:buSzPts val="1400"/>
              <a:buFont typeface="Homemade Apple"/>
              <a:buChar char="○"/>
              <a:defRPr>
                <a:solidFill>
                  <a:schemeClr val="dk2"/>
                </a:solidFill>
                <a:latin typeface="Homemade Apple"/>
                <a:ea typeface="Homemade Apple"/>
                <a:cs typeface="Homemade Apple"/>
                <a:sym typeface="Homemade Apple"/>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1.png"/><Relationship Id="rId5"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13.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8.png"/><Relationship Id="rId13" Type="http://schemas.openxmlformats.org/officeDocument/2006/relationships/image" Target="../media/image26.png"/><Relationship Id="rId12"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3.png"/><Relationship Id="rId15" Type="http://schemas.openxmlformats.org/officeDocument/2006/relationships/image" Target="../media/image23.png"/><Relationship Id="rId1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2.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72" name="Shape 72"/>
        <p:cNvGrpSpPr/>
        <p:nvPr/>
      </p:nvGrpSpPr>
      <p:grpSpPr>
        <a:xfrm>
          <a:off x="0" y="0"/>
          <a:ext cx="0" cy="0"/>
          <a:chOff x="0" y="0"/>
          <a:chExt cx="0" cy="0"/>
        </a:xfrm>
      </p:grpSpPr>
      <p:pic>
        <p:nvPicPr>
          <p:cNvPr id="73" name="Google Shape;73;p11"/>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1"/>
          <p:cNvSpPr/>
          <p:nvPr/>
        </p:nvSpPr>
        <p:spPr>
          <a:xfrm>
            <a:off x="132743" y="45109"/>
            <a:ext cx="3998410" cy="5053283"/>
          </a:xfrm>
          <a:custGeom>
            <a:rect b="b" l="l" r="r" t="t"/>
            <a:pathLst>
              <a:path extrusionOk="0" h="10106565" w="7996819">
                <a:moveTo>
                  <a:pt x="0" y="0"/>
                </a:moveTo>
                <a:lnTo>
                  <a:pt x="7996819" y="0"/>
                </a:lnTo>
                <a:lnTo>
                  <a:pt x="7996819" y="10106564"/>
                </a:lnTo>
                <a:lnTo>
                  <a:pt x="0" y="10106564"/>
                </a:lnTo>
                <a:lnTo>
                  <a:pt x="0" y="0"/>
                </a:lnTo>
                <a:close/>
              </a:path>
            </a:pathLst>
          </a:custGeom>
          <a:blipFill rotWithShape="1">
            <a:blip r:embed="rId4">
              <a:alphaModFix/>
            </a:blip>
            <a:stretch>
              <a:fillRect b="0" l="0" r="0" t="0"/>
            </a:stretch>
          </a:blipFill>
          <a:ln>
            <a:noFill/>
          </a:ln>
        </p:spPr>
      </p:sp>
      <p:sp>
        <p:nvSpPr>
          <p:cNvPr id="75" name="Google Shape;75;p11"/>
          <p:cNvSpPr txBox="1"/>
          <p:nvPr/>
        </p:nvSpPr>
        <p:spPr>
          <a:xfrm>
            <a:off x="3885143" y="2147528"/>
            <a:ext cx="4035000" cy="985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6400" u="none" cap="none" strike="noStrike">
                <a:solidFill>
                  <a:srgbClr val="000000"/>
                </a:solidFill>
                <a:latin typeface="Abril Fatface"/>
                <a:ea typeface="Abril Fatface"/>
                <a:cs typeface="Abril Fatface"/>
                <a:sym typeface="Abril Fatface"/>
              </a:rPr>
              <a:t>Tango Day</a:t>
            </a:r>
            <a:endParaRPr sz="700"/>
          </a:p>
        </p:txBody>
      </p:sp>
      <p:sp>
        <p:nvSpPr>
          <p:cNvPr id="76" name="Google Shape;76;p11"/>
          <p:cNvSpPr txBox="1"/>
          <p:nvPr/>
        </p:nvSpPr>
        <p:spPr>
          <a:xfrm>
            <a:off x="3885152" y="1415175"/>
            <a:ext cx="4035000" cy="800400"/>
          </a:xfrm>
          <a:prstGeom prst="rect">
            <a:avLst/>
          </a:prstGeom>
          <a:noFill/>
          <a:ln>
            <a:noFill/>
          </a:ln>
        </p:spPr>
        <p:txBody>
          <a:bodyPr anchorCtr="0" anchor="t" bIns="0" lIns="0" spcFirstLastPara="1" rIns="0" wrap="square" tIns="0">
            <a:spAutoFit/>
          </a:bodyPr>
          <a:lstStyle/>
          <a:p>
            <a:pPr indent="0" lvl="0" marL="0" marR="0" rtl="0" algn="ctr">
              <a:lnSpc>
                <a:spcPct val="250004"/>
              </a:lnSpc>
              <a:spcBef>
                <a:spcPts val="0"/>
              </a:spcBef>
              <a:spcAft>
                <a:spcPts val="0"/>
              </a:spcAft>
              <a:buNone/>
            </a:pPr>
            <a:r>
              <a:rPr b="0" i="0" lang="en" sz="5200" u="none" cap="none" strike="noStrike">
                <a:solidFill>
                  <a:srgbClr val="B14B43"/>
                </a:solidFill>
                <a:latin typeface="Homemade Apple"/>
                <a:ea typeface="Homemade Apple"/>
                <a:cs typeface="Homemade Apple"/>
                <a:sym typeface="Homemade Apple"/>
              </a:rPr>
              <a:t>National</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65" name="Shape 165"/>
        <p:cNvGrpSpPr/>
        <p:nvPr/>
      </p:nvGrpSpPr>
      <p:grpSpPr>
        <a:xfrm>
          <a:off x="0" y="0"/>
          <a:ext cx="0" cy="0"/>
          <a:chOff x="0" y="0"/>
          <a:chExt cx="0" cy="0"/>
        </a:xfrm>
      </p:grpSpPr>
      <p:pic>
        <p:nvPicPr>
          <p:cNvPr id="166" name="Google Shape;166;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7" name="Google Shape;167;p20"/>
          <p:cNvSpPr/>
          <p:nvPr/>
        </p:nvSpPr>
        <p:spPr>
          <a:xfrm>
            <a:off x="-647566" y="126844"/>
            <a:ext cx="3127613" cy="6208661"/>
          </a:xfrm>
          <a:custGeom>
            <a:rect b="b" l="l" r="r" t="t"/>
            <a:pathLst>
              <a:path extrusionOk="0" h="12417322" w="6255226">
                <a:moveTo>
                  <a:pt x="0" y="0"/>
                </a:moveTo>
                <a:lnTo>
                  <a:pt x="6255226" y="0"/>
                </a:lnTo>
                <a:lnTo>
                  <a:pt x="6255226" y="12417322"/>
                </a:lnTo>
                <a:lnTo>
                  <a:pt x="0" y="12417322"/>
                </a:lnTo>
                <a:lnTo>
                  <a:pt x="0" y="0"/>
                </a:lnTo>
                <a:close/>
              </a:path>
            </a:pathLst>
          </a:custGeom>
          <a:blipFill rotWithShape="1">
            <a:blip r:embed="rId4">
              <a:alphaModFix/>
            </a:blip>
            <a:stretch>
              <a:fillRect b="0" l="0" r="0" t="0"/>
            </a:stretch>
          </a:blipFill>
          <a:ln>
            <a:noFill/>
          </a:ln>
        </p:spPr>
      </p:sp>
      <p:sp>
        <p:nvSpPr>
          <p:cNvPr id="168" name="Google Shape;168;p20"/>
          <p:cNvSpPr/>
          <p:nvPr/>
        </p:nvSpPr>
        <p:spPr>
          <a:xfrm>
            <a:off x="6579951" y="0"/>
            <a:ext cx="3043818" cy="7078647"/>
          </a:xfrm>
          <a:custGeom>
            <a:rect b="b" l="l" r="r" t="t"/>
            <a:pathLst>
              <a:path extrusionOk="0" h="14157294" w="6087636">
                <a:moveTo>
                  <a:pt x="0" y="0"/>
                </a:moveTo>
                <a:lnTo>
                  <a:pt x="6087637" y="0"/>
                </a:lnTo>
                <a:lnTo>
                  <a:pt x="6087637" y="14157294"/>
                </a:lnTo>
                <a:lnTo>
                  <a:pt x="0" y="14157294"/>
                </a:lnTo>
                <a:lnTo>
                  <a:pt x="0" y="0"/>
                </a:lnTo>
                <a:close/>
              </a:path>
            </a:pathLst>
          </a:custGeom>
          <a:blipFill rotWithShape="1">
            <a:blip r:embed="rId5">
              <a:alphaModFix/>
            </a:blip>
            <a:stretch>
              <a:fillRect b="0" l="0" r="0" t="0"/>
            </a:stretch>
          </a:blipFill>
          <a:ln>
            <a:noFill/>
          </a:ln>
        </p:spPr>
      </p:sp>
      <p:sp>
        <p:nvSpPr>
          <p:cNvPr id="169" name="Google Shape;169;p20"/>
          <p:cNvSpPr txBox="1"/>
          <p:nvPr/>
        </p:nvSpPr>
        <p:spPr>
          <a:xfrm>
            <a:off x="2480047" y="1976860"/>
            <a:ext cx="4183908"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Heading Here</a:t>
            </a:r>
            <a:endParaRPr sz="700"/>
          </a:p>
        </p:txBody>
      </p:sp>
      <p:sp>
        <p:nvSpPr>
          <p:cNvPr id="170" name="Google Shape;170;p20"/>
          <p:cNvSpPr txBox="1"/>
          <p:nvPr/>
        </p:nvSpPr>
        <p:spPr>
          <a:xfrm>
            <a:off x="2480047" y="3098542"/>
            <a:ext cx="4183908" cy="3154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Elaborate on what you</a:t>
            </a:r>
            <a:endParaRPr sz="700"/>
          </a:p>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want to discuss. </a:t>
            </a:r>
            <a:endParaRPr sz="700"/>
          </a:p>
        </p:txBody>
      </p:sp>
      <p:sp>
        <p:nvSpPr>
          <p:cNvPr id="171" name="Google Shape;171;p20"/>
          <p:cNvSpPr txBox="1"/>
          <p:nvPr/>
        </p:nvSpPr>
        <p:spPr>
          <a:xfrm>
            <a:off x="3940541" y="1448503"/>
            <a:ext cx="1262918" cy="618845"/>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Write a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75" name="Shape 175"/>
        <p:cNvGrpSpPr/>
        <p:nvPr/>
      </p:nvGrpSpPr>
      <p:grpSpPr>
        <a:xfrm>
          <a:off x="0" y="0"/>
          <a:ext cx="0" cy="0"/>
          <a:chOff x="0" y="0"/>
          <a:chExt cx="0" cy="0"/>
        </a:xfrm>
      </p:grpSpPr>
      <p:pic>
        <p:nvPicPr>
          <p:cNvPr id="176" name="Google Shape;176;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7" name="Google Shape;177;p21"/>
          <p:cNvSpPr/>
          <p:nvPr/>
        </p:nvSpPr>
        <p:spPr>
          <a:xfrm>
            <a:off x="3104824" y="1419245"/>
            <a:ext cx="2520902" cy="3525737"/>
          </a:xfrm>
          <a:custGeom>
            <a:rect b="b" l="l" r="r" t="t"/>
            <a:pathLst>
              <a:path extrusionOk="0" h="7051474" w="5041804">
                <a:moveTo>
                  <a:pt x="0" y="0"/>
                </a:moveTo>
                <a:lnTo>
                  <a:pt x="5041804" y="0"/>
                </a:lnTo>
                <a:lnTo>
                  <a:pt x="5041804" y="7051475"/>
                </a:lnTo>
                <a:lnTo>
                  <a:pt x="0" y="7051475"/>
                </a:lnTo>
                <a:lnTo>
                  <a:pt x="0" y="0"/>
                </a:lnTo>
                <a:close/>
              </a:path>
            </a:pathLst>
          </a:custGeom>
          <a:blipFill rotWithShape="1">
            <a:blip r:embed="rId4">
              <a:alphaModFix/>
            </a:blip>
            <a:stretch>
              <a:fillRect b="0" l="0" r="0" t="0"/>
            </a:stretch>
          </a:blipFill>
          <a:ln>
            <a:noFill/>
          </a:ln>
        </p:spPr>
      </p:sp>
      <p:sp>
        <p:nvSpPr>
          <p:cNvPr id="178" name="Google Shape;178;p21"/>
          <p:cNvSpPr txBox="1"/>
          <p:nvPr/>
        </p:nvSpPr>
        <p:spPr>
          <a:xfrm>
            <a:off x="634400" y="2060015"/>
            <a:ext cx="1920600" cy="338700"/>
          </a:xfrm>
          <a:prstGeom prst="rect">
            <a:avLst/>
          </a:prstGeom>
          <a:noFill/>
          <a:ln>
            <a:noFill/>
          </a:ln>
        </p:spPr>
        <p:txBody>
          <a:bodyPr anchorCtr="0" anchor="t" bIns="0" lIns="0" spcFirstLastPara="1" rIns="0" wrap="square" tIns="0">
            <a:spAutoFit/>
          </a:bodyPr>
          <a:lstStyle/>
          <a:p>
            <a:pPr indent="0" lvl="0" marL="0" marR="0" rtl="0" algn="l">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Fact one</a:t>
            </a:r>
            <a:endParaRPr sz="700"/>
          </a:p>
        </p:txBody>
      </p:sp>
      <p:sp>
        <p:nvSpPr>
          <p:cNvPr id="179" name="Google Shape;179;p21"/>
          <p:cNvSpPr txBox="1"/>
          <p:nvPr/>
        </p:nvSpPr>
        <p:spPr>
          <a:xfrm>
            <a:off x="1430409" y="332259"/>
            <a:ext cx="6283182"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Facts About Tango</a:t>
            </a:r>
            <a:endParaRPr sz="700"/>
          </a:p>
        </p:txBody>
      </p:sp>
      <p:sp>
        <p:nvSpPr>
          <p:cNvPr id="180" name="Google Shape;180;p21"/>
          <p:cNvSpPr txBox="1"/>
          <p:nvPr/>
        </p:nvSpPr>
        <p:spPr>
          <a:xfrm>
            <a:off x="634400" y="2745781"/>
            <a:ext cx="1469260" cy="315468"/>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Write down a short</a:t>
            </a:r>
            <a:endParaRPr sz="700"/>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fact about Tango</a:t>
            </a:r>
            <a:endParaRPr sz="700"/>
          </a:p>
        </p:txBody>
      </p:sp>
      <p:sp>
        <p:nvSpPr>
          <p:cNvPr id="181" name="Google Shape;181;p21"/>
          <p:cNvSpPr txBox="1"/>
          <p:nvPr/>
        </p:nvSpPr>
        <p:spPr>
          <a:xfrm>
            <a:off x="634400" y="3664112"/>
            <a:ext cx="2012100" cy="338700"/>
          </a:xfrm>
          <a:prstGeom prst="rect">
            <a:avLst/>
          </a:prstGeom>
          <a:noFill/>
          <a:ln>
            <a:noFill/>
          </a:ln>
        </p:spPr>
        <p:txBody>
          <a:bodyPr anchorCtr="0" anchor="t" bIns="0" lIns="0" spcFirstLastPara="1" rIns="0" wrap="square" tIns="0">
            <a:spAutoFit/>
          </a:bodyPr>
          <a:lstStyle/>
          <a:p>
            <a:pPr indent="0" lvl="0" marL="0" marR="0" rtl="0" algn="l">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Fact two</a:t>
            </a:r>
            <a:endParaRPr sz="700"/>
          </a:p>
        </p:txBody>
      </p:sp>
      <p:sp>
        <p:nvSpPr>
          <p:cNvPr id="182" name="Google Shape;182;p21"/>
          <p:cNvSpPr txBox="1"/>
          <p:nvPr/>
        </p:nvSpPr>
        <p:spPr>
          <a:xfrm>
            <a:off x="634400" y="4151757"/>
            <a:ext cx="1469260" cy="477393"/>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Write down a short</a:t>
            </a:r>
            <a:endParaRPr sz="700"/>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fact about Tango</a:t>
            </a:r>
            <a:endParaRPr sz="700"/>
          </a:p>
          <a:p>
            <a:pPr indent="0" lvl="0" marL="0" marR="0" rtl="0" algn="l">
              <a:lnSpc>
                <a:spcPct val="144000"/>
              </a:lnSpc>
              <a:spcBef>
                <a:spcPts val="0"/>
              </a:spcBef>
              <a:spcAft>
                <a:spcPts val="0"/>
              </a:spcAft>
              <a:buNone/>
            </a:pPr>
            <a:r>
              <a:t/>
            </a:r>
            <a:endParaRPr b="0" i="0" sz="900" u="none" cap="none" strike="noStrike">
              <a:solidFill>
                <a:srgbClr val="493F31"/>
              </a:solidFill>
              <a:latin typeface="Libre Baskerville"/>
              <a:ea typeface="Libre Baskerville"/>
              <a:cs typeface="Libre Baskerville"/>
              <a:sym typeface="Libre Baskerville"/>
            </a:endParaRPr>
          </a:p>
        </p:txBody>
      </p:sp>
      <p:sp>
        <p:nvSpPr>
          <p:cNvPr id="183" name="Google Shape;183;p21"/>
          <p:cNvSpPr txBox="1"/>
          <p:nvPr/>
        </p:nvSpPr>
        <p:spPr>
          <a:xfrm>
            <a:off x="6310045" y="2060015"/>
            <a:ext cx="2269500" cy="338700"/>
          </a:xfrm>
          <a:prstGeom prst="rect">
            <a:avLst/>
          </a:prstGeom>
          <a:noFill/>
          <a:ln>
            <a:noFill/>
          </a:ln>
        </p:spPr>
        <p:txBody>
          <a:bodyPr anchorCtr="0" anchor="t" bIns="0" lIns="0" spcFirstLastPara="1" rIns="0" wrap="square" tIns="0">
            <a:spAutoFit/>
          </a:bodyPr>
          <a:lstStyle/>
          <a:p>
            <a:pPr indent="0" lvl="0" marL="0" marR="0" rtl="0" algn="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Fact three</a:t>
            </a:r>
            <a:endParaRPr sz="700"/>
          </a:p>
        </p:txBody>
      </p:sp>
      <p:sp>
        <p:nvSpPr>
          <p:cNvPr id="184" name="Google Shape;184;p21"/>
          <p:cNvSpPr txBox="1"/>
          <p:nvPr/>
        </p:nvSpPr>
        <p:spPr>
          <a:xfrm>
            <a:off x="7110145" y="2547661"/>
            <a:ext cx="1469260" cy="477393"/>
          </a:xfrm>
          <a:prstGeom prst="rect">
            <a:avLst/>
          </a:prstGeom>
          <a:noFill/>
          <a:ln>
            <a:noFill/>
          </a:ln>
        </p:spPr>
        <p:txBody>
          <a:bodyPr anchorCtr="0" anchor="t" bIns="0" lIns="0" spcFirstLastPara="1" rIns="0" wrap="square" tIns="0">
            <a:spAutoFit/>
          </a:bodyPr>
          <a:lstStyle/>
          <a:p>
            <a:pPr indent="0" lvl="0" marL="0" marR="0" rtl="0" algn="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Write down a short</a:t>
            </a:r>
            <a:endParaRPr sz="700"/>
          </a:p>
          <a:p>
            <a:pPr indent="0" lvl="0" marL="0" marR="0" rtl="0" algn="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fact about Tango</a:t>
            </a:r>
            <a:endParaRPr sz="700"/>
          </a:p>
          <a:p>
            <a:pPr indent="0" lvl="0" marL="0" marR="0" rtl="0" algn="r">
              <a:lnSpc>
                <a:spcPct val="144000"/>
              </a:lnSpc>
              <a:spcBef>
                <a:spcPts val="0"/>
              </a:spcBef>
              <a:spcAft>
                <a:spcPts val="0"/>
              </a:spcAft>
              <a:buNone/>
            </a:pPr>
            <a:r>
              <a:t/>
            </a:r>
            <a:endParaRPr b="0" i="0" sz="900" u="none" cap="none" strike="noStrike">
              <a:solidFill>
                <a:srgbClr val="493F31"/>
              </a:solidFill>
              <a:latin typeface="Libre Baskerville"/>
              <a:ea typeface="Libre Baskerville"/>
              <a:cs typeface="Libre Baskerville"/>
              <a:sym typeface="Libre Baskerville"/>
            </a:endParaRPr>
          </a:p>
        </p:txBody>
      </p:sp>
      <p:sp>
        <p:nvSpPr>
          <p:cNvPr id="185" name="Google Shape;185;p21"/>
          <p:cNvSpPr txBox="1"/>
          <p:nvPr/>
        </p:nvSpPr>
        <p:spPr>
          <a:xfrm>
            <a:off x="6386245" y="3664112"/>
            <a:ext cx="2193300" cy="338700"/>
          </a:xfrm>
          <a:prstGeom prst="rect">
            <a:avLst/>
          </a:prstGeom>
          <a:noFill/>
          <a:ln>
            <a:noFill/>
          </a:ln>
        </p:spPr>
        <p:txBody>
          <a:bodyPr anchorCtr="0" anchor="t" bIns="0" lIns="0" spcFirstLastPara="1" rIns="0" wrap="square" tIns="0">
            <a:spAutoFit/>
          </a:bodyPr>
          <a:lstStyle/>
          <a:p>
            <a:pPr indent="0" lvl="0" marL="0" marR="0" rtl="0" algn="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Fact three</a:t>
            </a:r>
            <a:endParaRPr sz="700"/>
          </a:p>
        </p:txBody>
      </p:sp>
      <p:sp>
        <p:nvSpPr>
          <p:cNvPr id="186" name="Google Shape;186;p21"/>
          <p:cNvSpPr txBox="1"/>
          <p:nvPr/>
        </p:nvSpPr>
        <p:spPr>
          <a:xfrm>
            <a:off x="7110145" y="4151757"/>
            <a:ext cx="1469260" cy="477393"/>
          </a:xfrm>
          <a:prstGeom prst="rect">
            <a:avLst/>
          </a:prstGeom>
          <a:noFill/>
          <a:ln>
            <a:noFill/>
          </a:ln>
        </p:spPr>
        <p:txBody>
          <a:bodyPr anchorCtr="0" anchor="t" bIns="0" lIns="0" spcFirstLastPara="1" rIns="0" wrap="square" tIns="0">
            <a:spAutoFit/>
          </a:bodyPr>
          <a:lstStyle/>
          <a:p>
            <a:pPr indent="0" lvl="0" marL="0" marR="0" rtl="0" algn="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Write down a short</a:t>
            </a:r>
            <a:endParaRPr sz="700"/>
          </a:p>
          <a:p>
            <a:pPr indent="0" lvl="0" marL="0" marR="0" rtl="0" algn="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fact about Tango</a:t>
            </a:r>
            <a:endParaRPr sz="700"/>
          </a:p>
          <a:p>
            <a:pPr indent="0" lvl="0" marL="0" marR="0" rtl="0" algn="r">
              <a:lnSpc>
                <a:spcPct val="144000"/>
              </a:lnSpc>
              <a:spcBef>
                <a:spcPts val="0"/>
              </a:spcBef>
              <a:spcAft>
                <a:spcPts val="0"/>
              </a:spcAft>
              <a:buNone/>
            </a:pPr>
            <a:r>
              <a:t/>
            </a:r>
            <a:endParaRPr b="0" i="0" sz="900" u="none" cap="none" strike="noStrike">
              <a:solidFill>
                <a:srgbClr val="493F3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90" name="Shape 190"/>
        <p:cNvGrpSpPr/>
        <p:nvPr/>
      </p:nvGrpSpPr>
      <p:grpSpPr>
        <a:xfrm>
          <a:off x="0" y="0"/>
          <a:ext cx="0" cy="0"/>
          <a:chOff x="0" y="0"/>
          <a:chExt cx="0" cy="0"/>
        </a:xfrm>
      </p:grpSpPr>
      <p:pic>
        <p:nvPicPr>
          <p:cNvPr id="191" name="Google Shape;191;p22"/>
          <p:cNvPicPr preferRelativeResize="0"/>
          <p:nvPr/>
        </p:nvPicPr>
        <p:blipFill rotWithShape="1">
          <a:blip r:embed="rId3">
            <a:alphaModFix/>
          </a:blip>
          <a:srcRect b="3489" l="21777" r="0" t="2464"/>
          <a:stretch/>
        </p:blipFill>
        <p:spPr>
          <a:xfrm>
            <a:off x="0" y="0"/>
            <a:ext cx="4831098" cy="5143501"/>
          </a:xfrm>
          <a:prstGeom prst="rect">
            <a:avLst/>
          </a:prstGeom>
          <a:noFill/>
          <a:ln>
            <a:noFill/>
          </a:ln>
        </p:spPr>
      </p:pic>
      <p:pic>
        <p:nvPicPr>
          <p:cNvPr id="192" name="Google Shape;192;p22"/>
          <p:cNvPicPr preferRelativeResize="0"/>
          <p:nvPr/>
        </p:nvPicPr>
        <p:blipFill rotWithShape="1">
          <a:blip r:embed="rId4">
            <a:alphaModFix/>
          </a:blip>
          <a:srcRect b="0" l="40152" r="0" t="0"/>
          <a:stretch/>
        </p:blipFill>
        <p:spPr>
          <a:xfrm>
            <a:off x="3671625" y="0"/>
            <a:ext cx="5472374" cy="5143500"/>
          </a:xfrm>
          <a:prstGeom prst="rect">
            <a:avLst/>
          </a:prstGeom>
          <a:noFill/>
          <a:ln>
            <a:noFill/>
          </a:ln>
        </p:spPr>
      </p:pic>
      <p:sp>
        <p:nvSpPr>
          <p:cNvPr id="193" name="Google Shape;193;p22"/>
          <p:cNvSpPr txBox="1"/>
          <p:nvPr/>
        </p:nvSpPr>
        <p:spPr>
          <a:xfrm>
            <a:off x="4507772" y="2290763"/>
            <a:ext cx="1913856" cy="618845"/>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Recognition</a:t>
            </a:r>
            <a:endParaRPr sz="700"/>
          </a:p>
        </p:txBody>
      </p:sp>
      <p:sp>
        <p:nvSpPr>
          <p:cNvPr id="194" name="Google Shape;194;p22"/>
          <p:cNvSpPr txBox="1"/>
          <p:nvPr/>
        </p:nvSpPr>
        <p:spPr>
          <a:xfrm>
            <a:off x="6686224" y="2290763"/>
            <a:ext cx="1913856" cy="618845"/>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Festivals</a:t>
            </a:r>
            <a:endParaRPr sz="700"/>
          </a:p>
        </p:txBody>
      </p:sp>
      <p:sp>
        <p:nvSpPr>
          <p:cNvPr id="195" name="Google Shape;195;p22"/>
          <p:cNvSpPr txBox="1"/>
          <p:nvPr/>
        </p:nvSpPr>
        <p:spPr>
          <a:xfrm>
            <a:off x="4692649" y="3081057"/>
            <a:ext cx="1544102" cy="16108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UNESCO recognized tango as Intangible Cultural Heritage of Humanity in 2009, acknowledging its significance in preserving cultural diversity and promoting mutual understanding.</a:t>
            </a:r>
            <a:endParaRPr sz="700"/>
          </a:p>
        </p:txBody>
      </p:sp>
      <p:sp>
        <p:nvSpPr>
          <p:cNvPr id="196" name="Google Shape;196;p22"/>
          <p:cNvSpPr txBox="1"/>
          <p:nvPr/>
        </p:nvSpPr>
        <p:spPr>
          <a:xfrm>
            <a:off x="6871100" y="3081057"/>
            <a:ext cx="1544102" cy="1448943"/>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has spread to over 70 countries, where enthusiasts gather for festivals, workshops, and performances, celebrating its rich history and passionate expression.</a:t>
            </a:r>
            <a:endParaRPr sz="700"/>
          </a:p>
        </p:txBody>
      </p:sp>
      <p:sp>
        <p:nvSpPr>
          <p:cNvPr id="197" name="Google Shape;197;p22"/>
          <p:cNvSpPr txBox="1"/>
          <p:nvPr/>
        </p:nvSpPr>
        <p:spPr>
          <a:xfrm>
            <a:off x="4657930" y="582060"/>
            <a:ext cx="3791992"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Global Impact</a:t>
            </a:r>
            <a:endParaRPr sz="700"/>
          </a:p>
        </p:txBody>
      </p:sp>
      <p:sp>
        <p:nvSpPr>
          <p:cNvPr id="198" name="Google Shape;198;p22"/>
          <p:cNvSpPr txBox="1"/>
          <p:nvPr/>
        </p:nvSpPr>
        <p:spPr>
          <a:xfrm>
            <a:off x="4893783" y="1675762"/>
            <a:ext cx="3320285" cy="3154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Tango's global impact is profound, transcending borders and captivating audiences worldwide</a:t>
            </a:r>
            <a:endParaRPr sz="700"/>
          </a:p>
        </p:txBody>
      </p:sp>
      <p:pic>
        <p:nvPicPr>
          <p:cNvPr id="199" name="Google Shape;199;p22"/>
          <p:cNvPicPr preferRelativeResize="0"/>
          <p:nvPr/>
        </p:nvPicPr>
        <p:blipFill rotWithShape="1">
          <a:blip r:embed="rId5">
            <a:alphaModFix/>
          </a:blip>
          <a:srcRect b="79312" l="0" r="54701" t="0"/>
          <a:stretch/>
        </p:blipFill>
        <p:spPr>
          <a:xfrm>
            <a:off x="0" y="0"/>
            <a:ext cx="4142027" cy="1064075"/>
          </a:xfrm>
          <a:prstGeom prst="rect">
            <a:avLst/>
          </a:prstGeom>
          <a:noFill/>
          <a:ln>
            <a:noFill/>
          </a:ln>
        </p:spPr>
      </p:pic>
      <p:pic>
        <p:nvPicPr>
          <p:cNvPr id="200" name="Google Shape;200;p22"/>
          <p:cNvPicPr preferRelativeResize="0"/>
          <p:nvPr/>
        </p:nvPicPr>
        <p:blipFill rotWithShape="1">
          <a:blip r:embed="rId5">
            <a:alphaModFix/>
          </a:blip>
          <a:srcRect b="0" l="0" r="85327" t="44536"/>
          <a:stretch/>
        </p:blipFill>
        <p:spPr>
          <a:xfrm>
            <a:off x="0" y="2290775"/>
            <a:ext cx="1341677" cy="2852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04" name="Shape 204"/>
        <p:cNvGrpSpPr/>
        <p:nvPr/>
      </p:nvGrpSpPr>
      <p:grpSpPr>
        <a:xfrm>
          <a:off x="0" y="0"/>
          <a:ext cx="0" cy="0"/>
          <a:chOff x="0" y="0"/>
          <a:chExt cx="0" cy="0"/>
        </a:xfrm>
      </p:grpSpPr>
      <p:pic>
        <p:nvPicPr>
          <p:cNvPr id="205" name="Google Shape;205;p23"/>
          <p:cNvPicPr preferRelativeResize="0"/>
          <p:nvPr/>
        </p:nvPicPr>
        <p:blipFill rotWithShape="1">
          <a:blip r:embed="rId3">
            <a:alphaModFix/>
          </a:blip>
          <a:srcRect b="0" l="0" r="0" t="6112"/>
          <a:stretch/>
        </p:blipFill>
        <p:spPr>
          <a:xfrm>
            <a:off x="0" y="0"/>
            <a:ext cx="9144003" cy="5143501"/>
          </a:xfrm>
          <a:prstGeom prst="rect">
            <a:avLst/>
          </a:prstGeom>
          <a:noFill/>
          <a:ln>
            <a:noFill/>
          </a:ln>
        </p:spPr>
      </p:pic>
      <p:pic>
        <p:nvPicPr>
          <p:cNvPr id="206" name="Google Shape;206;p23"/>
          <p:cNvPicPr preferRelativeResize="0"/>
          <p:nvPr/>
        </p:nvPicPr>
        <p:blipFill rotWithShape="1">
          <a:blip r:embed="rId4">
            <a:alphaModFix/>
          </a:blip>
          <a:srcRect b="43016" l="80297" r="0" t="0"/>
          <a:stretch/>
        </p:blipFill>
        <p:spPr>
          <a:xfrm>
            <a:off x="7342425" y="0"/>
            <a:ext cx="1801573" cy="2930975"/>
          </a:xfrm>
          <a:prstGeom prst="rect">
            <a:avLst/>
          </a:prstGeom>
          <a:noFill/>
          <a:ln>
            <a:noFill/>
          </a:ln>
        </p:spPr>
      </p:pic>
      <p:sp>
        <p:nvSpPr>
          <p:cNvPr id="207" name="Google Shape;207;p23"/>
          <p:cNvSpPr txBox="1"/>
          <p:nvPr/>
        </p:nvSpPr>
        <p:spPr>
          <a:xfrm>
            <a:off x="7500939" y="384340"/>
            <a:ext cx="1285200" cy="5376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A picture is w</a:t>
            </a:r>
            <a:r>
              <a:rPr b="0" i="0" lang="en" sz="900" u="none" cap="none" strike="noStrike">
                <a:solidFill>
                  <a:srgbClr val="493F31"/>
                </a:solidFill>
                <a:latin typeface="Libre Baskerville"/>
                <a:ea typeface="Libre Baskerville"/>
                <a:cs typeface="Libre Baskerville"/>
                <a:sym typeface="Libre Baskerville"/>
              </a:rPr>
              <a:t>o</a:t>
            </a:r>
            <a:r>
              <a:rPr b="0" i="0" lang="en" sz="900" u="none" cap="none" strike="noStrike">
                <a:solidFill>
                  <a:srgbClr val="493F31"/>
                </a:solidFill>
                <a:latin typeface="Libre Baskerville"/>
                <a:ea typeface="Libre Baskerville"/>
                <a:cs typeface="Libre Baskerville"/>
                <a:sym typeface="Libre Baskerville"/>
              </a:rPr>
              <a:t>rth a thousand words</a:t>
            </a:r>
            <a:endParaRPr sz="700"/>
          </a:p>
          <a:p>
            <a:pPr indent="0" lvl="0" marL="0" marR="0" rtl="0" algn="ctr">
              <a:lnSpc>
                <a:spcPct val="144000"/>
              </a:lnSpc>
              <a:spcBef>
                <a:spcPts val="0"/>
              </a:spcBef>
              <a:spcAft>
                <a:spcPts val="0"/>
              </a:spcAft>
              <a:buNone/>
            </a:pPr>
            <a:r>
              <a:t/>
            </a:r>
            <a:endParaRPr b="0" i="0" sz="900" u="none" cap="none" strike="noStrike">
              <a:solidFill>
                <a:srgbClr val="493F31"/>
              </a:solidFill>
              <a:latin typeface="Libre Baskerville"/>
              <a:ea typeface="Libre Baskerville"/>
              <a:cs typeface="Libre Baskerville"/>
              <a:sym typeface="Libre Baskerville"/>
            </a:endParaRPr>
          </a:p>
        </p:txBody>
      </p:sp>
      <p:pic>
        <p:nvPicPr>
          <p:cNvPr id="208" name="Google Shape;208;p23"/>
          <p:cNvPicPr preferRelativeResize="0"/>
          <p:nvPr/>
        </p:nvPicPr>
        <p:blipFill rotWithShape="1">
          <a:blip r:embed="rId4">
            <a:alphaModFix/>
          </a:blip>
          <a:srcRect b="0" l="0" r="84701" t="26242"/>
          <a:stretch/>
        </p:blipFill>
        <p:spPr>
          <a:xfrm>
            <a:off x="-75" y="1349825"/>
            <a:ext cx="1398899" cy="37936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12" name="Shape 212"/>
        <p:cNvGrpSpPr/>
        <p:nvPr/>
      </p:nvGrpSpPr>
      <p:grpSpPr>
        <a:xfrm>
          <a:off x="0" y="0"/>
          <a:ext cx="0" cy="0"/>
          <a:chOff x="0" y="0"/>
          <a:chExt cx="0" cy="0"/>
        </a:xfrm>
      </p:grpSpPr>
      <p:pic>
        <p:nvPicPr>
          <p:cNvPr id="213" name="Google Shape;213;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4" name="Google Shape;214;p24"/>
          <p:cNvSpPr txBox="1"/>
          <p:nvPr/>
        </p:nvSpPr>
        <p:spPr>
          <a:xfrm>
            <a:off x="2552663" y="423863"/>
            <a:ext cx="4038674"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Did you know?</a:t>
            </a:r>
            <a:endParaRPr sz="700"/>
          </a:p>
        </p:txBody>
      </p:sp>
      <p:sp>
        <p:nvSpPr>
          <p:cNvPr id="215" name="Google Shape;215;p24"/>
          <p:cNvSpPr txBox="1"/>
          <p:nvPr/>
        </p:nvSpPr>
        <p:spPr>
          <a:xfrm>
            <a:off x="1302300" y="4007164"/>
            <a:ext cx="2881800" cy="621986"/>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Over 70 countries host tango festivals, demonstrating the universal passion and appreciation for this dance form in celebration of tango's rich heritage.</a:t>
            </a:r>
            <a:endParaRPr sz="700"/>
          </a:p>
        </p:txBody>
      </p:sp>
      <p:sp>
        <p:nvSpPr>
          <p:cNvPr id="216" name="Google Shape;216;p24"/>
          <p:cNvSpPr txBox="1"/>
          <p:nvPr/>
        </p:nvSpPr>
        <p:spPr>
          <a:xfrm>
            <a:off x="5636175" y="4007164"/>
            <a:ext cx="2481750" cy="621986"/>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Approximately 60% of tango dancers worldwide are women, highlighting the significant female presence and contribution to the tango dance scene.</a:t>
            </a:r>
            <a:endParaRPr sz="700"/>
          </a:p>
        </p:txBody>
      </p:sp>
      <p:sp>
        <p:nvSpPr>
          <p:cNvPr id="217" name="Google Shape;217;p24"/>
          <p:cNvSpPr txBox="1"/>
          <p:nvPr/>
        </p:nvSpPr>
        <p:spPr>
          <a:xfrm>
            <a:off x="1379400" y="3383900"/>
            <a:ext cx="28818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Around the Worlrd</a:t>
            </a:r>
            <a:endParaRPr sz="700"/>
          </a:p>
        </p:txBody>
      </p:sp>
      <p:sp>
        <p:nvSpPr>
          <p:cNvPr id="218" name="Google Shape;218;p24"/>
          <p:cNvSpPr txBox="1"/>
          <p:nvPr/>
        </p:nvSpPr>
        <p:spPr>
          <a:xfrm>
            <a:off x="5570581" y="3383896"/>
            <a:ext cx="26130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Female Presence</a:t>
            </a:r>
            <a:endParaRPr sz="700"/>
          </a:p>
        </p:txBody>
      </p:sp>
      <p:pic>
        <p:nvPicPr>
          <p:cNvPr id="219" name="Google Shape;219;p24"/>
          <p:cNvPicPr preferRelativeResize="0"/>
          <p:nvPr/>
        </p:nvPicPr>
        <p:blipFill rotWithShape="1">
          <a:blip r:embed="rId4">
            <a:alphaModFix/>
          </a:blip>
          <a:srcRect b="0" l="0" r="0" t="0"/>
          <a:stretch/>
        </p:blipFill>
        <p:spPr>
          <a:xfrm>
            <a:off x="4878316" y="2021853"/>
            <a:ext cx="3826019" cy="1180079"/>
          </a:xfrm>
          <a:prstGeom prst="rect">
            <a:avLst/>
          </a:prstGeom>
          <a:noFill/>
          <a:ln>
            <a:noFill/>
          </a:ln>
        </p:spPr>
      </p:pic>
      <p:pic>
        <p:nvPicPr>
          <p:cNvPr id="220" name="Google Shape;220;p24"/>
          <p:cNvPicPr preferRelativeResize="0"/>
          <p:nvPr/>
        </p:nvPicPr>
        <p:blipFill rotWithShape="1">
          <a:blip r:embed="rId5">
            <a:alphaModFix/>
          </a:blip>
          <a:srcRect b="0" l="0" r="0" t="0"/>
          <a:stretch/>
        </p:blipFill>
        <p:spPr>
          <a:xfrm>
            <a:off x="1200150" y="1597959"/>
            <a:ext cx="3086100" cy="1800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24" name="Shape 224"/>
        <p:cNvGrpSpPr/>
        <p:nvPr/>
      </p:nvGrpSpPr>
      <p:grpSpPr>
        <a:xfrm>
          <a:off x="0" y="0"/>
          <a:ext cx="0" cy="0"/>
          <a:chOff x="0" y="0"/>
          <a:chExt cx="0" cy="0"/>
        </a:xfrm>
      </p:grpSpPr>
      <p:pic>
        <p:nvPicPr>
          <p:cNvPr id="225" name="Google Shape;225;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6" name="Google Shape;226;p25"/>
          <p:cNvSpPr txBox="1"/>
          <p:nvPr/>
        </p:nvSpPr>
        <p:spPr>
          <a:xfrm>
            <a:off x="1759930" y="423863"/>
            <a:ext cx="5624141"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Famous Tango Songs</a:t>
            </a:r>
            <a:endParaRPr sz="700"/>
          </a:p>
        </p:txBody>
      </p:sp>
      <p:sp>
        <p:nvSpPr>
          <p:cNvPr id="227" name="Google Shape;227;p25"/>
          <p:cNvSpPr txBox="1"/>
          <p:nvPr/>
        </p:nvSpPr>
        <p:spPr>
          <a:xfrm>
            <a:off x="2559677" y="1543050"/>
            <a:ext cx="4024647" cy="153543"/>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Explore the timeless melodies that define the essence of tango.</a:t>
            </a:r>
            <a:endParaRPr sz="700"/>
          </a:p>
        </p:txBody>
      </p:sp>
      <p:sp>
        <p:nvSpPr>
          <p:cNvPr id="228" name="Google Shape;228;p25"/>
          <p:cNvSpPr txBox="1"/>
          <p:nvPr/>
        </p:nvSpPr>
        <p:spPr>
          <a:xfrm>
            <a:off x="972297" y="3229800"/>
            <a:ext cx="1941300" cy="5376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An iconic tango composition by Gerardo Matos Rodríguez, often considered the anthem of tango</a:t>
            </a:r>
            <a:endParaRPr sz="700"/>
          </a:p>
        </p:txBody>
      </p:sp>
      <p:sp>
        <p:nvSpPr>
          <p:cNvPr id="229" name="Google Shape;229;p25"/>
          <p:cNvSpPr txBox="1"/>
          <p:nvPr/>
        </p:nvSpPr>
        <p:spPr>
          <a:xfrm>
            <a:off x="3790100" y="3229800"/>
            <a:ext cx="1779300" cy="5376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A classic tango piece by Ángel Villoldo, known for its lively and rhythmic charm.</a:t>
            </a:r>
            <a:endParaRPr sz="700"/>
          </a:p>
        </p:txBody>
      </p:sp>
      <p:sp>
        <p:nvSpPr>
          <p:cNvPr id="230" name="Google Shape;230;p25"/>
          <p:cNvSpPr txBox="1"/>
          <p:nvPr/>
        </p:nvSpPr>
        <p:spPr>
          <a:xfrm>
            <a:off x="6290683" y="3229800"/>
            <a:ext cx="2186700" cy="5376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Composed by Julio César Sanders, this melancholic tango captures themes of farewell and nostalgia.</a:t>
            </a:r>
            <a:endParaRPr sz="700"/>
          </a:p>
        </p:txBody>
      </p:sp>
      <p:sp>
        <p:nvSpPr>
          <p:cNvPr id="231" name="Google Shape;231;p25"/>
          <p:cNvSpPr txBox="1"/>
          <p:nvPr/>
        </p:nvSpPr>
        <p:spPr>
          <a:xfrm>
            <a:off x="3946100" y="2544016"/>
            <a:ext cx="14673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El Choclo</a:t>
            </a:r>
            <a:endParaRPr sz="700"/>
          </a:p>
        </p:txBody>
      </p:sp>
      <p:sp>
        <p:nvSpPr>
          <p:cNvPr id="232" name="Google Shape;232;p25"/>
          <p:cNvSpPr txBox="1"/>
          <p:nvPr/>
        </p:nvSpPr>
        <p:spPr>
          <a:xfrm>
            <a:off x="6064783" y="2544016"/>
            <a:ext cx="26385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Adiós Muchachos</a:t>
            </a:r>
            <a:endParaRPr sz="700"/>
          </a:p>
        </p:txBody>
      </p:sp>
      <p:sp>
        <p:nvSpPr>
          <p:cNvPr id="233" name="Google Shape;233;p25"/>
          <p:cNvSpPr txBox="1"/>
          <p:nvPr/>
        </p:nvSpPr>
        <p:spPr>
          <a:xfrm>
            <a:off x="769797" y="2544016"/>
            <a:ext cx="23463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La Cumparsita</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37" name="Shape 237"/>
        <p:cNvGrpSpPr/>
        <p:nvPr/>
      </p:nvGrpSpPr>
      <p:grpSpPr>
        <a:xfrm>
          <a:off x="0" y="0"/>
          <a:ext cx="0" cy="0"/>
          <a:chOff x="0" y="0"/>
          <a:chExt cx="0" cy="0"/>
        </a:xfrm>
      </p:grpSpPr>
      <p:pic>
        <p:nvPicPr>
          <p:cNvPr id="238" name="Google Shape;238;p26"/>
          <p:cNvPicPr preferRelativeResize="0"/>
          <p:nvPr/>
        </p:nvPicPr>
        <p:blipFill rotWithShape="1">
          <a:blip r:embed="rId3">
            <a:alphaModFix/>
          </a:blip>
          <a:srcRect b="0" l="0" r="12388" t="0"/>
          <a:stretch/>
        </p:blipFill>
        <p:spPr>
          <a:xfrm>
            <a:off x="3760224" y="0"/>
            <a:ext cx="5383776" cy="5143499"/>
          </a:xfrm>
          <a:prstGeom prst="rect">
            <a:avLst/>
          </a:prstGeom>
          <a:noFill/>
          <a:ln>
            <a:noFill/>
          </a:ln>
        </p:spPr>
      </p:pic>
      <p:pic>
        <p:nvPicPr>
          <p:cNvPr id="239" name="Google Shape;239;p26"/>
          <p:cNvPicPr preferRelativeResize="0"/>
          <p:nvPr/>
        </p:nvPicPr>
        <p:blipFill rotWithShape="1">
          <a:blip r:embed="rId4">
            <a:alphaModFix/>
          </a:blip>
          <a:srcRect b="0" l="0" r="50000" t="0"/>
          <a:stretch/>
        </p:blipFill>
        <p:spPr>
          <a:xfrm>
            <a:off x="0" y="0"/>
            <a:ext cx="4572000" cy="5143500"/>
          </a:xfrm>
          <a:prstGeom prst="rect">
            <a:avLst/>
          </a:prstGeom>
          <a:noFill/>
          <a:ln>
            <a:noFill/>
          </a:ln>
        </p:spPr>
      </p:pic>
      <p:sp>
        <p:nvSpPr>
          <p:cNvPr id="240" name="Google Shape;240;p26"/>
          <p:cNvSpPr txBox="1"/>
          <p:nvPr/>
        </p:nvSpPr>
        <p:spPr>
          <a:xfrm>
            <a:off x="479524" y="423875"/>
            <a:ext cx="3280800" cy="155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The Future</a:t>
            </a:r>
            <a:endParaRPr sz="700"/>
          </a:p>
          <a:p>
            <a:pPr indent="0" lvl="0" marL="0" marR="0" rtl="0" algn="l">
              <a:lnSpc>
                <a:spcPct val="120000"/>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of Tango</a:t>
            </a:r>
            <a:endParaRPr sz="700"/>
          </a:p>
        </p:txBody>
      </p:sp>
      <p:sp>
        <p:nvSpPr>
          <p:cNvPr id="241" name="Google Shape;241;p26"/>
          <p:cNvSpPr txBox="1"/>
          <p:nvPr/>
        </p:nvSpPr>
        <p:spPr>
          <a:xfrm>
            <a:off x="479525" y="2506675"/>
            <a:ext cx="2981700" cy="7371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continues to evolve with modern influences, incorporating new music styles and dance techniques to attract younger audiences and preserve its cultural relevance.</a:t>
            </a:r>
            <a:endParaRPr sz="700"/>
          </a:p>
        </p:txBody>
      </p:sp>
      <p:sp>
        <p:nvSpPr>
          <p:cNvPr id="242" name="Google Shape;242;p26"/>
          <p:cNvSpPr txBox="1"/>
          <p:nvPr/>
        </p:nvSpPr>
        <p:spPr>
          <a:xfrm>
            <a:off x="479525" y="3540175"/>
            <a:ext cx="2981700" cy="9366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000000"/>
                </a:solidFill>
                <a:latin typeface="Libre Baskerville"/>
                <a:ea typeface="Libre Baskerville"/>
                <a:cs typeface="Libre Baskerville"/>
                <a:sym typeface="Libre Baskerville"/>
              </a:rPr>
              <a:t>Innovations in technology and global connectivity offer opportunities for tango enthusiasts to connect, collaborate, and share their passion for tango across borders, ensuring its enduring legacy in the digital age.</a:t>
            </a:r>
            <a:endParaRPr sz="700"/>
          </a:p>
        </p:txBody>
      </p:sp>
      <p:pic>
        <p:nvPicPr>
          <p:cNvPr id="243" name="Google Shape;243;p26"/>
          <p:cNvPicPr preferRelativeResize="0"/>
          <p:nvPr/>
        </p:nvPicPr>
        <p:blipFill rotWithShape="1">
          <a:blip r:embed="rId4">
            <a:alphaModFix/>
          </a:blip>
          <a:srcRect b="0" l="71548" r="0" t="0"/>
          <a:stretch/>
        </p:blipFill>
        <p:spPr>
          <a:xfrm>
            <a:off x="6542325" y="0"/>
            <a:ext cx="2601673"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47" name="Shape 247"/>
        <p:cNvGrpSpPr/>
        <p:nvPr/>
      </p:nvGrpSpPr>
      <p:grpSpPr>
        <a:xfrm>
          <a:off x="0" y="0"/>
          <a:ext cx="0" cy="0"/>
          <a:chOff x="0" y="0"/>
          <a:chExt cx="0" cy="0"/>
        </a:xfrm>
      </p:grpSpPr>
      <p:pic>
        <p:nvPicPr>
          <p:cNvPr id="248" name="Google Shape;248;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9" name="Google Shape;249;p27"/>
          <p:cNvSpPr/>
          <p:nvPr/>
        </p:nvSpPr>
        <p:spPr>
          <a:xfrm>
            <a:off x="2457996" y="0"/>
            <a:ext cx="6781255" cy="8019196"/>
          </a:xfrm>
          <a:custGeom>
            <a:rect b="b" l="l" r="r" t="t"/>
            <a:pathLst>
              <a:path extrusionOk="0" h="16038392" w="13562509">
                <a:moveTo>
                  <a:pt x="0" y="0"/>
                </a:moveTo>
                <a:lnTo>
                  <a:pt x="13562509" y="0"/>
                </a:lnTo>
                <a:lnTo>
                  <a:pt x="13562509" y="16038392"/>
                </a:lnTo>
                <a:lnTo>
                  <a:pt x="0" y="16038392"/>
                </a:lnTo>
                <a:lnTo>
                  <a:pt x="0" y="0"/>
                </a:lnTo>
                <a:close/>
              </a:path>
            </a:pathLst>
          </a:custGeom>
          <a:blipFill rotWithShape="1">
            <a:blip r:embed="rId4">
              <a:alphaModFix/>
            </a:blip>
            <a:stretch>
              <a:fillRect b="-709" l="0" r="0" t="-709"/>
            </a:stretch>
          </a:blipFill>
          <a:ln>
            <a:noFill/>
          </a:ln>
        </p:spPr>
      </p:sp>
      <p:sp>
        <p:nvSpPr>
          <p:cNvPr id="250" name="Google Shape;250;p27"/>
          <p:cNvSpPr txBox="1"/>
          <p:nvPr/>
        </p:nvSpPr>
        <p:spPr>
          <a:xfrm>
            <a:off x="438859" y="2008424"/>
            <a:ext cx="4183800" cy="7080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Celebration</a:t>
            </a:r>
            <a:endParaRPr sz="700"/>
          </a:p>
        </p:txBody>
      </p:sp>
      <p:sp>
        <p:nvSpPr>
          <p:cNvPr id="251" name="Google Shape;251;p27"/>
          <p:cNvSpPr txBox="1"/>
          <p:nvPr/>
        </p:nvSpPr>
        <p:spPr>
          <a:xfrm>
            <a:off x="438859" y="3119327"/>
            <a:ext cx="4183800" cy="3381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Elaborate on what you</a:t>
            </a:r>
            <a:endParaRPr sz="700"/>
          </a:p>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want to discuss. </a:t>
            </a:r>
            <a:endParaRPr sz="700"/>
          </a:p>
        </p:txBody>
      </p:sp>
      <p:sp>
        <p:nvSpPr>
          <p:cNvPr id="252" name="Google Shape;252;p27"/>
          <p:cNvSpPr txBox="1"/>
          <p:nvPr/>
        </p:nvSpPr>
        <p:spPr>
          <a:xfrm>
            <a:off x="1099253" y="1486680"/>
            <a:ext cx="28632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Join The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256" name="Shape 256"/>
        <p:cNvGrpSpPr/>
        <p:nvPr/>
      </p:nvGrpSpPr>
      <p:grpSpPr>
        <a:xfrm>
          <a:off x="0" y="0"/>
          <a:ext cx="0" cy="0"/>
          <a:chOff x="0" y="0"/>
          <a:chExt cx="0" cy="0"/>
        </a:xfrm>
      </p:grpSpPr>
      <p:sp>
        <p:nvSpPr>
          <p:cNvPr id="257" name="Google Shape;257;p28"/>
          <p:cNvSpPr/>
          <p:nvPr/>
        </p:nvSpPr>
        <p:spPr>
          <a:xfrm>
            <a:off x="-780790" y="-1513437"/>
            <a:ext cx="11015897" cy="8372082"/>
          </a:xfrm>
          <a:custGeom>
            <a:rect b="b" l="l" r="r" t="t"/>
            <a:pathLst>
              <a:path extrusionOk="0" h="16744163" w="22031793">
                <a:moveTo>
                  <a:pt x="0" y="0"/>
                </a:moveTo>
                <a:lnTo>
                  <a:pt x="22031793" y="0"/>
                </a:lnTo>
                <a:lnTo>
                  <a:pt x="22031793" y="16744163"/>
                </a:lnTo>
                <a:lnTo>
                  <a:pt x="0" y="16744163"/>
                </a:lnTo>
                <a:lnTo>
                  <a:pt x="0" y="0"/>
                </a:lnTo>
                <a:close/>
              </a:path>
            </a:pathLst>
          </a:custGeom>
          <a:blipFill rotWithShape="1">
            <a:blip r:embed="rId3">
              <a:alphaModFix amt="14000"/>
            </a:blip>
            <a:stretch>
              <a:fillRect b="0" l="0" r="0" t="0"/>
            </a:stretch>
          </a:blipFill>
          <a:ln>
            <a:noFill/>
          </a:ln>
        </p:spPr>
      </p:sp>
      <p:grpSp>
        <p:nvGrpSpPr>
          <p:cNvPr id="258" name="Google Shape;258;p28"/>
          <p:cNvGrpSpPr/>
          <p:nvPr/>
        </p:nvGrpSpPr>
        <p:grpSpPr>
          <a:xfrm>
            <a:off x="387109" y="1106783"/>
            <a:ext cx="2548821" cy="3736326"/>
            <a:chOff x="0" y="-19050"/>
            <a:chExt cx="1342589" cy="1968106"/>
          </a:xfrm>
        </p:grpSpPr>
        <p:sp>
          <p:nvSpPr>
            <p:cNvPr id="259" name="Google Shape;259;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E8E8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28"/>
          <p:cNvGrpSpPr/>
          <p:nvPr/>
        </p:nvGrpSpPr>
        <p:grpSpPr>
          <a:xfrm>
            <a:off x="3134466" y="1106783"/>
            <a:ext cx="5756490" cy="3736326"/>
            <a:chOff x="0" y="-19050"/>
            <a:chExt cx="3032225" cy="1968106"/>
          </a:xfrm>
        </p:grpSpPr>
        <p:sp>
          <p:nvSpPr>
            <p:cNvPr id="262" name="Google Shape;262;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E8E8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4" name="Google Shape;264;p28"/>
          <p:cNvGrpSpPr/>
          <p:nvPr/>
        </p:nvGrpSpPr>
        <p:grpSpPr>
          <a:xfrm>
            <a:off x="569502" y="1247142"/>
            <a:ext cx="2184034" cy="359784"/>
            <a:chOff x="0" y="-19050"/>
            <a:chExt cx="1150437" cy="189516"/>
          </a:xfrm>
        </p:grpSpPr>
        <p:sp>
          <p:nvSpPr>
            <p:cNvPr id="265" name="Google Shape;265;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7" name="Google Shape;267;p28"/>
          <p:cNvGrpSpPr/>
          <p:nvPr/>
        </p:nvGrpSpPr>
        <p:grpSpPr>
          <a:xfrm>
            <a:off x="4841220" y="1247142"/>
            <a:ext cx="2184034" cy="359784"/>
            <a:chOff x="0" y="-19050"/>
            <a:chExt cx="1150437" cy="189516"/>
          </a:xfrm>
        </p:grpSpPr>
        <p:sp>
          <p:nvSpPr>
            <p:cNvPr id="268" name="Google Shape;268;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9" name="Google Shape;269;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0" name="Google Shape;270;p28"/>
          <p:cNvGrpSpPr/>
          <p:nvPr/>
        </p:nvGrpSpPr>
        <p:grpSpPr>
          <a:xfrm>
            <a:off x="569502" y="3564341"/>
            <a:ext cx="2184034" cy="359784"/>
            <a:chOff x="0" y="-19050"/>
            <a:chExt cx="1150437" cy="189516"/>
          </a:xfrm>
        </p:grpSpPr>
        <p:sp>
          <p:nvSpPr>
            <p:cNvPr id="271" name="Google Shape;271;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2" name="Google Shape;272;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3" name="Google Shape;273;p28"/>
          <p:cNvGrpSpPr/>
          <p:nvPr/>
        </p:nvGrpSpPr>
        <p:grpSpPr>
          <a:xfrm>
            <a:off x="1211734" y="4048637"/>
            <a:ext cx="377102" cy="385940"/>
            <a:chOff x="0" y="-19050"/>
            <a:chExt cx="812800" cy="831850"/>
          </a:xfrm>
        </p:grpSpPr>
        <p:sp>
          <p:nvSpPr>
            <p:cNvPr id="274" name="Google Shape;274;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E1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5" name="Google Shape;275;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6" name="Google Shape;276;p28"/>
          <p:cNvGrpSpPr/>
          <p:nvPr/>
        </p:nvGrpSpPr>
        <p:grpSpPr>
          <a:xfrm>
            <a:off x="1734203" y="4048637"/>
            <a:ext cx="377102" cy="385940"/>
            <a:chOff x="0" y="-19050"/>
            <a:chExt cx="812800" cy="831850"/>
          </a:xfrm>
        </p:grpSpPr>
        <p:sp>
          <p:nvSpPr>
            <p:cNvPr id="277" name="Google Shape;277;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14B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9" name="Google Shape;279;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80" name="Google Shape;280;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81" name="Google Shape;281;p28"/>
          <p:cNvSpPr txBox="1"/>
          <p:nvPr/>
        </p:nvSpPr>
        <p:spPr>
          <a:xfrm>
            <a:off x="873885" y="208271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ABRIL FATFACE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HOMEMADE APPLE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282" name="Google Shape;282;p28"/>
          <p:cNvSpPr txBox="1"/>
          <p:nvPr/>
        </p:nvSpPr>
        <p:spPr>
          <a:xfrm>
            <a:off x="109494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#E8E1CF</a:t>
            </a:r>
            <a:endParaRPr sz="700"/>
          </a:p>
        </p:txBody>
      </p:sp>
      <p:sp>
        <p:nvSpPr>
          <p:cNvPr id="283" name="Google Shape;283;p28"/>
          <p:cNvSpPr txBox="1"/>
          <p:nvPr/>
        </p:nvSpPr>
        <p:spPr>
          <a:xfrm>
            <a:off x="161741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#B14B43</a:t>
            </a:r>
            <a:endParaRPr sz="700"/>
          </a:p>
        </p:txBody>
      </p:sp>
      <p:sp>
        <p:nvSpPr>
          <p:cNvPr id="284" name="Google Shape;284;p28"/>
          <p:cNvSpPr txBox="1"/>
          <p:nvPr/>
        </p:nvSpPr>
        <p:spPr>
          <a:xfrm>
            <a:off x="2105002" y="731784"/>
            <a:ext cx="4933995" cy="153543"/>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Use these design resources in your Canva Presentation.</a:t>
            </a:r>
            <a:endParaRPr sz="700"/>
          </a:p>
        </p:txBody>
      </p:sp>
      <p:sp>
        <p:nvSpPr>
          <p:cNvPr id="285" name="Google Shape;285;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286" name="Google Shape;286;p28"/>
          <p:cNvSpPr txBox="1"/>
          <p:nvPr/>
        </p:nvSpPr>
        <p:spPr>
          <a:xfrm>
            <a:off x="2959687" y="66678"/>
            <a:ext cx="3224626" cy="54204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3200" u="none" cap="none" strike="noStrike">
                <a:solidFill>
                  <a:srgbClr val="000000"/>
                </a:solidFill>
                <a:latin typeface="Abril Fatface"/>
                <a:ea typeface="Abril Fatface"/>
                <a:cs typeface="Abril Fatface"/>
                <a:sym typeface="Abril Fatface"/>
              </a:rPr>
              <a:t>Resource Page</a:t>
            </a:r>
            <a:endParaRPr sz="700"/>
          </a:p>
        </p:txBody>
      </p:sp>
      <p:sp>
        <p:nvSpPr>
          <p:cNvPr id="287" name="Google Shape;287;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288" name="Google Shape;288;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289" name="Google Shape;289;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290" name="Google Shape;290;p28"/>
          <p:cNvSpPr/>
          <p:nvPr/>
        </p:nvSpPr>
        <p:spPr>
          <a:xfrm rot="7873907">
            <a:off x="3367606" y="1155016"/>
            <a:ext cx="1100893" cy="1330384"/>
          </a:xfrm>
          <a:custGeom>
            <a:rect b="b" l="l" r="r" t="t"/>
            <a:pathLst>
              <a:path extrusionOk="0" h="2660768" w="2201785">
                <a:moveTo>
                  <a:pt x="0" y="0"/>
                </a:moveTo>
                <a:lnTo>
                  <a:pt x="2201786" y="0"/>
                </a:lnTo>
                <a:lnTo>
                  <a:pt x="2201786" y="2660767"/>
                </a:lnTo>
                <a:lnTo>
                  <a:pt x="0" y="2660767"/>
                </a:lnTo>
                <a:lnTo>
                  <a:pt x="0" y="0"/>
                </a:lnTo>
                <a:close/>
              </a:path>
            </a:pathLst>
          </a:custGeom>
          <a:blipFill rotWithShape="1">
            <a:blip r:embed="rId4">
              <a:alphaModFix/>
            </a:blip>
            <a:stretch>
              <a:fillRect b="0" l="0" r="0" t="0"/>
            </a:stretch>
          </a:blipFill>
          <a:ln>
            <a:noFill/>
          </a:ln>
        </p:spPr>
      </p:sp>
      <p:sp>
        <p:nvSpPr>
          <p:cNvPr id="291" name="Google Shape;291;p28"/>
          <p:cNvSpPr/>
          <p:nvPr/>
        </p:nvSpPr>
        <p:spPr>
          <a:xfrm>
            <a:off x="3134466" y="2672603"/>
            <a:ext cx="1567173" cy="1980629"/>
          </a:xfrm>
          <a:custGeom>
            <a:rect b="b" l="l" r="r" t="t"/>
            <a:pathLst>
              <a:path extrusionOk="0" h="3961258" w="3134346">
                <a:moveTo>
                  <a:pt x="0" y="0"/>
                </a:moveTo>
                <a:lnTo>
                  <a:pt x="3134346" y="0"/>
                </a:lnTo>
                <a:lnTo>
                  <a:pt x="3134346" y="3961259"/>
                </a:lnTo>
                <a:lnTo>
                  <a:pt x="0" y="3961259"/>
                </a:lnTo>
                <a:lnTo>
                  <a:pt x="0" y="0"/>
                </a:lnTo>
                <a:close/>
              </a:path>
            </a:pathLst>
          </a:custGeom>
          <a:blipFill rotWithShape="1">
            <a:blip r:embed="rId5">
              <a:alphaModFix/>
            </a:blip>
            <a:stretch>
              <a:fillRect b="0" l="0" r="0" t="0"/>
            </a:stretch>
          </a:blipFill>
          <a:ln>
            <a:noFill/>
          </a:ln>
        </p:spPr>
      </p:sp>
      <p:sp>
        <p:nvSpPr>
          <p:cNvPr id="292" name="Google Shape;292;p28"/>
          <p:cNvSpPr/>
          <p:nvPr/>
        </p:nvSpPr>
        <p:spPr>
          <a:xfrm>
            <a:off x="7482445" y="1311520"/>
            <a:ext cx="1147205" cy="590811"/>
          </a:xfrm>
          <a:custGeom>
            <a:rect b="b" l="l" r="r" t="t"/>
            <a:pathLst>
              <a:path extrusionOk="0" h="1181622" w="2294411">
                <a:moveTo>
                  <a:pt x="0" y="0"/>
                </a:moveTo>
                <a:lnTo>
                  <a:pt x="2294411" y="0"/>
                </a:lnTo>
                <a:lnTo>
                  <a:pt x="2294411" y="1181622"/>
                </a:lnTo>
                <a:lnTo>
                  <a:pt x="0" y="1181622"/>
                </a:lnTo>
                <a:lnTo>
                  <a:pt x="0" y="0"/>
                </a:lnTo>
                <a:close/>
              </a:path>
            </a:pathLst>
          </a:custGeom>
          <a:blipFill rotWithShape="1">
            <a:blip r:embed="rId6">
              <a:alphaModFix/>
            </a:blip>
            <a:stretch>
              <a:fillRect b="0" l="0" r="0" t="0"/>
            </a:stretch>
          </a:blipFill>
          <a:ln>
            <a:noFill/>
          </a:ln>
        </p:spPr>
      </p:sp>
      <p:sp>
        <p:nvSpPr>
          <p:cNvPr id="293" name="Google Shape;293;p28"/>
          <p:cNvSpPr/>
          <p:nvPr/>
        </p:nvSpPr>
        <p:spPr>
          <a:xfrm>
            <a:off x="4588857" y="2786903"/>
            <a:ext cx="1130487" cy="1143350"/>
          </a:xfrm>
          <a:custGeom>
            <a:rect b="b" l="l" r="r" t="t"/>
            <a:pathLst>
              <a:path extrusionOk="0" h="2286699" w="2260974">
                <a:moveTo>
                  <a:pt x="0" y="0"/>
                </a:moveTo>
                <a:lnTo>
                  <a:pt x="2260974" y="0"/>
                </a:lnTo>
                <a:lnTo>
                  <a:pt x="2260974" y="2286700"/>
                </a:lnTo>
                <a:lnTo>
                  <a:pt x="0" y="2286700"/>
                </a:lnTo>
                <a:lnTo>
                  <a:pt x="0" y="0"/>
                </a:lnTo>
                <a:close/>
              </a:path>
            </a:pathLst>
          </a:custGeom>
          <a:blipFill rotWithShape="1">
            <a:blip r:embed="rId7">
              <a:alphaModFix/>
            </a:blip>
            <a:stretch>
              <a:fillRect b="0" l="0" r="0" t="0"/>
            </a:stretch>
          </a:blipFill>
          <a:ln>
            <a:noFill/>
          </a:ln>
        </p:spPr>
      </p:sp>
      <p:sp>
        <p:nvSpPr>
          <p:cNvPr id="294" name="Google Shape;294;p28"/>
          <p:cNvSpPr/>
          <p:nvPr/>
        </p:nvSpPr>
        <p:spPr>
          <a:xfrm rot="1956285">
            <a:off x="4848412" y="3281269"/>
            <a:ext cx="1534052" cy="1474607"/>
          </a:xfrm>
          <a:custGeom>
            <a:rect b="b" l="l" r="r" t="t"/>
            <a:pathLst>
              <a:path extrusionOk="0" h="2949214" w="3068103">
                <a:moveTo>
                  <a:pt x="0" y="0"/>
                </a:moveTo>
                <a:lnTo>
                  <a:pt x="3068103" y="0"/>
                </a:lnTo>
                <a:lnTo>
                  <a:pt x="3068103" y="2949214"/>
                </a:lnTo>
                <a:lnTo>
                  <a:pt x="0" y="2949214"/>
                </a:lnTo>
                <a:lnTo>
                  <a:pt x="0" y="0"/>
                </a:lnTo>
                <a:close/>
              </a:path>
            </a:pathLst>
          </a:custGeom>
          <a:blipFill rotWithShape="1">
            <a:blip r:embed="rId8">
              <a:alphaModFix/>
            </a:blip>
            <a:stretch>
              <a:fillRect b="0" l="0" r="0" t="0"/>
            </a:stretch>
          </a:blipFill>
          <a:ln>
            <a:noFill/>
          </a:ln>
        </p:spPr>
      </p:sp>
      <p:sp>
        <p:nvSpPr>
          <p:cNvPr id="295" name="Google Shape;295;p28"/>
          <p:cNvSpPr/>
          <p:nvPr/>
        </p:nvSpPr>
        <p:spPr>
          <a:xfrm>
            <a:off x="4506817" y="1771828"/>
            <a:ext cx="548590" cy="1047428"/>
          </a:xfrm>
          <a:custGeom>
            <a:rect b="b" l="l" r="r" t="t"/>
            <a:pathLst>
              <a:path extrusionOk="0" h="2094856" w="1097181">
                <a:moveTo>
                  <a:pt x="0" y="0"/>
                </a:moveTo>
                <a:lnTo>
                  <a:pt x="1097181" y="0"/>
                </a:lnTo>
                <a:lnTo>
                  <a:pt x="1097181" y="2094856"/>
                </a:lnTo>
                <a:lnTo>
                  <a:pt x="0" y="2094856"/>
                </a:lnTo>
                <a:lnTo>
                  <a:pt x="0" y="0"/>
                </a:lnTo>
                <a:close/>
              </a:path>
            </a:pathLst>
          </a:custGeom>
          <a:blipFill rotWithShape="1">
            <a:blip r:embed="rId9">
              <a:alphaModFix/>
            </a:blip>
            <a:stretch>
              <a:fillRect b="0" l="0" r="0" t="0"/>
            </a:stretch>
          </a:blipFill>
          <a:ln>
            <a:noFill/>
          </a:ln>
        </p:spPr>
      </p:sp>
      <p:sp>
        <p:nvSpPr>
          <p:cNvPr id="296" name="Google Shape;296;p28"/>
          <p:cNvSpPr/>
          <p:nvPr/>
        </p:nvSpPr>
        <p:spPr>
          <a:xfrm>
            <a:off x="6081294" y="3016223"/>
            <a:ext cx="1077626" cy="1570312"/>
          </a:xfrm>
          <a:custGeom>
            <a:rect b="b" l="l" r="r" t="t"/>
            <a:pathLst>
              <a:path extrusionOk="0" h="3140623" w="2155252">
                <a:moveTo>
                  <a:pt x="0" y="0"/>
                </a:moveTo>
                <a:lnTo>
                  <a:pt x="2155252" y="0"/>
                </a:lnTo>
                <a:lnTo>
                  <a:pt x="2155252" y="3140623"/>
                </a:lnTo>
                <a:lnTo>
                  <a:pt x="0" y="3140623"/>
                </a:lnTo>
                <a:lnTo>
                  <a:pt x="0" y="0"/>
                </a:lnTo>
                <a:close/>
              </a:path>
            </a:pathLst>
          </a:custGeom>
          <a:blipFill rotWithShape="1">
            <a:blip r:embed="rId10">
              <a:alphaModFix/>
            </a:blip>
            <a:stretch>
              <a:fillRect b="0" l="0" r="0" t="0"/>
            </a:stretch>
          </a:blipFill>
          <a:ln>
            <a:noFill/>
          </a:ln>
        </p:spPr>
      </p:sp>
      <p:sp>
        <p:nvSpPr>
          <p:cNvPr id="297" name="Google Shape;297;p28"/>
          <p:cNvSpPr/>
          <p:nvPr/>
        </p:nvSpPr>
        <p:spPr>
          <a:xfrm rot="855522">
            <a:off x="7237327" y="3300876"/>
            <a:ext cx="1419247" cy="1435395"/>
          </a:xfrm>
          <a:custGeom>
            <a:rect b="b" l="l" r="r" t="t"/>
            <a:pathLst>
              <a:path extrusionOk="0" h="2870789" w="2838493">
                <a:moveTo>
                  <a:pt x="0" y="0"/>
                </a:moveTo>
                <a:lnTo>
                  <a:pt x="2838493" y="0"/>
                </a:lnTo>
                <a:lnTo>
                  <a:pt x="2838493" y="2870790"/>
                </a:lnTo>
                <a:lnTo>
                  <a:pt x="0" y="2870790"/>
                </a:lnTo>
                <a:lnTo>
                  <a:pt x="0" y="0"/>
                </a:lnTo>
                <a:close/>
              </a:path>
            </a:pathLst>
          </a:custGeom>
          <a:blipFill rotWithShape="1">
            <a:blip r:embed="rId7">
              <a:alphaModFix/>
            </a:blip>
            <a:stretch>
              <a:fillRect b="0" l="0" r="0" t="0"/>
            </a:stretch>
          </a:blipFill>
          <a:ln>
            <a:noFill/>
          </a:ln>
        </p:spPr>
      </p:sp>
      <p:sp>
        <p:nvSpPr>
          <p:cNvPr id="298" name="Google Shape;298;p28"/>
          <p:cNvSpPr/>
          <p:nvPr/>
        </p:nvSpPr>
        <p:spPr>
          <a:xfrm>
            <a:off x="5979098" y="1774552"/>
            <a:ext cx="679777" cy="1258846"/>
          </a:xfrm>
          <a:custGeom>
            <a:rect b="b" l="l" r="r" t="t"/>
            <a:pathLst>
              <a:path extrusionOk="0" h="2517692" w="1359554">
                <a:moveTo>
                  <a:pt x="0" y="0"/>
                </a:moveTo>
                <a:lnTo>
                  <a:pt x="1359554" y="0"/>
                </a:lnTo>
                <a:lnTo>
                  <a:pt x="1359554" y="2517692"/>
                </a:lnTo>
                <a:lnTo>
                  <a:pt x="0" y="2517692"/>
                </a:lnTo>
                <a:lnTo>
                  <a:pt x="0" y="0"/>
                </a:lnTo>
                <a:close/>
              </a:path>
            </a:pathLst>
          </a:custGeom>
          <a:blipFill rotWithShape="1">
            <a:blip r:embed="rId11">
              <a:alphaModFix/>
            </a:blip>
            <a:stretch>
              <a:fillRect b="0" l="0" r="0" t="0"/>
            </a:stretch>
          </a:blipFill>
          <a:ln>
            <a:noFill/>
          </a:ln>
        </p:spPr>
      </p:sp>
      <p:sp>
        <p:nvSpPr>
          <p:cNvPr id="299" name="Google Shape;299;p28"/>
          <p:cNvSpPr/>
          <p:nvPr/>
        </p:nvSpPr>
        <p:spPr>
          <a:xfrm>
            <a:off x="5098250" y="1754135"/>
            <a:ext cx="834986" cy="987416"/>
          </a:xfrm>
          <a:custGeom>
            <a:rect b="b" l="l" r="r" t="t"/>
            <a:pathLst>
              <a:path extrusionOk="0" h="1974832" w="1669973">
                <a:moveTo>
                  <a:pt x="0" y="0"/>
                </a:moveTo>
                <a:lnTo>
                  <a:pt x="1669973" y="0"/>
                </a:lnTo>
                <a:lnTo>
                  <a:pt x="1669973" y="1974833"/>
                </a:lnTo>
                <a:lnTo>
                  <a:pt x="0" y="1974833"/>
                </a:lnTo>
                <a:lnTo>
                  <a:pt x="0" y="0"/>
                </a:lnTo>
                <a:close/>
              </a:path>
            </a:pathLst>
          </a:custGeom>
          <a:blipFill rotWithShape="1">
            <a:blip r:embed="rId12">
              <a:alphaModFix/>
            </a:blip>
            <a:stretch>
              <a:fillRect b="-710" l="0" r="0" t="-711"/>
            </a:stretch>
          </a:blipFill>
          <a:ln>
            <a:noFill/>
          </a:ln>
        </p:spPr>
      </p:sp>
      <p:sp>
        <p:nvSpPr>
          <p:cNvPr id="300" name="Google Shape;300;p28"/>
          <p:cNvSpPr/>
          <p:nvPr/>
        </p:nvSpPr>
        <p:spPr>
          <a:xfrm flipH="1">
            <a:off x="6738167" y="1833318"/>
            <a:ext cx="816040" cy="1141315"/>
          </a:xfrm>
          <a:custGeom>
            <a:rect b="b" l="l" r="r" t="t"/>
            <a:pathLst>
              <a:path extrusionOk="0" h="2282629" w="1632080">
                <a:moveTo>
                  <a:pt x="1632080" y="0"/>
                </a:moveTo>
                <a:lnTo>
                  <a:pt x="0" y="0"/>
                </a:lnTo>
                <a:lnTo>
                  <a:pt x="0" y="2282629"/>
                </a:lnTo>
                <a:lnTo>
                  <a:pt x="1632080" y="2282629"/>
                </a:lnTo>
                <a:lnTo>
                  <a:pt x="1632080" y="0"/>
                </a:lnTo>
                <a:close/>
              </a:path>
            </a:pathLst>
          </a:custGeom>
          <a:blipFill rotWithShape="1">
            <a:blip r:embed="rId13">
              <a:alphaModFix/>
            </a:blip>
            <a:stretch>
              <a:fillRect b="0" l="0" r="0" t="0"/>
            </a:stretch>
          </a:blipFill>
          <a:ln>
            <a:noFill/>
          </a:ln>
        </p:spPr>
      </p:sp>
      <p:sp>
        <p:nvSpPr>
          <p:cNvPr id="301" name="Google Shape;301;p28"/>
          <p:cNvSpPr/>
          <p:nvPr/>
        </p:nvSpPr>
        <p:spPr>
          <a:xfrm>
            <a:off x="8161599" y="1985551"/>
            <a:ext cx="649883" cy="1290090"/>
          </a:xfrm>
          <a:custGeom>
            <a:rect b="b" l="l" r="r" t="t"/>
            <a:pathLst>
              <a:path extrusionOk="0" h="2580180" w="1299766">
                <a:moveTo>
                  <a:pt x="0" y="0"/>
                </a:moveTo>
                <a:lnTo>
                  <a:pt x="1299765" y="0"/>
                </a:lnTo>
                <a:lnTo>
                  <a:pt x="1299765" y="2580179"/>
                </a:lnTo>
                <a:lnTo>
                  <a:pt x="0" y="2580179"/>
                </a:lnTo>
                <a:lnTo>
                  <a:pt x="0" y="0"/>
                </a:lnTo>
                <a:close/>
              </a:path>
            </a:pathLst>
          </a:custGeom>
          <a:blipFill rotWithShape="1">
            <a:blip r:embed="rId14">
              <a:alphaModFix/>
            </a:blip>
            <a:stretch>
              <a:fillRect b="0" l="0" r="0" t="0"/>
            </a:stretch>
          </a:blipFill>
          <a:ln>
            <a:noFill/>
          </a:ln>
        </p:spPr>
      </p:sp>
      <p:sp>
        <p:nvSpPr>
          <p:cNvPr id="302" name="Google Shape;302;p28"/>
          <p:cNvSpPr/>
          <p:nvPr/>
        </p:nvSpPr>
        <p:spPr>
          <a:xfrm>
            <a:off x="7549445" y="1982664"/>
            <a:ext cx="632471" cy="1470864"/>
          </a:xfrm>
          <a:custGeom>
            <a:rect b="b" l="l" r="r" t="t"/>
            <a:pathLst>
              <a:path extrusionOk="0" h="2941727" w="1264942">
                <a:moveTo>
                  <a:pt x="0" y="0"/>
                </a:moveTo>
                <a:lnTo>
                  <a:pt x="1264943" y="0"/>
                </a:lnTo>
                <a:lnTo>
                  <a:pt x="1264943" y="2941726"/>
                </a:lnTo>
                <a:lnTo>
                  <a:pt x="0" y="2941726"/>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306" name="Shape 306"/>
        <p:cNvGrpSpPr/>
        <p:nvPr/>
      </p:nvGrpSpPr>
      <p:grpSpPr>
        <a:xfrm>
          <a:off x="0" y="0"/>
          <a:ext cx="0" cy="0"/>
          <a:chOff x="0" y="0"/>
          <a:chExt cx="0" cy="0"/>
        </a:xfrm>
      </p:grpSpPr>
      <p:pic>
        <p:nvPicPr>
          <p:cNvPr id="307" name="Google Shape;307;p29"/>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308" name="Google Shape;308;p29"/>
          <p:cNvGrpSpPr/>
          <p:nvPr/>
        </p:nvGrpSpPr>
        <p:grpSpPr>
          <a:xfrm>
            <a:off x="2997636" y="1314181"/>
            <a:ext cx="3148728" cy="1287724"/>
            <a:chOff x="0" y="-19050"/>
            <a:chExt cx="1658589" cy="678307"/>
          </a:xfrm>
        </p:grpSpPr>
        <p:sp>
          <p:nvSpPr>
            <p:cNvPr id="309" name="Google Shape;309;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29"/>
          <p:cNvSpPr/>
          <p:nvPr/>
        </p:nvSpPr>
        <p:spPr>
          <a:xfrm>
            <a:off x="3389498" y="154957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312" name="Google Shape;312;p29"/>
          <p:cNvGrpSpPr/>
          <p:nvPr/>
        </p:nvGrpSpPr>
        <p:grpSpPr>
          <a:xfrm>
            <a:off x="2997636" y="2851489"/>
            <a:ext cx="3148728" cy="1287724"/>
            <a:chOff x="0" y="-19050"/>
            <a:chExt cx="1658589" cy="678307"/>
          </a:xfrm>
        </p:grpSpPr>
        <p:sp>
          <p:nvSpPr>
            <p:cNvPr id="313" name="Google Shape;313;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4" name="Google Shape;314;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5" name="Google Shape;315;p29"/>
          <p:cNvSpPr txBox="1"/>
          <p:nvPr/>
        </p:nvSpPr>
        <p:spPr>
          <a:xfrm>
            <a:off x="1688740" y="830234"/>
            <a:ext cx="5766520" cy="153543"/>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This presentation template is free for everyone to use thanks to the following:</a:t>
            </a:r>
            <a:endParaRPr sz="700"/>
          </a:p>
        </p:txBody>
      </p:sp>
      <p:sp>
        <p:nvSpPr>
          <p:cNvPr id="316" name="Google Shape;316;p29"/>
          <p:cNvSpPr txBox="1"/>
          <p:nvPr/>
        </p:nvSpPr>
        <p:spPr>
          <a:xfrm>
            <a:off x="2306173" y="4500702"/>
            <a:ext cx="4531656" cy="3565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2100" u="none" cap="none" strike="noStrike">
                <a:solidFill>
                  <a:srgbClr val="000000"/>
                </a:solidFill>
                <a:latin typeface="Abril Fatface"/>
                <a:ea typeface="Abril Fatface"/>
                <a:cs typeface="Abril Fatface"/>
                <a:sym typeface="Abril Fatface"/>
              </a:rPr>
              <a:t>Happy designing!</a:t>
            </a:r>
            <a:endParaRPr sz="700"/>
          </a:p>
        </p:txBody>
      </p:sp>
      <p:sp>
        <p:nvSpPr>
          <p:cNvPr id="317" name="Google Shape;317;p29"/>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18" name="Google Shape;318;p29"/>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19" name="Google Shape;319;p29"/>
          <p:cNvSpPr txBox="1"/>
          <p:nvPr/>
        </p:nvSpPr>
        <p:spPr>
          <a:xfrm>
            <a:off x="2734987" y="218690"/>
            <a:ext cx="3674027" cy="53908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3200" u="none" cap="none" strike="noStrike">
                <a:solidFill>
                  <a:srgbClr val="000000"/>
                </a:solidFill>
                <a:latin typeface="Abril Fatface"/>
                <a:ea typeface="Abril Fatface"/>
                <a:cs typeface="Abril Fatface"/>
                <a:sym typeface="Abril Fatface"/>
              </a:rPr>
              <a:t>Credits</a:t>
            </a:r>
            <a:endParaRPr sz="700"/>
          </a:p>
        </p:txBody>
      </p:sp>
      <p:sp>
        <p:nvSpPr>
          <p:cNvPr id="320" name="Google Shape;320;p29"/>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80" name="Shape 80"/>
        <p:cNvGrpSpPr/>
        <p:nvPr/>
      </p:nvGrpSpPr>
      <p:grpSpPr>
        <a:xfrm>
          <a:off x="0" y="0"/>
          <a:ext cx="0" cy="0"/>
          <a:chOff x="0" y="0"/>
          <a:chExt cx="0" cy="0"/>
        </a:xfrm>
      </p:grpSpPr>
      <p:pic>
        <p:nvPicPr>
          <p:cNvPr id="81" name="Google Shape;81;p12"/>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 name="Google Shape;82;p12"/>
          <p:cNvSpPr txBox="1"/>
          <p:nvPr/>
        </p:nvSpPr>
        <p:spPr>
          <a:xfrm>
            <a:off x="1449081" y="1217671"/>
            <a:ext cx="6245700" cy="23703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 sz="2200" u="none" cap="none" strike="noStrike">
                <a:solidFill>
                  <a:srgbClr val="000000"/>
                </a:solidFill>
                <a:latin typeface="Homemade Apple"/>
                <a:ea typeface="Homemade Apple"/>
                <a:cs typeface="Homemade Apple"/>
                <a:sym typeface="Homemade Apple"/>
              </a:rPr>
              <a:t>Tango, a dance of </a:t>
            </a:r>
            <a:r>
              <a:rPr b="0" i="0" lang="en" sz="2200" u="none" cap="none" strike="noStrike">
                <a:solidFill>
                  <a:srgbClr val="B14B43"/>
                </a:solidFill>
                <a:latin typeface="Homemade Apple"/>
                <a:ea typeface="Homemade Apple"/>
                <a:cs typeface="Homemade Apple"/>
                <a:sym typeface="Homemade Apple"/>
              </a:rPr>
              <a:t>passion</a:t>
            </a:r>
            <a:r>
              <a:rPr b="0" i="0" lang="en" sz="2200" u="none" cap="none" strike="noStrike">
                <a:solidFill>
                  <a:srgbClr val="000000"/>
                </a:solidFill>
                <a:latin typeface="Homemade Apple"/>
                <a:ea typeface="Homemade Apple"/>
                <a:cs typeface="Homemade Apple"/>
                <a:sym typeface="Homemade Apple"/>
              </a:rPr>
              <a:t> and </a:t>
            </a:r>
            <a:r>
              <a:rPr b="0" i="0" lang="en" sz="2200" u="none" cap="none" strike="noStrike">
                <a:solidFill>
                  <a:srgbClr val="B14B43"/>
                </a:solidFill>
                <a:latin typeface="Homemade Apple"/>
                <a:ea typeface="Homemade Apple"/>
                <a:cs typeface="Homemade Apple"/>
                <a:sym typeface="Homemade Apple"/>
              </a:rPr>
              <a:t>rhythm</a:t>
            </a:r>
            <a:r>
              <a:rPr b="0" i="0" lang="en" sz="2200" u="none" cap="none" strike="noStrike">
                <a:solidFill>
                  <a:srgbClr val="000000"/>
                </a:solidFill>
                <a:latin typeface="Homemade Apple"/>
                <a:ea typeface="Homemade Apple"/>
                <a:cs typeface="Homemade Apple"/>
                <a:sym typeface="Homemade Apple"/>
              </a:rPr>
              <a:t>, celebrated annually on National Tango Day, pays tribute to </a:t>
            </a:r>
            <a:r>
              <a:rPr b="0" i="0" lang="en" sz="2200" u="none" cap="none" strike="noStrike">
                <a:solidFill>
                  <a:srgbClr val="B14B43"/>
                </a:solidFill>
                <a:latin typeface="Homemade Apple"/>
                <a:ea typeface="Homemade Apple"/>
                <a:cs typeface="Homemade Apple"/>
                <a:sym typeface="Homemade Apple"/>
              </a:rPr>
              <a:t>Argentina's iconic cultural heritage.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86" name="Shape 86"/>
        <p:cNvGrpSpPr/>
        <p:nvPr/>
      </p:nvGrpSpPr>
      <p:grpSpPr>
        <a:xfrm>
          <a:off x="0" y="0"/>
          <a:ext cx="0" cy="0"/>
          <a:chOff x="0" y="0"/>
          <a:chExt cx="0" cy="0"/>
        </a:xfrm>
      </p:grpSpPr>
      <p:pic>
        <p:nvPicPr>
          <p:cNvPr id="87" name="Google Shape;87;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8" name="Google Shape;88;p13"/>
          <p:cNvPicPr preferRelativeResize="0"/>
          <p:nvPr/>
        </p:nvPicPr>
        <p:blipFill>
          <a:blip r:embed="rId4">
            <a:alphaModFix/>
          </a:blip>
          <a:stretch>
            <a:fillRect/>
          </a:stretch>
        </p:blipFill>
        <p:spPr>
          <a:xfrm>
            <a:off x="670275" y="424347"/>
            <a:ext cx="3034650" cy="4304677"/>
          </a:xfrm>
          <a:prstGeom prst="rect">
            <a:avLst/>
          </a:prstGeom>
          <a:noFill/>
          <a:ln>
            <a:noFill/>
          </a:ln>
        </p:spPr>
      </p:pic>
      <p:grpSp>
        <p:nvGrpSpPr>
          <p:cNvPr id="89" name="Google Shape;89;p13"/>
          <p:cNvGrpSpPr/>
          <p:nvPr/>
        </p:nvGrpSpPr>
        <p:grpSpPr>
          <a:xfrm>
            <a:off x="4675098" y="1368978"/>
            <a:ext cx="3885788" cy="2364793"/>
            <a:chOff x="0" y="-180975"/>
            <a:chExt cx="10362100" cy="6306115"/>
          </a:xfrm>
        </p:grpSpPr>
        <p:sp>
          <p:nvSpPr>
            <p:cNvPr id="90" name="Google Shape;90;p13"/>
            <p:cNvSpPr txBox="1"/>
            <p:nvPr/>
          </p:nvSpPr>
          <p:spPr>
            <a:xfrm>
              <a:off x="0" y="-180975"/>
              <a:ext cx="7517099" cy="2049991"/>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Hello </a:t>
              </a:r>
              <a:endParaRPr sz="700"/>
            </a:p>
          </p:txBody>
        </p:sp>
        <p:sp>
          <p:nvSpPr>
            <p:cNvPr id="91" name="Google Shape;91;p13"/>
            <p:cNvSpPr txBox="1"/>
            <p:nvPr/>
          </p:nvSpPr>
          <p:spPr>
            <a:xfrm>
              <a:off x="0" y="4001193"/>
              <a:ext cx="10362100" cy="2123947"/>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Presentations are communication tools that can be used as demonstrations, lectures, speeches, reports, and more. It is mostly presented before an audience. It serves a variety of purposes, making presentation powerful tools for convincing and teaching. </a:t>
              </a:r>
              <a:endParaRPr sz="700"/>
            </a:p>
          </p:txBody>
        </p:sp>
        <p:sp>
          <p:nvSpPr>
            <p:cNvPr id="92" name="Google Shape;92;p13"/>
            <p:cNvSpPr txBox="1"/>
            <p:nvPr/>
          </p:nvSpPr>
          <p:spPr>
            <a:xfrm>
              <a:off x="0" y="1548173"/>
              <a:ext cx="10074573" cy="1462928"/>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welcome to presentation</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96" name="Shape 96"/>
        <p:cNvGrpSpPr/>
        <p:nvPr/>
      </p:nvGrpSpPr>
      <p:grpSpPr>
        <a:xfrm>
          <a:off x="0" y="0"/>
          <a:ext cx="0" cy="0"/>
          <a:chOff x="0" y="0"/>
          <a:chExt cx="0" cy="0"/>
        </a:xfrm>
      </p:grpSpPr>
      <p:pic>
        <p:nvPicPr>
          <p:cNvPr id="97" name="Google Shape;97;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98" name="Google Shape;98;p14"/>
          <p:cNvSpPr/>
          <p:nvPr/>
        </p:nvSpPr>
        <p:spPr>
          <a:xfrm>
            <a:off x="2451866" y="2257937"/>
            <a:ext cx="7154157" cy="3684391"/>
          </a:xfrm>
          <a:custGeom>
            <a:rect b="b" l="l" r="r" t="t"/>
            <a:pathLst>
              <a:path extrusionOk="0" h="7368782" w="14308314">
                <a:moveTo>
                  <a:pt x="0" y="0"/>
                </a:moveTo>
                <a:lnTo>
                  <a:pt x="14308314" y="0"/>
                </a:lnTo>
                <a:lnTo>
                  <a:pt x="14308314" y="7368781"/>
                </a:lnTo>
                <a:lnTo>
                  <a:pt x="0" y="7368781"/>
                </a:lnTo>
                <a:lnTo>
                  <a:pt x="0" y="0"/>
                </a:lnTo>
                <a:close/>
              </a:path>
            </a:pathLst>
          </a:custGeom>
          <a:blipFill rotWithShape="1">
            <a:blip r:embed="rId4">
              <a:alphaModFix/>
            </a:blip>
            <a:stretch>
              <a:fillRect b="0" l="0" r="0" t="0"/>
            </a:stretch>
          </a:blipFill>
          <a:ln>
            <a:noFill/>
          </a:ln>
        </p:spPr>
      </p:sp>
      <p:sp>
        <p:nvSpPr>
          <p:cNvPr id="99" name="Google Shape;99;p14"/>
          <p:cNvSpPr/>
          <p:nvPr/>
        </p:nvSpPr>
        <p:spPr>
          <a:xfrm>
            <a:off x="1391813" y="615029"/>
            <a:ext cx="2285241" cy="4363228"/>
          </a:xfrm>
          <a:custGeom>
            <a:rect b="b" l="l" r="r" t="t"/>
            <a:pathLst>
              <a:path extrusionOk="0" h="8726456" w="4570481">
                <a:moveTo>
                  <a:pt x="0" y="0"/>
                </a:moveTo>
                <a:lnTo>
                  <a:pt x="4570481" y="0"/>
                </a:lnTo>
                <a:lnTo>
                  <a:pt x="4570481" y="8726456"/>
                </a:lnTo>
                <a:lnTo>
                  <a:pt x="0" y="8726456"/>
                </a:lnTo>
                <a:lnTo>
                  <a:pt x="0" y="0"/>
                </a:lnTo>
                <a:close/>
              </a:path>
            </a:pathLst>
          </a:custGeom>
          <a:blipFill rotWithShape="1">
            <a:blip r:embed="rId5">
              <a:alphaModFix/>
            </a:blip>
            <a:stretch>
              <a:fillRect b="0" l="0" r="0" t="0"/>
            </a:stretch>
          </a:blipFill>
          <a:ln>
            <a:noFill/>
          </a:ln>
        </p:spPr>
      </p:sp>
      <p:sp>
        <p:nvSpPr>
          <p:cNvPr id="100" name="Google Shape;100;p14"/>
          <p:cNvSpPr/>
          <p:nvPr/>
        </p:nvSpPr>
        <p:spPr>
          <a:xfrm>
            <a:off x="4052771" y="730107"/>
            <a:ext cx="2818028" cy="4115845"/>
          </a:xfrm>
          <a:custGeom>
            <a:rect b="b" l="l" r="r" t="t"/>
            <a:pathLst>
              <a:path extrusionOk="0" h="8231690" w="5636056">
                <a:moveTo>
                  <a:pt x="0" y="0"/>
                </a:moveTo>
                <a:lnTo>
                  <a:pt x="5636056" y="0"/>
                </a:lnTo>
                <a:lnTo>
                  <a:pt x="5636056" y="8231690"/>
                </a:lnTo>
                <a:lnTo>
                  <a:pt x="0" y="8231690"/>
                </a:lnTo>
                <a:lnTo>
                  <a:pt x="0" y="0"/>
                </a:lnTo>
                <a:close/>
              </a:path>
            </a:pathLst>
          </a:custGeom>
          <a:blipFill rotWithShape="1">
            <a:blip r:embed="rId6">
              <a:alphaModFix/>
            </a:blip>
            <a:stretch>
              <a:fillRect b="0" l="-113" r="-112" t="0"/>
            </a:stretch>
          </a:blipFill>
          <a:ln>
            <a:noFill/>
          </a:ln>
        </p:spPr>
      </p:sp>
      <p:sp>
        <p:nvSpPr>
          <p:cNvPr id="101" name="Google Shape;101;p14"/>
          <p:cNvSpPr txBox="1"/>
          <p:nvPr/>
        </p:nvSpPr>
        <p:spPr>
          <a:xfrm>
            <a:off x="412419" y="421986"/>
            <a:ext cx="3938588" cy="79245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Agenda</a:t>
            </a:r>
            <a:endParaRPr sz="700"/>
          </a:p>
        </p:txBody>
      </p:sp>
      <p:sp>
        <p:nvSpPr>
          <p:cNvPr id="102" name="Google Shape;102;p14"/>
          <p:cNvSpPr txBox="1"/>
          <p:nvPr/>
        </p:nvSpPr>
        <p:spPr>
          <a:xfrm>
            <a:off x="3360935" y="2739906"/>
            <a:ext cx="2193529" cy="1577721"/>
          </a:xfrm>
          <a:prstGeom prst="rect">
            <a:avLst/>
          </a:prstGeom>
          <a:noFill/>
          <a:ln>
            <a:noFill/>
          </a:ln>
        </p:spPr>
        <p:txBody>
          <a:bodyPr anchorCtr="0" anchor="t" bIns="0" lIns="0" spcFirstLastPara="1" rIns="0" wrap="square" tIns="0">
            <a:spAutoFit/>
          </a:bodyPr>
          <a:lstStyle/>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p:txBody>
      </p:sp>
      <p:sp>
        <p:nvSpPr>
          <p:cNvPr id="103" name="Google Shape;103;p14"/>
          <p:cNvSpPr txBox="1"/>
          <p:nvPr/>
        </p:nvSpPr>
        <p:spPr>
          <a:xfrm>
            <a:off x="6870799" y="2739906"/>
            <a:ext cx="2193529" cy="1577721"/>
          </a:xfrm>
          <a:prstGeom prst="rect">
            <a:avLst/>
          </a:prstGeom>
          <a:noFill/>
          <a:ln>
            <a:noFill/>
          </a:ln>
        </p:spPr>
        <p:txBody>
          <a:bodyPr anchorCtr="0" anchor="t" bIns="0" lIns="0" spcFirstLastPara="1" rIns="0" wrap="square" tIns="0">
            <a:spAutoFit/>
          </a:bodyPr>
          <a:lstStyle/>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a:p>
            <a:pPr indent="0" lvl="0" marL="0" marR="0" rtl="0" algn="l">
              <a:lnSpc>
                <a:spcPct val="244000"/>
              </a:lnSpc>
              <a:spcBef>
                <a:spcPts val="0"/>
              </a:spcBef>
              <a:spcAft>
                <a:spcPts val="0"/>
              </a:spcAft>
              <a:buNone/>
            </a:pPr>
            <a:r>
              <a:rPr b="0" i="0" lang="en" sz="1100" u="none" cap="none" strike="noStrike">
                <a:solidFill>
                  <a:srgbClr val="493F31"/>
                </a:solidFill>
                <a:latin typeface="Libre Baskerville"/>
                <a:ea typeface="Libre Baskerville"/>
                <a:cs typeface="Libre Baskerville"/>
                <a:sym typeface="Libre Baskerville"/>
              </a:rPr>
              <a:t>Write your agenda point</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07" name="Shape 107"/>
        <p:cNvGrpSpPr/>
        <p:nvPr/>
      </p:nvGrpSpPr>
      <p:grpSpPr>
        <a:xfrm>
          <a:off x="0" y="0"/>
          <a:ext cx="0" cy="0"/>
          <a:chOff x="0" y="0"/>
          <a:chExt cx="0" cy="0"/>
        </a:xfrm>
      </p:grpSpPr>
      <p:pic>
        <p:nvPicPr>
          <p:cNvPr id="108" name="Google Shape;108;p15"/>
          <p:cNvPicPr preferRelativeResize="0"/>
          <p:nvPr/>
        </p:nvPicPr>
        <p:blipFill>
          <a:blip r:embed="rId3">
            <a:alphaModFix/>
          </a:blip>
          <a:stretch>
            <a:fillRect/>
          </a:stretch>
        </p:blipFill>
        <p:spPr>
          <a:xfrm>
            <a:off x="0" y="10"/>
            <a:ext cx="9144000" cy="5143478"/>
          </a:xfrm>
          <a:prstGeom prst="rect">
            <a:avLst/>
          </a:prstGeom>
          <a:noFill/>
          <a:ln>
            <a:noFill/>
          </a:ln>
        </p:spPr>
      </p:pic>
      <p:sp>
        <p:nvSpPr>
          <p:cNvPr id="109" name="Google Shape;109;p15"/>
          <p:cNvSpPr/>
          <p:nvPr/>
        </p:nvSpPr>
        <p:spPr>
          <a:xfrm>
            <a:off x="3564337" y="174144"/>
            <a:ext cx="2589414" cy="4795211"/>
          </a:xfrm>
          <a:custGeom>
            <a:rect b="b" l="l" r="r" t="t"/>
            <a:pathLst>
              <a:path extrusionOk="0" h="9590422" w="5178828">
                <a:moveTo>
                  <a:pt x="0" y="0"/>
                </a:moveTo>
                <a:lnTo>
                  <a:pt x="5178828" y="0"/>
                </a:lnTo>
                <a:lnTo>
                  <a:pt x="5178828" y="9590422"/>
                </a:lnTo>
                <a:lnTo>
                  <a:pt x="0" y="9590422"/>
                </a:lnTo>
                <a:lnTo>
                  <a:pt x="0" y="0"/>
                </a:lnTo>
                <a:close/>
              </a:path>
            </a:pathLst>
          </a:custGeom>
          <a:blipFill rotWithShape="1">
            <a:blip r:embed="rId4">
              <a:alphaModFix/>
            </a:blip>
            <a:stretch>
              <a:fillRect b="0" l="0" r="0" t="0"/>
            </a:stretch>
          </a:blipFill>
          <a:ln>
            <a:noFill/>
          </a:ln>
        </p:spPr>
      </p:sp>
      <p:sp>
        <p:nvSpPr>
          <p:cNvPr id="110" name="Google Shape;110;p15"/>
          <p:cNvSpPr txBox="1"/>
          <p:nvPr/>
        </p:nvSpPr>
        <p:spPr>
          <a:xfrm>
            <a:off x="335917" y="423863"/>
            <a:ext cx="3354149" cy="161160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The Origins of Tango</a:t>
            </a:r>
            <a:endParaRPr sz="700"/>
          </a:p>
        </p:txBody>
      </p:sp>
      <p:sp>
        <p:nvSpPr>
          <p:cNvPr id="111" name="Google Shape;111;p15"/>
          <p:cNvSpPr txBox="1"/>
          <p:nvPr/>
        </p:nvSpPr>
        <p:spPr>
          <a:xfrm>
            <a:off x="6336653" y="1031589"/>
            <a:ext cx="2409300" cy="3381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Elaborate on what you</a:t>
            </a:r>
            <a:endParaRPr sz="700"/>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want to discuss. </a:t>
            </a:r>
            <a:endParaRPr sz="700"/>
          </a:p>
        </p:txBody>
      </p:sp>
      <p:sp>
        <p:nvSpPr>
          <p:cNvPr id="112" name="Google Shape;112;p15"/>
          <p:cNvSpPr txBox="1"/>
          <p:nvPr/>
        </p:nvSpPr>
        <p:spPr>
          <a:xfrm>
            <a:off x="6336653" y="555084"/>
            <a:ext cx="2266500" cy="2772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 sz="1800" u="none" cap="none" strike="noStrike">
                <a:solidFill>
                  <a:srgbClr val="B14B43"/>
                </a:solidFill>
                <a:latin typeface="Homemade Apple"/>
                <a:ea typeface="Homemade Apple"/>
                <a:cs typeface="Homemade Apple"/>
                <a:sym typeface="Homemade Apple"/>
              </a:rPr>
              <a:t>Add a main point</a:t>
            </a:r>
            <a:endParaRPr sz="700"/>
          </a:p>
        </p:txBody>
      </p:sp>
      <p:sp>
        <p:nvSpPr>
          <p:cNvPr id="113" name="Google Shape;113;p15"/>
          <p:cNvSpPr txBox="1"/>
          <p:nvPr/>
        </p:nvSpPr>
        <p:spPr>
          <a:xfrm>
            <a:off x="6336653" y="2638172"/>
            <a:ext cx="2409300" cy="3381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Elaborate on what you</a:t>
            </a:r>
            <a:endParaRPr sz="700"/>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want to discuss. </a:t>
            </a:r>
            <a:endParaRPr sz="700"/>
          </a:p>
        </p:txBody>
      </p:sp>
      <p:sp>
        <p:nvSpPr>
          <p:cNvPr id="114" name="Google Shape;114;p15"/>
          <p:cNvSpPr txBox="1"/>
          <p:nvPr/>
        </p:nvSpPr>
        <p:spPr>
          <a:xfrm>
            <a:off x="6336653" y="2161667"/>
            <a:ext cx="2266500" cy="2772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 sz="1800" u="none" cap="none" strike="noStrike">
                <a:solidFill>
                  <a:srgbClr val="B14B43"/>
                </a:solidFill>
                <a:latin typeface="Homemade Apple"/>
                <a:ea typeface="Homemade Apple"/>
                <a:cs typeface="Homemade Apple"/>
                <a:sym typeface="Homemade Apple"/>
              </a:rPr>
              <a:t>Add a main point</a:t>
            </a:r>
            <a:endParaRPr sz="700"/>
          </a:p>
        </p:txBody>
      </p:sp>
      <p:sp>
        <p:nvSpPr>
          <p:cNvPr id="115" name="Google Shape;115;p15"/>
          <p:cNvSpPr txBox="1"/>
          <p:nvPr/>
        </p:nvSpPr>
        <p:spPr>
          <a:xfrm>
            <a:off x="6336653" y="4244755"/>
            <a:ext cx="2409300" cy="33810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Elaborate on what you</a:t>
            </a:r>
            <a:endParaRPr sz="700"/>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want to discuss. </a:t>
            </a:r>
            <a:endParaRPr sz="700"/>
          </a:p>
        </p:txBody>
      </p:sp>
      <p:sp>
        <p:nvSpPr>
          <p:cNvPr id="116" name="Google Shape;116;p15"/>
          <p:cNvSpPr txBox="1"/>
          <p:nvPr/>
        </p:nvSpPr>
        <p:spPr>
          <a:xfrm>
            <a:off x="6336653" y="3768250"/>
            <a:ext cx="2266500" cy="2772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0" i="0" lang="en" sz="1800" u="none" cap="none" strike="noStrike">
                <a:solidFill>
                  <a:srgbClr val="B14B43"/>
                </a:solidFill>
                <a:latin typeface="Homemade Apple"/>
                <a:ea typeface="Homemade Apple"/>
                <a:cs typeface="Homemade Apple"/>
                <a:sym typeface="Homemade Apple"/>
              </a:rPr>
              <a:t>Add a main point</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20" name="Shape 120"/>
        <p:cNvGrpSpPr/>
        <p:nvPr/>
      </p:nvGrpSpPr>
      <p:grpSpPr>
        <a:xfrm>
          <a:off x="0" y="0"/>
          <a:ext cx="0" cy="0"/>
          <a:chOff x="0" y="0"/>
          <a:chExt cx="0" cy="0"/>
        </a:xfrm>
      </p:grpSpPr>
      <p:pic>
        <p:nvPicPr>
          <p:cNvPr id="121" name="Google Shape;121;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2" name="Google Shape;122;p16"/>
          <p:cNvSpPr/>
          <p:nvPr/>
        </p:nvSpPr>
        <p:spPr>
          <a:xfrm>
            <a:off x="4572000" y="-11233"/>
            <a:ext cx="4433236" cy="6654013"/>
          </a:xfrm>
          <a:custGeom>
            <a:rect b="b" l="l" r="r" t="t"/>
            <a:pathLst>
              <a:path extrusionOk="0" h="13308026" w="8866473">
                <a:moveTo>
                  <a:pt x="0" y="0"/>
                </a:moveTo>
                <a:lnTo>
                  <a:pt x="8866473" y="0"/>
                </a:lnTo>
                <a:lnTo>
                  <a:pt x="8866473" y="13308027"/>
                </a:lnTo>
                <a:lnTo>
                  <a:pt x="0" y="13308027"/>
                </a:lnTo>
                <a:lnTo>
                  <a:pt x="0" y="0"/>
                </a:lnTo>
                <a:close/>
              </a:path>
            </a:pathLst>
          </a:custGeom>
          <a:blipFill rotWithShape="1">
            <a:blip r:embed="rId4">
              <a:alphaModFix/>
            </a:blip>
            <a:stretch>
              <a:fillRect b="0" l="0" r="0" t="0"/>
            </a:stretch>
          </a:blipFill>
          <a:ln>
            <a:noFill/>
          </a:ln>
        </p:spPr>
      </p:sp>
      <p:sp>
        <p:nvSpPr>
          <p:cNvPr id="123" name="Google Shape;123;p16"/>
          <p:cNvSpPr txBox="1"/>
          <p:nvPr/>
        </p:nvSpPr>
        <p:spPr>
          <a:xfrm>
            <a:off x="479522" y="330437"/>
            <a:ext cx="5927400" cy="1557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The Essence</a:t>
            </a:r>
            <a:endParaRPr sz="700"/>
          </a:p>
          <a:p>
            <a:pPr indent="0" lvl="0" marL="0" marR="0" rtl="0" algn="l">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of Tango</a:t>
            </a:r>
            <a:endParaRPr sz="700"/>
          </a:p>
        </p:txBody>
      </p:sp>
      <p:sp>
        <p:nvSpPr>
          <p:cNvPr id="124" name="Google Shape;124;p16"/>
          <p:cNvSpPr txBox="1"/>
          <p:nvPr/>
        </p:nvSpPr>
        <p:spPr>
          <a:xfrm>
            <a:off x="479522" y="2176965"/>
            <a:ext cx="4209953" cy="2258568"/>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embodies the essence of passion and emotion, weaving together intricate footwork with intimate connection. Originating from the streets of Buenos Aires, this dance captures the heart of Argentine culture, expressing love, longing, and nostalgia in every step. The music, often melancholic yet pulsating with energy, sets the stage for a dance that transcends borders and speaks to the soul. </a:t>
            </a:r>
            <a:endParaRPr sz="700"/>
          </a:p>
          <a:p>
            <a:pPr indent="0" lvl="0" marL="0" marR="0" rtl="0" algn="l">
              <a:lnSpc>
                <a:spcPct val="144000"/>
              </a:lnSpc>
              <a:spcBef>
                <a:spcPts val="0"/>
              </a:spcBef>
              <a:spcAft>
                <a:spcPts val="0"/>
              </a:spcAft>
              <a:buNone/>
            </a:pPr>
            <a:r>
              <a:t/>
            </a:r>
            <a:endParaRPr b="0" i="0" sz="900" u="none" cap="none" strike="noStrike">
              <a:solidFill>
                <a:srgbClr val="493F31"/>
              </a:solidFill>
              <a:latin typeface="Libre Baskerville"/>
              <a:ea typeface="Libre Baskerville"/>
              <a:cs typeface="Libre Baskerville"/>
              <a:sym typeface="Libre Baskerville"/>
            </a:endParaRPr>
          </a:p>
          <a:p>
            <a:pPr indent="0" lvl="0" marL="0" marR="0" rtl="0" algn="l">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is not merely a sequence of movements; it's a profound expression of human connection, where partners communicate through movement, rhythm, and shared emotion, creating moments of profound intimacy on the dance floor. Tango is a celebration of life's raw emotions, reflecting the vibrant spirit of Argentina and captivating audiences around the globe.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28" name="Shape 128"/>
        <p:cNvGrpSpPr/>
        <p:nvPr/>
      </p:nvGrpSpPr>
      <p:grpSpPr>
        <a:xfrm>
          <a:off x="0" y="0"/>
          <a:ext cx="0" cy="0"/>
          <a:chOff x="0" y="0"/>
          <a:chExt cx="0" cy="0"/>
        </a:xfrm>
      </p:grpSpPr>
      <p:pic>
        <p:nvPicPr>
          <p:cNvPr id="129" name="Google Shape;129;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0" name="Google Shape;130;p17"/>
          <p:cNvSpPr/>
          <p:nvPr/>
        </p:nvSpPr>
        <p:spPr>
          <a:xfrm rot="10800000">
            <a:off x="3213900" y="1485629"/>
            <a:ext cx="2799850" cy="3631351"/>
          </a:xfrm>
          <a:custGeom>
            <a:rect b="b" l="l" r="r" t="t"/>
            <a:pathLst>
              <a:path extrusionOk="0" h="7262702" w="5599700">
                <a:moveTo>
                  <a:pt x="0" y="0"/>
                </a:moveTo>
                <a:lnTo>
                  <a:pt x="5599700" y="0"/>
                </a:lnTo>
                <a:lnTo>
                  <a:pt x="5599700" y="7262702"/>
                </a:lnTo>
                <a:lnTo>
                  <a:pt x="0" y="7262702"/>
                </a:lnTo>
                <a:lnTo>
                  <a:pt x="0" y="0"/>
                </a:lnTo>
                <a:close/>
              </a:path>
            </a:pathLst>
          </a:custGeom>
          <a:blipFill rotWithShape="1">
            <a:blip r:embed="rId4">
              <a:alphaModFix/>
            </a:blip>
            <a:stretch>
              <a:fillRect b="0" l="-84928" r="-66897" t="0"/>
            </a:stretch>
          </a:blipFill>
          <a:ln>
            <a:noFill/>
          </a:ln>
        </p:spPr>
      </p:sp>
      <p:pic>
        <p:nvPicPr>
          <p:cNvPr id="131" name="Google Shape;131;p17"/>
          <p:cNvPicPr preferRelativeResize="0"/>
          <p:nvPr/>
        </p:nvPicPr>
        <p:blipFill>
          <a:blip r:embed="rId5">
            <a:alphaModFix/>
          </a:blip>
          <a:stretch>
            <a:fillRect/>
          </a:stretch>
        </p:blipFill>
        <p:spPr>
          <a:xfrm>
            <a:off x="3543350" y="1983975"/>
            <a:ext cx="2057301" cy="3009615"/>
          </a:xfrm>
          <a:prstGeom prst="rect">
            <a:avLst/>
          </a:prstGeom>
          <a:noFill/>
          <a:ln>
            <a:noFill/>
          </a:ln>
        </p:spPr>
      </p:pic>
      <p:sp>
        <p:nvSpPr>
          <p:cNvPr id="132" name="Google Shape;132;p17"/>
          <p:cNvSpPr txBox="1"/>
          <p:nvPr/>
        </p:nvSpPr>
        <p:spPr>
          <a:xfrm>
            <a:off x="1568319" y="354041"/>
            <a:ext cx="6007363"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King of Tango</a:t>
            </a:r>
            <a:endParaRPr sz="700"/>
          </a:p>
        </p:txBody>
      </p:sp>
      <p:sp>
        <p:nvSpPr>
          <p:cNvPr id="133" name="Google Shape;133;p17"/>
          <p:cNvSpPr txBox="1"/>
          <p:nvPr/>
        </p:nvSpPr>
        <p:spPr>
          <a:xfrm>
            <a:off x="3438796" y="1179975"/>
            <a:ext cx="2266408" cy="4826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0" i="0" lang="en" sz="1800" u="none" cap="none" strike="noStrike">
                <a:solidFill>
                  <a:srgbClr val="B14B43"/>
                </a:solidFill>
                <a:latin typeface="Homemade Apple"/>
                <a:ea typeface="Homemade Apple"/>
                <a:cs typeface="Homemade Apple"/>
                <a:sym typeface="Homemade Apple"/>
              </a:rPr>
              <a:t> Carlos Gardel</a:t>
            </a:r>
            <a:endParaRPr sz="700"/>
          </a:p>
        </p:txBody>
      </p:sp>
      <p:sp>
        <p:nvSpPr>
          <p:cNvPr id="134" name="Google Shape;134;p17"/>
          <p:cNvSpPr txBox="1"/>
          <p:nvPr/>
        </p:nvSpPr>
        <p:spPr>
          <a:xfrm>
            <a:off x="596486" y="2256090"/>
            <a:ext cx="1841456" cy="22585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Carlos Gardel, revered as the "King of Tango," left an indelible mark on the world of music and dance. Born in 1890 in Toulouse, France, Gardel's journey to stardom began in Buenos Aires, where he embraced tango as his artistic passion. His velvety voice and charismatic stage presence popularized tango on the global stage, earning him widespread acclaim.</a:t>
            </a:r>
            <a:endParaRPr sz="700"/>
          </a:p>
        </p:txBody>
      </p:sp>
      <p:sp>
        <p:nvSpPr>
          <p:cNvPr id="135" name="Google Shape;135;p17"/>
          <p:cNvSpPr txBox="1"/>
          <p:nvPr/>
        </p:nvSpPr>
        <p:spPr>
          <a:xfrm>
            <a:off x="6768121" y="2256090"/>
            <a:ext cx="1779393" cy="22585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Gardel's musical legacy extends beyond performance. He starred in numerous tango-themed films, such as "El día que me quieras" and "Tango Bar," elevating tango's allure through the silver screen. His emotive renditions of classics like "Mi Buenos Aires querido" and "El día que me quieras" continue to resonate with audiences worldwide.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39" name="Shape 139"/>
        <p:cNvGrpSpPr/>
        <p:nvPr/>
      </p:nvGrpSpPr>
      <p:grpSpPr>
        <a:xfrm>
          <a:off x="0" y="0"/>
          <a:ext cx="0" cy="0"/>
          <a:chOff x="0" y="0"/>
          <a:chExt cx="0" cy="0"/>
        </a:xfrm>
      </p:grpSpPr>
      <p:pic>
        <p:nvPicPr>
          <p:cNvPr id="140" name="Google Shape;140;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18"/>
          <p:cNvSpPr/>
          <p:nvPr/>
        </p:nvSpPr>
        <p:spPr>
          <a:xfrm>
            <a:off x="3948424" y="1328312"/>
            <a:ext cx="1247152" cy="1857954"/>
          </a:xfrm>
          <a:custGeom>
            <a:rect b="b" l="l" r="r" t="t"/>
            <a:pathLst>
              <a:path extrusionOk="0" h="3715909" w="2494304">
                <a:moveTo>
                  <a:pt x="0" y="0"/>
                </a:moveTo>
                <a:lnTo>
                  <a:pt x="2494304" y="0"/>
                </a:lnTo>
                <a:lnTo>
                  <a:pt x="2494304" y="3715909"/>
                </a:lnTo>
                <a:lnTo>
                  <a:pt x="0" y="3715909"/>
                </a:lnTo>
                <a:lnTo>
                  <a:pt x="0" y="0"/>
                </a:lnTo>
                <a:close/>
              </a:path>
            </a:pathLst>
          </a:custGeom>
          <a:blipFill rotWithShape="1">
            <a:blip r:embed="rId4">
              <a:alphaModFix/>
            </a:blip>
            <a:stretch>
              <a:fillRect b="0" l="0" r="0" t="0"/>
            </a:stretch>
          </a:blipFill>
          <a:ln>
            <a:noFill/>
          </a:ln>
        </p:spPr>
      </p:sp>
      <p:sp>
        <p:nvSpPr>
          <p:cNvPr id="142" name="Google Shape;142;p18"/>
          <p:cNvSpPr/>
          <p:nvPr/>
        </p:nvSpPr>
        <p:spPr>
          <a:xfrm>
            <a:off x="6720842" y="1328312"/>
            <a:ext cx="826117" cy="1767096"/>
          </a:xfrm>
          <a:custGeom>
            <a:rect b="b" l="l" r="r" t="t"/>
            <a:pathLst>
              <a:path extrusionOk="0" h="3534191" w="1652234">
                <a:moveTo>
                  <a:pt x="0" y="0"/>
                </a:moveTo>
                <a:lnTo>
                  <a:pt x="1652234" y="0"/>
                </a:lnTo>
                <a:lnTo>
                  <a:pt x="1652234" y="3534191"/>
                </a:lnTo>
                <a:lnTo>
                  <a:pt x="0" y="3534191"/>
                </a:lnTo>
                <a:lnTo>
                  <a:pt x="0" y="0"/>
                </a:lnTo>
                <a:close/>
              </a:path>
            </a:pathLst>
          </a:custGeom>
          <a:blipFill rotWithShape="1">
            <a:blip r:embed="rId5">
              <a:alphaModFix/>
            </a:blip>
            <a:stretch>
              <a:fillRect b="0" l="0" r="0" t="0"/>
            </a:stretch>
          </a:blipFill>
          <a:ln>
            <a:noFill/>
          </a:ln>
        </p:spPr>
      </p:sp>
      <p:sp>
        <p:nvSpPr>
          <p:cNvPr id="143" name="Google Shape;143;p18"/>
          <p:cNvSpPr/>
          <p:nvPr/>
        </p:nvSpPr>
        <p:spPr>
          <a:xfrm>
            <a:off x="1053034" y="1328312"/>
            <a:ext cx="1260554" cy="1888471"/>
          </a:xfrm>
          <a:custGeom>
            <a:rect b="b" l="l" r="r" t="t"/>
            <a:pathLst>
              <a:path extrusionOk="0" h="3776943" w="2521109">
                <a:moveTo>
                  <a:pt x="0" y="0"/>
                </a:moveTo>
                <a:lnTo>
                  <a:pt x="2521109" y="0"/>
                </a:lnTo>
                <a:lnTo>
                  <a:pt x="2521109" y="3776942"/>
                </a:lnTo>
                <a:lnTo>
                  <a:pt x="0" y="3776942"/>
                </a:lnTo>
                <a:lnTo>
                  <a:pt x="0" y="0"/>
                </a:lnTo>
                <a:close/>
              </a:path>
            </a:pathLst>
          </a:custGeom>
          <a:blipFill rotWithShape="1">
            <a:blip r:embed="rId6">
              <a:alphaModFix/>
            </a:blip>
            <a:stretch>
              <a:fillRect b="0" l="0" r="0" t="0"/>
            </a:stretch>
          </a:blipFill>
          <a:ln>
            <a:noFill/>
          </a:ln>
        </p:spPr>
      </p:sp>
      <p:sp>
        <p:nvSpPr>
          <p:cNvPr id="144" name="Google Shape;144;p18"/>
          <p:cNvSpPr txBox="1"/>
          <p:nvPr/>
        </p:nvSpPr>
        <p:spPr>
          <a:xfrm>
            <a:off x="1053033" y="324691"/>
            <a:ext cx="7037933" cy="79245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Timeline of Tango History</a:t>
            </a:r>
            <a:endParaRPr sz="700"/>
          </a:p>
        </p:txBody>
      </p:sp>
      <p:sp>
        <p:nvSpPr>
          <p:cNvPr id="145" name="Google Shape;145;p18"/>
          <p:cNvSpPr txBox="1"/>
          <p:nvPr/>
        </p:nvSpPr>
        <p:spPr>
          <a:xfrm>
            <a:off x="819109" y="3766836"/>
            <a:ext cx="1923591" cy="9631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emerges in the late 19th century in the neighborhoods of Buenos Aires, blending African rhythms, European melodies, and local influences</a:t>
            </a:r>
            <a:endParaRPr sz="700"/>
          </a:p>
        </p:txBody>
      </p:sp>
      <p:sp>
        <p:nvSpPr>
          <p:cNvPr id="146" name="Google Shape;146;p18"/>
          <p:cNvSpPr txBox="1"/>
          <p:nvPr/>
        </p:nvSpPr>
        <p:spPr>
          <a:xfrm>
            <a:off x="3600680" y="3766836"/>
            <a:ext cx="1942641" cy="9631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The Golden Age of Tango flourishes in the 1930s, characterized by sophisticated orchestral arrangements led by musicians such as</a:t>
            </a:r>
            <a:endParaRPr sz="700"/>
          </a:p>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Julio de Caro.</a:t>
            </a:r>
            <a:endParaRPr sz="700"/>
          </a:p>
        </p:txBody>
      </p:sp>
      <p:sp>
        <p:nvSpPr>
          <p:cNvPr id="147" name="Google Shape;147;p18"/>
          <p:cNvSpPr txBox="1"/>
          <p:nvPr/>
        </p:nvSpPr>
        <p:spPr>
          <a:xfrm>
            <a:off x="1066800" y="3163328"/>
            <a:ext cx="14283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1890 - 1900</a:t>
            </a:r>
            <a:endParaRPr sz="700"/>
          </a:p>
        </p:txBody>
      </p:sp>
      <p:sp>
        <p:nvSpPr>
          <p:cNvPr id="148" name="Google Shape;148;p18"/>
          <p:cNvSpPr txBox="1"/>
          <p:nvPr/>
        </p:nvSpPr>
        <p:spPr>
          <a:xfrm>
            <a:off x="3857896" y="3201428"/>
            <a:ext cx="14283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1930 - 1940</a:t>
            </a:r>
            <a:endParaRPr sz="700"/>
          </a:p>
        </p:txBody>
      </p:sp>
      <p:sp>
        <p:nvSpPr>
          <p:cNvPr id="149" name="Google Shape;149;p18"/>
          <p:cNvSpPr txBox="1"/>
          <p:nvPr/>
        </p:nvSpPr>
        <p:spPr>
          <a:xfrm>
            <a:off x="6445963" y="3766836"/>
            <a:ext cx="1645004" cy="963168"/>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Tango gains global recognition as tango festivals and events spread worldwide, attracting enthusiasts from diverse cultures.</a:t>
            </a:r>
            <a:endParaRPr sz="700"/>
          </a:p>
        </p:txBody>
      </p:sp>
      <p:sp>
        <p:nvSpPr>
          <p:cNvPr id="150" name="Google Shape;150;p18"/>
          <p:cNvSpPr txBox="1"/>
          <p:nvPr/>
        </p:nvSpPr>
        <p:spPr>
          <a:xfrm>
            <a:off x="6554361" y="3163328"/>
            <a:ext cx="1428300" cy="338700"/>
          </a:xfrm>
          <a:prstGeom prst="rect">
            <a:avLst/>
          </a:prstGeom>
          <a:noFill/>
          <a:ln>
            <a:noFill/>
          </a:ln>
        </p:spPr>
        <p:txBody>
          <a:bodyPr anchorCtr="0" anchor="t" bIns="0" lIns="0" spcFirstLastPara="1" rIns="0" wrap="square" tIns="0">
            <a:spAutoFit/>
          </a:bodyPr>
          <a:lstStyle/>
          <a:p>
            <a:pPr indent="0" lvl="0" marL="0" marR="0" rtl="0" algn="ctr">
              <a:lnSpc>
                <a:spcPct val="250033"/>
              </a:lnSpc>
              <a:spcBef>
                <a:spcPts val="0"/>
              </a:spcBef>
              <a:spcAft>
                <a:spcPts val="0"/>
              </a:spcAft>
              <a:buNone/>
            </a:pPr>
            <a:r>
              <a:rPr b="0" i="0" lang="en" sz="2200" u="none" cap="none" strike="noStrike">
                <a:solidFill>
                  <a:srgbClr val="B14B43"/>
                </a:solidFill>
                <a:latin typeface="Homemade Apple"/>
                <a:ea typeface="Homemade Apple"/>
                <a:cs typeface="Homemade Apple"/>
                <a:sym typeface="Homemade Apple"/>
              </a:rPr>
              <a:t>1990 - 2000</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1CF"/>
        </a:solidFill>
      </p:bgPr>
    </p:bg>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6" name="Google Shape;156;p19"/>
          <p:cNvSpPr/>
          <p:nvPr/>
        </p:nvSpPr>
        <p:spPr>
          <a:xfrm rot="-4974686">
            <a:off x="5509379" y="988232"/>
            <a:ext cx="2770440" cy="3384089"/>
          </a:xfrm>
          <a:custGeom>
            <a:rect b="b" l="l" r="r" t="t"/>
            <a:pathLst>
              <a:path extrusionOk="0" h="6768179" w="5540879">
                <a:moveTo>
                  <a:pt x="0" y="0"/>
                </a:moveTo>
                <a:lnTo>
                  <a:pt x="5540879" y="0"/>
                </a:lnTo>
                <a:lnTo>
                  <a:pt x="5540879" y="6768179"/>
                </a:lnTo>
                <a:lnTo>
                  <a:pt x="0" y="6768179"/>
                </a:lnTo>
                <a:lnTo>
                  <a:pt x="0" y="0"/>
                </a:lnTo>
                <a:close/>
              </a:path>
            </a:pathLst>
          </a:custGeom>
          <a:blipFill rotWithShape="1">
            <a:blip r:embed="rId4">
              <a:alphaModFix/>
            </a:blip>
            <a:stretch>
              <a:fillRect b="0" l="-74162" r="-63006" t="0"/>
            </a:stretch>
          </a:blipFill>
          <a:ln>
            <a:noFill/>
          </a:ln>
        </p:spPr>
      </p:sp>
      <p:sp>
        <p:nvSpPr>
          <p:cNvPr id="157" name="Google Shape;157;p19"/>
          <p:cNvSpPr/>
          <p:nvPr/>
        </p:nvSpPr>
        <p:spPr>
          <a:xfrm rot="-10368226">
            <a:off x="5413458" y="679156"/>
            <a:ext cx="2793859" cy="3623581"/>
          </a:xfrm>
          <a:custGeom>
            <a:rect b="b" l="l" r="r" t="t"/>
            <a:pathLst>
              <a:path extrusionOk="0" h="7262702" w="5599700">
                <a:moveTo>
                  <a:pt x="0" y="0"/>
                </a:moveTo>
                <a:lnTo>
                  <a:pt x="5599700" y="0"/>
                </a:lnTo>
                <a:lnTo>
                  <a:pt x="5599700" y="7262702"/>
                </a:lnTo>
                <a:lnTo>
                  <a:pt x="0" y="7262702"/>
                </a:lnTo>
                <a:lnTo>
                  <a:pt x="0" y="0"/>
                </a:lnTo>
                <a:close/>
              </a:path>
            </a:pathLst>
          </a:custGeom>
          <a:blipFill rotWithShape="1">
            <a:blip r:embed="rId4">
              <a:alphaModFix/>
            </a:blip>
            <a:stretch>
              <a:fillRect b="0" l="-84925" r="-66900" t="0"/>
            </a:stretch>
          </a:blipFill>
          <a:ln>
            <a:noFill/>
          </a:ln>
        </p:spPr>
      </p:sp>
      <p:pic>
        <p:nvPicPr>
          <p:cNvPr id="158" name="Google Shape;158;p19"/>
          <p:cNvPicPr preferRelativeResize="0"/>
          <p:nvPr/>
        </p:nvPicPr>
        <p:blipFill>
          <a:blip r:embed="rId5">
            <a:alphaModFix/>
          </a:blip>
          <a:stretch>
            <a:fillRect/>
          </a:stretch>
        </p:blipFill>
        <p:spPr>
          <a:xfrm>
            <a:off x="5533400" y="1049063"/>
            <a:ext cx="2412650" cy="3238212"/>
          </a:xfrm>
          <a:prstGeom prst="rect">
            <a:avLst/>
          </a:prstGeom>
          <a:noFill/>
          <a:ln>
            <a:noFill/>
          </a:ln>
        </p:spPr>
      </p:pic>
      <p:grpSp>
        <p:nvGrpSpPr>
          <p:cNvPr id="159" name="Google Shape;159;p19"/>
          <p:cNvGrpSpPr/>
          <p:nvPr/>
        </p:nvGrpSpPr>
        <p:grpSpPr>
          <a:xfrm>
            <a:off x="825592" y="761831"/>
            <a:ext cx="3901613" cy="3551972"/>
            <a:chOff x="0" y="-180975"/>
            <a:chExt cx="10404300" cy="9471924"/>
          </a:xfrm>
        </p:grpSpPr>
        <p:sp>
          <p:nvSpPr>
            <p:cNvPr id="160" name="Google Shape;160;p19"/>
            <p:cNvSpPr txBox="1"/>
            <p:nvPr/>
          </p:nvSpPr>
          <p:spPr>
            <a:xfrm>
              <a:off x="0" y="-180975"/>
              <a:ext cx="10404300" cy="4153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Julio de Caro's</a:t>
              </a:r>
              <a:endParaRPr sz="700"/>
            </a:p>
            <a:p>
              <a:pPr indent="0" lvl="0" marL="0" marR="0" rtl="0" algn="ctr">
                <a:lnSpc>
                  <a:spcPct val="120000"/>
                </a:lnSpc>
                <a:spcBef>
                  <a:spcPts val="0"/>
                </a:spcBef>
                <a:spcAft>
                  <a:spcPts val="0"/>
                </a:spcAft>
                <a:buNone/>
              </a:pPr>
              <a:r>
                <a:rPr b="0" i="0" lang="en" sz="4600" u="none" cap="none" strike="noStrike">
                  <a:solidFill>
                    <a:srgbClr val="000000"/>
                  </a:solidFill>
                  <a:latin typeface="Abril Fatface"/>
                  <a:ea typeface="Abril Fatface"/>
                  <a:cs typeface="Abril Fatface"/>
                  <a:sym typeface="Abril Fatface"/>
                </a:rPr>
                <a:t>Influence</a:t>
              </a:r>
              <a:endParaRPr sz="700"/>
            </a:p>
          </p:txBody>
        </p:sp>
        <p:sp>
          <p:nvSpPr>
            <p:cNvPr id="161" name="Google Shape;161;p19"/>
            <p:cNvSpPr txBox="1"/>
            <p:nvPr/>
          </p:nvSpPr>
          <p:spPr>
            <a:xfrm>
              <a:off x="868889" y="5008002"/>
              <a:ext cx="8666400" cy="428294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 sz="900" u="none" cap="none" strike="noStrike">
                  <a:solidFill>
                    <a:srgbClr val="493F31"/>
                  </a:solidFill>
                  <a:latin typeface="Libre Baskerville"/>
                  <a:ea typeface="Libre Baskerville"/>
                  <a:cs typeface="Libre Baskerville"/>
                  <a:sym typeface="Libre Baskerville"/>
                </a:rPr>
                <a:t>Gardel's musical legacy extends beyond performance. He starred in numerous tango-themed films, such as "El día que me quieras" and "Tango Bar," elevating tango's allure through the silver Julio de Caro, a pivotal figure in the evolution of tango, revolutionized the genre through his innovative orchestration and musical vision. Born in 1899 in Buenos Aires, de Caro's approach to tango composition and arrangement elevated the art form to new heights.</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E8E1CF"/>
      </a:lt1>
      <a:dk2>
        <a:srgbClr val="595959"/>
      </a:dk2>
      <a:lt2>
        <a:srgbClr val="B14B4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