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7556500" cx="10693400"/>
  <p:notesSz cx="6858000" cy="9144000"/>
  <p:embeddedFontLst>
    <p:embeddedFont>
      <p:font typeface="Arimo"/>
      <p:bold r:id="rId12"/>
      <p:boldItalic r:id="rId13"/>
    </p:embeddedFont>
    <p:embeddedFont>
      <p:font typeface="Poppins"/>
      <p:bold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1D9C50-01CC-45C6-9C55-C054D1B1DACE}">
  <a:tblStyle styleId="{201D9C50-01CC-45C6-9C55-C054D1B1DA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rimo-boldItalic.fntdata"/><Relationship Id="rId12" Type="http://schemas.openxmlformats.org/officeDocument/2006/relationships/font" Target="fonts/Arimo-bold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oogle Shape;16;p3"/>
          <p:cNvGraphicFramePr/>
          <p:nvPr/>
        </p:nvGraphicFramePr>
        <p:xfrm>
          <a:off x="-2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{201D9C50-01CC-45C6-9C55-C054D1B1DACE}</a:tableStyleId>
              </a:tblPr>
              <a:tblGrid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</a:tblGrid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7" name="Google Shape;17;p3"/>
          <p:cNvGrpSpPr/>
          <p:nvPr/>
        </p:nvGrpSpPr>
        <p:grpSpPr>
          <a:xfrm>
            <a:off x="594858" y="344957"/>
            <a:ext cx="9502439" cy="1323487"/>
            <a:chOff x="0" y="-28575"/>
            <a:chExt cx="3405404" cy="4743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3405404" cy="445695"/>
            </a:xfrm>
            <a:custGeom>
              <a:rect b="b" l="l" r="r" t="t"/>
              <a:pathLst>
                <a:path extrusionOk="0" h="445695" w="3405404">
                  <a:moveTo>
                    <a:pt x="0" y="0"/>
                  </a:moveTo>
                  <a:lnTo>
                    <a:pt x="3405404" y="0"/>
                  </a:lnTo>
                  <a:lnTo>
                    <a:pt x="3405404" y="445695"/>
                  </a:lnTo>
                  <a:lnTo>
                    <a:pt x="0" y="445695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9" name="Google Shape;19;p3"/>
            <p:cNvSpPr txBox="1"/>
            <p:nvPr/>
          </p:nvSpPr>
          <p:spPr>
            <a:xfrm>
              <a:off x="0" y="-28575"/>
              <a:ext cx="3405300" cy="4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/>
          <p:nvPr/>
        </p:nvSpPr>
        <p:spPr>
          <a:xfrm>
            <a:off x="594858" y="649166"/>
            <a:ext cx="9502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CLICK TO EDIT THEME STYLE</a:t>
            </a: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7978435" y="2206518"/>
            <a:ext cx="1079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DFFFD"/>
                </a:solidFill>
                <a:latin typeface="Arimo"/>
                <a:ea typeface="Arimo"/>
                <a:cs typeface="Arimo"/>
                <a:sym typeface="Arimo"/>
              </a:rPr>
              <a:t>Leaf Node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40.png"/><Relationship Id="rId20" Type="http://schemas.openxmlformats.org/officeDocument/2006/relationships/image" Target="../media/image16.png"/><Relationship Id="rId41" Type="http://schemas.openxmlformats.org/officeDocument/2006/relationships/image" Target="../media/image37.png"/><Relationship Id="rId22" Type="http://schemas.openxmlformats.org/officeDocument/2006/relationships/image" Target="../media/image9.png"/><Relationship Id="rId21" Type="http://schemas.openxmlformats.org/officeDocument/2006/relationships/image" Target="../media/image28.png"/><Relationship Id="rId24" Type="http://schemas.openxmlformats.org/officeDocument/2006/relationships/image" Target="../media/image6.png"/><Relationship Id="rId23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31.png"/><Relationship Id="rId26" Type="http://schemas.openxmlformats.org/officeDocument/2006/relationships/image" Target="../media/image17.png"/><Relationship Id="rId25" Type="http://schemas.openxmlformats.org/officeDocument/2006/relationships/image" Target="../media/image13.png"/><Relationship Id="rId28" Type="http://schemas.openxmlformats.org/officeDocument/2006/relationships/image" Target="../media/image12.png"/><Relationship Id="rId27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36.png"/><Relationship Id="rId29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32.png"/><Relationship Id="rId31" Type="http://schemas.openxmlformats.org/officeDocument/2006/relationships/image" Target="../media/image23.png"/><Relationship Id="rId30" Type="http://schemas.openxmlformats.org/officeDocument/2006/relationships/image" Target="../media/image25.png"/><Relationship Id="rId11" Type="http://schemas.openxmlformats.org/officeDocument/2006/relationships/image" Target="../media/image27.png"/><Relationship Id="rId33" Type="http://schemas.openxmlformats.org/officeDocument/2006/relationships/image" Target="../media/image29.png"/><Relationship Id="rId10" Type="http://schemas.openxmlformats.org/officeDocument/2006/relationships/image" Target="../media/image38.png"/><Relationship Id="rId32" Type="http://schemas.openxmlformats.org/officeDocument/2006/relationships/image" Target="../media/image35.png"/><Relationship Id="rId13" Type="http://schemas.openxmlformats.org/officeDocument/2006/relationships/image" Target="../media/image5.png"/><Relationship Id="rId35" Type="http://schemas.openxmlformats.org/officeDocument/2006/relationships/image" Target="../media/image19.png"/><Relationship Id="rId12" Type="http://schemas.openxmlformats.org/officeDocument/2006/relationships/image" Target="../media/image26.png"/><Relationship Id="rId34" Type="http://schemas.openxmlformats.org/officeDocument/2006/relationships/image" Target="../media/image20.png"/><Relationship Id="rId15" Type="http://schemas.openxmlformats.org/officeDocument/2006/relationships/image" Target="../media/image11.png"/><Relationship Id="rId37" Type="http://schemas.openxmlformats.org/officeDocument/2006/relationships/image" Target="../media/image21.png"/><Relationship Id="rId14" Type="http://schemas.openxmlformats.org/officeDocument/2006/relationships/image" Target="../media/image18.png"/><Relationship Id="rId36" Type="http://schemas.openxmlformats.org/officeDocument/2006/relationships/image" Target="../media/image30.png"/><Relationship Id="rId17" Type="http://schemas.openxmlformats.org/officeDocument/2006/relationships/image" Target="../media/image2.png"/><Relationship Id="rId39" Type="http://schemas.openxmlformats.org/officeDocument/2006/relationships/image" Target="../media/image34.png"/><Relationship Id="rId16" Type="http://schemas.openxmlformats.org/officeDocument/2006/relationships/image" Target="../media/image7.png"/><Relationship Id="rId38" Type="http://schemas.openxmlformats.org/officeDocument/2006/relationships/image" Target="../media/image39.png"/><Relationship Id="rId19" Type="http://schemas.openxmlformats.org/officeDocument/2006/relationships/image" Target="../media/image8.png"/><Relationship Id="rId1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Google Shape;85;p13"/>
          <p:cNvGraphicFramePr/>
          <p:nvPr/>
        </p:nvGraphicFramePr>
        <p:xfrm>
          <a:off x="-2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{201D9C50-01CC-45C6-9C55-C054D1B1DACE}</a:tableStyleId>
              </a:tblPr>
              <a:tblGrid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</a:tblGrid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86" name="Google Shape;86;p13"/>
          <p:cNvCxnSpPr/>
          <p:nvPr/>
        </p:nvCxnSpPr>
        <p:spPr>
          <a:xfrm>
            <a:off x="2930314" y="2740165"/>
            <a:ext cx="3425304" cy="0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7" name="Google Shape;87;p13"/>
          <p:cNvCxnSpPr/>
          <p:nvPr/>
        </p:nvCxnSpPr>
        <p:spPr>
          <a:xfrm flipH="1" rot="10800000">
            <a:off x="2607933" y="4531390"/>
            <a:ext cx="3194701" cy="19050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8" name="Google Shape;88;p13"/>
          <p:cNvCxnSpPr/>
          <p:nvPr/>
        </p:nvCxnSpPr>
        <p:spPr>
          <a:xfrm flipH="1" rot="10800000">
            <a:off x="2608046" y="6336922"/>
            <a:ext cx="3194701" cy="19050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9" name="Google Shape;89;p13"/>
          <p:cNvGrpSpPr/>
          <p:nvPr/>
        </p:nvGrpSpPr>
        <p:grpSpPr>
          <a:xfrm>
            <a:off x="594858" y="344959"/>
            <a:ext cx="9502283" cy="1323381"/>
            <a:chOff x="0" y="-28575"/>
            <a:chExt cx="3405404" cy="474270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3405404" cy="445695"/>
            </a:xfrm>
            <a:custGeom>
              <a:rect b="b" l="l" r="r" t="t"/>
              <a:pathLst>
                <a:path extrusionOk="0" h="445695" w="3405404">
                  <a:moveTo>
                    <a:pt x="0" y="0"/>
                  </a:moveTo>
                  <a:lnTo>
                    <a:pt x="3405404" y="0"/>
                  </a:lnTo>
                  <a:lnTo>
                    <a:pt x="3405404" y="445695"/>
                  </a:lnTo>
                  <a:lnTo>
                    <a:pt x="0" y="445695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0" y="-28575"/>
              <a:ext cx="3405404" cy="474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594858" y="2019210"/>
            <a:ext cx="2577287" cy="1362176"/>
            <a:chOff x="0" y="-28575"/>
            <a:chExt cx="923642" cy="488173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923642" cy="459598"/>
            </a:xfrm>
            <a:custGeom>
              <a:rect b="b" l="l" r="r" t="t"/>
              <a:pathLst>
                <a:path extrusionOk="0" h="459598" w="923642">
                  <a:moveTo>
                    <a:pt x="720442" y="0"/>
                  </a:moveTo>
                  <a:lnTo>
                    <a:pt x="0" y="0"/>
                  </a:lnTo>
                  <a:lnTo>
                    <a:pt x="0" y="459598"/>
                  </a:lnTo>
                  <a:lnTo>
                    <a:pt x="720442" y="459598"/>
                  </a:lnTo>
                  <a:lnTo>
                    <a:pt x="923642" y="229799"/>
                  </a:lnTo>
                  <a:lnTo>
                    <a:pt x="720442" y="0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94" name="Google Shape;94;p13"/>
            <p:cNvSpPr txBox="1"/>
            <p:nvPr/>
          </p:nvSpPr>
          <p:spPr>
            <a:xfrm>
              <a:off x="0" y="-28575"/>
              <a:ext cx="809342" cy="488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594858" y="3810435"/>
            <a:ext cx="2577287" cy="1362176"/>
            <a:chOff x="0" y="-28575"/>
            <a:chExt cx="923642" cy="488173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923642" cy="459598"/>
            </a:xfrm>
            <a:custGeom>
              <a:rect b="b" l="l" r="r" t="t"/>
              <a:pathLst>
                <a:path extrusionOk="0" h="459598" w="923642">
                  <a:moveTo>
                    <a:pt x="720442" y="0"/>
                  </a:moveTo>
                  <a:lnTo>
                    <a:pt x="0" y="0"/>
                  </a:lnTo>
                  <a:lnTo>
                    <a:pt x="0" y="459598"/>
                  </a:lnTo>
                  <a:lnTo>
                    <a:pt x="720442" y="459598"/>
                  </a:lnTo>
                  <a:lnTo>
                    <a:pt x="923642" y="229799"/>
                  </a:lnTo>
                  <a:lnTo>
                    <a:pt x="720442" y="0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97" name="Google Shape;97;p13"/>
            <p:cNvSpPr txBox="1"/>
            <p:nvPr/>
          </p:nvSpPr>
          <p:spPr>
            <a:xfrm>
              <a:off x="0" y="-28575"/>
              <a:ext cx="809342" cy="488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594858" y="5642672"/>
            <a:ext cx="2577287" cy="1362176"/>
            <a:chOff x="0" y="-28575"/>
            <a:chExt cx="923642" cy="488173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923642" cy="459598"/>
            </a:xfrm>
            <a:custGeom>
              <a:rect b="b" l="l" r="r" t="t"/>
              <a:pathLst>
                <a:path extrusionOk="0" h="459598" w="923642">
                  <a:moveTo>
                    <a:pt x="720442" y="0"/>
                  </a:moveTo>
                  <a:lnTo>
                    <a:pt x="0" y="0"/>
                  </a:lnTo>
                  <a:lnTo>
                    <a:pt x="0" y="459598"/>
                  </a:lnTo>
                  <a:lnTo>
                    <a:pt x="720442" y="459598"/>
                  </a:lnTo>
                  <a:lnTo>
                    <a:pt x="923642" y="229799"/>
                  </a:lnTo>
                  <a:lnTo>
                    <a:pt x="720442" y="0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00" name="Google Shape;100;p13"/>
            <p:cNvSpPr txBox="1"/>
            <p:nvPr/>
          </p:nvSpPr>
          <p:spPr>
            <a:xfrm>
              <a:off x="0" y="-28575"/>
              <a:ext cx="809342" cy="488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3778331" y="2019210"/>
            <a:ext cx="2577287" cy="1362176"/>
            <a:chOff x="0" y="-28575"/>
            <a:chExt cx="923642" cy="488173"/>
          </a:xfrm>
        </p:grpSpPr>
        <p:sp>
          <p:nvSpPr>
            <p:cNvPr id="102" name="Google Shape;102;p13"/>
            <p:cNvSpPr/>
            <p:nvPr/>
          </p:nvSpPr>
          <p:spPr>
            <a:xfrm>
              <a:off x="0" y="0"/>
              <a:ext cx="923642" cy="459598"/>
            </a:xfrm>
            <a:custGeom>
              <a:rect b="b" l="l" r="r" t="t"/>
              <a:pathLst>
                <a:path extrusionOk="0" h="459598" w="923642">
                  <a:moveTo>
                    <a:pt x="720442" y="0"/>
                  </a:moveTo>
                  <a:lnTo>
                    <a:pt x="0" y="0"/>
                  </a:lnTo>
                  <a:lnTo>
                    <a:pt x="0" y="459598"/>
                  </a:lnTo>
                  <a:lnTo>
                    <a:pt x="720442" y="459598"/>
                  </a:lnTo>
                  <a:lnTo>
                    <a:pt x="923642" y="229799"/>
                  </a:lnTo>
                  <a:lnTo>
                    <a:pt x="720442" y="0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03" name="Google Shape;103;p13"/>
            <p:cNvSpPr txBox="1"/>
            <p:nvPr/>
          </p:nvSpPr>
          <p:spPr>
            <a:xfrm>
              <a:off x="0" y="-28575"/>
              <a:ext cx="809342" cy="488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3778331" y="3810435"/>
            <a:ext cx="2577287" cy="1362176"/>
            <a:chOff x="0" y="-28575"/>
            <a:chExt cx="923642" cy="488173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923642" cy="459598"/>
            </a:xfrm>
            <a:custGeom>
              <a:rect b="b" l="l" r="r" t="t"/>
              <a:pathLst>
                <a:path extrusionOk="0" h="459598" w="923642">
                  <a:moveTo>
                    <a:pt x="720442" y="0"/>
                  </a:moveTo>
                  <a:lnTo>
                    <a:pt x="0" y="0"/>
                  </a:lnTo>
                  <a:lnTo>
                    <a:pt x="0" y="459598"/>
                  </a:lnTo>
                  <a:lnTo>
                    <a:pt x="720442" y="459598"/>
                  </a:lnTo>
                  <a:lnTo>
                    <a:pt x="923642" y="229799"/>
                  </a:lnTo>
                  <a:lnTo>
                    <a:pt x="720442" y="0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06" name="Google Shape;106;p13"/>
            <p:cNvSpPr txBox="1"/>
            <p:nvPr/>
          </p:nvSpPr>
          <p:spPr>
            <a:xfrm>
              <a:off x="0" y="-28575"/>
              <a:ext cx="809342" cy="488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3778331" y="5642672"/>
            <a:ext cx="2577287" cy="1362176"/>
            <a:chOff x="0" y="-28575"/>
            <a:chExt cx="923642" cy="488173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923642" cy="459598"/>
            </a:xfrm>
            <a:custGeom>
              <a:rect b="b" l="l" r="r" t="t"/>
              <a:pathLst>
                <a:path extrusionOk="0" h="459598" w="923642">
                  <a:moveTo>
                    <a:pt x="720442" y="0"/>
                  </a:moveTo>
                  <a:lnTo>
                    <a:pt x="0" y="0"/>
                  </a:lnTo>
                  <a:lnTo>
                    <a:pt x="0" y="459598"/>
                  </a:lnTo>
                  <a:lnTo>
                    <a:pt x="720442" y="459598"/>
                  </a:lnTo>
                  <a:lnTo>
                    <a:pt x="923642" y="229799"/>
                  </a:lnTo>
                  <a:lnTo>
                    <a:pt x="720442" y="0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09" name="Google Shape;109;p13"/>
            <p:cNvSpPr txBox="1"/>
            <p:nvPr/>
          </p:nvSpPr>
          <p:spPr>
            <a:xfrm>
              <a:off x="0" y="-28575"/>
              <a:ext cx="809342" cy="488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6950393" y="2006636"/>
            <a:ext cx="3135338" cy="645001"/>
            <a:chOff x="0" y="-28575"/>
            <a:chExt cx="970577" cy="199667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970577" cy="171092"/>
            </a:xfrm>
            <a:custGeom>
              <a:rect b="b" l="l" r="r" t="t"/>
              <a:pathLst>
                <a:path extrusionOk="0" h="171092" w="970577">
                  <a:moveTo>
                    <a:pt x="0" y="0"/>
                  </a:moveTo>
                  <a:lnTo>
                    <a:pt x="970577" y="0"/>
                  </a:lnTo>
                  <a:lnTo>
                    <a:pt x="970577" y="171092"/>
                  </a:lnTo>
                  <a:lnTo>
                    <a:pt x="0" y="17109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12" name="Google Shape;112;p13"/>
            <p:cNvSpPr txBox="1"/>
            <p:nvPr/>
          </p:nvSpPr>
          <p:spPr>
            <a:xfrm>
              <a:off x="0" y="-28575"/>
              <a:ext cx="970577" cy="199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6950393" y="2736385"/>
            <a:ext cx="3135338" cy="645001"/>
            <a:chOff x="0" y="-28575"/>
            <a:chExt cx="970577" cy="199667"/>
          </a:xfrm>
        </p:grpSpPr>
        <p:sp>
          <p:nvSpPr>
            <p:cNvPr id="114" name="Google Shape;114;p13"/>
            <p:cNvSpPr/>
            <p:nvPr/>
          </p:nvSpPr>
          <p:spPr>
            <a:xfrm>
              <a:off x="0" y="0"/>
              <a:ext cx="970577" cy="171092"/>
            </a:xfrm>
            <a:custGeom>
              <a:rect b="b" l="l" r="r" t="t"/>
              <a:pathLst>
                <a:path extrusionOk="0" h="171092" w="970577">
                  <a:moveTo>
                    <a:pt x="0" y="0"/>
                  </a:moveTo>
                  <a:lnTo>
                    <a:pt x="970577" y="0"/>
                  </a:lnTo>
                  <a:lnTo>
                    <a:pt x="970577" y="171092"/>
                  </a:lnTo>
                  <a:lnTo>
                    <a:pt x="0" y="17109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15" name="Google Shape;115;p13"/>
            <p:cNvSpPr txBox="1"/>
            <p:nvPr/>
          </p:nvSpPr>
          <p:spPr>
            <a:xfrm>
              <a:off x="0" y="-28575"/>
              <a:ext cx="970577" cy="199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6961804" y="3797861"/>
            <a:ext cx="3135338" cy="645001"/>
            <a:chOff x="0" y="-28575"/>
            <a:chExt cx="970577" cy="199667"/>
          </a:xfrm>
        </p:grpSpPr>
        <p:sp>
          <p:nvSpPr>
            <p:cNvPr id="117" name="Google Shape;117;p13"/>
            <p:cNvSpPr/>
            <p:nvPr/>
          </p:nvSpPr>
          <p:spPr>
            <a:xfrm>
              <a:off x="0" y="0"/>
              <a:ext cx="970577" cy="171092"/>
            </a:xfrm>
            <a:custGeom>
              <a:rect b="b" l="l" r="r" t="t"/>
              <a:pathLst>
                <a:path extrusionOk="0" h="171092" w="970577">
                  <a:moveTo>
                    <a:pt x="0" y="0"/>
                  </a:moveTo>
                  <a:lnTo>
                    <a:pt x="970577" y="0"/>
                  </a:lnTo>
                  <a:lnTo>
                    <a:pt x="970577" y="171092"/>
                  </a:lnTo>
                  <a:lnTo>
                    <a:pt x="0" y="17109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18" name="Google Shape;118;p13"/>
            <p:cNvSpPr txBox="1"/>
            <p:nvPr/>
          </p:nvSpPr>
          <p:spPr>
            <a:xfrm>
              <a:off x="0" y="-28575"/>
              <a:ext cx="970577" cy="199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3"/>
          <p:cNvGrpSpPr/>
          <p:nvPr/>
        </p:nvGrpSpPr>
        <p:grpSpPr>
          <a:xfrm>
            <a:off x="6961804" y="4527610"/>
            <a:ext cx="3135338" cy="645001"/>
            <a:chOff x="0" y="-28575"/>
            <a:chExt cx="970577" cy="199667"/>
          </a:xfrm>
        </p:grpSpPr>
        <p:sp>
          <p:nvSpPr>
            <p:cNvPr id="120" name="Google Shape;120;p13"/>
            <p:cNvSpPr/>
            <p:nvPr/>
          </p:nvSpPr>
          <p:spPr>
            <a:xfrm>
              <a:off x="0" y="0"/>
              <a:ext cx="970577" cy="171092"/>
            </a:xfrm>
            <a:custGeom>
              <a:rect b="b" l="l" r="r" t="t"/>
              <a:pathLst>
                <a:path extrusionOk="0" h="171092" w="970577">
                  <a:moveTo>
                    <a:pt x="0" y="0"/>
                  </a:moveTo>
                  <a:lnTo>
                    <a:pt x="970577" y="0"/>
                  </a:lnTo>
                  <a:lnTo>
                    <a:pt x="970577" y="171092"/>
                  </a:lnTo>
                  <a:lnTo>
                    <a:pt x="0" y="17109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21" name="Google Shape;121;p13"/>
            <p:cNvSpPr txBox="1"/>
            <p:nvPr/>
          </p:nvSpPr>
          <p:spPr>
            <a:xfrm>
              <a:off x="0" y="-28575"/>
              <a:ext cx="970577" cy="199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6961804" y="5630097"/>
            <a:ext cx="3135352" cy="645004"/>
            <a:chOff x="0" y="-28575"/>
            <a:chExt cx="970577" cy="199667"/>
          </a:xfrm>
        </p:grpSpPr>
        <p:sp>
          <p:nvSpPr>
            <p:cNvPr id="123" name="Google Shape;123;p13"/>
            <p:cNvSpPr/>
            <p:nvPr/>
          </p:nvSpPr>
          <p:spPr>
            <a:xfrm>
              <a:off x="0" y="0"/>
              <a:ext cx="970577" cy="171092"/>
            </a:xfrm>
            <a:custGeom>
              <a:rect b="b" l="l" r="r" t="t"/>
              <a:pathLst>
                <a:path extrusionOk="0" h="171092" w="970577">
                  <a:moveTo>
                    <a:pt x="0" y="0"/>
                  </a:moveTo>
                  <a:lnTo>
                    <a:pt x="970577" y="0"/>
                  </a:lnTo>
                  <a:lnTo>
                    <a:pt x="970577" y="171092"/>
                  </a:lnTo>
                  <a:lnTo>
                    <a:pt x="0" y="17109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24" name="Google Shape;124;p13"/>
            <p:cNvSpPr txBox="1"/>
            <p:nvPr/>
          </p:nvSpPr>
          <p:spPr>
            <a:xfrm>
              <a:off x="0" y="-28575"/>
              <a:ext cx="970577" cy="199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3"/>
          <p:cNvGrpSpPr/>
          <p:nvPr/>
        </p:nvGrpSpPr>
        <p:grpSpPr>
          <a:xfrm>
            <a:off x="6961804" y="6359847"/>
            <a:ext cx="3135338" cy="645001"/>
            <a:chOff x="0" y="-28575"/>
            <a:chExt cx="970577" cy="199667"/>
          </a:xfrm>
        </p:grpSpPr>
        <p:sp>
          <p:nvSpPr>
            <p:cNvPr id="126" name="Google Shape;126;p13"/>
            <p:cNvSpPr/>
            <p:nvPr/>
          </p:nvSpPr>
          <p:spPr>
            <a:xfrm>
              <a:off x="0" y="0"/>
              <a:ext cx="970577" cy="171092"/>
            </a:xfrm>
            <a:custGeom>
              <a:rect b="b" l="l" r="r" t="t"/>
              <a:pathLst>
                <a:path extrusionOk="0" h="171092" w="970577">
                  <a:moveTo>
                    <a:pt x="0" y="0"/>
                  </a:moveTo>
                  <a:lnTo>
                    <a:pt x="970577" y="0"/>
                  </a:lnTo>
                  <a:lnTo>
                    <a:pt x="970577" y="171092"/>
                  </a:lnTo>
                  <a:lnTo>
                    <a:pt x="0" y="17109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27" name="Google Shape;127;p13"/>
            <p:cNvSpPr txBox="1"/>
            <p:nvPr/>
          </p:nvSpPr>
          <p:spPr>
            <a:xfrm>
              <a:off x="0" y="-28575"/>
              <a:ext cx="970577" cy="199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13"/>
          <p:cNvSpPr txBox="1"/>
          <p:nvPr/>
        </p:nvSpPr>
        <p:spPr>
          <a:xfrm>
            <a:off x="594858" y="572966"/>
            <a:ext cx="9502283" cy="819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BASIC INVESTMENT DECISION 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7978435" y="2206518"/>
            <a:ext cx="107925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DFFFD"/>
                </a:solidFill>
                <a:latin typeface="Arimo"/>
                <a:ea typeface="Arimo"/>
                <a:cs typeface="Arimo"/>
                <a:sym typeface="Arimo"/>
              </a:rPr>
              <a:t>Leaf Node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7978435" y="2936266"/>
            <a:ext cx="107925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DFFFD"/>
                </a:solidFill>
                <a:latin typeface="Arimo"/>
                <a:ea typeface="Arimo"/>
                <a:cs typeface="Arimo"/>
                <a:sym typeface="Arimo"/>
              </a:rPr>
              <a:t>Leaf Node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7989845" y="3997743"/>
            <a:ext cx="107925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DFFFD"/>
                </a:solidFill>
                <a:latin typeface="Arimo"/>
                <a:ea typeface="Arimo"/>
                <a:cs typeface="Arimo"/>
                <a:sym typeface="Arimo"/>
              </a:rPr>
              <a:t>Leaf Node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7989845" y="4727491"/>
            <a:ext cx="107925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DFFFD"/>
                </a:solidFill>
                <a:latin typeface="Arimo"/>
                <a:ea typeface="Arimo"/>
                <a:cs typeface="Arimo"/>
                <a:sym typeface="Arimo"/>
              </a:rPr>
              <a:t>Leaf Node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7989845" y="5829980"/>
            <a:ext cx="107925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DFFFD"/>
                </a:solidFill>
                <a:latin typeface="Arimo"/>
                <a:ea typeface="Arimo"/>
                <a:cs typeface="Arimo"/>
                <a:sym typeface="Arimo"/>
              </a:rPr>
              <a:t>Leaf Node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7989845" y="6559728"/>
            <a:ext cx="107925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DFFFD"/>
                </a:solidFill>
                <a:latin typeface="Arimo"/>
                <a:ea typeface="Arimo"/>
                <a:cs typeface="Arimo"/>
                <a:sym typeface="Arimo"/>
              </a:rPr>
              <a:t>Leaf Node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1005958" y="2522678"/>
            <a:ext cx="1425104" cy="34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Root Nodes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1005958" y="4342478"/>
            <a:ext cx="1425104" cy="34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Root Nodes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1005958" y="6165190"/>
            <a:ext cx="1425104" cy="34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Root Nodes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4038613" y="2522678"/>
            <a:ext cx="1764134" cy="34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Internal Nodes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4038613" y="4342478"/>
            <a:ext cx="1764134" cy="34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Internal Nodes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4038613" y="6165190"/>
            <a:ext cx="1764134" cy="34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Internal Nodes</a:t>
            </a:r>
            <a:endParaRPr/>
          </a:p>
        </p:txBody>
      </p:sp>
      <p:cxnSp>
        <p:nvCxnSpPr>
          <p:cNvPr id="141" name="Google Shape;141;p13"/>
          <p:cNvCxnSpPr/>
          <p:nvPr/>
        </p:nvCxnSpPr>
        <p:spPr>
          <a:xfrm flipH="1" rot="10800000">
            <a:off x="6355618" y="2375291"/>
            <a:ext cx="594775" cy="364874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2" name="Google Shape;142;p13"/>
          <p:cNvCxnSpPr/>
          <p:nvPr/>
        </p:nvCxnSpPr>
        <p:spPr>
          <a:xfrm>
            <a:off x="6355618" y="2740165"/>
            <a:ext cx="594775" cy="364874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3" name="Google Shape;143;p13"/>
          <p:cNvCxnSpPr/>
          <p:nvPr/>
        </p:nvCxnSpPr>
        <p:spPr>
          <a:xfrm flipH="1" rot="10800000">
            <a:off x="6355618" y="4175954"/>
            <a:ext cx="594775" cy="355436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4" name="Google Shape;144;p13"/>
          <p:cNvCxnSpPr/>
          <p:nvPr/>
        </p:nvCxnSpPr>
        <p:spPr>
          <a:xfrm>
            <a:off x="6355618" y="4531390"/>
            <a:ext cx="594775" cy="374313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5" name="Google Shape;145;p13"/>
          <p:cNvCxnSpPr/>
          <p:nvPr/>
        </p:nvCxnSpPr>
        <p:spPr>
          <a:xfrm flipH="1" rot="10800000">
            <a:off x="6355618" y="5998666"/>
            <a:ext cx="583365" cy="364961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6" name="Google Shape;146;p13"/>
          <p:cNvCxnSpPr/>
          <p:nvPr/>
        </p:nvCxnSpPr>
        <p:spPr>
          <a:xfrm>
            <a:off x="6355618" y="6363627"/>
            <a:ext cx="583365" cy="364788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14"/>
          <p:cNvGraphicFramePr/>
          <p:nvPr/>
        </p:nvGraphicFramePr>
        <p:xfrm>
          <a:off x="-2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{201D9C50-01CC-45C6-9C55-C054D1B1DACE}</a:tableStyleId>
              </a:tblPr>
              <a:tblGrid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</a:tblGrid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52" name="Google Shape;152;p14"/>
          <p:cNvGrpSpPr/>
          <p:nvPr/>
        </p:nvGrpSpPr>
        <p:grpSpPr>
          <a:xfrm>
            <a:off x="594858" y="344959"/>
            <a:ext cx="9502283" cy="1323381"/>
            <a:chOff x="0" y="-28575"/>
            <a:chExt cx="3405404" cy="474270"/>
          </a:xfrm>
        </p:grpSpPr>
        <p:sp>
          <p:nvSpPr>
            <p:cNvPr id="153" name="Google Shape;153;p14"/>
            <p:cNvSpPr/>
            <p:nvPr/>
          </p:nvSpPr>
          <p:spPr>
            <a:xfrm>
              <a:off x="0" y="0"/>
              <a:ext cx="3405404" cy="445695"/>
            </a:xfrm>
            <a:custGeom>
              <a:rect b="b" l="l" r="r" t="t"/>
              <a:pathLst>
                <a:path extrusionOk="0" h="445695" w="3405404">
                  <a:moveTo>
                    <a:pt x="0" y="0"/>
                  </a:moveTo>
                  <a:lnTo>
                    <a:pt x="3405404" y="0"/>
                  </a:lnTo>
                  <a:lnTo>
                    <a:pt x="3405404" y="445695"/>
                  </a:lnTo>
                  <a:lnTo>
                    <a:pt x="0" y="445695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54" name="Google Shape;154;p14"/>
            <p:cNvSpPr txBox="1"/>
            <p:nvPr/>
          </p:nvSpPr>
          <p:spPr>
            <a:xfrm>
              <a:off x="0" y="-28575"/>
              <a:ext cx="3405404" cy="474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4"/>
          <p:cNvSpPr txBox="1"/>
          <p:nvPr/>
        </p:nvSpPr>
        <p:spPr>
          <a:xfrm>
            <a:off x="594858" y="572966"/>
            <a:ext cx="9502283" cy="819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BASIC INVESTMENT DECISION </a:t>
            </a:r>
            <a:endParaRPr/>
          </a:p>
        </p:txBody>
      </p:sp>
      <p:grpSp>
        <p:nvGrpSpPr>
          <p:cNvPr id="156" name="Google Shape;156;p14"/>
          <p:cNvGrpSpPr/>
          <p:nvPr/>
        </p:nvGrpSpPr>
        <p:grpSpPr>
          <a:xfrm>
            <a:off x="4293471" y="2430093"/>
            <a:ext cx="2759452" cy="1132046"/>
            <a:chOff x="0" y="-28575"/>
            <a:chExt cx="1446356" cy="593357"/>
          </a:xfrm>
        </p:grpSpPr>
        <p:sp>
          <p:nvSpPr>
            <p:cNvPr id="157" name="Google Shape;157;p14"/>
            <p:cNvSpPr/>
            <p:nvPr/>
          </p:nvSpPr>
          <p:spPr>
            <a:xfrm>
              <a:off x="0" y="0"/>
              <a:ext cx="1446356" cy="564782"/>
            </a:xfrm>
            <a:custGeom>
              <a:rect b="b" l="l" r="r" t="t"/>
              <a:pathLst>
                <a:path extrusionOk="0" h="564782" w="1446356">
                  <a:moveTo>
                    <a:pt x="0" y="0"/>
                  </a:moveTo>
                  <a:lnTo>
                    <a:pt x="1446356" y="0"/>
                  </a:lnTo>
                  <a:lnTo>
                    <a:pt x="1446356" y="564782"/>
                  </a:lnTo>
                  <a:lnTo>
                    <a:pt x="0" y="56478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58" name="Google Shape;158;p14"/>
            <p:cNvSpPr txBox="1"/>
            <p:nvPr/>
          </p:nvSpPr>
          <p:spPr>
            <a:xfrm>
              <a:off x="0" y="-28575"/>
              <a:ext cx="1446356" cy="593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4"/>
          <p:cNvGrpSpPr/>
          <p:nvPr/>
        </p:nvGrpSpPr>
        <p:grpSpPr>
          <a:xfrm>
            <a:off x="4293471" y="3834738"/>
            <a:ext cx="2759452" cy="1132046"/>
            <a:chOff x="0" y="-28575"/>
            <a:chExt cx="1446356" cy="593357"/>
          </a:xfrm>
        </p:grpSpPr>
        <p:sp>
          <p:nvSpPr>
            <p:cNvPr id="160" name="Google Shape;160;p14"/>
            <p:cNvSpPr/>
            <p:nvPr/>
          </p:nvSpPr>
          <p:spPr>
            <a:xfrm>
              <a:off x="0" y="0"/>
              <a:ext cx="1446356" cy="564782"/>
            </a:xfrm>
            <a:custGeom>
              <a:rect b="b" l="l" r="r" t="t"/>
              <a:pathLst>
                <a:path extrusionOk="0" h="564782" w="1446356">
                  <a:moveTo>
                    <a:pt x="0" y="0"/>
                  </a:moveTo>
                  <a:lnTo>
                    <a:pt x="1446356" y="0"/>
                  </a:lnTo>
                  <a:lnTo>
                    <a:pt x="1446356" y="564782"/>
                  </a:lnTo>
                  <a:lnTo>
                    <a:pt x="0" y="56478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61" name="Google Shape;161;p14"/>
            <p:cNvSpPr txBox="1"/>
            <p:nvPr/>
          </p:nvSpPr>
          <p:spPr>
            <a:xfrm>
              <a:off x="0" y="-28575"/>
              <a:ext cx="1446356" cy="593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4"/>
          <p:cNvGrpSpPr/>
          <p:nvPr/>
        </p:nvGrpSpPr>
        <p:grpSpPr>
          <a:xfrm>
            <a:off x="4293471" y="5238620"/>
            <a:ext cx="2759452" cy="1132046"/>
            <a:chOff x="0" y="-28575"/>
            <a:chExt cx="1446356" cy="593357"/>
          </a:xfrm>
        </p:grpSpPr>
        <p:sp>
          <p:nvSpPr>
            <p:cNvPr id="163" name="Google Shape;163;p14"/>
            <p:cNvSpPr/>
            <p:nvPr/>
          </p:nvSpPr>
          <p:spPr>
            <a:xfrm>
              <a:off x="0" y="0"/>
              <a:ext cx="1446356" cy="564782"/>
            </a:xfrm>
            <a:custGeom>
              <a:rect b="b" l="l" r="r" t="t"/>
              <a:pathLst>
                <a:path extrusionOk="0" h="564782" w="1446356">
                  <a:moveTo>
                    <a:pt x="0" y="0"/>
                  </a:moveTo>
                  <a:lnTo>
                    <a:pt x="1446356" y="0"/>
                  </a:lnTo>
                  <a:lnTo>
                    <a:pt x="1446356" y="564782"/>
                  </a:lnTo>
                  <a:lnTo>
                    <a:pt x="0" y="56478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64" name="Google Shape;164;p14"/>
            <p:cNvSpPr txBox="1"/>
            <p:nvPr/>
          </p:nvSpPr>
          <p:spPr>
            <a:xfrm>
              <a:off x="0" y="-28575"/>
              <a:ext cx="1446356" cy="593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4"/>
          <p:cNvGrpSpPr/>
          <p:nvPr/>
        </p:nvGrpSpPr>
        <p:grpSpPr>
          <a:xfrm>
            <a:off x="7780711" y="1996759"/>
            <a:ext cx="2316430" cy="886595"/>
            <a:chOff x="0" y="-28575"/>
            <a:chExt cx="1214148" cy="464705"/>
          </a:xfrm>
        </p:grpSpPr>
        <p:sp>
          <p:nvSpPr>
            <p:cNvPr id="166" name="Google Shape;166;p14"/>
            <p:cNvSpPr/>
            <p:nvPr/>
          </p:nvSpPr>
          <p:spPr>
            <a:xfrm>
              <a:off x="0" y="0"/>
              <a:ext cx="1214148" cy="436130"/>
            </a:xfrm>
            <a:custGeom>
              <a:rect b="b" l="l" r="r" t="t"/>
              <a:pathLst>
                <a:path extrusionOk="0" h="436130" w="1214148">
                  <a:moveTo>
                    <a:pt x="0" y="0"/>
                  </a:moveTo>
                  <a:lnTo>
                    <a:pt x="1214148" y="0"/>
                  </a:lnTo>
                  <a:lnTo>
                    <a:pt x="1214148" y="436130"/>
                  </a:lnTo>
                  <a:lnTo>
                    <a:pt x="0" y="436130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67" name="Google Shape;167;p14"/>
            <p:cNvSpPr txBox="1"/>
            <p:nvPr/>
          </p:nvSpPr>
          <p:spPr>
            <a:xfrm>
              <a:off x="0" y="-28575"/>
              <a:ext cx="1214148" cy="464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7780711" y="3108878"/>
            <a:ext cx="2316430" cy="886595"/>
            <a:chOff x="0" y="-28575"/>
            <a:chExt cx="1214148" cy="464705"/>
          </a:xfrm>
        </p:grpSpPr>
        <p:sp>
          <p:nvSpPr>
            <p:cNvPr id="169" name="Google Shape;169;p14"/>
            <p:cNvSpPr/>
            <p:nvPr/>
          </p:nvSpPr>
          <p:spPr>
            <a:xfrm>
              <a:off x="0" y="0"/>
              <a:ext cx="1214148" cy="436130"/>
            </a:xfrm>
            <a:custGeom>
              <a:rect b="b" l="l" r="r" t="t"/>
              <a:pathLst>
                <a:path extrusionOk="0" h="436130" w="1214148">
                  <a:moveTo>
                    <a:pt x="0" y="0"/>
                  </a:moveTo>
                  <a:lnTo>
                    <a:pt x="1214148" y="0"/>
                  </a:lnTo>
                  <a:lnTo>
                    <a:pt x="1214148" y="436130"/>
                  </a:lnTo>
                  <a:lnTo>
                    <a:pt x="0" y="436130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70" name="Google Shape;170;p14"/>
            <p:cNvSpPr txBox="1"/>
            <p:nvPr/>
          </p:nvSpPr>
          <p:spPr>
            <a:xfrm>
              <a:off x="0" y="-28575"/>
              <a:ext cx="1214148" cy="464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14"/>
          <p:cNvGrpSpPr/>
          <p:nvPr/>
        </p:nvGrpSpPr>
        <p:grpSpPr>
          <a:xfrm>
            <a:off x="7780711" y="4805287"/>
            <a:ext cx="2316430" cy="886595"/>
            <a:chOff x="0" y="-28575"/>
            <a:chExt cx="1214148" cy="464705"/>
          </a:xfrm>
        </p:grpSpPr>
        <p:sp>
          <p:nvSpPr>
            <p:cNvPr id="172" name="Google Shape;172;p14"/>
            <p:cNvSpPr/>
            <p:nvPr/>
          </p:nvSpPr>
          <p:spPr>
            <a:xfrm>
              <a:off x="0" y="0"/>
              <a:ext cx="1214148" cy="436130"/>
            </a:xfrm>
            <a:custGeom>
              <a:rect b="b" l="l" r="r" t="t"/>
              <a:pathLst>
                <a:path extrusionOk="0" h="436130" w="1214148">
                  <a:moveTo>
                    <a:pt x="0" y="0"/>
                  </a:moveTo>
                  <a:lnTo>
                    <a:pt x="1214148" y="0"/>
                  </a:lnTo>
                  <a:lnTo>
                    <a:pt x="1214148" y="436130"/>
                  </a:lnTo>
                  <a:lnTo>
                    <a:pt x="0" y="436130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73" name="Google Shape;173;p14"/>
            <p:cNvSpPr txBox="1"/>
            <p:nvPr/>
          </p:nvSpPr>
          <p:spPr>
            <a:xfrm>
              <a:off x="0" y="-28575"/>
              <a:ext cx="1214148" cy="464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4"/>
          <p:cNvGrpSpPr/>
          <p:nvPr/>
        </p:nvGrpSpPr>
        <p:grpSpPr>
          <a:xfrm>
            <a:off x="7780711" y="5917405"/>
            <a:ext cx="2316430" cy="886595"/>
            <a:chOff x="0" y="-28575"/>
            <a:chExt cx="1214148" cy="464705"/>
          </a:xfrm>
        </p:grpSpPr>
        <p:sp>
          <p:nvSpPr>
            <p:cNvPr id="175" name="Google Shape;175;p14"/>
            <p:cNvSpPr/>
            <p:nvPr/>
          </p:nvSpPr>
          <p:spPr>
            <a:xfrm>
              <a:off x="0" y="0"/>
              <a:ext cx="1214148" cy="436130"/>
            </a:xfrm>
            <a:custGeom>
              <a:rect b="b" l="l" r="r" t="t"/>
              <a:pathLst>
                <a:path extrusionOk="0" h="436130" w="1214148">
                  <a:moveTo>
                    <a:pt x="0" y="0"/>
                  </a:moveTo>
                  <a:lnTo>
                    <a:pt x="1214148" y="0"/>
                  </a:lnTo>
                  <a:lnTo>
                    <a:pt x="1214148" y="436130"/>
                  </a:lnTo>
                  <a:lnTo>
                    <a:pt x="0" y="436130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76" name="Google Shape;176;p14"/>
            <p:cNvSpPr txBox="1"/>
            <p:nvPr/>
          </p:nvSpPr>
          <p:spPr>
            <a:xfrm>
              <a:off x="0" y="-28575"/>
              <a:ext cx="1214148" cy="464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4"/>
          <p:cNvGrpSpPr/>
          <p:nvPr/>
        </p:nvGrpSpPr>
        <p:grpSpPr>
          <a:xfrm>
            <a:off x="594858" y="2412798"/>
            <a:ext cx="2969896" cy="3957869"/>
            <a:chOff x="0" y="-28575"/>
            <a:chExt cx="1556659" cy="2074501"/>
          </a:xfrm>
        </p:grpSpPr>
        <p:sp>
          <p:nvSpPr>
            <p:cNvPr id="178" name="Google Shape;178;p14"/>
            <p:cNvSpPr/>
            <p:nvPr/>
          </p:nvSpPr>
          <p:spPr>
            <a:xfrm>
              <a:off x="0" y="0"/>
              <a:ext cx="1556659" cy="2045926"/>
            </a:xfrm>
            <a:custGeom>
              <a:rect b="b" l="l" r="r" t="t"/>
              <a:pathLst>
                <a:path extrusionOk="0" h="2045926" w="1556659">
                  <a:moveTo>
                    <a:pt x="0" y="0"/>
                  </a:moveTo>
                  <a:lnTo>
                    <a:pt x="1556659" y="0"/>
                  </a:lnTo>
                  <a:lnTo>
                    <a:pt x="1556659" y="2045926"/>
                  </a:lnTo>
                  <a:lnTo>
                    <a:pt x="0" y="2045926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179" name="Google Shape;179;p14"/>
            <p:cNvSpPr txBox="1"/>
            <p:nvPr/>
          </p:nvSpPr>
          <p:spPr>
            <a:xfrm>
              <a:off x="0" y="-28575"/>
              <a:ext cx="1556659" cy="2074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0" name="Google Shape;180;p14"/>
          <p:cNvCxnSpPr/>
          <p:nvPr/>
        </p:nvCxnSpPr>
        <p:spPr>
          <a:xfrm flipH="1" rot="10800000">
            <a:off x="3572845" y="3023374"/>
            <a:ext cx="720626" cy="1414171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1" name="Google Shape;181;p14"/>
          <p:cNvCxnSpPr/>
          <p:nvPr/>
        </p:nvCxnSpPr>
        <p:spPr>
          <a:xfrm>
            <a:off x="3564755" y="4418991"/>
            <a:ext cx="728717" cy="9029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2" name="Google Shape;182;p14"/>
          <p:cNvCxnSpPr/>
          <p:nvPr/>
        </p:nvCxnSpPr>
        <p:spPr>
          <a:xfrm>
            <a:off x="3553418" y="4402043"/>
            <a:ext cx="740054" cy="1429859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3" name="Google Shape;183;p14"/>
          <p:cNvCxnSpPr/>
          <p:nvPr/>
        </p:nvCxnSpPr>
        <p:spPr>
          <a:xfrm flipH="1" rot="10800000">
            <a:off x="7052923" y="2467315"/>
            <a:ext cx="727788" cy="556059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4" name="Google Shape;184;p14"/>
          <p:cNvCxnSpPr/>
          <p:nvPr/>
        </p:nvCxnSpPr>
        <p:spPr>
          <a:xfrm>
            <a:off x="7052923" y="3023374"/>
            <a:ext cx="727788" cy="556059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5" name="Google Shape;185;p14"/>
          <p:cNvCxnSpPr/>
          <p:nvPr/>
        </p:nvCxnSpPr>
        <p:spPr>
          <a:xfrm>
            <a:off x="7052923" y="5831902"/>
            <a:ext cx="727788" cy="556059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6" name="Google Shape;186;p14"/>
          <p:cNvCxnSpPr/>
          <p:nvPr/>
        </p:nvCxnSpPr>
        <p:spPr>
          <a:xfrm flipH="1" rot="10800000">
            <a:off x="7052923" y="5275843"/>
            <a:ext cx="727788" cy="556059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87" name="Google Shape;187;p14"/>
          <p:cNvSpPr txBox="1"/>
          <p:nvPr/>
        </p:nvSpPr>
        <p:spPr>
          <a:xfrm>
            <a:off x="4705025" y="2863989"/>
            <a:ext cx="1941753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Internal Nodes</a:t>
            </a:r>
            <a:endParaRPr/>
          </a:p>
        </p:txBody>
      </p:sp>
      <p:sp>
        <p:nvSpPr>
          <p:cNvPr id="188" name="Google Shape;188;p14"/>
          <p:cNvSpPr txBox="1"/>
          <p:nvPr/>
        </p:nvSpPr>
        <p:spPr>
          <a:xfrm>
            <a:off x="8136035" y="2339666"/>
            <a:ext cx="1605784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Leaf Node</a:t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8136035" y="3434490"/>
            <a:ext cx="1605784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Leaf Node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8136035" y="5148194"/>
            <a:ext cx="1605784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Leaf Node</a:t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8136035" y="6243017"/>
            <a:ext cx="1605784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Leaf Node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1272552" y="3810763"/>
            <a:ext cx="1540047" cy="1171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9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Root</a:t>
            </a:r>
            <a:endParaRPr/>
          </a:p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9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Nodes</a:t>
            </a:r>
            <a:endParaRPr/>
          </a:p>
        </p:txBody>
      </p:sp>
      <p:sp>
        <p:nvSpPr>
          <p:cNvPr id="193" name="Google Shape;193;p14"/>
          <p:cNvSpPr txBox="1"/>
          <p:nvPr/>
        </p:nvSpPr>
        <p:spPr>
          <a:xfrm>
            <a:off x="4702321" y="4256291"/>
            <a:ext cx="1941753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Internal Nodes</a:t>
            </a:r>
            <a:endParaRPr/>
          </a:p>
        </p:txBody>
      </p:sp>
      <p:sp>
        <p:nvSpPr>
          <p:cNvPr id="194" name="Google Shape;194;p14"/>
          <p:cNvSpPr txBox="1"/>
          <p:nvPr/>
        </p:nvSpPr>
        <p:spPr>
          <a:xfrm>
            <a:off x="4702321" y="5662109"/>
            <a:ext cx="1941753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Internal Nodes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15"/>
          <p:cNvGraphicFramePr/>
          <p:nvPr/>
        </p:nvGraphicFramePr>
        <p:xfrm>
          <a:off x="-2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{201D9C50-01CC-45C6-9C55-C054D1B1DACE}</a:tableStyleId>
              </a:tblPr>
              <a:tblGrid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  <a:gridCol w="594075"/>
              </a:tblGrid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3E8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00" name="Google Shape;200;p15"/>
          <p:cNvGrpSpPr/>
          <p:nvPr/>
        </p:nvGrpSpPr>
        <p:grpSpPr>
          <a:xfrm>
            <a:off x="594858" y="344959"/>
            <a:ext cx="9502283" cy="1323381"/>
            <a:chOff x="0" y="-28575"/>
            <a:chExt cx="3405404" cy="474270"/>
          </a:xfrm>
        </p:grpSpPr>
        <p:sp>
          <p:nvSpPr>
            <p:cNvPr id="201" name="Google Shape;201;p15"/>
            <p:cNvSpPr/>
            <p:nvPr/>
          </p:nvSpPr>
          <p:spPr>
            <a:xfrm>
              <a:off x="0" y="0"/>
              <a:ext cx="3405404" cy="445695"/>
            </a:xfrm>
            <a:custGeom>
              <a:rect b="b" l="l" r="r" t="t"/>
              <a:pathLst>
                <a:path extrusionOk="0" h="445695" w="3405404">
                  <a:moveTo>
                    <a:pt x="0" y="0"/>
                  </a:moveTo>
                  <a:lnTo>
                    <a:pt x="3405404" y="0"/>
                  </a:lnTo>
                  <a:lnTo>
                    <a:pt x="3405404" y="445695"/>
                  </a:lnTo>
                  <a:lnTo>
                    <a:pt x="0" y="445695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202" name="Google Shape;202;p15"/>
            <p:cNvSpPr txBox="1"/>
            <p:nvPr/>
          </p:nvSpPr>
          <p:spPr>
            <a:xfrm>
              <a:off x="0" y="-28575"/>
              <a:ext cx="3405404" cy="474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5"/>
          <p:cNvSpPr txBox="1"/>
          <p:nvPr/>
        </p:nvSpPr>
        <p:spPr>
          <a:xfrm>
            <a:off x="594858" y="572966"/>
            <a:ext cx="9502283" cy="819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BASIC INVESTMENT DECISION </a:t>
            </a:r>
            <a:endParaRPr/>
          </a:p>
        </p:txBody>
      </p:sp>
      <p:grpSp>
        <p:nvGrpSpPr>
          <p:cNvPr id="204" name="Google Shape;204;p15"/>
          <p:cNvGrpSpPr/>
          <p:nvPr/>
        </p:nvGrpSpPr>
        <p:grpSpPr>
          <a:xfrm>
            <a:off x="594858" y="2145405"/>
            <a:ext cx="2576007" cy="1073651"/>
            <a:chOff x="0" y="-28575"/>
            <a:chExt cx="1423640" cy="593357"/>
          </a:xfrm>
        </p:grpSpPr>
        <p:sp>
          <p:nvSpPr>
            <p:cNvPr id="205" name="Google Shape;205;p15"/>
            <p:cNvSpPr/>
            <p:nvPr/>
          </p:nvSpPr>
          <p:spPr>
            <a:xfrm>
              <a:off x="0" y="0"/>
              <a:ext cx="1423640" cy="564782"/>
            </a:xfrm>
            <a:custGeom>
              <a:rect b="b" l="l" r="r" t="t"/>
              <a:pathLst>
                <a:path extrusionOk="0" h="564782" w="1423640">
                  <a:moveTo>
                    <a:pt x="0" y="0"/>
                  </a:moveTo>
                  <a:lnTo>
                    <a:pt x="1423640" y="0"/>
                  </a:lnTo>
                  <a:lnTo>
                    <a:pt x="1423640" y="564782"/>
                  </a:lnTo>
                  <a:lnTo>
                    <a:pt x="0" y="56478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206" name="Google Shape;206;p15"/>
            <p:cNvSpPr txBox="1"/>
            <p:nvPr/>
          </p:nvSpPr>
          <p:spPr>
            <a:xfrm>
              <a:off x="0" y="-28575"/>
              <a:ext cx="1423640" cy="593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15"/>
          <p:cNvGrpSpPr/>
          <p:nvPr/>
        </p:nvGrpSpPr>
        <p:grpSpPr>
          <a:xfrm>
            <a:off x="4057817" y="2145405"/>
            <a:ext cx="2576007" cy="1073651"/>
            <a:chOff x="0" y="-28575"/>
            <a:chExt cx="1423640" cy="593357"/>
          </a:xfrm>
        </p:grpSpPr>
        <p:sp>
          <p:nvSpPr>
            <p:cNvPr id="208" name="Google Shape;208;p15"/>
            <p:cNvSpPr/>
            <p:nvPr/>
          </p:nvSpPr>
          <p:spPr>
            <a:xfrm>
              <a:off x="0" y="0"/>
              <a:ext cx="1423640" cy="564782"/>
            </a:xfrm>
            <a:custGeom>
              <a:rect b="b" l="l" r="r" t="t"/>
              <a:pathLst>
                <a:path extrusionOk="0" h="564782" w="1423640">
                  <a:moveTo>
                    <a:pt x="0" y="0"/>
                  </a:moveTo>
                  <a:lnTo>
                    <a:pt x="1423640" y="0"/>
                  </a:lnTo>
                  <a:lnTo>
                    <a:pt x="1423640" y="564782"/>
                  </a:lnTo>
                  <a:lnTo>
                    <a:pt x="0" y="56478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209" name="Google Shape;209;p15"/>
            <p:cNvSpPr txBox="1"/>
            <p:nvPr/>
          </p:nvSpPr>
          <p:spPr>
            <a:xfrm>
              <a:off x="0" y="-28575"/>
              <a:ext cx="1423640" cy="593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5"/>
          <p:cNvGrpSpPr/>
          <p:nvPr/>
        </p:nvGrpSpPr>
        <p:grpSpPr>
          <a:xfrm>
            <a:off x="7521135" y="2145405"/>
            <a:ext cx="2576007" cy="1073651"/>
            <a:chOff x="0" y="-28575"/>
            <a:chExt cx="1423640" cy="593357"/>
          </a:xfrm>
        </p:grpSpPr>
        <p:sp>
          <p:nvSpPr>
            <p:cNvPr id="211" name="Google Shape;211;p15"/>
            <p:cNvSpPr/>
            <p:nvPr/>
          </p:nvSpPr>
          <p:spPr>
            <a:xfrm>
              <a:off x="0" y="0"/>
              <a:ext cx="1423640" cy="564782"/>
            </a:xfrm>
            <a:custGeom>
              <a:rect b="b" l="l" r="r" t="t"/>
              <a:pathLst>
                <a:path extrusionOk="0" h="564782" w="1423640">
                  <a:moveTo>
                    <a:pt x="0" y="0"/>
                  </a:moveTo>
                  <a:lnTo>
                    <a:pt x="1423640" y="0"/>
                  </a:lnTo>
                  <a:lnTo>
                    <a:pt x="1423640" y="564782"/>
                  </a:lnTo>
                  <a:lnTo>
                    <a:pt x="0" y="56478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212" name="Google Shape;212;p15"/>
            <p:cNvSpPr txBox="1"/>
            <p:nvPr/>
          </p:nvSpPr>
          <p:spPr>
            <a:xfrm>
              <a:off x="0" y="-28575"/>
              <a:ext cx="1423640" cy="593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5"/>
          <p:cNvGrpSpPr/>
          <p:nvPr/>
        </p:nvGrpSpPr>
        <p:grpSpPr>
          <a:xfrm>
            <a:off x="2306765" y="3700751"/>
            <a:ext cx="2576007" cy="1073651"/>
            <a:chOff x="0" y="-28575"/>
            <a:chExt cx="1423640" cy="593357"/>
          </a:xfrm>
        </p:grpSpPr>
        <p:sp>
          <p:nvSpPr>
            <p:cNvPr id="214" name="Google Shape;214;p15"/>
            <p:cNvSpPr/>
            <p:nvPr/>
          </p:nvSpPr>
          <p:spPr>
            <a:xfrm>
              <a:off x="0" y="0"/>
              <a:ext cx="1423640" cy="564782"/>
            </a:xfrm>
            <a:custGeom>
              <a:rect b="b" l="l" r="r" t="t"/>
              <a:pathLst>
                <a:path extrusionOk="0" h="564782" w="1423640">
                  <a:moveTo>
                    <a:pt x="0" y="0"/>
                  </a:moveTo>
                  <a:lnTo>
                    <a:pt x="1423640" y="0"/>
                  </a:lnTo>
                  <a:lnTo>
                    <a:pt x="1423640" y="564782"/>
                  </a:lnTo>
                  <a:lnTo>
                    <a:pt x="0" y="56478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215" name="Google Shape;215;p15"/>
            <p:cNvSpPr txBox="1"/>
            <p:nvPr/>
          </p:nvSpPr>
          <p:spPr>
            <a:xfrm>
              <a:off x="0" y="-28575"/>
              <a:ext cx="1423640" cy="593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15"/>
          <p:cNvGrpSpPr/>
          <p:nvPr/>
        </p:nvGrpSpPr>
        <p:grpSpPr>
          <a:xfrm>
            <a:off x="5809229" y="3700751"/>
            <a:ext cx="2576007" cy="1073651"/>
            <a:chOff x="0" y="-28575"/>
            <a:chExt cx="1423640" cy="593357"/>
          </a:xfrm>
        </p:grpSpPr>
        <p:sp>
          <p:nvSpPr>
            <p:cNvPr id="217" name="Google Shape;217;p15"/>
            <p:cNvSpPr/>
            <p:nvPr/>
          </p:nvSpPr>
          <p:spPr>
            <a:xfrm>
              <a:off x="0" y="0"/>
              <a:ext cx="1423640" cy="564782"/>
            </a:xfrm>
            <a:custGeom>
              <a:rect b="b" l="l" r="r" t="t"/>
              <a:pathLst>
                <a:path extrusionOk="0" h="564782" w="1423640">
                  <a:moveTo>
                    <a:pt x="0" y="0"/>
                  </a:moveTo>
                  <a:lnTo>
                    <a:pt x="1423640" y="0"/>
                  </a:lnTo>
                  <a:lnTo>
                    <a:pt x="1423640" y="564782"/>
                  </a:lnTo>
                  <a:lnTo>
                    <a:pt x="0" y="564782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218" name="Google Shape;218;p15"/>
            <p:cNvSpPr txBox="1"/>
            <p:nvPr/>
          </p:nvSpPr>
          <p:spPr>
            <a:xfrm>
              <a:off x="0" y="-28575"/>
              <a:ext cx="1423640" cy="593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5"/>
          <p:cNvGrpSpPr/>
          <p:nvPr/>
        </p:nvGrpSpPr>
        <p:grpSpPr>
          <a:xfrm>
            <a:off x="594858" y="5493511"/>
            <a:ext cx="1711907" cy="1542246"/>
            <a:chOff x="0" y="-28575"/>
            <a:chExt cx="897289" cy="808362"/>
          </a:xfrm>
        </p:grpSpPr>
        <p:sp>
          <p:nvSpPr>
            <p:cNvPr id="220" name="Google Shape;220;p15"/>
            <p:cNvSpPr/>
            <p:nvPr/>
          </p:nvSpPr>
          <p:spPr>
            <a:xfrm>
              <a:off x="0" y="0"/>
              <a:ext cx="897289" cy="779787"/>
            </a:xfrm>
            <a:custGeom>
              <a:rect b="b" l="l" r="r" t="t"/>
              <a:pathLst>
                <a:path extrusionOk="0" h="779787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779787"/>
                  </a:lnTo>
                  <a:lnTo>
                    <a:pt x="0" y="779787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221" name="Google Shape;221;p15"/>
            <p:cNvSpPr txBox="1"/>
            <p:nvPr/>
          </p:nvSpPr>
          <p:spPr>
            <a:xfrm>
              <a:off x="0" y="-28575"/>
              <a:ext cx="897289" cy="808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15"/>
          <p:cNvGrpSpPr/>
          <p:nvPr/>
        </p:nvGrpSpPr>
        <p:grpSpPr>
          <a:xfrm>
            <a:off x="2738815" y="5565511"/>
            <a:ext cx="1711907" cy="1542246"/>
            <a:chOff x="0" y="-28575"/>
            <a:chExt cx="897289" cy="808362"/>
          </a:xfrm>
        </p:grpSpPr>
        <p:sp>
          <p:nvSpPr>
            <p:cNvPr id="223" name="Google Shape;223;p15"/>
            <p:cNvSpPr/>
            <p:nvPr/>
          </p:nvSpPr>
          <p:spPr>
            <a:xfrm>
              <a:off x="0" y="0"/>
              <a:ext cx="897289" cy="779787"/>
            </a:xfrm>
            <a:custGeom>
              <a:rect b="b" l="l" r="r" t="t"/>
              <a:pathLst>
                <a:path extrusionOk="0" h="779787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779787"/>
                  </a:lnTo>
                  <a:lnTo>
                    <a:pt x="0" y="779787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224" name="Google Shape;224;p15"/>
            <p:cNvSpPr txBox="1"/>
            <p:nvPr/>
          </p:nvSpPr>
          <p:spPr>
            <a:xfrm>
              <a:off x="0" y="-28575"/>
              <a:ext cx="897289" cy="808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5"/>
          <p:cNvGrpSpPr/>
          <p:nvPr/>
        </p:nvGrpSpPr>
        <p:grpSpPr>
          <a:xfrm>
            <a:off x="6241279" y="5529511"/>
            <a:ext cx="1711907" cy="1542246"/>
            <a:chOff x="0" y="-28575"/>
            <a:chExt cx="897289" cy="808362"/>
          </a:xfrm>
        </p:grpSpPr>
        <p:sp>
          <p:nvSpPr>
            <p:cNvPr id="226" name="Google Shape;226;p15"/>
            <p:cNvSpPr/>
            <p:nvPr/>
          </p:nvSpPr>
          <p:spPr>
            <a:xfrm>
              <a:off x="0" y="0"/>
              <a:ext cx="897289" cy="779787"/>
            </a:xfrm>
            <a:custGeom>
              <a:rect b="b" l="l" r="r" t="t"/>
              <a:pathLst>
                <a:path extrusionOk="0" h="779787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779787"/>
                  </a:lnTo>
                  <a:lnTo>
                    <a:pt x="0" y="779787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227" name="Google Shape;227;p15"/>
            <p:cNvSpPr txBox="1"/>
            <p:nvPr/>
          </p:nvSpPr>
          <p:spPr>
            <a:xfrm>
              <a:off x="0" y="-28575"/>
              <a:ext cx="897289" cy="808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5"/>
          <p:cNvGrpSpPr/>
          <p:nvPr/>
        </p:nvGrpSpPr>
        <p:grpSpPr>
          <a:xfrm>
            <a:off x="8385235" y="5529511"/>
            <a:ext cx="1711907" cy="1542246"/>
            <a:chOff x="0" y="-28575"/>
            <a:chExt cx="897289" cy="808362"/>
          </a:xfrm>
        </p:grpSpPr>
        <p:sp>
          <p:nvSpPr>
            <p:cNvPr id="229" name="Google Shape;229;p15"/>
            <p:cNvSpPr/>
            <p:nvPr/>
          </p:nvSpPr>
          <p:spPr>
            <a:xfrm>
              <a:off x="0" y="0"/>
              <a:ext cx="897289" cy="779787"/>
            </a:xfrm>
            <a:custGeom>
              <a:rect b="b" l="l" r="r" t="t"/>
              <a:pathLst>
                <a:path extrusionOk="0" h="779787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779787"/>
                  </a:lnTo>
                  <a:lnTo>
                    <a:pt x="0" y="779787"/>
                  </a:lnTo>
                  <a:close/>
                </a:path>
              </a:pathLst>
            </a:custGeom>
            <a:solidFill>
              <a:srgbClr val="3167EC"/>
            </a:solidFill>
            <a:ln>
              <a:noFill/>
            </a:ln>
          </p:spPr>
        </p:sp>
        <p:sp>
          <p:nvSpPr>
            <p:cNvPr id="230" name="Google Shape;230;p15"/>
            <p:cNvSpPr txBox="1"/>
            <p:nvPr/>
          </p:nvSpPr>
          <p:spPr>
            <a:xfrm>
              <a:off x="0" y="-28575"/>
              <a:ext cx="897289" cy="808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1" name="Google Shape;231;p15"/>
          <p:cNvCxnSpPr/>
          <p:nvPr/>
        </p:nvCxnSpPr>
        <p:spPr>
          <a:xfrm>
            <a:off x="1882862" y="3219056"/>
            <a:ext cx="1711907" cy="533400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32" name="Google Shape;232;p15"/>
          <p:cNvCxnSpPr/>
          <p:nvPr/>
        </p:nvCxnSpPr>
        <p:spPr>
          <a:xfrm flipH="1">
            <a:off x="7097232" y="3219056"/>
            <a:ext cx="1711907" cy="533400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33" name="Google Shape;233;p15"/>
          <p:cNvCxnSpPr/>
          <p:nvPr/>
        </p:nvCxnSpPr>
        <p:spPr>
          <a:xfrm flipH="1">
            <a:off x="1450812" y="4774403"/>
            <a:ext cx="2143957" cy="773625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34" name="Google Shape;234;p15"/>
          <p:cNvCxnSpPr/>
          <p:nvPr/>
        </p:nvCxnSpPr>
        <p:spPr>
          <a:xfrm>
            <a:off x="3594768" y="4774403"/>
            <a:ext cx="0" cy="845625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35" name="Google Shape;235;p15"/>
          <p:cNvCxnSpPr/>
          <p:nvPr/>
        </p:nvCxnSpPr>
        <p:spPr>
          <a:xfrm>
            <a:off x="7097232" y="4774403"/>
            <a:ext cx="2143957" cy="809625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36" name="Google Shape;236;p15"/>
          <p:cNvCxnSpPr/>
          <p:nvPr/>
        </p:nvCxnSpPr>
        <p:spPr>
          <a:xfrm>
            <a:off x="7097232" y="4774403"/>
            <a:ext cx="0" cy="809625"/>
          </a:xfrm>
          <a:prstGeom prst="straightConnector1">
            <a:avLst/>
          </a:prstGeom>
          <a:noFill/>
          <a:ln cap="flat" cmpd="sng" w="38100">
            <a:solidFill>
              <a:srgbClr val="0048E8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37" name="Google Shape;237;p15"/>
          <p:cNvSpPr txBox="1"/>
          <p:nvPr/>
        </p:nvSpPr>
        <p:spPr>
          <a:xfrm>
            <a:off x="1170310" y="2511961"/>
            <a:ext cx="1425104" cy="34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Root Nodes</a:t>
            </a:r>
            <a:endParaRPr/>
          </a:p>
        </p:txBody>
      </p:sp>
      <p:sp>
        <p:nvSpPr>
          <p:cNvPr id="238" name="Google Shape;238;p15"/>
          <p:cNvSpPr txBox="1"/>
          <p:nvPr/>
        </p:nvSpPr>
        <p:spPr>
          <a:xfrm>
            <a:off x="4633448" y="2509646"/>
            <a:ext cx="1425104" cy="34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Root Nodes</a:t>
            </a:r>
            <a:endParaRPr/>
          </a:p>
        </p:txBody>
      </p:sp>
      <p:sp>
        <p:nvSpPr>
          <p:cNvPr id="239" name="Google Shape;239;p15"/>
          <p:cNvSpPr txBox="1"/>
          <p:nvPr/>
        </p:nvSpPr>
        <p:spPr>
          <a:xfrm>
            <a:off x="8100673" y="2509646"/>
            <a:ext cx="1425104" cy="34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Root Nodes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2712701" y="4065127"/>
            <a:ext cx="1764134" cy="34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Internal Nodes</a:t>
            </a:r>
            <a:endParaRPr/>
          </a:p>
        </p:txBody>
      </p:sp>
      <p:sp>
        <p:nvSpPr>
          <p:cNvPr id="241" name="Google Shape;241;p15"/>
          <p:cNvSpPr txBox="1"/>
          <p:nvPr/>
        </p:nvSpPr>
        <p:spPr>
          <a:xfrm>
            <a:off x="6215165" y="4064992"/>
            <a:ext cx="1764134" cy="34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Internal Nodes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1062668" y="5990213"/>
            <a:ext cx="776288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Leaf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Nodes</a:t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3206624" y="5988273"/>
            <a:ext cx="776288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Leaf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Nodes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6719322" y="5954213"/>
            <a:ext cx="776288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Leaf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Nodes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8863278" y="5952273"/>
            <a:ext cx="776288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Leaf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Nodes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6"/>
          <p:cNvGrpSpPr/>
          <p:nvPr/>
        </p:nvGrpSpPr>
        <p:grpSpPr>
          <a:xfrm>
            <a:off x="575813" y="1869198"/>
            <a:ext cx="3234898" cy="4719101"/>
            <a:chOff x="0" y="-9525"/>
            <a:chExt cx="1342589" cy="1958581"/>
          </a:xfrm>
        </p:grpSpPr>
        <p:sp>
          <p:nvSpPr>
            <p:cNvPr id="251" name="Google Shape;251;p16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5899" y="0"/>
                  </a:moveTo>
                  <a:lnTo>
                    <a:pt x="1306690" y="0"/>
                  </a:lnTo>
                  <a:cubicBezTo>
                    <a:pt x="1326516" y="0"/>
                    <a:pt x="1342589" y="16072"/>
                    <a:pt x="1342589" y="35899"/>
                  </a:cubicBezTo>
                  <a:lnTo>
                    <a:pt x="1342589" y="1913157"/>
                  </a:lnTo>
                  <a:cubicBezTo>
                    <a:pt x="1342589" y="1932984"/>
                    <a:pt x="1326516" y="1949056"/>
                    <a:pt x="1306690" y="1949056"/>
                  </a:cubicBezTo>
                  <a:lnTo>
                    <a:pt x="35899" y="1949056"/>
                  </a:lnTo>
                  <a:cubicBezTo>
                    <a:pt x="16072" y="1949056"/>
                    <a:pt x="0" y="1932984"/>
                    <a:pt x="0" y="1913157"/>
                  </a:cubicBezTo>
                  <a:lnTo>
                    <a:pt x="0" y="35899"/>
                  </a:lnTo>
                  <a:cubicBezTo>
                    <a:pt x="0" y="16072"/>
                    <a:pt x="16072" y="0"/>
                    <a:pt x="3589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 txBox="1"/>
            <p:nvPr/>
          </p:nvSpPr>
          <p:spPr>
            <a:xfrm>
              <a:off x="0" y="-9525"/>
              <a:ext cx="1342589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6"/>
          <p:cNvGrpSpPr/>
          <p:nvPr/>
        </p:nvGrpSpPr>
        <p:grpSpPr>
          <a:xfrm>
            <a:off x="3961822" y="1869198"/>
            <a:ext cx="6154365" cy="4719101"/>
            <a:chOff x="0" y="-9525"/>
            <a:chExt cx="2554263" cy="1958581"/>
          </a:xfrm>
        </p:grpSpPr>
        <p:sp>
          <p:nvSpPr>
            <p:cNvPr id="254" name="Google Shape;254;p16"/>
            <p:cNvSpPr/>
            <p:nvPr/>
          </p:nvSpPr>
          <p:spPr>
            <a:xfrm>
              <a:off x="0" y="0"/>
              <a:ext cx="2554263" cy="1949056"/>
            </a:xfrm>
            <a:custGeom>
              <a:rect b="b" l="l" r="r" t="t"/>
              <a:pathLst>
                <a:path extrusionOk="0" h="1949056" w="2554263">
                  <a:moveTo>
                    <a:pt x="18869" y="0"/>
                  </a:moveTo>
                  <a:lnTo>
                    <a:pt x="2535393" y="0"/>
                  </a:lnTo>
                  <a:cubicBezTo>
                    <a:pt x="2540398" y="0"/>
                    <a:pt x="2545197" y="1988"/>
                    <a:pt x="2548736" y="5527"/>
                  </a:cubicBezTo>
                  <a:cubicBezTo>
                    <a:pt x="2552275" y="9065"/>
                    <a:pt x="2554263" y="13865"/>
                    <a:pt x="2554263" y="18869"/>
                  </a:cubicBezTo>
                  <a:lnTo>
                    <a:pt x="2554263" y="1930187"/>
                  </a:lnTo>
                  <a:cubicBezTo>
                    <a:pt x="2554263" y="1940608"/>
                    <a:pt x="2545815" y="1949056"/>
                    <a:pt x="2535393" y="1949056"/>
                  </a:cubicBezTo>
                  <a:lnTo>
                    <a:pt x="18869" y="1949056"/>
                  </a:lnTo>
                  <a:cubicBezTo>
                    <a:pt x="8448" y="1949056"/>
                    <a:pt x="0" y="1940608"/>
                    <a:pt x="0" y="1930187"/>
                  </a:cubicBezTo>
                  <a:lnTo>
                    <a:pt x="0" y="18869"/>
                  </a:lnTo>
                  <a:cubicBezTo>
                    <a:pt x="0" y="8448"/>
                    <a:pt x="8448" y="0"/>
                    <a:pt x="1886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 txBox="1"/>
            <p:nvPr/>
          </p:nvSpPr>
          <p:spPr>
            <a:xfrm>
              <a:off x="0" y="-9525"/>
              <a:ext cx="2554263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807302" y="2047338"/>
            <a:ext cx="2771920" cy="433678"/>
            <a:chOff x="0" y="-9525"/>
            <a:chExt cx="1150437" cy="179991"/>
          </a:xfrm>
        </p:grpSpPr>
        <p:sp>
          <p:nvSpPr>
            <p:cNvPr id="257" name="Google Shape;257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6"/>
          <p:cNvGrpSpPr/>
          <p:nvPr/>
        </p:nvGrpSpPr>
        <p:grpSpPr>
          <a:xfrm>
            <a:off x="5653045" y="2047338"/>
            <a:ext cx="2771920" cy="433678"/>
            <a:chOff x="0" y="-9525"/>
            <a:chExt cx="1150437" cy="179991"/>
          </a:xfrm>
        </p:grpSpPr>
        <p:sp>
          <p:nvSpPr>
            <p:cNvPr id="260" name="Google Shape;260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6"/>
          <p:cNvGrpSpPr/>
          <p:nvPr/>
        </p:nvGrpSpPr>
        <p:grpSpPr>
          <a:xfrm>
            <a:off x="807302" y="4988269"/>
            <a:ext cx="2771920" cy="433678"/>
            <a:chOff x="0" y="-9525"/>
            <a:chExt cx="1150437" cy="179991"/>
          </a:xfrm>
        </p:grpSpPr>
        <p:sp>
          <p:nvSpPr>
            <p:cNvPr id="263" name="Google Shape;263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6"/>
          <p:cNvGrpSpPr/>
          <p:nvPr/>
        </p:nvGrpSpPr>
        <p:grpSpPr>
          <a:xfrm>
            <a:off x="1954496" y="5578263"/>
            <a:ext cx="478609" cy="484218"/>
            <a:chOff x="0" y="-9525"/>
            <a:chExt cx="812800" cy="822325"/>
          </a:xfrm>
        </p:grpSpPr>
        <p:sp>
          <p:nvSpPr>
            <p:cNvPr id="266" name="Google Shape;26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4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6"/>
          <p:cNvSpPr txBox="1"/>
          <p:nvPr/>
        </p:nvSpPr>
        <p:spPr>
          <a:xfrm>
            <a:off x="866567" y="2638264"/>
            <a:ext cx="2653390" cy="319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69" name="Google Shape;269;p16"/>
          <p:cNvSpPr txBox="1"/>
          <p:nvPr/>
        </p:nvSpPr>
        <p:spPr>
          <a:xfrm>
            <a:off x="830433" y="4598907"/>
            <a:ext cx="2771920" cy="158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70" name="Google Shape;270;p16"/>
          <p:cNvSpPr txBox="1"/>
          <p:nvPr/>
        </p:nvSpPr>
        <p:spPr>
          <a:xfrm>
            <a:off x="1180662" y="3283927"/>
            <a:ext cx="1999290" cy="956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4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73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3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3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3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2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4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ARIMO</a:t>
            </a:r>
            <a:endParaRPr/>
          </a:p>
        </p:txBody>
      </p:sp>
      <p:sp>
        <p:nvSpPr>
          <p:cNvPr id="271" name="Google Shape;271;p16"/>
          <p:cNvSpPr txBox="1"/>
          <p:nvPr/>
        </p:nvSpPr>
        <p:spPr>
          <a:xfrm>
            <a:off x="1806266" y="6144299"/>
            <a:ext cx="775068" cy="111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#0048E8</a:t>
            </a:r>
            <a:endParaRPr/>
          </a:p>
        </p:txBody>
      </p:sp>
      <p:sp>
        <p:nvSpPr>
          <p:cNvPr id="272" name="Google Shape;272;p16"/>
          <p:cNvSpPr txBox="1"/>
          <p:nvPr/>
        </p:nvSpPr>
        <p:spPr>
          <a:xfrm>
            <a:off x="2180307" y="1240578"/>
            <a:ext cx="6262101" cy="21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6" u="none" cap="none" strike="noStrike">
                <a:solidFill>
                  <a:srgbClr val="0048E8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73" name="Google Shape;273;p16"/>
          <p:cNvSpPr txBox="1"/>
          <p:nvPr/>
        </p:nvSpPr>
        <p:spPr>
          <a:xfrm>
            <a:off x="6361488" y="6734011"/>
            <a:ext cx="3754699" cy="105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1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0" u="none" cap="none" strike="noStrike">
                <a:solidFill>
                  <a:srgbClr val="0048E8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274" name="Google Shape;274;p16"/>
          <p:cNvSpPr txBox="1"/>
          <p:nvPr/>
        </p:nvSpPr>
        <p:spPr>
          <a:xfrm>
            <a:off x="1193617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75" name="Google Shape;275;p16"/>
          <p:cNvSpPr txBox="1"/>
          <p:nvPr/>
        </p:nvSpPr>
        <p:spPr>
          <a:xfrm>
            <a:off x="6039360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76" name="Google Shape;276;p16"/>
          <p:cNvSpPr txBox="1"/>
          <p:nvPr/>
        </p:nvSpPr>
        <p:spPr>
          <a:xfrm>
            <a:off x="1193617" y="5068347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1671973" y="719878"/>
            <a:ext cx="734805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48E8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grpSp>
        <p:nvGrpSpPr>
          <p:cNvPr id="278" name="Google Shape;278;p16"/>
          <p:cNvGrpSpPr/>
          <p:nvPr/>
        </p:nvGrpSpPr>
        <p:grpSpPr>
          <a:xfrm>
            <a:off x="4348802" y="3300166"/>
            <a:ext cx="5380405" cy="2464053"/>
            <a:chOff x="0" y="0"/>
            <a:chExt cx="7173874" cy="3285404"/>
          </a:xfrm>
        </p:grpSpPr>
        <p:sp>
          <p:nvSpPr>
            <p:cNvPr id="279" name="Google Shape;279;p16"/>
            <p:cNvSpPr/>
            <p:nvPr/>
          </p:nvSpPr>
          <p:spPr>
            <a:xfrm>
              <a:off x="5853554" y="955437"/>
              <a:ext cx="504417" cy="433798"/>
            </a:xfrm>
            <a:custGeom>
              <a:rect b="b" l="l" r="r" t="t"/>
              <a:pathLst>
                <a:path extrusionOk="0" h="433798" w="504417">
                  <a:moveTo>
                    <a:pt x="0" y="0"/>
                  </a:moveTo>
                  <a:lnTo>
                    <a:pt x="504417" y="0"/>
                  </a:lnTo>
                  <a:lnTo>
                    <a:pt x="504417" y="433798"/>
                  </a:lnTo>
                  <a:lnTo>
                    <a:pt x="0" y="4337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0" name="Google Shape;280;p16"/>
            <p:cNvSpPr/>
            <p:nvPr/>
          </p:nvSpPr>
          <p:spPr>
            <a:xfrm>
              <a:off x="6775861" y="1793719"/>
              <a:ext cx="358509" cy="495428"/>
            </a:xfrm>
            <a:custGeom>
              <a:rect b="b" l="l" r="r" t="t"/>
              <a:pathLst>
                <a:path extrusionOk="0" h="495428" w="358509">
                  <a:moveTo>
                    <a:pt x="0" y="0"/>
                  </a:moveTo>
                  <a:lnTo>
                    <a:pt x="358510" y="0"/>
                  </a:lnTo>
                  <a:lnTo>
                    <a:pt x="358510" y="495427"/>
                  </a:lnTo>
                  <a:lnTo>
                    <a:pt x="0" y="495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1" name="Google Shape;281;p16"/>
            <p:cNvSpPr/>
            <p:nvPr/>
          </p:nvSpPr>
          <p:spPr>
            <a:xfrm>
              <a:off x="5958312" y="1846502"/>
              <a:ext cx="295365" cy="442645"/>
            </a:xfrm>
            <a:custGeom>
              <a:rect b="b" l="l" r="r" t="t"/>
              <a:pathLst>
                <a:path extrusionOk="0" h="442645" w="295365">
                  <a:moveTo>
                    <a:pt x="0" y="0"/>
                  </a:moveTo>
                  <a:lnTo>
                    <a:pt x="295365" y="0"/>
                  </a:lnTo>
                  <a:lnTo>
                    <a:pt x="295365" y="442644"/>
                  </a:lnTo>
                  <a:lnTo>
                    <a:pt x="0" y="442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2" name="Google Shape;282;p16"/>
            <p:cNvSpPr/>
            <p:nvPr/>
          </p:nvSpPr>
          <p:spPr>
            <a:xfrm>
              <a:off x="6684026" y="2735425"/>
              <a:ext cx="489848" cy="442645"/>
            </a:xfrm>
            <a:custGeom>
              <a:rect b="b" l="l" r="r" t="t"/>
              <a:pathLst>
                <a:path extrusionOk="0" h="442645" w="489848">
                  <a:moveTo>
                    <a:pt x="0" y="0"/>
                  </a:moveTo>
                  <a:lnTo>
                    <a:pt x="489849" y="0"/>
                  </a:lnTo>
                  <a:lnTo>
                    <a:pt x="489849" y="442645"/>
                  </a:lnTo>
                  <a:lnTo>
                    <a:pt x="0" y="4426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3" name="Google Shape;283;p16"/>
            <p:cNvSpPr/>
            <p:nvPr/>
          </p:nvSpPr>
          <p:spPr>
            <a:xfrm>
              <a:off x="6684026" y="26391"/>
              <a:ext cx="442645" cy="442645"/>
            </a:xfrm>
            <a:custGeom>
              <a:rect b="b" l="l" r="r" t="t"/>
              <a:pathLst>
                <a:path extrusionOk="0" h="442645" w="442645">
                  <a:moveTo>
                    <a:pt x="0" y="0"/>
                  </a:moveTo>
                  <a:lnTo>
                    <a:pt x="442645" y="0"/>
                  </a:lnTo>
                  <a:lnTo>
                    <a:pt x="442645" y="442645"/>
                  </a:lnTo>
                  <a:lnTo>
                    <a:pt x="0" y="4426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4" name="Google Shape;284;p16"/>
            <p:cNvSpPr/>
            <p:nvPr/>
          </p:nvSpPr>
          <p:spPr>
            <a:xfrm>
              <a:off x="5797454" y="30815"/>
              <a:ext cx="605600" cy="372169"/>
            </a:xfrm>
            <a:custGeom>
              <a:rect b="b" l="l" r="r" t="t"/>
              <a:pathLst>
                <a:path extrusionOk="0" h="372169" w="605600">
                  <a:moveTo>
                    <a:pt x="0" y="0"/>
                  </a:moveTo>
                  <a:lnTo>
                    <a:pt x="605600" y="0"/>
                  </a:lnTo>
                  <a:lnTo>
                    <a:pt x="605600" y="372169"/>
                  </a:lnTo>
                  <a:lnTo>
                    <a:pt x="0" y="3721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5" name="Google Shape;285;p16"/>
            <p:cNvSpPr/>
            <p:nvPr/>
          </p:nvSpPr>
          <p:spPr>
            <a:xfrm>
              <a:off x="6638943" y="955437"/>
              <a:ext cx="495428" cy="495428"/>
            </a:xfrm>
            <a:custGeom>
              <a:rect b="b" l="l" r="r" t="t"/>
              <a:pathLst>
                <a:path extrusionOk="0" h="495428" w="495428">
                  <a:moveTo>
                    <a:pt x="0" y="0"/>
                  </a:moveTo>
                  <a:lnTo>
                    <a:pt x="495428" y="0"/>
                  </a:lnTo>
                  <a:lnTo>
                    <a:pt x="495428" y="495427"/>
                  </a:lnTo>
                  <a:lnTo>
                    <a:pt x="0" y="495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6" name="Google Shape;286;p16"/>
            <p:cNvSpPr/>
            <p:nvPr/>
          </p:nvSpPr>
          <p:spPr>
            <a:xfrm>
              <a:off x="5908679" y="2746413"/>
              <a:ext cx="344998" cy="495428"/>
            </a:xfrm>
            <a:custGeom>
              <a:rect b="b" l="l" r="r" t="t"/>
              <a:pathLst>
                <a:path extrusionOk="0" h="495428" w="344998">
                  <a:moveTo>
                    <a:pt x="0" y="0"/>
                  </a:moveTo>
                  <a:lnTo>
                    <a:pt x="344998" y="0"/>
                  </a:lnTo>
                  <a:lnTo>
                    <a:pt x="344998" y="495428"/>
                  </a:lnTo>
                  <a:lnTo>
                    <a:pt x="0" y="495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7" name="Google Shape;287;p16"/>
            <p:cNvSpPr/>
            <p:nvPr/>
          </p:nvSpPr>
          <p:spPr>
            <a:xfrm>
              <a:off x="3545375" y="4868"/>
              <a:ext cx="435076" cy="495428"/>
            </a:xfrm>
            <a:custGeom>
              <a:rect b="b" l="l" r="r" t="t"/>
              <a:pathLst>
                <a:path extrusionOk="0" h="495428" w="435076">
                  <a:moveTo>
                    <a:pt x="0" y="0"/>
                  </a:moveTo>
                  <a:lnTo>
                    <a:pt x="435075" y="0"/>
                  </a:lnTo>
                  <a:lnTo>
                    <a:pt x="435075" y="495427"/>
                  </a:lnTo>
                  <a:lnTo>
                    <a:pt x="0" y="495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8" name="Google Shape;288;p16"/>
            <p:cNvSpPr/>
            <p:nvPr/>
          </p:nvSpPr>
          <p:spPr>
            <a:xfrm>
              <a:off x="4982635" y="94754"/>
              <a:ext cx="574415" cy="341516"/>
            </a:xfrm>
            <a:custGeom>
              <a:rect b="b" l="l" r="r" t="t"/>
              <a:pathLst>
                <a:path extrusionOk="0" h="341516" w="574415">
                  <a:moveTo>
                    <a:pt x="0" y="0"/>
                  </a:moveTo>
                  <a:lnTo>
                    <a:pt x="574415" y="0"/>
                  </a:lnTo>
                  <a:lnTo>
                    <a:pt x="574415" y="341516"/>
                  </a:lnTo>
                  <a:lnTo>
                    <a:pt x="0" y="3415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9" name="Google Shape;289;p16"/>
            <p:cNvSpPr/>
            <p:nvPr/>
          </p:nvSpPr>
          <p:spPr>
            <a:xfrm>
              <a:off x="689114" y="31259"/>
              <a:ext cx="442645" cy="442645"/>
            </a:xfrm>
            <a:custGeom>
              <a:rect b="b" l="l" r="r" t="t"/>
              <a:pathLst>
                <a:path extrusionOk="0" h="442645" w="442645">
                  <a:moveTo>
                    <a:pt x="0" y="0"/>
                  </a:moveTo>
                  <a:lnTo>
                    <a:pt x="442645" y="0"/>
                  </a:lnTo>
                  <a:lnTo>
                    <a:pt x="442645" y="442645"/>
                  </a:lnTo>
                  <a:lnTo>
                    <a:pt x="0" y="4426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0" name="Google Shape;290;p16"/>
            <p:cNvSpPr/>
            <p:nvPr/>
          </p:nvSpPr>
          <p:spPr>
            <a:xfrm>
              <a:off x="3596" y="31259"/>
              <a:ext cx="442645" cy="442645"/>
            </a:xfrm>
            <a:custGeom>
              <a:rect b="b" l="l" r="r" t="t"/>
              <a:pathLst>
                <a:path extrusionOk="0" h="442645" w="442645">
                  <a:moveTo>
                    <a:pt x="0" y="0"/>
                  </a:moveTo>
                  <a:lnTo>
                    <a:pt x="442645" y="0"/>
                  </a:lnTo>
                  <a:lnTo>
                    <a:pt x="442645" y="442645"/>
                  </a:lnTo>
                  <a:lnTo>
                    <a:pt x="0" y="4426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1" name="Google Shape;291;p16"/>
            <p:cNvSpPr/>
            <p:nvPr/>
          </p:nvSpPr>
          <p:spPr>
            <a:xfrm>
              <a:off x="2789820" y="18132"/>
              <a:ext cx="491227" cy="468898"/>
            </a:xfrm>
            <a:custGeom>
              <a:rect b="b" l="l" r="r" t="t"/>
              <a:pathLst>
                <a:path extrusionOk="0" h="468898" w="491227">
                  <a:moveTo>
                    <a:pt x="0" y="0"/>
                  </a:moveTo>
                  <a:lnTo>
                    <a:pt x="491226" y="0"/>
                  </a:lnTo>
                  <a:lnTo>
                    <a:pt x="491226" y="468898"/>
                  </a:lnTo>
                  <a:lnTo>
                    <a:pt x="0" y="4688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2" name="Google Shape;292;p16"/>
            <p:cNvSpPr/>
            <p:nvPr/>
          </p:nvSpPr>
          <p:spPr>
            <a:xfrm>
              <a:off x="1384643" y="4868"/>
              <a:ext cx="491825" cy="495428"/>
            </a:xfrm>
            <a:custGeom>
              <a:rect b="b" l="l" r="r" t="t"/>
              <a:pathLst>
                <a:path extrusionOk="0" h="495428" w="491825">
                  <a:moveTo>
                    <a:pt x="0" y="0"/>
                  </a:moveTo>
                  <a:lnTo>
                    <a:pt x="491825" y="0"/>
                  </a:lnTo>
                  <a:lnTo>
                    <a:pt x="491825" y="495427"/>
                  </a:lnTo>
                  <a:lnTo>
                    <a:pt x="0" y="495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3" name="Google Shape;293;p16"/>
            <p:cNvSpPr/>
            <p:nvPr/>
          </p:nvSpPr>
          <p:spPr>
            <a:xfrm>
              <a:off x="2124347" y="0"/>
              <a:ext cx="410242" cy="500295"/>
            </a:xfrm>
            <a:custGeom>
              <a:rect b="b" l="l" r="r" t="t"/>
              <a:pathLst>
                <a:path extrusionOk="0" h="500295" w="410242">
                  <a:moveTo>
                    <a:pt x="0" y="0"/>
                  </a:moveTo>
                  <a:lnTo>
                    <a:pt x="410242" y="0"/>
                  </a:lnTo>
                  <a:lnTo>
                    <a:pt x="410242" y="500295"/>
                  </a:lnTo>
                  <a:lnTo>
                    <a:pt x="0" y="5002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4" name="Google Shape;294;p16"/>
            <p:cNvSpPr/>
            <p:nvPr/>
          </p:nvSpPr>
          <p:spPr>
            <a:xfrm>
              <a:off x="4256429" y="31259"/>
              <a:ext cx="465951" cy="468506"/>
            </a:xfrm>
            <a:custGeom>
              <a:rect b="b" l="l" r="r" t="t"/>
              <a:pathLst>
                <a:path extrusionOk="0" h="468506" w="465951">
                  <a:moveTo>
                    <a:pt x="0" y="0"/>
                  </a:moveTo>
                  <a:lnTo>
                    <a:pt x="465951" y="0"/>
                  </a:lnTo>
                  <a:lnTo>
                    <a:pt x="465951" y="468506"/>
                  </a:lnTo>
                  <a:lnTo>
                    <a:pt x="0" y="4685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5" name="Google Shape;295;p16"/>
            <p:cNvSpPr/>
            <p:nvPr/>
          </p:nvSpPr>
          <p:spPr>
            <a:xfrm>
              <a:off x="4206625" y="915353"/>
              <a:ext cx="399945" cy="495428"/>
            </a:xfrm>
            <a:custGeom>
              <a:rect b="b" l="l" r="r" t="t"/>
              <a:pathLst>
                <a:path extrusionOk="0" h="495428" w="399945">
                  <a:moveTo>
                    <a:pt x="0" y="0"/>
                  </a:moveTo>
                  <a:lnTo>
                    <a:pt x="399945" y="0"/>
                  </a:lnTo>
                  <a:lnTo>
                    <a:pt x="399945" y="495428"/>
                  </a:lnTo>
                  <a:lnTo>
                    <a:pt x="0" y="495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6" name="Google Shape;296;p16"/>
            <p:cNvSpPr/>
            <p:nvPr/>
          </p:nvSpPr>
          <p:spPr>
            <a:xfrm>
              <a:off x="3344824" y="915353"/>
              <a:ext cx="538508" cy="495428"/>
            </a:xfrm>
            <a:custGeom>
              <a:rect b="b" l="l" r="r" t="t"/>
              <a:pathLst>
                <a:path extrusionOk="0" h="495428" w="538508">
                  <a:moveTo>
                    <a:pt x="0" y="0"/>
                  </a:moveTo>
                  <a:lnTo>
                    <a:pt x="538508" y="0"/>
                  </a:lnTo>
                  <a:lnTo>
                    <a:pt x="538508" y="495428"/>
                  </a:lnTo>
                  <a:lnTo>
                    <a:pt x="0" y="495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7" name="Google Shape;297;p16"/>
            <p:cNvSpPr/>
            <p:nvPr/>
          </p:nvSpPr>
          <p:spPr>
            <a:xfrm>
              <a:off x="4963123" y="1027705"/>
              <a:ext cx="566166" cy="325288"/>
            </a:xfrm>
            <a:custGeom>
              <a:rect b="b" l="l" r="r" t="t"/>
              <a:pathLst>
                <a:path extrusionOk="0" h="325288" w="566166">
                  <a:moveTo>
                    <a:pt x="0" y="0"/>
                  </a:moveTo>
                  <a:lnTo>
                    <a:pt x="566166" y="0"/>
                  </a:lnTo>
                  <a:lnTo>
                    <a:pt x="566166" y="325288"/>
                  </a:lnTo>
                  <a:lnTo>
                    <a:pt x="0" y="3252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8" name="Google Shape;298;p16"/>
            <p:cNvSpPr/>
            <p:nvPr/>
          </p:nvSpPr>
          <p:spPr>
            <a:xfrm>
              <a:off x="1718269" y="915353"/>
              <a:ext cx="495428" cy="495428"/>
            </a:xfrm>
            <a:custGeom>
              <a:rect b="b" l="l" r="r" t="t"/>
              <a:pathLst>
                <a:path extrusionOk="0" h="495428" w="495428">
                  <a:moveTo>
                    <a:pt x="0" y="0"/>
                  </a:moveTo>
                  <a:lnTo>
                    <a:pt x="495427" y="0"/>
                  </a:lnTo>
                  <a:lnTo>
                    <a:pt x="495427" y="495428"/>
                  </a:lnTo>
                  <a:lnTo>
                    <a:pt x="0" y="495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9" name="Google Shape;299;p16"/>
            <p:cNvSpPr/>
            <p:nvPr/>
          </p:nvSpPr>
          <p:spPr>
            <a:xfrm>
              <a:off x="3596" y="915353"/>
              <a:ext cx="576079" cy="495428"/>
            </a:xfrm>
            <a:custGeom>
              <a:rect b="b" l="l" r="r" t="t"/>
              <a:pathLst>
                <a:path extrusionOk="0" h="495428" w="576079">
                  <a:moveTo>
                    <a:pt x="0" y="0"/>
                  </a:moveTo>
                  <a:lnTo>
                    <a:pt x="576078" y="0"/>
                  </a:lnTo>
                  <a:lnTo>
                    <a:pt x="576078" y="495428"/>
                  </a:lnTo>
                  <a:lnTo>
                    <a:pt x="0" y="495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0" name="Google Shape;300;p16"/>
            <p:cNvSpPr/>
            <p:nvPr/>
          </p:nvSpPr>
          <p:spPr>
            <a:xfrm>
              <a:off x="2478422" y="915353"/>
              <a:ext cx="494527" cy="495428"/>
            </a:xfrm>
            <a:custGeom>
              <a:rect b="b" l="l" r="r" t="t"/>
              <a:pathLst>
                <a:path extrusionOk="0" h="495428" w="494527">
                  <a:moveTo>
                    <a:pt x="0" y="0"/>
                  </a:moveTo>
                  <a:lnTo>
                    <a:pt x="494527" y="0"/>
                  </a:lnTo>
                  <a:lnTo>
                    <a:pt x="494527" y="495428"/>
                  </a:lnTo>
                  <a:lnTo>
                    <a:pt x="0" y="495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1" name="Google Shape;301;p16"/>
            <p:cNvSpPr/>
            <p:nvPr/>
          </p:nvSpPr>
          <p:spPr>
            <a:xfrm>
              <a:off x="901258" y="915353"/>
              <a:ext cx="495428" cy="495428"/>
            </a:xfrm>
            <a:custGeom>
              <a:rect b="b" l="l" r="r" t="t"/>
              <a:pathLst>
                <a:path extrusionOk="0" h="495428" w="495428">
                  <a:moveTo>
                    <a:pt x="0" y="0"/>
                  </a:moveTo>
                  <a:lnTo>
                    <a:pt x="495427" y="0"/>
                  </a:lnTo>
                  <a:lnTo>
                    <a:pt x="495427" y="495428"/>
                  </a:lnTo>
                  <a:lnTo>
                    <a:pt x="0" y="495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2" name="Google Shape;302;p16"/>
            <p:cNvSpPr/>
            <p:nvPr/>
          </p:nvSpPr>
          <p:spPr>
            <a:xfrm>
              <a:off x="3613867" y="1839459"/>
              <a:ext cx="542963" cy="428447"/>
            </a:xfrm>
            <a:custGeom>
              <a:rect b="b" l="l" r="r" t="t"/>
              <a:pathLst>
                <a:path extrusionOk="0" h="428447" w="542963">
                  <a:moveTo>
                    <a:pt x="0" y="0"/>
                  </a:moveTo>
                  <a:lnTo>
                    <a:pt x="542963" y="0"/>
                  </a:lnTo>
                  <a:lnTo>
                    <a:pt x="542963" y="428447"/>
                  </a:lnTo>
                  <a:lnTo>
                    <a:pt x="0" y="4284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3" name="Google Shape;303;p16"/>
            <p:cNvSpPr/>
            <p:nvPr/>
          </p:nvSpPr>
          <p:spPr>
            <a:xfrm>
              <a:off x="2781654" y="1859594"/>
              <a:ext cx="559966" cy="336998"/>
            </a:xfrm>
            <a:custGeom>
              <a:rect b="b" l="l" r="r" t="t"/>
              <a:pathLst>
                <a:path extrusionOk="0" h="336998" w="559966">
                  <a:moveTo>
                    <a:pt x="0" y="0"/>
                  </a:moveTo>
                  <a:lnTo>
                    <a:pt x="559966" y="0"/>
                  </a:lnTo>
                  <a:lnTo>
                    <a:pt x="559966" y="336998"/>
                  </a:lnTo>
                  <a:lnTo>
                    <a:pt x="0" y="3369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4" name="Google Shape;304;p16"/>
            <p:cNvSpPr/>
            <p:nvPr/>
          </p:nvSpPr>
          <p:spPr>
            <a:xfrm>
              <a:off x="1463233" y="1808116"/>
              <a:ext cx="460772" cy="491133"/>
            </a:xfrm>
            <a:custGeom>
              <a:rect b="b" l="l" r="r" t="t"/>
              <a:pathLst>
                <a:path extrusionOk="0" h="491133" w="460772">
                  <a:moveTo>
                    <a:pt x="0" y="0"/>
                  </a:moveTo>
                  <a:lnTo>
                    <a:pt x="460772" y="0"/>
                  </a:lnTo>
                  <a:lnTo>
                    <a:pt x="460772" y="491133"/>
                  </a:lnTo>
                  <a:lnTo>
                    <a:pt x="0" y="4911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5" name="Google Shape;305;p16"/>
            <p:cNvSpPr/>
            <p:nvPr/>
          </p:nvSpPr>
          <p:spPr>
            <a:xfrm>
              <a:off x="2196252" y="1813869"/>
              <a:ext cx="313156" cy="428447"/>
            </a:xfrm>
            <a:custGeom>
              <a:rect b="b" l="l" r="r" t="t"/>
              <a:pathLst>
                <a:path extrusionOk="0" h="428447" w="313156">
                  <a:moveTo>
                    <a:pt x="0" y="0"/>
                  </a:moveTo>
                  <a:lnTo>
                    <a:pt x="313156" y="0"/>
                  </a:lnTo>
                  <a:lnTo>
                    <a:pt x="313156" y="428448"/>
                  </a:lnTo>
                  <a:lnTo>
                    <a:pt x="0" y="4284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6" name="Google Shape;306;p16"/>
            <p:cNvSpPr/>
            <p:nvPr/>
          </p:nvSpPr>
          <p:spPr>
            <a:xfrm>
              <a:off x="831503" y="1808116"/>
              <a:ext cx="358081" cy="491133"/>
            </a:xfrm>
            <a:custGeom>
              <a:rect b="b" l="l" r="r" t="t"/>
              <a:pathLst>
                <a:path extrusionOk="0" h="491133" w="358081">
                  <a:moveTo>
                    <a:pt x="0" y="0"/>
                  </a:moveTo>
                  <a:lnTo>
                    <a:pt x="358081" y="0"/>
                  </a:lnTo>
                  <a:lnTo>
                    <a:pt x="358081" y="491133"/>
                  </a:lnTo>
                  <a:lnTo>
                    <a:pt x="0" y="4911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7" name="Google Shape;307;p16"/>
            <p:cNvSpPr/>
            <p:nvPr/>
          </p:nvSpPr>
          <p:spPr>
            <a:xfrm>
              <a:off x="5132576" y="1839459"/>
              <a:ext cx="428447" cy="428447"/>
            </a:xfrm>
            <a:custGeom>
              <a:rect b="b" l="l" r="r" t="t"/>
              <a:pathLst>
                <a:path extrusionOk="0" h="428447" w="428447">
                  <a:moveTo>
                    <a:pt x="0" y="0"/>
                  </a:moveTo>
                  <a:lnTo>
                    <a:pt x="428447" y="0"/>
                  </a:lnTo>
                  <a:lnTo>
                    <a:pt x="428447" y="428447"/>
                  </a:lnTo>
                  <a:lnTo>
                    <a:pt x="0" y="4284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8" name="Google Shape;308;p16"/>
            <p:cNvSpPr/>
            <p:nvPr/>
          </p:nvSpPr>
          <p:spPr>
            <a:xfrm>
              <a:off x="4431181" y="1839459"/>
              <a:ext cx="428447" cy="428447"/>
            </a:xfrm>
            <a:custGeom>
              <a:rect b="b" l="l" r="r" t="t"/>
              <a:pathLst>
                <a:path extrusionOk="0" h="428447" w="428447">
                  <a:moveTo>
                    <a:pt x="0" y="0"/>
                  </a:moveTo>
                  <a:lnTo>
                    <a:pt x="428447" y="0"/>
                  </a:lnTo>
                  <a:lnTo>
                    <a:pt x="428447" y="428447"/>
                  </a:lnTo>
                  <a:lnTo>
                    <a:pt x="0" y="4284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9" name="Google Shape;309;p16"/>
            <p:cNvSpPr/>
            <p:nvPr/>
          </p:nvSpPr>
          <p:spPr>
            <a:xfrm>
              <a:off x="3596" y="1780379"/>
              <a:ext cx="554960" cy="495428"/>
            </a:xfrm>
            <a:custGeom>
              <a:rect b="b" l="l" r="r" t="t"/>
              <a:pathLst>
                <a:path extrusionOk="0" h="495428" w="554960">
                  <a:moveTo>
                    <a:pt x="0" y="0"/>
                  </a:moveTo>
                  <a:lnTo>
                    <a:pt x="554959" y="0"/>
                  </a:lnTo>
                  <a:lnTo>
                    <a:pt x="554959" y="495428"/>
                  </a:lnTo>
                  <a:lnTo>
                    <a:pt x="0" y="495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0" name="Google Shape;310;p16"/>
            <p:cNvSpPr/>
            <p:nvPr/>
          </p:nvSpPr>
          <p:spPr>
            <a:xfrm>
              <a:off x="5027228" y="2756854"/>
              <a:ext cx="424143" cy="484987"/>
            </a:xfrm>
            <a:custGeom>
              <a:rect b="b" l="l" r="r" t="t"/>
              <a:pathLst>
                <a:path extrusionOk="0" h="484987" w="424143">
                  <a:moveTo>
                    <a:pt x="0" y="0"/>
                  </a:moveTo>
                  <a:lnTo>
                    <a:pt x="424143" y="0"/>
                  </a:lnTo>
                  <a:lnTo>
                    <a:pt x="424143" y="484987"/>
                  </a:lnTo>
                  <a:lnTo>
                    <a:pt x="0" y="484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1" name="Google Shape;311;p16"/>
            <p:cNvSpPr/>
            <p:nvPr/>
          </p:nvSpPr>
          <p:spPr>
            <a:xfrm>
              <a:off x="4187628" y="2820625"/>
              <a:ext cx="510636" cy="357445"/>
            </a:xfrm>
            <a:custGeom>
              <a:rect b="b" l="l" r="r" t="t"/>
              <a:pathLst>
                <a:path extrusionOk="0" h="357445" w="510636">
                  <a:moveTo>
                    <a:pt x="0" y="0"/>
                  </a:moveTo>
                  <a:lnTo>
                    <a:pt x="510635" y="0"/>
                  </a:lnTo>
                  <a:lnTo>
                    <a:pt x="510635" y="357445"/>
                  </a:lnTo>
                  <a:lnTo>
                    <a:pt x="0" y="357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2" name="Google Shape;312;p16"/>
            <p:cNvSpPr/>
            <p:nvPr/>
          </p:nvSpPr>
          <p:spPr>
            <a:xfrm>
              <a:off x="3417303" y="2820625"/>
              <a:ext cx="436877" cy="357445"/>
            </a:xfrm>
            <a:custGeom>
              <a:rect b="b" l="l" r="r" t="t"/>
              <a:pathLst>
                <a:path extrusionOk="0" h="357445" w="436877">
                  <a:moveTo>
                    <a:pt x="0" y="0"/>
                  </a:moveTo>
                  <a:lnTo>
                    <a:pt x="436877" y="0"/>
                  </a:lnTo>
                  <a:lnTo>
                    <a:pt x="436877" y="357445"/>
                  </a:lnTo>
                  <a:lnTo>
                    <a:pt x="0" y="357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3" name="Google Shape;313;p16"/>
            <p:cNvSpPr/>
            <p:nvPr/>
          </p:nvSpPr>
          <p:spPr>
            <a:xfrm>
              <a:off x="2157672" y="2756854"/>
              <a:ext cx="244257" cy="484987"/>
            </a:xfrm>
            <a:custGeom>
              <a:rect b="b" l="l" r="r" t="t"/>
              <a:pathLst>
                <a:path extrusionOk="0" h="484987" w="244257">
                  <a:moveTo>
                    <a:pt x="0" y="0"/>
                  </a:moveTo>
                  <a:lnTo>
                    <a:pt x="244257" y="0"/>
                  </a:lnTo>
                  <a:lnTo>
                    <a:pt x="244257" y="484987"/>
                  </a:lnTo>
                  <a:lnTo>
                    <a:pt x="0" y="484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4" name="Google Shape;314;p16"/>
            <p:cNvSpPr/>
            <p:nvPr/>
          </p:nvSpPr>
          <p:spPr>
            <a:xfrm>
              <a:off x="2730893" y="2820625"/>
              <a:ext cx="357445" cy="357445"/>
            </a:xfrm>
            <a:custGeom>
              <a:rect b="b" l="l" r="r" t="t"/>
              <a:pathLst>
                <a:path extrusionOk="0" h="357445" w="357445">
                  <a:moveTo>
                    <a:pt x="0" y="0"/>
                  </a:moveTo>
                  <a:lnTo>
                    <a:pt x="357445" y="0"/>
                  </a:lnTo>
                  <a:lnTo>
                    <a:pt x="357445" y="357445"/>
                  </a:lnTo>
                  <a:lnTo>
                    <a:pt x="0" y="357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5" name="Google Shape;315;p16"/>
            <p:cNvSpPr/>
            <p:nvPr/>
          </p:nvSpPr>
          <p:spPr>
            <a:xfrm>
              <a:off x="0" y="2713290"/>
              <a:ext cx="307901" cy="572114"/>
            </a:xfrm>
            <a:custGeom>
              <a:rect b="b" l="l" r="r" t="t"/>
              <a:pathLst>
                <a:path extrusionOk="0" h="572114" w="307901">
                  <a:moveTo>
                    <a:pt x="0" y="0"/>
                  </a:moveTo>
                  <a:lnTo>
                    <a:pt x="307901" y="0"/>
                  </a:lnTo>
                  <a:lnTo>
                    <a:pt x="307901" y="572114"/>
                  </a:lnTo>
                  <a:lnTo>
                    <a:pt x="0" y="5721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6" name="Google Shape;316;p16"/>
            <p:cNvSpPr/>
            <p:nvPr/>
          </p:nvSpPr>
          <p:spPr>
            <a:xfrm>
              <a:off x="637763" y="2713290"/>
              <a:ext cx="443128" cy="572114"/>
            </a:xfrm>
            <a:custGeom>
              <a:rect b="b" l="l" r="r" t="t"/>
              <a:pathLst>
                <a:path extrusionOk="0" h="572114" w="443128">
                  <a:moveTo>
                    <a:pt x="0" y="0"/>
                  </a:moveTo>
                  <a:lnTo>
                    <a:pt x="443128" y="0"/>
                  </a:lnTo>
                  <a:lnTo>
                    <a:pt x="443128" y="572114"/>
                  </a:lnTo>
                  <a:lnTo>
                    <a:pt x="0" y="5721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7" name="Google Shape;317;p16"/>
            <p:cNvSpPr/>
            <p:nvPr/>
          </p:nvSpPr>
          <p:spPr>
            <a:xfrm>
              <a:off x="1409855" y="2756854"/>
              <a:ext cx="418852" cy="484987"/>
            </a:xfrm>
            <a:custGeom>
              <a:rect b="b" l="l" r="r" t="t"/>
              <a:pathLst>
                <a:path extrusionOk="0" h="484987" w="418852">
                  <a:moveTo>
                    <a:pt x="0" y="0"/>
                  </a:moveTo>
                  <a:lnTo>
                    <a:pt x="418853" y="0"/>
                  </a:lnTo>
                  <a:lnTo>
                    <a:pt x="418853" y="484987"/>
                  </a:lnTo>
                  <a:lnTo>
                    <a:pt x="0" y="484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7"/>
          <p:cNvGrpSpPr/>
          <p:nvPr/>
        </p:nvGrpSpPr>
        <p:grpSpPr>
          <a:xfrm>
            <a:off x="2733113" y="1692361"/>
            <a:ext cx="5527708" cy="2292391"/>
            <a:chOff x="0" y="-28575"/>
            <a:chExt cx="1658589" cy="687832"/>
          </a:xfrm>
        </p:grpSpPr>
        <p:sp>
          <p:nvSpPr>
            <p:cNvPr id="323" name="Google Shape;323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7"/>
          <p:cNvGrpSpPr/>
          <p:nvPr/>
        </p:nvGrpSpPr>
        <p:grpSpPr>
          <a:xfrm>
            <a:off x="2733113" y="4165743"/>
            <a:ext cx="5527708" cy="2292391"/>
            <a:chOff x="0" y="-28575"/>
            <a:chExt cx="1658589" cy="687832"/>
          </a:xfrm>
        </p:grpSpPr>
        <p:sp>
          <p:nvSpPr>
            <p:cNvPr id="326" name="Google Shape;326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17"/>
          <p:cNvSpPr txBox="1"/>
          <p:nvPr/>
        </p:nvSpPr>
        <p:spPr>
          <a:xfrm>
            <a:off x="3331515" y="3432458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29" name="Google Shape;329;p17"/>
          <p:cNvSpPr txBox="1"/>
          <p:nvPr/>
        </p:nvSpPr>
        <p:spPr>
          <a:xfrm>
            <a:off x="3934300" y="5658982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30" name="Google Shape;330;p17"/>
          <p:cNvSpPr txBox="1"/>
          <p:nvPr/>
        </p:nvSpPr>
        <p:spPr>
          <a:xfrm>
            <a:off x="2833842" y="4917303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31" name="Google Shape;331;p17"/>
          <p:cNvSpPr txBox="1"/>
          <p:nvPr/>
        </p:nvSpPr>
        <p:spPr>
          <a:xfrm>
            <a:off x="3559507" y="6677209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7" u="none" cap="none" strike="noStrike">
                <a:solidFill>
                  <a:srgbClr val="0048E8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332" name="Google Shape;332;p17"/>
          <p:cNvSpPr txBox="1"/>
          <p:nvPr/>
        </p:nvSpPr>
        <p:spPr>
          <a:xfrm>
            <a:off x="1671973" y="719878"/>
            <a:ext cx="734805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48E8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33" name="Google Shape;333;p17"/>
          <p:cNvSpPr txBox="1"/>
          <p:nvPr/>
        </p:nvSpPr>
        <p:spPr>
          <a:xfrm>
            <a:off x="1984327" y="1278763"/>
            <a:ext cx="7025281" cy="217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6" u="none" cap="none" strike="noStrike">
                <a:solidFill>
                  <a:srgbClr val="0048E8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pic>
        <p:nvPicPr>
          <p:cNvPr id="334" name="Google Shape;3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600" y="2166525"/>
            <a:ext cx="4209494" cy="10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