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10287000" cx="18288000"/>
  <p:notesSz cx="6858000" cy="9144000"/>
  <p:embeddedFontLst>
    <p:embeddedFont>
      <p:font typeface="Khand"/>
      <p:bold r:id="rId21"/>
    </p:embeddedFont>
    <p:embeddedFont>
      <p:font typeface="DM Sans"/>
      <p:bold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DMSans-bold.fntdata"/><Relationship Id="rId21" Type="http://schemas.openxmlformats.org/officeDocument/2006/relationships/font" Target="fonts/Khand-bold.fntdata"/><Relationship Id="rId23" Type="http://schemas.openxmlformats.org/officeDocument/2006/relationships/font" Target="fonts/DMSans-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8.jpg"/><Relationship Id="rId4" Type="http://schemas.openxmlformats.org/officeDocument/2006/relationships/image" Target="../media/image1.jpg"/><Relationship Id="rId5" Type="http://schemas.openxmlformats.org/officeDocument/2006/relationships/image" Target="../media/image20.jpg"/><Relationship Id="rId6" Type="http://schemas.openxmlformats.org/officeDocument/2006/relationships/image" Target="../media/image7.jpg"/><Relationship Id="rId7" Type="http://schemas.openxmlformats.org/officeDocument/2006/relationships/image" Target="../media/image9.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1" name="Shape 91"/>
        <p:cNvGrpSpPr/>
        <p:nvPr/>
      </p:nvGrpSpPr>
      <p:grpSpPr>
        <a:xfrm>
          <a:off x="0" y="0"/>
          <a:ext cx="0" cy="0"/>
          <a:chOff x="0" y="0"/>
          <a:chExt cx="0" cy="0"/>
        </a:xfrm>
      </p:grpSpPr>
      <p:sp>
        <p:nvSpPr>
          <p:cNvPr id="92" name="Google Shape;92;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3" name="Google Shape;93;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96" name="Shape 96"/>
        <p:cNvGrpSpPr/>
        <p:nvPr/>
      </p:nvGrpSpPr>
      <p:grpSpPr>
        <a:xfrm>
          <a:off x="0" y="0"/>
          <a:ext cx="0" cy="0"/>
          <a:chOff x="0" y="0"/>
          <a:chExt cx="0" cy="0"/>
        </a:xfrm>
      </p:grpSpPr>
      <p:sp>
        <p:nvSpPr>
          <p:cNvPr id="97" name="Google Shape;97;p12"/>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8" name="Google Shape;98;p12"/>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99" name="Google Shape;99;p12"/>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100" name="Google Shape;100;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03" name="Shape 103"/>
        <p:cNvGrpSpPr/>
        <p:nvPr/>
      </p:nvGrpSpPr>
      <p:grpSpPr>
        <a:xfrm>
          <a:off x="0" y="0"/>
          <a:ext cx="0" cy="0"/>
          <a:chOff x="0" y="0"/>
          <a:chExt cx="0" cy="0"/>
        </a:xfrm>
      </p:grpSpPr>
      <p:sp>
        <p:nvSpPr>
          <p:cNvPr id="104" name="Google Shape;104;p13"/>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5" name="Google Shape;105;p13"/>
          <p:cNvSpPr/>
          <p:nvPr>
            <p:ph idx="2" type="pic"/>
          </p:nvPr>
        </p:nvSpPr>
        <p:spPr>
          <a:xfrm>
            <a:off x="1792288" y="612775"/>
            <a:ext cx="5486400" cy="4114800"/>
          </a:xfrm>
          <a:prstGeom prst="rect">
            <a:avLst/>
          </a:prstGeom>
          <a:noFill/>
          <a:ln>
            <a:noFill/>
          </a:ln>
        </p:spPr>
      </p:sp>
      <p:sp>
        <p:nvSpPr>
          <p:cNvPr id="106" name="Google Shape;106;p13"/>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107" name="Google Shape;107;p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8" name="Google Shape;108;p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10" name="Shape 110"/>
        <p:cNvGrpSpPr/>
        <p:nvPr/>
      </p:nvGrpSpPr>
      <p:grpSpPr>
        <a:xfrm>
          <a:off x="0" y="0"/>
          <a:ext cx="0" cy="0"/>
          <a:chOff x="0" y="0"/>
          <a:chExt cx="0" cy="0"/>
        </a:xfrm>
      </p:grpSpPr>
      <p:sp>
        <p:nvSpPr>
          <p:cNvPr id="111" name="Google Shape;111;p1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2" name="Google Shape;112;p14"/>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13" name="Google Shape;113;p1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 name="Google Shape;114;p1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5" name="Google Shape;115;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16" name="Shape 116"/>
        <p:cNvGrpSpPr/>
        <p:nvPr/>
      </p:nvGrpSpPr>
      <p:grpSpPr>
        <a:xfrm>
          <a:off x="0" y="0"/>
          <a:ext cx="0" cy="0"/>
          <a:chOff x="0" y="0"/>
          <a:chExt cx="0" cy="0"/>
        </a:xfrm>
      </p:grpSpPr>
      <p:sp>
        <p:nvSpPr>
          <p:cNvPr id="117" name="Google Shape;117;p15"/>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8" name="Google Shape;118;p15"/>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19" name="Google Shape;119;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0" name="Google Shape;120;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1" name="Google Shape;121;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bg>
      <p:bgPr>
        <a:gradFill>
          <a:gsLst>
            <a:gs pos="0">
              <a:srgbClr val="012D82"/>
            </a:gs>
            <a:gs pos="50000">
              <a:srgbClr val="02519B"/>
            </a:gs>
            <a:gs pos="100000">
              <a:srgbClr val="6482C1"/>
            </a:gs>
          </a:gsLst>
          <a:lin ang="0" scaled="0"/>
        </a:gradFill>
      </p:bgPr>
    </p:bg>
    <p:spTree>
      <p:nvGrpSpPr>
        <p:cNvPr id="15" name="Shape 15"/>
        <p:cNvGrpSpPr/>
        <p:nvPr/>
      </p:nvGrpSpPr>
      <p:grpSpPr>
        <a:xfrm>
          <a:off x="0" y="0"/>
          <a:ext cx="0" cy="0"/>
          <a:chOff x="0" y="0"/>
          <a:chExt cx="0" cy="0"/>
        </a:xfrm>
      </p:grpSpPr>
      <p:sp>
        <p:nvSpPr>
          <p:cNvPr id="16" name="Google Shape;16;p3"/>
          <p:cNvSpPr/>
          <p:nvPr/>
        </p:nvSpPr>
        <p:spPr>
          <a:xfrm>
            <a:off x="11341526" y="1028700"/>
            <a:ext cx="5841574" cy="8626067"/>
          </a:xfrm>
          <a:custGeom>
            <a:rect b="b" l="l" r="r" t="t"/>
            <a:pathLst>
              <a:path extrusionOk="0" h="8626067" w="5841574">
                <a:moveTo>
                  <a:pt x="0" y="0"/>
                </a:moveTo>
                <a:lnTo>
                  <a:pt x="5841574" y="0"/>
                </a:lnTo>
                <a:lnTo>
                  <a:pt x="5841574" y="8626067"/>
                </a:lnTo>
                <a:lnTo>
                  <a:pt x="0" y="8626067"/>
                </a:lnTo>
                <a:lnTo>
                  <a:pt x="0" y="0"/>
                </a:lnTo>
                <a:close/>
              </a:path>
            </a:pathLst>
          </a:custGeom>
          <a:blipFill rotWithShape="1">
            <a:blip r:embed="rId2">
              <a:alphaModFix/>
            </a:blip>
            <a:stretch>
              <a:fillRect b="0" l="0" r="0" t="0"/>
            </a:stretch>
          </a:blipFill>
          <a:ln>
            <a:noFill/>
          </a:ln>
        </p:spPr>
      </p:sp>
      <p:grpSp>
        <p:nvGrpSpPr>
          <p:cNvPr id="17" name="Google Shape;17;p3"/>
          <p:cNvGrpSpPr/>
          <p:nvPr/>
        </p:nvGrpSpPr>
        <p:grpSpPr>
          <a:xfrm>
            <a:off x="1145220" y="7181533"/>
            <a:ext cx="4843396" cy="962654"/>
            <a:chOff x="0" y="-38100"/>
            <a:chExt cx="1977300" cy="393000"/>
          </a:xfrm>
        </p:grpSpPr>
        <p:sp>
          <p:nvSpPr>
            <p:cNvPr id="18" name="Google Shape;18;p3"/>
            <p:cNvSpPr/>
            <p:nvPr/>
          </p:nvSpPr>
          <p:spPr>
            <a:xfrm>
              <a:off x="0" y="0"/>
              <a:ext cx="1977164" cy="354780"/>
            </a:xfrm>
            <a:custGeom>
              <a:rect b="b" l="l" r="r" t="t"/>
              <a:pathLst>
                <a:path extrusionOk="0" h="354780" w="1977164">
                  <a:moveTo>
                    <a:pt x="1773964" y="0"/>
                  </a:moveTo>
                  <a:cubicBezTo>
                    <a:pt x="1886188" y="0"/>
                    <a:pt x="1977164" y="79420"/>
                    <a:pt x="1977164" y="177390"/>
                  </a:cubicBezTo>
                  <a:cubicBezTo>
                    <a:pt x="1977164" y="275360"/>
                    <a:pt x="1886188" y="354780"/>
                    <a:pt x="1773964" y="354780"/>
                  </a:cubicBezTo>
                  <a:lnTo>
                    <a:pt x="203200" y="354780"/>
                  </a:lnTo>
                  <a:cubicBezTo>
                    <a:pt x="90976" y="354780"/>
                    <a:pt x="0" y="275360"/>
                    <a:pt x="0" y="177390"/>
                  </a:cubicBezTo>
                  <a:cubicBezTo>
                    <a:pt x="0" y="79420"/>
                    <a:pt x="90976" y="0"/>
                    <a:pt x="203200" y="0"/>
                  </a:cubicBezTo>
                  <a:close/>
                </a:path>
              </a:pathLst>
            </a:custGeom>
            <a:solidFill>
              <a:srgbClr val="41B8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3"/>
            <p:cNvSpPr txBox="1"/>
            <p:nvPr/>
          </p:nvSpPr>
          <p:spPr>
            <a:xfrm>
              <a:off x="0" y="-38100"/>
              <a:ext cx="1977300" cy="3930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0" name="Google Shape;20;p3"/>
          <p:cNvSpPr txBox="1"/>
          <p:nvPr/>
        </p:nvSpPr>
        <p:spPr>
          <a:xfrm>
            <a:off x="1028700" y="2471675"/>
            <a:ext cx="10312800" cy="4429500"/>
          </a:xfrm>
          <a:prstGeom prst="rect">
            <a:avLst/>
          </a:prstGeom>
          <a:noFill/>
          <a:ln>
            <a:noFill/>
          </a:ln>
        </p:spPr>
        <p:txBody>
          <a:bodyPr anchorCtr="0" anchor="t" bIns="0" lIns="0" spcFirstLastPara="1" rIns="0" wrap="square" tIns="0">
            <a:spAutoFit/>
          </a:bodyPr>
          <a:lstStyle/>
          <a:p>
            <a:pPr indent="0" lvl="0" marL="0" marR="0" rtl="0" algn="l">
              <a:lnSpc>
                <a:spcPct val="80000"/>
              </a:lnSpc>
              <a:spcBef>
                <a:spcPts val="0"/>
              </a:spcBef>
              <a:spcAft>
                <a:spcPts val="0"/>
              </a:spcAft>
              <a:buNone/>
            </a:pPr>
            <a:r>
              <a:rPr b="1" lang="en-US" sz="17986">
                <a:solidFill>
                  <a:srgbClr val="6CE5E8"/>
                </a:solidFill>
                <a:latin typeface="Khand"/>
                <a:ea typeface="Khand"/>
                <a:cs typeface="Khand"/>
                <a:sym typeface="Khand"/>
              </a:rPr>
              <a:t>CLICK TO</a:t>
            </a:r>
            <a:endParaRPr/>
          </a:p>
          <a:p>
            <a:pPr indent="0" lvl="0" marL="0" marR="0" rtl="0" algn="l">
              <a:lnSpc>
                <a:spcPct val="80000"/>
              </a:lnSpc>
              <a:spcBef>
                <a:spcPts val="0"/>
              </a:spcBef>
              <a:spcAft>
                <a:spcPts val="0"/>
              </a:spcAft>
              <a:buNone/>
            </a:pPr>
            <a:r>
              <a:rPr b="1" lang="en-US" sz="17986">
                <a:solidFill>
                  <a:srgbClr val="FFFFFF"/>
                </a:solidFill>
                <a:latin typeface="Khand"/>
                <a:ea typeface="Khand"/>
                <a:cs typeface="Khand"/>
                <a:sym typeface="Khand"/>
              </a:rPr>
              <a:t>EDIT THEME</a:t>
            </a:r>
            <a:endParaRPr/>
          </a:p>
        </p:txBody>
      </p:sp>
      <p:grpSp>
        <p:nvGrpSpPr>
          <p:cNvPr id="21" name="Google Shape;21;p3"/>
          <p:cNvGrpSpPr/>
          <p:nvPr/>
        </p:nvGrpSpPr>
        <p:grpSpPr>
          <a:xfrm>
            <a:off x="0" y="-72330"/>
            <a:ext cx="18287998" cy="10359330"/>
            <a:chOff x="0" y="-96441"/>
            <a:chExt cx="24383997" cy="13812440"/>
          </a:xfrm>
        </p:grpSpPr>
        <p:grpSp>
          <p:nvGrpSpPr>
            <p:cNvPr id="22" name="Google Shape;22;p3"/>
            <p:cNvGrpSpPr/>
            <p:nvPr/>
          </p:nvGrpSpPr>
          <p:grpSpPr>
            <a:xfrm>
              <a:off x="0" y="-96441"/>
              <a:ext cx="24383997" cy="525488"/>
              <a:chOff x="0" y="-19050"/>
              <a:chExt cx="4816592" cy="103800"/>
            </a:xfrm>
          </p:grpSpPr>
          <p:sp>
            <p:nvSpPr>
              <p:cNvPr id="23" name="Google Shape;23;p3"/>
              <p:cNvSpPr/>
              <p:nvPr/>
            </p:nvSpPr>
            <p:spPr>
              <a:xfrm>
                <a:off x="0" y="0"/>
                <a:ext cx="4816592" cy="84735"/>
              </a:xfrm>
              <a:custGeom>
                <a:rect b="b" l="l" r="r" t="t"/>
                <a:pathLst>
                  <a:path extrusionOk="0" h="84735" w="4816592">
                    <a:moveTo>
                      <a:pt x="0" y="0"/>
                    </a:moveTo>
                    <a:lnTo>
                      <a:pt x="4816592" y="0"/>
                    </a:lnTo>
                    <a:lnTo>
                      <a:pt x="4816592" y="84735"/>
                    </a:lnTo>
                    <a:lnTo>
                      <a:pt x="0" y="84735"/>
                    </a:lnTo>
                    <a:close/>
                  </a:path>
                </a:pathLst>
              </a:custGeom>
              <a:solidFill>
                <a:srgbClr val="6CE5E8"/>
              </a:solidFill>
              <a:ln>
                <a:noFill/>
              </a:ln>
            </p:spPr>
          </p:sp>
          <p:sp>
            <p:nvSpPr>
              <p:cNvPr id="24" name="Google Shape;24;p3"/>
              <p:cNvSpPr txBox="1"/>
              <p:nvPr/>
            </p:nvSpPr>
            <p:spPr>
              <a:xfrm>
                <a:off x="0" y="-19050"/>
                <a:ext cx="4816500" cy="103800"/>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5" name="Google Shape;25;p3"/>
            <p:cNvGrpSpPr/>
            <p:nvPr/>
          </p:nvGrpSpPr>
          <p:grpSpPr>
            <a:xfrm>
              <a:off x="0" y="13208382"/>
              <a:ext cx="24383997" cy="507617"/>
              <a:chOff x="0" y="-19050"/>
              <a:chExt cx="4816592" cy="100270"/>
            </a:xfrm>
          </p:grpSpPr>
          <p:sp>
            <p:nvSpPr>
              <p:cNvPr id="26" name="Google Shape;26;p3"/>
              <p:cNvSpPr/>
              <p:nvPr/>
            </p:nvSpPr>
            <p:spPr>
              <a:xfrm>
                <a:off x="0" y="0"/>
                <a:ext cx="4816592" cy="81220"/>
              </a:xfrm>
              <a:custGeom>
                <a:rect b="b" l="l" r="r" t="t"/>
                <a:pathLst>
                  <a:path extrusionOk="0" h="81220" w="4816592">
                    <a:moveTo>
                      <a:pt x="0" y="0"/>
                    </a:moveTo>
                    <a:lnTo>
                      <a:pt x="4816592" y="0"/>
                    </a:lnTo>
                    <a:lnTo>
                      <a:pt x="4816592" y="81220"/>
                    </a:lnTo>
                    <a:lnTo>
                      <a:pt x="0" y="81220"/>
                    </a:lnTo>
                    <a:close/>
                  </a:path>
                </a:pathLst>
              </a:custGeom>
              <a:solidFill>
                <a:srgbClr val="6CE5E8"/>
              </a:solidFill>
              <a:ln>
                <a:noFill/>
              </a:ln>
            </p:spPr>
          </p:sp>
          <p:sp>
            <p:nvSpPr>
              <p:cNvPr id="27" name="Google Shape;27;p3"/>
              <p:cNvSpPr txBox="1"/>
              <p:nvPr/>
            </p:nvSpPr>
            <p:spPr>
              <a:xfrm>
                <a:off x="0" y="-19050"/>
                <a:ext cx="4816500" cy="100200"/>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28" name="Google Shape;28;p3"/>
          <p:cNvSpPr txBox="1"/>
          <p:nvPr/>
        </p:nvSpPr>
        <p:spPr>
          <a:xfrm>
            <a:off x="1430988" y="7474472"/>
            <a:ext cx="4284000" cy="497400"/>
          </a:xfrm>
          <a:prstGeom prst="rect">
            <a:avLst/>
          </a:prstGeom>
          <a:noFill/>
          <a:ln>
            <a:noFill/>
          </a:ln>
        </p:spPr>
        <p:txBody>
          <a:bodyPr anchorCtr="0" anchor="t" bIns="0" lIns="0" spcFirstLastPara="1" rIns="0" wrap="square" tIns="0">
            <a:spAutoFit/>
          </a:bodyPr>
          <a:lstStyle/>
          <a:p>
            <a:pPr indent="0" lvl="0" marL="0" marR="0" rtl="0" algn="ctr">
              <a:lnSpc>
                <a:spcPct val="140006"/>
              </a:lnSpc>
              <a:spcBef>
                <a:spcPts val="0"/>
              </a:spcBef>
              <a:spcAft>
                <a:spcPts val="0"/>
              </a:spcAft>
              <a:buNone/>
            </a:pPr>
            <a:r>
              <a:rPr b="1" lang="en-US" sz="3232">
                <a:solidFill>
                  <a:srgbClr val="FFFFFF"/>
                </a:solidFill>
                <a:latin typeface="DM Sans"/>
                <a:ea typeface="DM Sans"/>
                <a:cs typeface="DM Sans"/>
                <a:sym typeface="DM Sans"/>
              </a:rPr>
              <a:t>Click to edit</a:t>
            </a:r>
            <a:endParaRPr sz="130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OBJECT_1">
    <p:bg>
      <p:bgPr>
        <a:gradFill>
          <a:gsLst>
            <a:gs pos="0">
              <a:srgbClr val="012D82"/>
            </a:gs>
            <a:gs pos="50000">
              <a:srgbClr val="02519B"/>
            </a:gs>
            <a:gs pos="100000">
              <a:srgbClr val="6482C1"/>
            </a:gs>
          </a:gsLst>
          <a:lin ang="0" scaled="0"/>
        </a:gradFill>
      </p:bgPr>
    </p:bg>
    <p:spTree>
      <p:nvGrpSpPr>
        <p:cNvPr id="29" name="Shape 29"/>
        <p:cNvGrpSpPr/>
        <p:nvPr/>
      </p:nvGrpSpPr>
      <p:grpSpPr>
        <a:xfrm>
          <a:off x="0" y="0"/>
          <a:ext cx="0" cy="0"/>
          <a:chOff x="0" y="0"/>
          <a:chExt cx="0" cy="0"/>
        </a:xfrm>
      </p:grpSpPr>
      <p:sp>
        <p:nvSpPr>
          <p:cNvPr id="30" name="Google Shape;30;p4"/>
          <p:cNvSpPr/>
          <p:nvPr/>
        </p:nvSpPr>
        <p:spPr>
          <a:xfrm flipH="1">
            <a:off x="502791" y="0"/>
            <a:ext cx="7620839" cy="10287000"/>
          </a:xfrm>
          <a:custGeom>
            <a:rect b="b" l="l" r="r" t="t"/>
            <a:pathLst>
              <a:path extrusionOk="0" h="10287000" w="7620839">
                <a:moveTo>
                  <a:pt x="7620839" y="0"/>
                </a:moveTo>
                <a:lnTo>
                  <a:pt x="0" y="0"/>
                </a:lnTo>
                <a:lnTo>
                  <a:pt x="0" y="10287000"/>
                </a:lnTo>
                <a:lnTo>
                  <a:pt x="7620839" y="10287000"/>
                </a:lnTo>
                <a:lnTo>
                  <a:pt x="7620839" y="0"/>
                </a:lnTo>
                <a:close/>
              </a:path>
            </a:pathLst>
          </a:custGeom>
          <a:blipFill rotWithShape="1">
            <a:blip r:embed="rId2">
              <a:alphaModFix/>
            </a:blip>
            <a:stretch>
              <a:fillRect b="-5079" l="-74657" r="-3748" t="0"/>
            </a:stretch>
          </a:blipFill>
          <a:ln>
            <a:noFill/>
          </a:ln>
        </p:spPr>
      </p:sp>
      <p:sp>
        <p:nvSpPr>
          <p:cNvPr id="31" name="Google Shape;31;p4"/>
          <p:cNvSpPr txBox="1"/>
          <p:nvPr/>
        </p:nvSpPr>
        <p:spPr>
          <a:xfrm>
            <a:off x="9063225" y="771525"/>
            <a:ext cx="7752000" cy="2308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lang="en-US" sz="15000">
                <a:solidFill>
                  <a:srgbClr val="FFFFFF"/>
                </a:solidFill>
                <a:latin typeface="Khand"/>
                <a:ea typeface="Khand"/>
                <a:cs typeface="Khand"/>
                <a:sym typeface="Khand"/>
              </a:rPr>
              <a:t>EDIT HERE</a:t>
            </a:r>
            <a:endParaRPr/>
          </a:p>
        </p:txBody>
      </p:sp>
      <p:sp>
        <p:nvSpPr>
          <p:cNvPr id="32" name="Google Shape;32;p4"/>
          <p:cNvSpPr txBox="1"/>
          <p:nvPr/>
        </p:nvSpPr>
        <p:spPr>
          <a:xfrm>
            <a:off x="9058275" y="3697275"/>
            <a:ext cx="6379200" cy="7695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en-US" sz="5000">
                <a:solidFill>
                  <a:srgbClr val="FFFFFF"/>
                </a:solidFill>
                <a:latin typeface="DM Sans"/>
                <a:ea typeface="DM Sans"/>
                <a:cs typeface="DM Sans"/>
                <a:sym typeface="DM Sans"/>
              </a:rPr>
              <a:t>Click to edit</a:t>
            </a:r>
            <a:endParaRPr/>
          </a:p>
        </p:txBody>
      </p:sp>
      <p:sp>
        <p:nvSpPr>
          <p:cNvPr id="33" name="Google Shape;33;p4"/>
          <p:cNvSpPr txBox="1"/>
          <p:nvPr/>
        </p:nvSpPr>
        <p:spPr>
          <a:xfrm>
            <a:off x="9053324" y="5116500"/>
            <a:ext cx="6379200" cy="1847100"/>
          </a:xfrm>
          <a:prstGeom prst="rect">
            <a:avLst/>
          </a:prstGeom>
          <a:noFill/>
          <a:ln>
            <a:noFill/>
          </a:ln>
        </p:spPr>
        <p:txBody>
          <a:bodyPr anchorCtr="0" anchor="t" bIns="0" lIns="0" spcFirstLastPara="1" rIns="0" wrap="square" tIns="0">
            <a:spAutoFit/>
          </a:bodyPr>
          <a:lstStyle/>
          <a:p>
            <a:pPr indent="0" lvl="0" marL="0" rtl="0" algn="l">
              <a:lnSpc>
                <a:spcPct val="140000"/>
              </a:lnSpc>
              <a:spcBef>
                <a:spcPts val="0"/>
              </a:spcBef>
              <a:spcAft>
                <a:spcPts val="0"/>
              </a:spcAft>
              <a:buClr>
                <a:schemeClr val="dk1"/>
              </a:buClr>
              <a:buFont typeface="Arial"/>
              <a:buNone/>
            </a:pPr>
            <a:r>
              <a:rPr lang="en-US" sz="5000">
                <a:solidFill>
                  <a:schemeClr val="lt1"/>
                </a:solidFill>
                <a:latin typeface="DM Sans"/>
                <a:ea typeface="DM Sans"/>
                <a:cs typeface="DM Sans"/>
                <a:sym typeface="DM Sans"/>
              </a:rPr>
              <a:t>Click to edit</a:t>
            </a:r>
            <a:endParaRPr>
              <a:solidFill>
                <a:schemeClr val="dk1"/>
              </a:solidFill>
            </a:endParaRPr>
          </a:p>
          <a:p>
            <a:pPr indent="0" lvl="0" marL="0" marR="0" rtl="0" algn="l">
              <a:lnSpc>
                <a:spcPct val="140000"/>
              </a:lnSpc>
              <a:spcBef>
                <a:spcPts val="0"/>
              </a:spcBef>
              <a:spcAft>
                <a:spcPts val="0"/>
              </a:spcAft>
              <a:buNone/>
            </a:pPr>
            <a:r>
              <a:t/>
            </a:r>
            <a:endParaRPr sz="5000">
              <a:solidFill>
                <a:srgbClr val="FFFFFF"/>
              </a:solidFill>
              <a:latin typeface="DM Sans"/>
              <a:ea typeface="DM Sans"/>
              <a:cs typeface="DM Sans"/>
              <a:sym typeface="DM Sans"/>
            </a:endParaRPr>
          </a:p>
        </p:txBody>
      </p:sp>
      <p:sp>
        <p:nvSpPr>
          <p:cNvPr id="34" name="Google Shape;34;p4"/>
          <p:cNvSpPr txBox="1"/>
          <p:nvPr/>
        </p:nvSpPr>
        <p:spPr>
          <a:xfrm>
            <a:off x="9063224" y="6532543"/>
            <a:ext cx="6379200" cy="769500"/>
          </a:xfrm>
          <a:prstGeom prst="rect">
            <a:avLst/>
          </a:prstGeom>
          <a:noFill/>
          <a:ln>
            <a:noFill/>
          </a:ln>
        </p:spPr>
        <p:txBody>
          <a:bodyPr anchorCtr="0" anchor="t" bIns="0" lIns="0" spcFirstLastPara="1" rIns="0" wrap="square" tIns="0">
            <a:spAutoFit/>
          </a:bodyPr>
          <a:lstStyle/>
          <a:p>
            <a:pPr indent="0" lvl="0" marL="0" rtl="0" algn="l">
              <a:lnSpc>
                <a:spcPct val="140000"/>
              </a:lnSpc>
              <a:spcBef>
                <a:spcPts val="0"/>
              </a:spcBef>
              <a:spcAft>
                <a:spcPts val="0"/>
              </a:spcAft>
              <a:buNone/>
            </a:pPr>
            <a:r>
              <a:rPr lang="en-US" sz="5000">
                <a:solidFill>
                  <a:schemeClr val="lt1"/>
                </a:solidFill>
                <a:latin typeface="DM Sans"/>
                <a:ea typeface="DM Sans"/>
                <a:cs typeface="DM Sans"/>
                <a:sym typeface="DM Sans"/>
              </a:rPr>
              <a:t>Click to edit</a:t>
            </a:r>
            <a:endParaRPr sz="5000">
              <a:solidFill>
                <a:srgbClr val="FFFFFF"/>
              </a:solidFill>
              <a:latin typeface="DM Sans"/>
              <a:ea typeface="DM Sans"/>
              <a:cs typeface="DM Sans"/>
              <a:sym typeface="DM Sans"/>
            </a:endParaRPr>
          </a:p>
        </p:txBody>
      </p:sp>
      <p:sp>
        <p:nvSpPr>
          <p:cNvPr id="35" name="Google Shape;35;p4"/>
          <p:cNvSpPr txBox="1"/>
          <p:nvPr/>
        </p:nvSpPr>
        <p:spPr>
          <a:xfrm>
            <a:off x="9058275" y="7948600"/>
            <a:ext cx="6379200" cy="769500"/>
          </a:xfrm>
          <a:prstGeom prst="rect">
            <a:avLst/>
          </a:prstGeom>
          <a:noFill/>
          <a:ln>
            <a:noFill/>
          </a:ln>
        </p:spPr>
        <p:txBody>
          <a:bodyPr anchorCtr="0" anchor="t" bIns="0" lIns="0" spcFirstLastPara="1" rIns="0" wrap="square" tIns="0">
            <a:spAutoFit/>
          </a:bodyPr>
          <a:lstStyle/>
          <a:p>
            <a:pPr indent="0" lvl="0" marL="0" rtl="0" algn="l">
              <a:lnSpc>
                <a:spcPct val="140000"/>
              </a:lnSpc>
              <a:spcBef>
                <a:spcPts val="0"/>
              </a:spcBef>
              <a:spcAft>
                <a:spcPts val="0"/>
              </a:spcAft>
              <a:buNone/>
            </a:pPr>
            <a:r>
              <a:rPr lang="en-US" sz="5000">
                <a:solidFill>
                  <a:schemeClr val="lt1"/>
                </a:solidFill>
                <a:latin typeface="DM Sans"/>
                <a:ea typeface="DM Sans"/>
                <a:cs typeface="DM Sans"/>
                <a:sym typeface="DM Sans"/>
              </a:rPr>
              <a:t>Click to edit</a:t>
            </a:r>
            <a:endParaRPr sz="5000">
              <a:solidFill>
                <a:srgbClr val="FFFFFF"/>
              </a:solidFill>
              <a:latin typeface="DM Sans"/>
              <a:ea typeface="DM Sans"/>
              <a:cs typeface="DM Sans"/>
              <a:sym typeface="DM San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1">
  <p:cSld name="OBJECT_1_1">
    <p:bg>
      <p:bgPr>
        <a:gradFill>
          <a:gsLst>
            <a:gs pos="0">
              <a:srgbClr val="012D82"/>
            </a:gs>
            <a:gs pos="50000">
              <a:srgbClr val="02519B"/>
            </a:gs>
            <a:gs pos="100000">
              <a:srgbClr val="6482C1"/>
            </a:gs>
          </a:gsLst>
          <a:lin ang="0" scaled="0"/>
        </a:gradFill>
      </p:bgPr>
    </p:bg>
    <p:spTree>
      <p:nvGrpSpPr>
        <p:cNvPr id="36" name="Shape 36"/>
        <p:cNvGrpSpPr/>
        <p:nvPr/>
      </p:nvGrpSpPr>
      <p:grpSpPr>
        <a:xfrm>
          <a:off x="0" y="0"/>
          <a:ext cx="0" cy="0"/>
          <a:chOff x="0" y="0"/>
          <a:chExt cx="0" cy="0"/>
        </a:xfrm>
      </p:grpSpPr>
      <p:pic>
        <p:nvPicPr>
          <p:cNvPr id="37" name="Google Shape;37;p5"/>
          <p:cNvPicPr preferRelativeResize="0"/>
          <p:nvPr/>
        </p:nvPicPr>
        <p:blipFill>
          <a:blip r:embed="rId2">
            <a:alphaModFix/>
          </a:blip>
          <a:stretch>
            <a:fillRect/>
          </a:stretch>
        </p:blipFill>
        <p:spPr>
          <a:xfrm>
            <a:off x="0" y="5"/>
            <a:ext cx="18288000" cy="4598789"/>
          </a:xfrm>
          <a:prstGeom prst="rect">
            <a:avLst/>
          </a:prstGeom>
          <a:noFill/>
          <a:ln>
            <a:noFill/>
          </a:ln>
        </p:spPr>
      </p:pic>
      <p:sp>
        <p:nvSpPr>
          <p:cNvPr id="38" name="Google Shape;38;p5"/>
          <p:cNvSpPr txBox="1"/>
          <p:nvPr/>
        </p:nvSpPr>
        <p:spPr>
          <a:xfrm>
            <a:off x="1028700" y="3720866"/>
            <a:ext cx="8637900" cy="2001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lang="en-US" sz="12999">
                <a:solidFill>
                  <a:srgbClr val="FFFFFF"/>
                </a:solidFill>
                <a:latin typeface="Khand"/>
                <a:ea typeface="Khand"/>
                <a:cs typeface="Khand"/>
                <a:sym typeface="Khand"/>
              </a:rPr>
              <a:t>CLICK TO EDIT</a:t>
            </a:r>
            <a:endParaRPr/>
          </a:p>
        </p:txBody>
      </p:sp>
      <p:sp>
        <p:nvSpPr>
          <p:cNvPr id="39" name="Google Shape;39;p5"/>
          <p:cNvSpPr txBox="1"/>
          <p:nvPr/>
        </p:nvSpPr>
        <p:spPr>
          <a:xfrm>
            <a:off x="1028700" y="6134100"/>
            <a:ext cx="16230600" cy="461700"/>
          </a:xfrm>
          <a:prstGeom prst="rect">
            <a:avLst/>
          </a:prstGeom>
          <a:noFill/>
          <a:ln>
            <a:noFill/>
          </a:ln>
        </p:spPr>
        <p:txBody>
          <a:bodyPr anchorCtr="0" anchor="t" bIns="0" lIns="0" spcFirstLastPara="1" rIns="0" wrap="square" tIns="0">
            <a:spAutoFit/>
          </a:bodyPr>
          <a:lstStyle/>
          <a:p>
            <a:pPr indent="0" lvl="0" marL="0" marR="0" rtl="0" algn="just">
              <a:lnSpc>
                <a:spcPct val="115000"/>
              </a:lnSpc>
              <a:spcBef>
                <a:spcPts val="0"/>
              </a:spcBef>
              <a:spcAft>
                <a:spcPts val="0"/>
              </a:spcAft>
              <a:buNone/>
            </a:pPr>
            <a:r>
              <a:rPr lang="en-US" sz="2999">
                <a:solidFill>
                  <a:srgbClr val="FFFFFF"/>
                </a:solidFill>
                <a:latin typeface="DM Sans"/>
                <a:ea typeface="DM Sans"/>
                <a:cs typeface="DM Sans"/>
                <a:sym typeface="DM Sans"/>
              </a:rPr>
              <a:t>Click to edit theme</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2">
  <p:cSld name="OBJECT_1_2">
    <p:bg>
      <p:bgPr>
        <a:gradFill>
          <a:gsLst>
            <a:gs pos="0">
              <a:srgbClr val="012D82"/>
            </a:gs>
            <a:gs pos="50000">
              <a:srgbClr val="02519B"/>
            </a:gs>
            <a:gs pos="100000">
              <a:srgbClr val="6482C1"/>
            </a:gs>
          </a:gsLst>
          <a:lin ang="0" scaled="0"/>
        </a:gradFill>
      </p:bgPr>
    </p:bg>
    <p:spTree>
      <p:nvGrpSpPr>
        <p:cNvPr id="40" name="Shape 40"/>
        <p:cNvGrpSpPr/>
        <p:nvPr/>
      </p:nvGrpSpPr>
      <p:grpSpPr>
        <a:xfrm>
          <a:off x="0" y="0"/>
          <a:ext cx="0" cy="0"/>
          <a:chOff x="0" y="0"/>
          <a:chExt cx="0" cy="0"/>
        </a:xfrm>
      </p:grpSpPr>
      <p:sp>
        <p:nvSpPr>
          <p:cNvPr id="41" name="Google Shape;41;p6"/>
          <p:cNvSpPr/>
          <p:nvPr/>
        </p:nvSpPr>
        <p:spPr>
          <a:xfrm>
            <a:off x="7369140" y="3081490"/>
            <a:ext cx="3549719" cy="6422189"/>
          </a:xfrm>
          <a:custGeom>
            <a:rect b="b" l="l" r="r" t="t"/>
            <a:pathLst>
              <a:path extrusionOk="0" h="6422189" w="3549719">
                <a:moveTo>
                  <a:pt x="0" y="0"/>
                </a:moveTo>
                <a:lnTo>
                  <a:pt x="3549720" y="0"/>
                </a:lnTo>
                <a:lnTo>
                  <a:pt x="3549720" y="6422189"/>
                </a:lnTo>
                <a:lnTo>
                  <a:pt x="0" y="6422189"/>
                </a:lnTo>
                <a:lnTo>
                  <a:pt x="0" y="0"/>
                </a:lnTo>
                <a:close/>
              </a:path>
            </a:pathLst>
          </a:custGeom>
          <a:blipFill rotWithShape="1">
            <a:blip r:embed="rId2">
              <a:alphaModFix/>
            </a:blip>
            <a:stretch>
              <a:fillRect b="0" l="0" r="0" t="0"/>
            </a:stretch>
          </a:blipFill>
          <a:ln>
            <a:noFill/>
          </a:ln>
        </p:spPr>
      </p:sp>
      <p:sp>
        <p:nvSpPr>
          <p:cNvPr id="42" name="Google Shape;42;p6"/>
          <p:cNvSpPr txBox="1"/>
          <p:nvPr/>
        </p:nvSpPr>
        <p:spPr>
          <a:xfrm>
            <a:off x="1028700" y="1027864"/>
            <a:ext cx="16230600" cy="20010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lang="en-US" sz="12999">
                <a:solidFill>
                  <a:srgbClr val="FFFFFF"/>
                </a:solidFill>
                <a:latin typeface="Khand"/>
                <a:ea typeface="Khand"/>
                <a:cs typeface="Khand"/>
                <a:sym typeface="Khand"/>
              </a:rPr>
              <a:t>CLICK TO EDIT THEME</a:t>
            </a:r>
            <a:endParaRPr/>
          </a:p>
        </p:txBody>
      </p:sp>
      <p:sp>
        <p:nvSpPr>
          <p:cNvPr id="43" name="Google Shape;43;p6"/>
          <p:cNvSpPr txBox="1"/>
          <p:nvPr/>
        </p:nvSpPr>
        <p:spPr>
          <a:xfrm>
            <a:off x="1028700" y="3496996"/>
            <a:ext cx="4246800" cy="461700"/>
          </a:xfrm>
          <a:prstGeom prst="rect">
            <a:avLst/>
          </a:prstGeom>
          <a:noFill/>
          <a:ln>
            <a:noFill/>
          </a:ln>
        </p:spPr>
        <p:txBody>
          <a:bodyPr anchorCtr="0" anchor="t" bIns="0" lIns="0" spcFirstLastPara="1" rIns="0" wrap="square" tIns="0">
            <a:spAutoFit/>
          </a:bodyPr>
          <a:lstStyle/>
          <a:p>
            <a:pPr indent="0" lvl="0" marL="0" marR="0" rtl="0" algn="l">
              <a:lnSpc>
                <a:spcPct val="140013"/>
              </a:lnSpc>
              <a:spcBef>
                <a:spcPts val="0"/>
              </a:spcBef>
              <a:spcAft>
                <a:spcPts val="0"/>
              </a:spcAft>
              <a:buNone/>
            </a:pPr>
            <a:r>
              <a:rPr b="1" lang="en-US" sz="2999">
                <a:solidFill>
                  <a:srgbClr val="FFFFFF"/>
                </a:solidFill>
                <a:latin typeface="DM Sans"/>
                <a:ea typeface="DM Sans"/>
                <a:cs typeface="DM Sans"/>
                <a:sym typeface="DM Sans"/>
              </a:rPr>
              <a:t>Click to edit theme</a:t>
            </a:r>
            <a:endParaRPr/>
          </a:p>
        </p:txBody>
      </p:sp>
      <p:sp>
        <p:nvSpPr>
          <p:cNvPr id="44" name="Google Shape;44;p6"/>
          <p:cNvSpPr txBox="1"/>
          <p:nvPr/>
        </p:nvSpPr>
        <p:spPr>
          <a:xfrm>
            <a:off x="1028700" y="4754297"/>
            <a:ext cx="4246800" cy="461700"/>
          </a:xfrm>
          <a:prstGeom prst="rect">
            <a:avLst/>
          </a:prstGeom>
          <a:noFill/>
          <a:ln>
            <a:noFill/>
          </a:ln>
        </p:spPr>
        <p:txBody>
          <a:bodyPr anchorCtr="0" anchor="t" bIns="0" lIns="0" spcFirstLastPara="1" rIns="0" wrap="square" tIns="0">
            <a:spAutoFit/>
          </a:bodyPr>
          <a:lstStyle/>
          <a:p>
            <a:pPr indent="0" lvl="0" marL="0" rtl="0" algn="l">
              <a:lnSpc>
                <a:spcPct val="140013"/>
              </a:lnSpc>
              <a:spcBef>
                <a:spcPts val="0"/>
              </a:spcBef>
              <a:spcAft>
                <a:spcPts val="0"/>
              </a:spcAft>
              <a:buNone/>
            </a:pPr>
            <a:r>
              <a:rPr b="1" lang="en-US" sz="2999">
                <a:solidFill>
                  <a:schemeClr val="lt1"/>
                </a:solidFill>
                <a:latin typeface="DM Sans"/>
                <a:ea typeface="DM Sans"/>
                <a:cs typeface="DM Sans"/>
                <a:sym typeface="DM Sans"/>
              </a:rPr>
              <a:t>Click to edit theme</a:t>
            </a:r>
            <a:endParaRPr b="1" sz="2999">
              <a:solidFill>
                <a:srgbClr val="FFFFFF"/>
              </a:solidFill>
              <a:latin typeface="DM Sans"/>
              <a:ea typeface="DM Sans"/>
              <a:cs typeface="DM Sans"/>
              <a:sym typeface="DM Sans"/>
            </a:endParaRPr>
          </a:p>
        </p:txBody>
      </p:sp>
      <p:sp>
        <p:nvSpPr>
          <p:cNvPr id="45" name="Google Shape;45;p6"/>
          <p:cNvSpPr txBox="1"/>
          <p:nvPr/>
        </p:nvSpPr>
        <p:spPr>
          <a:xfrm>
            <a:off x="1028700" y="6011597"/>
            <a:ext cx="4246800" cy="461700"/>
          </a:xfrm>
          <a:prstGeom prst="rect">
            <a:avLst/>
          </a:prstGeom>
          <a:noFill/>
          <a:ln>
            <a:noFill/>
          </a:ln>
        </p:spPr>
        <p:txBody>
          <a:bodyPr anchorCtr="0" anchor="t" bIns="0" lIns="0" spcFirstLastPara="1" rIns="0" wrap="square" tIns="0">
            <a:spAutoFit/>
          </a:bodyPr>
          <a:lstStyle/>
          <a:p>
            <a:pPr indent="0" lvl="0" marL="0" rtl="0" algn="l">
              <a:lnSpc>
                <a:spcPct val="140013"/>
              </a:lnSpc>
              <a:spcBef>
                <a:spcPts val="0"/>
              </a:spcBef>
              <a:spcAft>
                <a:spcPts val="0"/>
              </a:spcAft>
              <a:buNone/>
            </a:pPr>
            <a:r>
              <a:rPr b="1" lang="en-US" sz="2999">
                <a:solidFill>
                  <a:schemeClr val="lt1"/>
                </a:solidFill>
                <a:latin typeface="DM Sans"/>
                <a:ea typeface="DM Sans"/>
                <a:cs typeface="DM Sans"/>
                <a:sym typeface="DM Sans"/>
              </a:rPr>
              <a:t>Click to edit theme</a:t>
            </a:r>
            <a:endParaRPr b="1" sz="2999">
              <a:solidFill>
                <a:srgbClr val="FFFFFF"/>
              </a:solidFill>
              <a:latin typeface="DM Sans"/>
              <a:ea typeface="DM Sans"/>
              <a:cs typeface="DM Sans"/>
              <a:sym typeface="DM Sans"/>
            </a:endParaRPr>
          </a:p>
        </p:txBody>
      </p:sp>
      <p:sp>
        <p:nvSpPr>
          <p:cNvPr id="46" name="Google Shape;46;p6"/>
          <p:cNvSpPr txBox="1"/>
          <p:nvPr/>
        </p:nvSpPr>
        <p:spPr>
          <a:xfrm>
            <a:off x="1028700" y="7268897"/>
            <a:ext cx="4246800" cy="461700"/>
          </a:xfrm>
          <a:prstGeom prst="rect">
            <a:avLst/>
          </a:prstGeom>
          <a:noFill/>
          <a:ln>
            <a:noFill/>
          </a:ln>
        </p:spPr>
        <p:txBody>
          <a:bodyPr anchorCtr="0" anchor="t" bIns="0" lIns="0" spcFirstLastPara="1" rIns="0" wrap="square" tIns="0">
            <a:spAutoFit/>
          </a:bodyPr>
          <a:lstStyle/>
          <a:p>
            <a:pPr indent="0" lvl="0" marL="0" rtl="0" algn="l">
              <a:lnSpc>
                <a:spcPct val="140013"/>
              </a:lnSpc>
              <a:spcBef>
                <a:spcPts val="0"/>
              </a:spcBef>
              <a:spcAft>
                <a:spcPts val="0"/>
              </a:spcAft>
              <a:buNone/>
            </a:pPr>
            <a:r>
              <a:rPr b="1" lang="en-US" sz="2999">
                <a:solidFill>
                  <a:schemeClr val="lt1"/>
                </a:solidFill>
                <a:latin typeface="DM Sans"/>
                <a:ea typeface="DM Sans"/>
                <a:cs typeface="DM Sans"/>
                <a:sym typeface="DM Sans"/>
              </a:rPr>
              <a:t>Click to edit theme</a:t>
            </a:r>
            <a:endParaRPr b="1" sz="2999">
              <a:solidFill>
                <a:srgbClr val="FFFFFF"/>
              </a:solidFill>
              <a:latin typeface="DM Sans"/>
              <a:ea typeface="DM Sans"/>
              <a:cs typeface="DM Sans"/>
              <a:sym typeface="DM Sans"/>
            </a:endParaRPr>
          </a:p>
        </p:txBody>
      </p:sp>
      <p:sp>
        <p:nvSpPr>
          <p:cNvPr id="47" name="Google Shape;47;p6"/>
          <p:cNvSpPr txBox="1"/>
          <p:nvPr/>
        </p:nvSpPr>
        <p:spPr>
          <a:xfrm>
            <a:off x="1028700" y="8526198"/>
            <a:ext cx="4246800" cy="461700"/>
          </a:xfrm>
          <a:prstGeom prst="rect">
            <a:avLst/>
          </a:prstGeom>
          <a:noFill/>
          <a:ln>
            <a:noFill/>
          </a:ln>
        </p:spPr>
        <p:txBody>
          <a:bodyPr anchorCtr="0" anchor="t" bIns="0" lIns="0" spcFirstLastPara="1" rIns="0" wrap="square" tIns="0">
            <a:spAutoFit/>
          </a:bodyPr>
          <a:lstStyle/>
          <a:p>
            <a:pPr indent="0" lvl="0" marL="0" rtl="0" algn="l">
              <a:lnSpc>
                <a:spcPct val="140013"/>
              </a:lnSpc>
              <a:spcBef>
                <a:spcPts val="0"/>
              </a:spcBef>
              <a:spcAft>
                <a:spcPts val="0"/>
              </a:spcAft>
              <a:buNone/>
            </a:pPr>
            <a:r>
              <a:rPr b="1" lang="en-US" sz="2999">
                <a:solidFill>
                  <a:schemeClr val="lt1"/>
                </a:solidFill>
                <a:latin typeface="DM Sans"/>
                <a:ea typeface="DM Sans"/>
                <a:cs typeface="DM Sans"/>
                <a:sym typeface="DM Sans"/>
              </a:rPr>
              <a:t>Click to edit theme</a:t>
            </a:r>
            <a:endParaRPr b="1" sz="2999">
              <a:solidFill>
                <a:srgbClr val="FFFFFF"/>
              </a:solidFill>
              <a:latin typeface="DM Sans"/>
              <a:ea typeface="DM Sans"/>
              <a:cs typeface="DM Sans"/>
              <a:sym typeface="DM Sans"/>
            </a:endParaRPr>
          </a:p>
        </p:txBody>
      </p:sp>
      <p:sp>
        <p:nvSpPr>
          <p:cNvPr id="48" name="Google Shape;48;p6"/>
          <p:cNvSpPr txBox="1"/>
          <p:nvPr/>
        </p:nvSpPr>
        <p:spPr>
          <a:xfrm>
            <a:off x="13012635" y="3496996"/>
            <a:ext cx="4246800" cy="461700"/>
          </a:xfrm>
          <a:prstGeom prst="rect">
            <a:avLst/>
          </a:prstGeom>
          <a:noFill/>
          <a:ln>
            <a:noFill/>
          </a:ln>
        </p:spPr>
        <p:txBody>
          <a:bodyPr anchorCtr="0" anchor="t" bIns="0" lIns="0" spcFirstLastPara="1" rIns="0" wrap="square" tIns="0">
            <a:spAutoFit/>
          </a:bodyPr>
          <a:lstStyle/>
          <a:p>
            <a:pPr indent="0" lvl="0" marL="0" rtl="0" algn="l">
              <a:lnSpc>
                <a:spcPct val="140013"/>
              </a:lnSpc>
              <a:spcBef>
                <a:spcPts val="0"/>
              </a:spcBef>
              <a:spcAft>
                <a:spcPts val="0"/>
              </a:spcAft>
              <a:buNone/>
            </a:pPr>
            <a:r>
              <a:rPr b="1" lang="en-US" sz="2999">
                <a:solidFill>
                  <a:schemeClr val="lt1"/>
                </a:solidFill>
                <a:latin typeface="DM Sans"/>
                <a:ea typeface="DM Sans"/>
                <a:cs typeface="DM Sans"/>
                <a:sym typeface="DM Sans"/>
              </a:rPr>
              <a:t>Click to edit theme</a:t>
            </a:r>
            <a:endParaRPr b="1" sz="2999">
              <a:solidFill>
                <a:srgbClr val="FFFFFF"/>
              </a:solidFill>
              <a:latin typeface="DM Sans"/>
              <a:ea typeface="DM Sans"/>
              <a:cs typeface="DM Sans"/>
              <a:sym typeface="DM Sans"/>
            </a:endParaRPr>
          </a:p>
        </p:txBody>
      </p:sp>
      <p:sp>
        <p:nvSpPr>
          <p:cNvPr id="49" name="Google Shape;49;p6"/>
          <p:cNvSpPr txBox="1"/>
          <p:nvPr/>
        </p:nvSpPr>
        <p:spPr>
          <a:xfrm>
            <a:off x="13012635" y="4754297"/>
            <a:ext cx="4246800" cy="461700"/>
          </a:xfrm>
          <a:prstGeom prst="rect">
            <a:avLst/>
          </a:prstGeom>
          <a:noFill/>
          <a:ln>
            <a:noFill/>
          </a:ln>
        </p:spPr>
        <p:txBody>
          <a:bodyPr anchorCtr="0" anchor="t" bIns="0" lIns="0" spcFirstLastPara="1" rIns="0" wrap="square" tIns="0">
            <a:spAutoFit/>
          </a:bodyPr>
          <a:lstStyle/>
          <a:p>
            <a:pPr indent="0" lvl="0" marL="0" rtl="0" algn="l">
              <a:lnSpc>
                <a:spcPct val="140013"/>
              </a:lnSpc>
              <a:spcBef>
                <a:spcPts val="0"/>
              </a:spcBef>
              <a:spcAft>
                <a:spcPts val="0"/>
              </a:spcAft>
              <a:buNone/>
            </a:pPr>
            <a:r>
              <a:rPr b="1" lang="en-US" sz="2999">
                <a:solidFill>
                  <a:schemeClr val="lt1"/>
                </a:solidFill>
                <a:latin typeface="DM Sans"/>
                <a:ea typeface="DM Sans"/>
                <a:cs typeface="DM Sans"/>
                <a:sym typeface="DM Sans"/>
              </a:rPr>
              <a:t>Click to edit theme</a:t>
            </a:r>
            <a:endParaRPr b="1" sz="2999">
              <a:solidFill>
                <a:srgbClr val="FFFFFF"/>
              </a:solidFill>
              <a:latin typeface="DM Sans"/>
              <a:ea typeface="DM Sans"/>
              <a:cs typeface="DM Sans"/>
              <a:sym typeface="DM Sans"/>
            </a:endParaRPr>
          </a:p>
        </p:txBody>
      </p:sp>
      <p:sp>
        <p:nvSpPr>
          <p:cNvPr id="50" name="Google Shape;50;p6"/>
          <p:cNvSpPr txBox="1"/>
          <p:nvPr/>
        </p:nvSpPr>
        <p:spPr>
          <a:xfrm>
            <a:off x="13012635" y="6011597"/>
            <a:ext cx="4246800" cy="461700"/>
          </a:xfrm>
          <a:prstGeom prst="rect">
            <a:avLst/>
          </a:prstGeom>
          <a:noFill/>
          <a:ln>
            <a:noFill/>
          </a:ln>
        </p:spPr>
        <p:txBody>
          <a:bodyPr anchorCtr="0" anchor="t" bIns="0" lIns="0" spcFirstLastPara="1" rIns="0" wrap="square" tIns="0">
            <a:spAutoFit/>
          </a:bodyPr>
          <a:lstStyle/>
          <a:p>
            <a:pPr indent="0" lvl="0" marL="0" rtl="0" algn="l">
              <a:lnSpc>
                <a:spcPct val="140013"/>
              </a:lnSpc>
              <a:spcBef>
                <a:spcPts val="0"/>
              </a:spcBef>
              <a:spcAft>
                <a:spcPts val="0"/>
              </a:spcAft>
              <a:buNone/>
            </a:pPr>
            <a:r>
              <a:rPr b="1" lang="en-US" sz="2999">
                <a:solidFill>
                  <a:schemeClr val="lt1"/>
                </a:solidFill>
                <a:latin typeface="DM Sans"/>
                <a:ea typeface="DM Sans"/>
                <a:cs typeface="DM Sans"/>
                <a:sym typeface="DM Sans"/>
              </a:rPr>
              <a:t>Click to edit theme</a:t>
            </a:r>
            <a:endParaRPr b="1" sz="2999">
              <a:solidFill>
                <a:srgbClr val="FFFFFF"/>
              </a:solidFill>
              <a:latin typeface="DM Sans"/>
              <a:ea typeface="DM Sans"/>
              <a:cs typeface="DM Sans"/>
              <a:sym typeface="DM Sans"/>
            </a:endParaRPr>
          </a:p>
        </p:txBody>
      </p:sp>
      <p:sp>
        <p:nvSpPr>
          <p:cNvPr id="51" name="Google Shape;51;p6"/>
          <p:cNvSpPr txBox="1"/>
          <p:nvPr/>
        </p:nvSpPr>
        <p:spPr>
          <a:xfrm>
            <a:off x="13012635" y="7268897"/>
            <a:ext cx="4246800" cy="461700"/>
          </a:xfrm>
          <a:prstGeom prst="rect">
            <a:avLst/>
          </a:prstGeom>
          <a:noFill/>
          <a:ln>
            <a:noFill/>
          </a:ln>
        </p:spPr>
        <p:txBody>
          <a:bodyPr anchorCtr="0" anchor="t" bIns="0" lIns="0" spcFirstLastPara="1" rIns="0" wrap="square" tIns="0">
            <a:spAutoFit/>
          </a:bodyPr>
          <a:lstStyle/>
          <a:p>
            <a:pPr indent="0" lvl="0" marL="0" rtl="0" algn="l">
              <a:lnSpc>
                <a:spcPct val="140013"/>
              </a:lnSpc>
              <a:spcBef>
                <a:spcPts val="0"/>
              </a:spcBef>
              <a:spcAft>
                <a:spcPts val="0"/>
              </a:spcAft>
              <a:buNone/>
            </a:pPr>
            <a:r>
              <a:rPr b="1" lang="en-US" sz="2999">
                <a:solidFill>
                  <a:schemeClr val="lt1"/>
                </a:solidFill>
                <a:latin typeface="DM Sans"/>
                <a:ea typeface="DM Sans"/>
                <a:cs typeface="DM Sans"/>
                <a:sym typeface="DM Sans"/>
              </a:rPr>
              <a:t>Click to edit theme</a:t>
            </a:r>
            <a:endParaRPr b="1" sz="2999">
              <a:solidFill>
                <a:srgbClr val="FFFFFF"/>
              </a:solidFill>
              <a:latin typeface="DM Sans"/>
              <a:ea typeface="DM Sans"/>
              <a:cs typeface="DM Sans"/>
              <a:sym typeface="DM Sans"/>
            </a:endParaRPr>
          </a:p>
        </p:txBody>
      </p:sp>
      <p:sp>
        <p:nvSpPr>
          <p:cNvPr id="52" name="Google Shape;52;p6"/>
          <p:cNvSpPr txBox="1"/>
          <p:nvPr/>
        </p:nvSpPr>
        <p:spPr>
          <a:xfrm>
            <a:off x="13012635" y="8526198"/>
            <a:ext cx="4246800" cy="1107900"/>
          </a:xfrm>
          <a:prstGeom prst="rect">
            <a:avLst/>
          </a:prstGeom>
          <a:noFill/>
          <a:ln>
            <a:noFill/>
          </a:ln>
        </p:spPr>
        <p:txBody>
          <a:bodyPr anchorCtr="0" anchor="t" bIns="0" lIns="0" spcFirstLastPara="1" rIns="0" wrap="square" tIns="0">
            <a:spAutoFit/>
          </a:bodyPr>
          <a:lstStyle/>
          <a:p>
            <a:pPr indent="0" lvl="0" marL="0" rtl="0" algn="l">
              <a:lnSpc>
                <a:spcPct val="140013"/>
              </a:lnSpc>
              <a:spcBef>
                <a:spcPts val="0"/>
              </a:spcBef>
              <a:spcAft>
                <a:spcPts val="0"/>
              </a:spcAft>
              <a:buNone/>
            </a:pPr>
            <a:r>
              <a:rPr b="1" lang="en-US" sz="2999">
                <a:solidFill>
                  <a:schemeClr val="lt1"/>
                </a:solidFill>
                <a:latin typeface="DM Sans"/>
                <a:ea typeface="DM Sans"/>
                <a:cs typeface="DM Sans"/>
                <a:sym typeface="DM Sans"/>
              </a:rPr>
              <a:t>Click to edit theme</a:t>
            </a:r>
            <a:endParaRPr>
              <a:solidFill>
                <a:schemeClr val="dk1"/>
              </a:solidFill>
            </a:endParaRPr>
          </a:p>
          <a:p>
            <a:pPr indent="0" lvl="0" marL="0" marR="0" rtl="0" algn="r">
              <a:lnSpc>
                <a:spcPct val="140013"/>
              </a:lnSpc>
              <a:spcBef>
                <a:spcPts val="0"/>
              </a:spcBef>
              <a:spcAft>
                <a:spcPts val="0"/>
              </a:spcAft>
              <a:buNone/>
            </a:pPr>
            <a:r>
              <a:t/>
            </a:r>
            <a:endParaRPr b="1" sz="2999">
              <a:solidFill>
                <a:srgbClr val="FFFFFF"/>
              </a:solidFill>
              <a:latin typeface="DM Sans"/>
              <a:ea typeface="DM Sans"/>
              <a:cs typeface="DM Sans"/>
              <a:sym typeface="DM Sans"/>
            </a:endParaRPr>
          </a:p>
        </p:txBody>
      </p:sp>
      <p:grpSp>
        <p:nvGrpSpPr>
          <p:cNvPr id="53" name="Google Shape;53;p6"/>
          <p:cNvGrpSpPr/>
          <p:nvPr/>
        </p:nvGrpSpPr>
        <p:grpSpPr>
          <a:xfrm>
            <a:off x="0" y="-72330"/>
            <a:ext cx="18287998" cy="10359330"/>
            <a:chOff x="0" y="-96441"/>
            <a:chExt cx="24383997" cy="13812440"/>
          </a:xfrm>
        </p:grpSpPr>
        <p:grpSp>
          <p:nvGrpSpPr>
            <p:cNvPr id="54" name="Google Shape;54;p6"/>
            <p:cNvGrpSpPr/>
            <p:nvPr/>
          </p:nvGrpSpPr>
          <p:grpSpPr>
            <a:xfrm>
              <a:off x="0" y="-96441"/>
              <a:ext cx="24383997" cy="525488"/>
              <a:chOff x="0" y="-19050"/>
              <a:chExt cx="4816592" cy="103800"/>
            </a:xfrm>
          </p:grpSpPr>
          <p:sp>
            <p:nvSpPr>
              <p:cNvPr id="55" name="Google Shape;55;p6"/>
              <p:cNvSpPr/>
              <p:nvPr/>
            </p:nvSpPr>
            <p:spPr>
              <a:xfrm>
                <a:off x="0" y="0"/>
                <a:ext cx="4816592" cy="84735"/>
              </a:xfrm>
              <a:custGeom>
                <a:rect b="b" l="l" r="r" t="t"/>
                <a:pathLst>
                  <a:path extrusionOk="0" h="84735" w="4816592">
                    <a:moveTo>
                      <a:pt x="0" y="0"/>
                    </a:moveTo>
                    <a:lnTo>
                      <a:pt x="4816592" y="0"/>
                    </a:lnTo>
                    <a:lnTo>
                      <a:pt x="4816592" y="84735"/>
                    </a:lnTo>
                    <a:lnTo>
                      <a:pt x="0" y="84735"/>
                    </a:lnTo>
                    <a:close/>
                  </a:path>
                </a:pathLst>
              </a:custGeom>
              <a:solidFill>
                <a:srgbClr val="6CE5E8"/>
              </a:solidFill>
              <a:ln>
                <a:noFill/>
              </a:ln>
            </p:spPr>
          </p:sp>
          <p:sp>
            <p:nvSpPr>
              <p:cNvPr id="56" name="Google Shape;56;p6"/>
              <p:cNvSpPr txBox="1"/>
              <p:nvPr/>
            </p:nvSpPr>
            <p:spPr>
              <a:xfrm>
                <a:off x="0" y="-19050"/>
                <a:ext cx="4816500" cy="103800"/>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7" name="Google Shape;57;p6"/>
            <p:cNvGrpSpPr/>
            <p:nvPr/>
          </p:nvGrpSpPr>
          <p:grpSpPr>
            <a:xfrm>
              <a:off x="0" y="13208382"/>
              <a:ext cx="24383997" cy="507617"/>
              <a:chOff x="0" y="-19050"/>
              <a:chExt cx="4816592" cy="100270"/>
            </a:xfrm>
          </p:grpSpPr>
          <p:sp>
            <p:nvSpPr>
              <p:cNvPr id="58" name="Google Shape;58;p6"/>
              <p:cNvSpPr/>
              <p:nvPr/>
            </p:nvSpPr>
            <p:spPr>
              <a:xfrm>
                <a:off x="0" y="0"/>
                <a:ext cx="4816592" cy="81220"/>
              </a:xfrm>
              <a:custGeom>
                <a:rect b="b" l="l" r="r" t="t"/>
                <a:pathLst>
                  <a:path extrusionOk="0" h="81220" w="4816592">
                    <a:moveTo>
                      <a:pt x="0" y="0"/>
                    </a:moveTo>
                    <a:lnTo>
                      <a:pt x="4816592" y="0"/>
                    </a:lnTo>
                    <a:lnTo>
                      <a:pt x="4816592" y="81220"/>
                    </a:lnTo>
                    <a:lnTo>
                      <a:pt x="0" y="81220"/>
                    </a:lnTo>
                    <a:close/>
                  </a:path>
                </a:pathLst>
              </a:custGeom>
              <a:solidFill>
                <a:srgbClr val="6CE5E8"/>
              </a:solidFill>
              <a:ln>
                <a:noFill/>
              </a:ln>
            </p:spPr>
          </p:sp>
          <p:sp>
            <p:nvSpPr>
              <p:cNvPr id="59" name="Google Shape;59;p6"/>
              <p:cNvSpPr txBox="1"/>
              <p:nvPr/>
            </p:nvSpPr>
            <p:spPr>
              <a:xfrm>
                <a:off x="0" y="-19050"/>
                <a:ext cx="4816500" cy="100200"/>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2 1">
  <p:cSld name="OBJECT_1_2_1">
    <p:bg>
      <p:bgPr>
        <a:gradFill>
          <a:gsLst>
            <a:gs pos="0">
              <a:srgbClr val="012D82"/>
            </a:gs>
            <a:gs pos="50000">
              <a:srgbClr val="02519B"/>
            </a:gs>
            <a:gs pos="100000">
              <a:srgbClr val="6482C1"/>
            </a:gs>
          </a:gsLst>
          <a:lin ang="0" scaled="0"/>
        </a:gradFill>
      </p:bgPr>
    </p:bg>
    <p:spTree>
      <p:nvGrpSpPr>
        <p:cNvPr id="60" name="Shape 60"/>
        <p:cNvGrpSpPr/>
        <p:nvPr/>
      </p:nvGrpSpPr>
      <p:grpSpPr>
        <a:xfrm>
          <a:off x="0" y="0"/>
          <a:ext cx="0" cy="0"/>
          <a:chOff x="0" y="0"/>
          <a:chExt cx="0" cy="0"/>
        </a:xfrm>
      </p:grpSpPr>
      <p:sp>
        <p:nvSpPr>
          <p:cNvPr id="61" name="Google Shape;61;p7"/>
          <p:cNvSpPr/>
          <p:nvPr/>
        </p:nvSpPr>
        <p:spPr>
          <a:xfrm>
            <a:off x="0" y="0"/>
            <a:ext cx="4136513" cy="3429000"/>
          </a:xfrm>
          <a:custGeom>
            <a:rect b="b" l="l" r="r" t="t"/>
            <a:pathLst>
              <a:path extrusionOk="0" h="3429000" w="4136513">
                <a:moveTo>
                  <a:pt x="0" y="0"/>
                </a:moveTo>
                <a:lnTo>
                  <a:pt x="4136513" y="0"/>
                </a:lnTo>
                <a:lnTo>
                  <a:pt x="4136513" y="3429000"/>
                </a:lnTo>
                <a:lnTo>
                  <a:pt x="0" y="3429000"/>
                </a:lnTo>
                <a:lnTo>
                  <a:pt x="0" y="0"/>
                </a:lnTo>
                <a:close/>
              </a:path>
            </a:pathLst>
          </a:custGeom>
          <a:blipFill rotWithShape="1">
            <a:blip r:embed="rId2">
              <a:alphaModFix/>
            </a:blip>
            <a:stretch>
              <a:fillRect b="-46578" l="-44459" r="-37908" t="0"/>
            </a:stretch>
          </a:blipFill>
          <a:ln>
            <a:noFill/>
          </a:ln>
        </p:spPr>
      </p:sp>
      <p:sp>
        <p:nvSpPr>
          <p:cNvPr id="62" name="Google Shape;62;p7"/>
          <p:cNvSpPr/>
          <p:nvPr/>
        </p:nvSpPr>
        <p:spPr>
          <a:xfrm>
            <a:off x="0" y="3429000"/>
            <a:ext cx="4136513" cy="3429000"/>
          </a:xfrm>
          <a:custGeom>
            <a:rect b="b" l="l" r="r" t="t"/>
            <a:pathLst>
              <a:path extrusionOk="0" h="3429000" w="4136513">
                <a:moveTo>
                  <a:pt x="0" y="0"/>
                </a:moveTo>
                <a:lnTo>
                  <a:pt x="4136513" y="0"/>
                </a:lnTo>
                <a:lnTo>
                  <a:pt x="4136513" y="3429000"/>
                </a:lnTo>
                <a:lnTo>
                  <a:pt x="0" y="3429000"/>
                </a:lnTo>
                <a:lnTo>
                  <a:pt x="0" y="0"/>
                </a:lnTo>
                <a:close/>
              </a:path>
            </a:pathLst>
          </a:custGeom>
          <a:blipFill rotWithShape="1">
            <a:blip r:embed="rId3">
              <a:alphaModFix/>
            </a:blip>
            <a:stretch>
              <a:fillRect b="0" l="0" r="-24189" t="0"/>
            </a:stretch>
          </a:blipFill>
          <a:ln>
            <a:noFill/>
          </a:ln>
        </p:spPr>
      </p:sp>
      <p:sp>
        <p:nvSpPr>
          <p:cNvPr id="63" name="Google Shape;63;p7"/>
          <p:cNvSpPr/>
          <p:nvPr/>
        </p:nvSpPr>
        <p:spPr>
          <a:xfrm>
            <a:off x="0" y="6858000"/>
            <a:ext cx="4136513" cy="3429000"/>
          </a:xfrm>
          <a:custGeom>
            <a:rect b="b" l="l" r="r" t="t"/>
            <a:pathLst>
              <a:path extrusionOk="0" h="3429000" w="4136513">
                <a:moveTo>
                  <a:pt x="0" y="0"/>
                </a:moveTo>
                <a:lnTo>
                  <a:pt x="4136513" y="0"/>
                </a:lnTo>
                <a:lnTo>
                  <a:pt x="4136513" y="3429000"/>
                </a:lnTo>
                <a:lnTo>
                  <a:pt x="0" y="3429000"/>
                </a:lnTo>
                <a:lnTo>
                  <a:pt x="0" y="0"/>
                </a:lnTo>
                <a:close/>
              </a:path>
            </a:pathLst>
          </a:custGeom>
          <a:blipFill rotWithShape="1">
            <a:blip r:embed="rId4">
              <a:alphaModFix/>
            </a:blip>
            <a:stretch>
              <a:fillRect b="0" l="-12089" r="-12099" t="0"/>
            </a:stretch>
          </a:blipFill>
          <a:ln>
            <a:noFill/>
          </a:ln>
        </p:spPr>
      </p:sp>
      <p:sp>
        <p:nvSpPr>
          <p:cNvPr id="64" name="Google Shape;64;p7"/>
          <p:cNvSpPr txBox="1"/>
          <p:nvPr/>
        </p:nvSpPr>
        <p:spPr>
          <a:xfrm>
            <a:off x="5350192" y="2990850"/>
            <a:ext cx="7587600" cy="461700"/>
          </a:xfrm>
          <a:prstGeom prst="rect">
            <a:avLst/>
          </a:prstGeom>
          <a:noFill/>
          <a:ln>
            <a:noFill/>
          </a:ln>
        </p:spPr>
        <p:txBody>
          <a:bodyPr anchorCtr="0" anchor="t" bIns="0" lIns="0" spcFirstLastPara="1" rIns="0" wrap="square" tIns="0">
            <a:spAutoFit/>
          </a:bodyPr>
          <a:lstStyle/>
          <a:p>
            <a:pPr indent="0" lvl="0" marL="0" marR="0" rtl="0" algn="just">
              <a:lnSpc>
                <a:spcPct val="115000"/>
              </a:lnSpc>
              <a:spcBef>
                <a:spcPts val="0"/>
              </a:spcBef>
              <a:spcAft>
                <a:spcPts val="0"/>
              </a:spcAft>
              <a:buNone/>
            </a:pPr>
            <a:r>
              <a:rPr lang="en-US" sz="2999">
                <a:solidFill>
                  <a:srgbClr val="FFFFFF"/>
                </a:solidFill>
                <a:latin typeface="DM Sans"/>
                <a:ea typeface="DM Sans"/>
                <a:cs typeface="DM Sans"/>
                <a:sym typeface="DM Sans"/>
              </a:rPr>
              <a:t>Click to edit theme</a:t>
            </a:r>
            <a:endParaRPr/>
          </a:p>
        </p:txBody>
      </p:sp>
      <p:sp>
        <p:nvSpPr>
          <p:cNvPr id="65" name="Google Shape;65;p7"/>
          <p:cNvSpPr txBox="1"/>
          <p:nvPr/>
        </p:nvSpPr>
        <p:spPr>
          <a:xfrm>
            <a:off x="1028700" y="638175"/>
            <a:ext cx="16230600" cy="20010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lang="en-US" sz="12999">
                <a:solidFill>
                  <a:srgbClr val="FFFFFF"/>
                </a:solidFill>
                <a:latin typeface="Khand"/>
                <a:ea typeface="Khand"/>
                <a:cs typeface="Khand"/>
                <a:sym typeface="Khand"/>
              </a:rPr>
              <a:t>CLICK TO EDIT</a:t>
            </a:r>
            <a:endParaRPr/>
          </a:p>
        </p:txBody>
      </p:sp>
      <p:sp>
        <p:nvSpPr>
          <p:cNvPr id="66" name="Google Shape;66;p7"/>
          <p:cNvSpPr/>
          <p:nvPr/>
        </p:nvSpPr>
        <p:spPr>
          <a:xfrm>
            <a:off x="14147483" y="0"/>
            <a:ext cx="4136513" cy="3429000"/>
          </a:xfrm>
          <a:custGeom>
            <a:rect b="b" l="l" r="r" t="t"/>
            <a:pathLst>
              <a:path extrusionOk="0" h="3429000" w="4136513">
                <a:moveTo>
                  <a:pt x="0" y="0"/>
                </a:moveTo>
                <a:lnTo>
                  <a:pt x="4136513" y="0"/>
                </a:lnTo>
                <a:lnTo>
                  <a:pt x="4136513" y="3429000"/>
                </a:lnTo>
                <a:lnTo>
                  <a:pt x="0" y="3429000"/>
                </a:lnTo>
                <a:lnTo>
                  <a:pt x="0" y="0"/>
                </a:lnTo>
                <a:close/>
              </a:path>
            </a:pathLst>
          </a:custGeom>
          <a:blipFill rotWithShape="1">
            <a:blip r:embed="rId5">
              <a:alphaModFix/>
            </a:blip>
            <a:stretch>
              <a:fillRect b="-15089" l="-58599" r="0" t="-12379"/>
            </a:stretch>
          </a:blipFill>
          <a:ln>
            <a:noFill/>
          </a:ln>
        </p:spPr>
      </p:sp>
      <p:sp>
        <p:nvSpPr>
          <p:cNvPr id="67" name="Google Shape;67;p7"/>
          <p:cNvSpPr/>
          <p:nvPr/>
        </p:nvSpPr>
        <p:spPr>
          <a:xfrm>
            <a:off x="14147483" y="3429000"/>
            <a:ext cx="4136513" cy="3429000"/>
          </a:xfrm>
          <a:custGeom>
            <a:rect b="b" l="l" r="r" t="t"/>
            <a:pathLst>
              <a:path extrusionOk="0" h="3429000" w="4136513">
                <a:moveTo>
                  <a:pt x="0" y="0"/>
                </a:moveTo>
                <a:lnTo>
                  <a:pt x="4136513" y="0"/>
                </a:lnTo>
                <a:lnTo>
                  <a:pt x="4136513" y="3429000"/>
                </a:lnTo>
                <a:lnTo>
                  <a:pt x="0" y="3429000"/>
                </a:lnTo>
                <a:lnTo>
                  <a:pt x="0" y="0"/>
                </a:lnTo>
                <a:close/>
              </a:path>
            </a:pathLst>
          </a:custGeom>
          <a:blipFill rotWithShape="1">
            <a:blip r:embed="rId6">
              <a:alphaModFix/>
            </a:blip>
            <a:stretch>
              <a:fillRect b="0" l="-12168" r="-12168" t="0"/>
            </a:stretch>
          </a:blipFill>
          <a:ln>
            <a:noFill/>
          </a:ln>
        </p:spPr>
      </p:sp>
      <p:sp>
        <p:nvSpPr>
          <p:cNvPr id="68" name="Google Shape;68;p7"/>
          <p:cNvSpPr/>
          <p:nvPr/>
        </p:nvSpPr>
        <p:spPr>
          <a:xfrm>
            <a:off x="14147483" y="6858000"/>
            <a:ext cx="4136513" cy="3429000"/>
          </a:xfrm>
          <a:custGeom>
            <a:rect b="b" l="l" r="r" t="t"/>
            <a:pathLst>
              <a:path extrusionOk="0" h="3429000" w="4136513">
                <a:moveTo>
                  <a:pt x="0" y="0"/>
                </a:moveTo>
                <a:lnTo>
                  <a:pt x="4136513" y="0"/>
                </a:lnTo>
                <a:lnTo>
                  <a:pt x="4136513" y="3429000"/>
                </a:lnTo>
                <a:lnTo>
                  <a:pt x="0" y="3429000"/>
                </a:lnTo>
                <a:lnTo>
                  <a:pt x="0" y="0"/>
                </a:lnTo>
                <a:close/>
              </a:path>
            </a:pathLst>
          </a:custGeom>
          <a:blipFill rotWithShape="1">
            <a:blip r:embed="rId7">
              <a:alphaModFix/>
            </a:blip>
            <a:stretch>
              <a:fillRect b="0" l="-12089" r="-12099" t="0"/>
            </a:stretch>
          </a:blip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9" name="Shape 69"/>
        <p:cNvGrpSpPr/>
        <p:nvPr/>
      </p:nvGrpSpPr>
      <p:grpSpPr>
        <a:xfrm>
          <a:off x="0" y="0"/>
          <a:ext cx="0" cy="0"/>
          <a:chOff x="0" y="0"/>
          <a:chExt cx="0" cy="0"/>
        </a:xfrm>
      </p:grpSpPr>
      <p:sp>
        <p:nvSpPr>
          <p:cNvPr id="70" name="Google Shape;70;p8"/>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 name="Google Shape;71;p8"/>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72" name="Google Shape;72;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5" name="Shape 75"/>
        <p:cNvGrpSpPr/>
        <p:nvPr/>
      </p:nvGrpSpPr>
      <p:grpSpPr>
        <a:xfrm>
          <a:off x="0" y="0"/>
          <a:ext cx="0" cy="0"/>
          <a:chOff x="0" y="0"/>
          <a:chExt cx="0" cy="0"/>
        </a:xfrm>
      </p:grpSpPr>
      <p:sp>
        <p:nvSpPr>
          <p:cNvPr id="76" name="Google Shape;76;p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 name="Google Shape;77;p9"/>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78" name="Google Shape;78;p9"/>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79" name="Google Shape;79;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2" name="Shape 82"/>
        <p:cNvGrpSpPr/>
        <p:nvPr/>
      </p:nvGrpSpPr>
      <p:grpSpPr>
        <a:xfrm>
          <a:off x="0" y="0"/>
          <a:ext cx="0" cy="0"/>
          <a:chOff x="0" y="0"/>
          <a:chExt cx="0" cy="0"/>
        </a:xfrm>
      </p:grpSpPr>
      <p:sp>
        <p:nvSpPr>
          <p:cNvPr id="83" name="Google Shape;83;p1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4" name="Google Shape;84;p10"/>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85" name="Google Shape;85;p10"/>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86" name="Google Shape;86;p10"/>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87" name="Google Shape;87;p10"/>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88" name="Google Shape;88;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2.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6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2.jpg"/><Relationship Id="rId4" Type="http://schemas.openxmlformats.org/officeDocument/2006/relationships/image" Target="../media/image39.jpg"/><Relationship Id="rId5" Type="http://schemas.openxmlformats.org/officeDocument/2006/relationships/image" Target="../media/image17.jpg"/><Relationship Id="rId6" Type="http://schemas.openxmlformats.org/officeDocument/2006/relationships/image" Target="../media/image19.jpg"/><Relationship Id="rId7" Type="http://schemas.openxmlformats.org/officeDocument/2006/relationships/image" Target="../media/image28.jpg"/><Relationship Id="rId8" Type="http://schemas.openxmlformats.org/officeDocument/2006/relationships/image" Target="../media/image2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4.jpg"/><Relationship Id="rId4" Type="http://schemas.openxmlformats.org/officeDocument/2006/relationships/image" Target="../media/image8.jpg"/><Relationship Id="rId5" Type="http://schemas.openxmlformats.org/officeDocument/2006/relationships/image" Target="../media/image1.jpg"/><Relationship Id="rId6" Type="http://schemas.openxmlformats.org/officeDocument/2006/relationships/image" Target="../media/image20.jpg"/><Relationship Id="rId7" Type="http://schemas.openxmlformats.org/officeDocument/2006/relationships/image" Target="../media/image7.jpg"/><Relationship Id="rId8" Type="http://schemas.openxmlformats.org/officeDocument/2006/relationships/image" Target="../media/image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40" Type="http://schemas.openxmlformats.org/officeDocument/2006/relationships/image" Target="../media/image53.png"/><Relationship Id="rId20" Type="http://schemas.openxmlformats.org/officeDocument/2006/relationships/image" Target="../media/image32.png"/><Relationship Id="rId41" Type="http://schemas.openxmlformats.org/officeDocument/2006/relationships/image" Target="../media/image57.png"/><Relationship Id="rId22" Type="http://schemas.openxmlformats.org/officeDocument/2006/relationships/image" Target="../media/image34.png"/><Relationship Id="rId21" Type="http://schemas.openxmlformats.org/officeDocument/2006/relationships/image" Target="../media/image35.png"/><Relationship Id="rId24" Type="http://schemas.openxmlformats.org/officeDocument/2006/relationships/image" Target="../media/image38.png"/><Relationship Id="rId23" Type="http://schemas.openxmlformats.org/officeDocument/2006/relationships/image" Target="../media/image29.png"/><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3.png"/><Relationship Id="rId4" Type="http://schemas.openxmlformats.org/officeDocument/2006/relationships/image" Target="../media/image15.png"/><Relationship Id="rId9" Type="http://schemas.openxmlformats.org/officeDocument/2006/relationships/image" Target="../media/image58.png"/><Relationship Id="rId26" Type="http://schemas.openxmlformats.org/officeDocument/2006/relationships/image" Target="../media/image44.png"/><Relationship Id="rId25" Type="http://schemas.openxmlformats.org/officeDocument/2006/relationships/image" Target="../media/image43.png"/><Relationship Id="rId28" Type="http://schemas.openxmlformats.org/officeDocument/2006/relationships/image" Target="../media/image42.png"/><Relationship Id="rId27" Type="http://schemas.openxmlformats.org/officeDocument/2006/relationships/image" Target="../media/image50.png"/><Relationship Id="rId5" Type="http://schemas.openxmlformats.org/officeDocument/2006/relationships/image" Target="../media/image11.png"/><Relationship Id="rId6" Type="http://schemas.openxmlformats.org/officeDocument/2006/relationships/image" Target="../media/image14.png"/><Relationship Id="rId29" Type="http://schemas.openxmlformats.org/officeDocument/2006/relationships/image" Target="../media/image48.png"/><Relationship Id="rId7" Type="http://schemas.openxmlformats.org/officeDocument/2006/relationships/image" Target="../media/image16.png"/><Relationship Id="rId8" Type="http://schemas.openxmlformats.org/officeDocument/2006/relationships/image" Target="../media/image18.png"/><Relationship Id="rId31" Type="http://schemas.openxmlformats.org/officeDocument/2006/relationships/image" Target="../media/image54.png"/><Relationship Id="rId30" Type="http://schemas.openxmlformats.org/officeDocument/2006/relationships/image" Target="../media/image45.png"/><Relationship Id="rId11" Type="http://schemas.openxmlformats.org/officeDocument/2006/relationships/image" Target="../media/image24.png"/><Relationship Id="rId33" Type="http://schemas.openxmlformats.org/officeDocument/2006/relationships/image" Target="../media/image56.png"/><Relationship Id="rId10" Type="http://schemas.openxmlformats.org/officeDocument/2006/relationships/image" Target="../media/image26.png"/><Relationship Id="rId32" Type="http://schemas.openxmlformats.org/officeDocument/2006/relationships/image" Target="../media/image49.png"/><Relationship Id="rId13" Type="http://schemas.openxmlformats.org/officeDocument/2006/relationships/image" Target="../media/image36.png"/><Relationship Id="rId35" Type="http://schemas.openxmlformats.org/officeDocument/2006/relationships/image" Target="../media/image47.png"/><Relationship Id="rId12" Type="http://schemas.openxmlformats.org/officeDocument/2006/relationships/image" Target="../media/image23.png"/><Relationship Id="rId34" Type="http://schemas.openxmlformats.org/officeDocument/2006/relationships/image" Target="../media/image46.png"/><Relationship Id="rId15" Type="http://schemas.openxmlformats.org/officeDocument/2006/relationships/image" Target="../media/image25.png"/><Relationship Id="rId37" Type="http://schemas.openxmlformats.org/officeDocument/2006/relationships/image" Target="../media/image51.png"/><Relationship Id="rId14" Type="http://schemas.openxmlformats.org/officeDocument/2006/relationships/image" Target="../media/image27.png"/><Relationship Id="rId36" Type="http://schemas.openxmlformats.org/officeDocument/2006/relationships/image" Target="../media/image55.png"/><Relationship Id="rId17" Type="http://schemas.openxmlformats.org/officeDocument/2006/relationships/image" Target="../media/image30.png"/><Relationship Id="rId39" Type="http://schemas.openxmlformats.org/officeDocument/2006/relationships/image" Target="../media/image59.png"/><Relationship Id="rId16" Type="http://schemas.openxmlformats.org/officeDocument/2006/relationships/image" Target="../media/image31.png"/><Relationship Id="rId38" Type="http://schemas.openxmlformats.org/officeDocument/2006/relationships/image" Target="../media/image52.png"/><Relationship Id="rId19" Type="http://schemas.openxmlformats.org/officeDocument/2006/relationships/image" Target="../media/image40.png"/><Relationship Id="rId18" Type="http://schemas.openxmlformats.org/officeDocument/2006/relationships/image" Target="../media/image3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6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6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12D82"/>
            </a:gs>
            <a:gs pos="50000">
              <a:srgbClr val="02519B"/>
            </a:gs>
            <a:gs pos="100000">
              <a:srgbClr val="6482C1"/>
            </a:gs>
          </a:gsLst>
          <a:lin ang="0" scaled="0"/>
        </a:gradFill>
      </p:bgPr>
    </p:bg>
    <p:spTree>
      <p:nvGrpSpPr>
        <p:cNvPr id="125" name="Shape 125"/>
        <p:cNvGrpSpPr/>
        <p:nvPr/>
      </p:nvGrpSpPr>
      <p:grpSpPr>
        <a:xfrm>
          <a:off x="0" y="0"/>
          <a:ext cx="0" cy="0"/>
          <a:chOff x="0" y="0"/>
          <a:chExt cx="0" cy="0"/>
        </a:xfrm>
      </p:grpSpPr>
      <p:sp>
        <p:nvSpPr>
          <p:cNvPr id="126" name="Google Shape;126;p16"/>
          <p:cNvSpPr/>
          <p:nvPr/>
        </p:nvSpPr>
        <p:spPr>
          <a:xfrm>
            <a:off x="11341526" y="1028700"/>
            <a:ext cx="5841574" cy="8626067"/>
          </a:xfrm>
          <a:custGeom>
            <a:rect b="b" l="l" r="r" t="t"/>
            <a:pathLst>
              <a:path extrusionOk="0" h="8626067" w="5841574">
                <a:moveTo>
                  <a:pt x="0" y="0"/>
                </a:moveTo>
                <a:lnTo>
                  <a:pt x="5841574" y="0"/>
                </a:lnTo>
                <a:lnTo>
                  <a:pt x="5841574" y="8626067"/>
                </a:lnTo>
                <a:lnTo>
                  <a:pt x="0" y="8626067"/>
                </a:lnTo>
                <a:lnTo>
                  <a:pt x="0" y="0"/>
                </a:lnTo>
                <a:close/>
              </a:path>
            </a:pathLst>
          </a:custGeom>
          <a:blipFill rotWithShape="1">
            <a:blip r:embed="rId3">
              <a:alphaModFix/>
            </a:blip>
            <a:stretch>
              <a:fillRect b="0" l="0" r="0" t="0"/>
            </a:stretch>
          </a:blipFill>
          <a:ln>
            <a:noFill/>
          </a:ln>
        </p:spPr>
      </p:sp>
      <p:grpSp>
        <p:nvGrpSpPr>
          <p:cNvPr id="127" name="Google Shape;127;p16"/>
          <p:cNvGrpSpPr/>
          <p:nvPr/>
        </p:nvGrpSpPr>
        <p:grpSpPr>
          <a:xfrm>
            <a:off x="1145220" y="7181532"/>
            <a:ext cx="4843110" cy="962370"/>
            <a:chOff x="0" y="-38100"/>
            <a:chExt cx="1977164" cy="392880"/>
          </a:xfrm>
        </p:grpSpPr>
        <p:sp>
          <p:nvSpPr>
            <p:cNvPr id="128" name="Google Shape;128;p16"/>
            <p:cNvSpPr/>
            <p:nvPr/>
          </p:nvSpPr>
          <p:spPr>
            <a:xfrm>
              <a:off x="0" y="0"/>
              <a:ext cx="1977164" cy="354780"/>
            </a:xfrm>
            <a:custGeom>
              <a:rect b="b" l="l" r="r" t="t"/>
              <a:pathLst>
                <a:path extrusionOk="0" h="354780" w="1977164">
                  <a:moveTo>
                    <a:pt x="1773964" y="0"/>
                  </a:moveTo>
                  <a:cubicBezTo>
                    <a:pt x="1886188" y="0"/>
                    <a:pt x="1977164" y="79420"/>
                    <a:pt x="1977164" y="177390"/>
                  </a:cubicBezTo>
                  <a:cubicBezTo>
                    <a:pt x="1977164" y="275360"/>
                    <a:pt x="1886188" y="354780"/>
                    <a:pt x="1773964" y="354780"/>
                  </a:cubicBezTo>
                  <a:lnTo>
                    <a:pt x="203200" y="354780"/>
                  </a:lnTo>
                  <a:cubicBezTo>
                    <a:pt x="90976" y="354780"/>
                    <a:pt x="0" y="275360"/>
                    <a:pt x="0" y="177390"/>
                  </a:cubicBezTo>
                  <a:cubicBezTo>
                    <a:pt x="0" y="79420"/>
                    <a:pt x="90976" y="0"/>
                    <a:pt x="203200" y="0"/>
                  </a:cubicBezTo>
                  <a:close/>
                </a:path>
              </a:pathLst>
            </a:custGeom>
            <a:solidFill>
              <a:srgbClr val="41B8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6"/>
            <p:cNvSpPr txBox="1"/>
            <p:nvPr/>
          </p:nvSpPr>
          <p:spPr>
            <a:xfrm>
              <a:off x="0" y="-38100"/>
              <a:ext cx="1977164" cy="39288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30" name="Google Shape;130;p16"/>
          <p:cNvSpPr txBox="1"/>
          <p:nvPr/>
        </p:nvSpPr>
        <p:spPr>
          <a:xfrm>
            <a:off x="1028700" y="2471677"/>
            <a:ext cx="9251100" cy="4429500"/>
          </a:xfrm>
          <a:prstGeom prst="rect">
            <a:avLst/>
          </a:prstGeom>
          <a:noFill/>
          <a:ln>
            <a:noFill/>
          </a:ln>
        </p:spPr>
        <p:txBody>
          <a:bodyPr anchorCtr="0" anchor="t" bIns="0" lIns="0" spcFirstLastPara="1" rIns="0" wrap="square" tIns="0">
            <a:spAutoFit/>
          </a:bodyPr>
          <a:lstStyle/>
          <a:p>
            <a:pPr indent="0" lvl="0" marL="0" marR="0" rtl="0" algn="l">
              <a:lnSpc>
                <a:spcPct val="80000"/>
              </a:lnSpc>
              <a:spcBef>
                <a:spcPts val="0"/>
              </a:spcBef>
              <a:spcAft>
                <a:spcPts val="0"/>
              </a:spcAft>
              <a:buNone/>
            </a:pPr>
            <a:r>
              <a:rPr b="1" i="0" lang="en-US" sz="17986" u="none" cap="none" strike="noStrike">
                <a:solidFill>
                  <a:srgbClr val="6CE5E8"/>
                </a:solidFill>
                <a:latin typeface="Khand"/>
                <a:ea typeface="Khand"/>
                <a:cs typeface="Khand"/>
                <a:sym typeface="Khand"/>
              </a:rPr>
              <a:t>STRUCTURE</a:t>
            </a:r>
            <a:endParaRPr/>
          </a:p>
          <a:p>
            <a:pPr indent="0" lvl="0" marL="0" marR="0" rtl="0" algn="l">
              <a:lnSpc>
                <a:spcPct val="80000"/>
              </a:lnSpc>
              <a:spcBef>
                <a:spcPts val="0"/>
              </a:spcBef>
              <a:spcAft>
                <a:spcPts val="0"/>
              </a:spcAft>
              <a:buNone/>
            </a:pPr>
            <a:r>
              <a:rPr b="1" i="0" lang="en-US" sz="17986" u="none" cap="none" strike="noStrike">
                <a:solidFill>
                  <a:srgbClr val="FFFFFF"/>
                </a:solidFill>
                <a:latin typeface="Khand"/>
                <a:ea typeface="Khand"/>
                <a:cs typeface="Khand"/>
                <a:sym typeface="Khand"/>
              </a:rPr>
              <a:t>OF TOOTH</a:t>
            </a:r>
            <a:endParaRPr/>
          </a:p>
        </p:txBody>
      </p:sp>
      <p:grpSp>
        <p:nvGrpSpPr>
          <p:cNvPr id="131" name="Google Shape;131;p16"/>
          <p:cNvGrpSpPr/>
          <p:nvPr/>
        </p:nvGrpSpPr>
        <p:grpSpPr>
          <a:xfrm>
            <a:off x="0" y="-72330"/>
            <a:ext cx="18288000" cy="10359330"/>
            <a:chOff x="0" y="-96440"/>
            <a:chExt cx="24384000" cy="13812440"/>
          </a:xfrm>
        </p:grpSpPr>
        <p:grpSp>
          <p:nvGrpSpPr>
            <p:cNvPr id="132" name="Google Shape;132;p16"/>
            <p:cNvGrpSpPr/>
            <p:nvPr/>
          </p:nvGrpSpPr>
          <p:grpSpPr>
            <a:xfrm>
              <a:off x="0" y="-96440"/>
              <a:ext cx="24384000" cy="525410"/>
              <a:chOff x="0" y="-19050"/>
              <a:chExt cx="4816593" cy="103785"/>
            </a:xfrm>
          </p:grpSpPr>
          <p:sp>
            <p:nvSpPr>
              <p:cNvPr id="133" name="Google Shape;133;p16"/>
              <p:cNvSpPr/>
              <p:nvPr/>
            </p:nvSpPr>
            <p:spPr>
              <a:xfrm>
                <a:off x="0" y="0"/>
                <a:ext cx="4816592" cy="84735"/>
              </a:xfrm>
              <a:custGeom>
                <a:rect b="b" l="l" r="r" t="t"/>
                <a:pathLst>
                  <a:path extrusionOk="0" h="84735" w="4816592">
                    <a:moveTo>
                      <a:pt x="0" y="0"/>
                    </a:moveTo>
                    <a:lnTo>
                      <a:pt x="4816592" y="0"/>
                    </a:lnTo>
                    <a:lnTo>
                      <a:pt x="4816592" y="84735"/>
                    </a:lnTo>
                    <a:lnTo>
                      <a:pt x="0" y="84735"/>
                    </a:lnTo>
                    <a:close/>
                  </a:path>
                </a:pathLst>
              </a:custGeom>
              <a:solidFill>
                <a:srgbClr val="6CE5E8"/>
              </a:solidFill>
              <a:ln>
                <a:noFill/>
              </a:ln>
            </p:spPr>
          </p:sp>
          <p:sp>
            <p:nvSpPr>
              <p:cNvPr id="134" name="Google Shape;134;p16"/>
              <p:cNvSpPr txBox="1"/>
              <p:nvPr/>
            </p:nvSpPr>
            <p:spPr>
              <a:xfrm>
                <a:off x="0" y="-19050"/>
                <a:ext cx="4816593" cy="103785"/>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35" name="Google Shape;135;p16"/>
            <p:cNvGrpSpPr/>
            <p:nvPr/>
          </p:nvGrpSpPr>
          <p:grpSpPr>
            <a:xfrm>
              <a:off x="0" y="13208382"/>
              <a:ext cx="24384000" cy="507618"/>
              <a:chOff x="0" y="-19050"/>
              <a:chExt cx="4816593" cy="100270"/>
            </a:xfrm>
          </p:grpSpPr>
          <p:sp>
            <p:nvSpPr>
              <p:cNvPr id="136" name="Google Shape;136;p16"/>
              <p:cNvSpPr/>
              <p:nvPr/>
            </p:nvSpPr>
            <p:spPr>
              <a:xfrm>
                <a:off x="0" y="0"/>
                <a:ext cx="4816592" cy="81220"/>
              </a:xfrm>
              <a:custGeom>
                <a:rect b="b" l="l" r="r" t="t"/>
                <a:pathLst>
                  <a:path extrusionOk="0" h="81220" w="4816592">
                    <a:moveTo>
                      <a:pt x="0" y="0"/>
                    </a:moveTo>
                    <a:lnTo>
                      <a:pt x="4816592" y="0"/>
                    </a:lnTo>
                    <a:lnTo>
                      <a:pt x="4816592" y="81220"/>
                    </a:lnTo>
                    <a:lnTo>
                      <a:pt x="0" y="81220"/>
                    </a:lnTo>
                    <a:close/>
                  </a:path>
                </a:pathLst>
              </a:custGeom>
              <a:solidFill>
                <a:srgbClr val="6CE5E8"/>
              </a:solidFill>
              <a:ln>
                <a:noFill/>
              </a:ln>
            </p:spPr>
          </p:sp>
          <p:sp>
            <p:nvSpPr>
              <p:cNvPr id="137" name="Google Shape;137;p16"/>
              <p:cNvSpPr txBox="1"/>
              <p:nvPr/>
            </p:nvSpPr>
            <p:spPr>
              <a:xfrm>
                <a:off x="0" y="-19050"/>
                <a:ext cx="4816593" cy="100270"/>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138" name="Google Shape;138;p16"/>
          <p:cNvSpPr txBox="1"/>
          <p:nvPr/>
        </p:nvSpPr>
        <p:spPr>
          <a:xfrm>
            <a:off x="1430988" y="7474472"/>
            <a:ext cx="4284000" cy="497400"/>
          </a:xfrm>
          <a:prstGeom prst="rect">
            <a:avLst/>
          </a:prstGeom>
          <a:noFill/>
          <a:ln>
            <a:noFill/>
          </a:ln>
        </p:spPr>
        <p:txBody>
          <a:bodyPr anchorCtr="0" anchor="t" bIns="0" lIns="0" spcFirstLastPara="1" rIns="0" wrap="square" tIns="0">
            <a:spAutoFit/>
          </a:bodyPr>
          <a:lstStyle/>
          <a:p>
            <a:pPr indent="0" lvl="0" marL="0" marR="0" rtl="0" algn="ctr">
              <a:lnSpc>
                <a:spcPct val="140006"/>
              </a:lnSpc>
              <a:spcBef>
                <a:spcPts val="0"/>
              </a:spcBef>
              <a:spcAft>
                <a:spcPts val="0"/>
              </a:spcAft>
              <a:buNone/>
            </a:pPr>
            <a:r>
              <a:rPr b="1" i="0" lang="en-US" sz="3232" u="none" cap="none" strike="noStrike">
                <a:solidFill>
                  <a:srgbClr val="FFFFFF"/>
                </a:solidFill>
                <a:latin typeface="DM Sans"/>
                <a:ea typeface="DM Sans"/>
                <a:cs typeface="DM Sans"/>
                <a:sym typeface="DM Sans"/>
              </a:rPr>
              <a:t> Lesson Presentation</a:t>
            </a:r>
            <a:endParaRPr sz="13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5DE0E6"/>
            </a:gs>
            <a:gs pos="100000">
              <a:srgbClr val="2163BD"/>
            </a:gs>
          </a:gsLst>
          <a:lin ang="0" scaled="0"/>
        </a:gradFill>
      </p:bgPr>
    </p:bg>
    <p:spTree>
      <p:nvGrpSpPr>
        <p:cNvPr id="248" name="Shape 248"/>
        <p:cNvGrpSpPr/>
        <p:nvPr/>
      </p:nvGrpSpPr>
      <p:grpSpPr>
        <a:xfrm>
          <a:off x="0" y="0"/>
          <a:ext cx="0" cy="0"/>
          <a:chOff x="0" y="0"/>
          <a:chExt cx="0" cy="0"/>
        </a:xfrm>
      </p:grpSpPr>
      <p:pic>
        <p:nvPicPr>
          <p:cNvPr id="249" name="Google Shape;249;p25"/>
          <p:cNvPicPr preferRelativeResize="0"/>
          <p:nvPr/>
        </p:nvPicPr>
        <p:blipFill>
          <a:blip r:embed="rId3">
            <a:alphaModFix/>
          </a:blip>
          <a:stretch>
            <a:fillRect/>
          </a:stretch>
        </p:blipFill>
        <p:spPr>
          <a:xfrm>
            <a:off x="0" y="190500"/>
            <a:ext cx="18288000" cy="9905999"/>
          </a:xfrm>
          <a:prstGeom prst="rect">
            <a:avLst/>
          </a:prstGeom>
          <a:noFill/>
          <a:ln>
            <a:noFill/>
          </a:ln>
        </p:spPr>
      </p:pic>
      <p:sp>
        <p:nvSpPr>
          <p:cNvPr id="250" name="Google Shape;250;p25"/>
          <p:cNvSpPr txBox="1"/>
          <p:nvPr/>
        </p:nvSpPr>
        <p:spPr>
          <a:xfrm>
            <a:off x="1591668" y="1276350"/>
            <a:ext cx="9318300" cy="3847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24999" u="none" cap="none" strike="noStrike">
                <a:solidFill>
                  <a:srgbClr val="FFFFFF"/>
                </a:solidFill>
                <a:latin typeface="Khand"/>
                <a:ea typeface="Khand"/>
                <a:cs typeface="Khand"/>
                <a:sym typeface="Khand"/>
              </a:rPr>
              <a:t>123,456</a:t>
            </a:r>
            <a:endParaRPr/>
          </a:p>
        </p:txBody>
      </p:sp>
      <p:sp>
        <p:nvSpPr>
          <p:cNvPr id="251" name="Google Shape;251;p25"/>
          <p:cNvSpPr txBox="1"/>
          <p:nvPr/>
        </p:nvSpPr>
        <p:spPr>
          <a:xfrm>
            <a:off x="11144031" y="2906545"/>
            <a:ext cx="5552400" cy="1077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3500" u="none" cap="none" strike="noStrike">
                <a:solidFill>
                  <a:srgbClr val="FFFFFF"/>
                </a:solidFill>
                <a:latin typeface="DM Sans"/>
                <a:ea typeface="DM Sans"/>
                <a:cs typeface="DM Sans"/>
                <a:sym typeface="DM Sans"/>
              </a:rPr>
              <a:t>Big numbers catch your audience’s attention</a:t>
            </a:r>
            <a:endParaRPr/>
          </a:p>
        </p:txBody>
      </p:sp>
      <p:grpSp>
        <p:nvGrpSpPr>
          <p:cNvPr id="252" name="Google Shape;252;p25"/>
          <p:cNvGrpSpPr/>
          <p:nvPr/>
        </p:nvGrpSpPr>
        <p:grpSpPr>
          <a:xfrm>
            <a:off x="0" y="-72330"/>
            <a:ext cx="18288000" cy="10359330"/>
            <a:chOff x="0" y="-96440"/>
            <a:chExt cx="24384000" cy="13812440"/>
          </a:xfrm>
        </p:grpSpPr>
        <p:grpSp>
          <p:nvGrpSpPr>
            <p:cNvPr id="253" name="Google Shape;253;p25"/>
            <p:cNvGrpSpPr/>
            <p:nvPr/>
          </p:nvGrpSpPr>
          <p:grpSpPr>
            <a:xfrm>
              <a:off x="0" y="-96440"/>
              <a:ext cx="24384000" cy="525410"/>
              <a:chOff x="0" y="-19050"/>
              <a:chExt cx="4816593" cy="103785"/>
            </a:xfrm>
          </p:grpSpPr>
          <p:sp>
            <p:nvSpPr>
              <p:cNvPr id="254" name="Google Shape;254;p25"/>
              <p:cNvSpPr/>
              <p:nvPr/>
            </p:nvSpPr>
            <p:spPr>
              <a:xfrm>
                <a:off x="0" y="0"/>
                <a:ext cx="4816592" cy="84735"/>
              </a:xfrm>
              <a:custGeom>
                <a:rect b="b" l="l" r="r" t="t"/>
                <a:pathLst>
                  <a:path extrusionOk="0" h="84735" w="4816592">
                    <a:moveTo>
                      <a:pt x="0" y="0"/>
                    </a:moveTo>
                    <a:lnTo>
                      <a:pt x="4816592" y="0"/>
                    </a:lnTo>
                    <a:lnTo>
                      <a:pt x="4816592" y="84735"/>
                    </a:lnTo>
                    <a:lnTo>
                      <a:pt x="0" y="84735"/>
                    </a:lnTo>
                    <a:close/>
                  </a:path>
                </a:pathLst>
              </a:custGeom>
              <a:solidFill>
                <a:srgbClr val="6CE5E8"/>
              </a:solidFill>
              <a:ln>
                <a:noFill/>
              </a:ln>
            </p:spPr>
          </p:sp>
          <p:sp>
            <p:nvSpPr>
              <p:cNvPr id="255" name="Google Shape;255;p25"/>
              <p:cNvSpPr txBox="1"/>
              <p:nvPr/>
            </p:nvSpPr>
            <p:spPr>
              <a:xfrm>
                <a:off x="0" y="-19050"/>
                <a:ext cx="4816593" cy="103785"/>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56" name="Google Shape;256;p25"/>
            <p:cNvGrpSpPr/>
            <p:nvPr/>
          </p:nvGrpSpPr>
          <p:grpSpPr>
            <a:xfrm>
              <a:off x="0" y="13208382"/>
              <a:ext cx="24384000" cy="507618"/>
              <a:chOff x="0" y="-19050"/>
              <a:chExt cx="4816593" cy="100270"/>
            </a:xfrm>
          </p:grpSpPr>
          <p:sp>
            <p:nvSpPr>
              <p:cNvPr id="257" name="Google Shape;257;p25"/>
              <p:cNvSpPr/>
              <p:nvPr/>
            </p:nvSpPr>
            <p:spPr>
              <a:xfrm>
                <a:off x="0" y="0"/>
                <a:ext cx="4816592" cy="81220"/>
              </a:xfrm>
              <a:custGeom>
                <a:rect b="b" l="l" r="r" t="t"/>
                <a:pathLst>
                  <a:path extrusionOk="0" h="81220" w="4816592">
                    <a:moveTo>
                      <a:pt x="0" y="0"/>
                    </a:moveTo>
                    <a:lnTo>
                      <a:pt x="4816592" y="0"/>
                    </a:lnTo>
                    <a:lnTo>
                      <a:pt x="4816592" y="81220"/>
                    </a:lnTo>
                    <a:lnTo>
                      <a:pt x="0" y="81220"/>
                    </a:lnTo>
                    <a:close/>
                  </a:path>
                </a:pathLst>
              </a:custGeom>
              <a:solidFill>
                <a:srgbClr val="6CE5E8"/>
              </a:solidFill>
              <a:ln>
                <a:noFill/>
              </a:ln>
            </p:spPr>
          </p:sp>
          <p:sp>
            <p:nvSpPr>
              <p:cNvPr id="258" name="Google Shape;258;p25"/>
              <p:cNvSpPr txBox="1"/>
              <p:nvPr/>
            </p:nvSpPr>
            <p:spPr>
              <a:xfrm>
                <a:off x="0" y="-19050"/>
                <a:ext cx="4816593" cy="100270"/>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12D82"/>
            </a:gs>
            <a:gs pos="50000">
              <a:srgbClr val="02519B"/>
            </a:gs>
            <a:gs pos="100000">
              <a:srgbClr val="6482C1"/>
            </a:gs>
          </a:gsLst>
          <a:lin ang="0" scaled="0"/>
        </a:gradFill>
      </p:bgPr>
    </p:bg>
    <p:spTree>
      <p:nvGrpSpPr>
        <p:cNvPr id="262" name="Shape 262"/>
        <p:cNvGrpSpPr/>
        <p:nvPr/>
      </p:nvGrpSpPr>
      <p:grpSpPr>
        <a:xfrm>
          <a:off x="0" y="0"/>
          <a:ext cx="0" cy="0"/>
          <a:chOff x="0" y="0"/>
          <a:chExt cx="0" cy="0"/>
        </a:xfrm>
      </p:grpSpPr>
      <p:sp>
        <p:nvSpPr>
          <p:cNvPr id="263" name="Google Shape;263;p26"/>
          <p:cNvSpPr/>
          <p:nvPr/>
        </p:nvSpPr>
        <p:spPr>
          <a:xfrm>
            <a:off x="569731" y="596339"/>
            <a:ext cx="5384540" cy="4205908"/>
          </a:xfrm>
          <a:custGeom>
            <a:rect b="b" l="l" r="r" t="t"/>
            <a:pathLst>
              <a:path extrusionOk="0" h="4205908" w="5384540">
                <a:moveTo>
                  <a:pt x="0" y="0"/>
                </a:moveTo>
                <a:lnTo>
                  <a:pt x="5384540" y="0"/>
                </a:lnTo>
                <a:lnTo>
                  <a:pt x="5384540" y="4205908"/>
                </a:lnTo>
                <a:lnTo>
                  <a:pt x="0" y="4205908"/>
                </a:lnTo>
                <a:lnTo>
                  <a:pt x="0" y="0"/>
                </a:lnTo>
                <a:close/>
              </a:path>
            </a:pathLst>
          </a:custGeom>
          <a:blipFill rotWithShape="1">
            <a:blip r:embed="rId3">
              <a:alphaModFix/>
            </a:blip>
            <a:stretch>
              <a:fillRect b="0" l="-19429" r="-19430" t="0"/>
            </a:stretch>
          </a:blipFill>
          <a:ln>
            <a:noFill/>
          </a:ln>
        </p:spPr>
      </p:sp>
      <p:sp>
        <p:nvSpPr>
          <p:cNvPr id="264" name="Google Shape;264;p26"/>
          <p:cNvSpPr/>
          <p:nvPr/>
        </p:nvSpPr>
        <p:spPr>
          <a:xfrm>
            <a:off x="569731" y="5484753"/>
            <a:ext cx="5384540" cy="4205908"/>
          </a:xfrm>
          <a:custGeom>
            <a:rect b="b" l="l" r="r" t="t"/>
            <a:pathLst>
              <a:path extrusionOk="0" h="4205908" w="5384540">
                <a:moveTo>
                  <a:pt x="0" y="0"/>
                </a:moveTo>
                <a:lnTo>
                  <a:pt x="5384540" y="0"/>
                </a:lnTo>
                <a:lnTo>
                  <a:pt x="5384540" y="4205908"/>
                </a:lnTo>
                <a:lnTo>
                  <a:pt x="0" y="4205908"/>
                </a:lnTo>
                <a:lnTo>
                  <a:pt x="0" y="0"/>
                </a:lnTo>
                <a:close/>
              </a:path>
            </a:pathLst>
          </a:custGeom>
          <a:blipFill rotWithShape="1">
            <a:blip r:embed="rId4">
              <a:alphaModFix/>
            </a:blip>
            <a:stretch>
              <a:fillRect b="-45894" l="0" r="0" t="-45892"/>
            </a:stretch>
          </a:blipFill>
          <a:ln>
            <a:noFill/>
          </a:ln>
        </p:spPr>
      </p:sp>
      <p:sp>
        <p:nvSpPr>
          <p:cNvPr id="265" name="Google Shape;265;p26"/>
          <p:cNvSpPr/>
          <p:nvPr/>
        </p:nvSpPr>
        <p:spPr>
          <a:xfrm>
            <a:off x="6452799" y="596339"/>
            <a:ext cx="5384540" cy="4205908"/>
          </a:xfrm>
          <a:custGeom>
            <a:rect b="b" l="l" r="r" t="t"/>
            <a:pathLst>
              <a:path extrusionOk="0" h="4205908" w="5384540">
                <a:moveTo>
                  <a:pt x="0" y="0"/>
                </a:moveTo>
                <a:lnTo>
                  <a:pt x="5384539" y="0"/>
                </a:lnTo>
                <a:lnTo>
                  <a:pt x="5384539" y="4205908"/>
                </a:lnTo>
                <a:lnTo>
                  <a:pt x="0" y="4205908"/>
                </a:lnTo>
                <a:lnTo>
                  <a:pt x="0" y="0"/>
                </a:lnTo>
                <a:close/>
              </a:path>
            </a:pathLst>
          </a:custGeom>
          <a:blipFill rotWithShape="1">
            <a:blip r:embed="rId5">
              <a:alphaModFix/>
            </a:blip>
            <a:stretch>
              <a:fillRect b="0" l="-19429" r="-19430" t="0"/>
            </a:stretch>
          </a:blipFill>
          <a:ln>
            <a:noFill/>
          </a:ln>
        </p:spPr>
      </p:sp>
      <p:sp>
        <p:nvSpPr>
          <p:cNvPr id="266" name="Google Shape;266;p26"/>
          <p:cNvSpPr/>
          <p:nvPr/>
        </p:nvSpPr>
        <p:spPr>
          <a:xfrm>
            <a:off x="6452799" y="5484753"/>
            <a:ext cx="5384540" cy="4205908"/>
          </a:xfrm>
          <a:custGeom>
            <a:rect b="b" l="l" r="r" t="t"/>
            <a:pathLst>
              <a:path extrusionOk="0" h="4205908" w="5384540">
                <a:moveTo>
                  <a:pt x="0" y="0"/>
                </a:moveTo>
                <a:lnTo>
                  <a:pt x="5384539" y="0"/>
                </a:lnTo>
                <a:lnTo>
                  <a:pt x="5384539" y="4205908"/>
                </a:lnTo>
                <a:lnTo>
                  <a:pt x="0" y="4205908"/>
                </a:lnTo>
                <a:lnTo>
                  <a:pt x="0" y="0"/>
                </a:lnTo>
                <a:close/>
              </a:path>
            </a:pathLst>
          </a:custGeom>
          <a:blipFill rotWithShape="1">
            <a:blip r:embed="rId6">
              <a:alphaModFix/>
            </a:blip>
            <a:stretch>
              <a:fillRect b="0" l="-8618" r="-8618" t="0"/>
            </a:stretch>
          </a:blipFill>
          <a:ln>
            <a:noFill/>
          </a:ln>
        </p:spPr>
      </p:sp>
      <p:sp>
        <p:nvSpPr>
          <p:cNvPr id="267" name="Google Shape;267;p26"/>
          <p:cNvSpPr/>
          <p:nvPr/>
        </p:nvSpPr>
        <p:spPr>
          <a:xfrm>
            <a:off x="12333729" y="596339"/>
            <a:ext cx="5384540" cy="4205908"/>
          </a:xfrm>
          <a:custGeom>
            <a:rect b="b" l="l" r="r" t="t"/>
            <a:pathLst>
              <a:path extrusionOk="0" h="4205908" w="5384540">
                <a:moveTo>
                  <a:pt x="0" y="0"/>
                </a:moveTo>
                <a:lnTo>
                  <a:pt x="5384540" y="0"/>
                </a:lnTo>
                <a:lnTo>
                  <a:pt x="5384540" y="4205908"/>
                </a:lnTo>
                <a:lnTo>
                  <a:pt x="0" y="4205908"/>
                </a:lnTo>
                <a:lnTo>
                  <a:pt x="0" y="0"/>
                </a:lnTo>
                <a:close/>
              </a:path>
            </a:pathLst>
          </a:custGeom>
          <a:blipFill rotWithShape="1">
            <a:blip r:embed="rId7">
              <a:alphaModFix/>
            </a:blip>
            <a:stretch>
              <a:fillRect b="0" l="-8582" r="-8581" t="0"/>
            </a:stretch>
          </a:blipFill>
          <a:ln>
            <a:noFill/>
          </a:ln>
        </p:spPr>
      </p:sp>
      <p:sp>
        <p:nvSpPr>
          <p:cNvPr id="268" name="Google Shape;268;p26"/>
          <p:cNvSpPr/>
          <p:nvPr/>
        </p:nvSpPr>
        <p:spPr>
          <a:xfrm>
            <a:off x="12333729" y="5484753"/>
            <a:ext cx="5384540" cy="4205908"/>
          </a:xfrm>
          <a:custGeom>
            <a:rect b="b" l="l" r="r" t="t"/>
            <a:pathLst>
              <a:path extrusionOk="0" h="4205908" w="5384540">
                <a:moveTo>
                  <a:pt x="0" y="0"/>
                </a:moveTo>
                <a:lnTo>
                  <a:pt x="5384540" y="0"/>
                </a:lnTo>
                <a:lnTo>
                  <a:pt x="5384540" y="4205908"/>
                </a:lnTo>
                <a:lnTo>
                  <a:pt x="0" y="4205908"/>
                </a:lnTo>
                <a:lnTo>
                  <a:pt x="0" y="0"/>
                </a:lnTo>
                <a:close/>
              </a:path>
            </a:pathLst>
          </a:custGeom>
          <a:blipFill rotWithShape="1">
            <a:blip r:embed="rId8">
              <a:alphaModFix/>
            </a:blip>
            <a:stretch>
              <a:fillRect b="-46076" l="0" r="0" t="-46076"/>
            </a:stretch>
          </a:blipFill>
          <a:ln>
            <a:noFill/>
          </a:ln>
        </p:spPr>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12D82"/>
            </a:gs>
            <a:gs pos="50000">
              <a:srgbClr val="02519B"/>
            </a:gs>
            <a:gs pos="100000">
              <a:srgbClr val="6482C1"/>
            </a:gs>
          </a:gsLst>
          <a:lin ang="0" scaled="0"/>
        </a:gradFill>
      </p:bgPr>
    </p:bg>
    <p:spTree>
      <p:nvGrpSpPr>
        <p:cNvPr id="272" name="Shape 272"/>
        <p:cNvGrpSpPr/>
        <p:nvPr/>
      </p:nvGrpSpPr>
      <p:grpSpPr>
        <a:xfrm>
          <a:off x="0" y="0"/>
          <a:ext cx="0" cy="0"/>
          <a:chOff x="0" y="0"/>
          <a:chExt cx="0" cy="0"/>
        </a:xfrm>
      </p:grpSpPr>
      <p:sp>
        <p:nvSpPr>
          <p:cNvPr id="273" name="Google Shape;273;p27"/>
          <p:cNvSpPr/>
          <p:nvPr/>
        </p:nvSpPr>
        <p:spPr>
          <a:xfrm>
            <a:off x="0" y="0"/>
            <a:ext cx="4136513" cy="3429000"/>
          </a:xfrm>
          <a:custGeom>
            <a:rect b="b" l="l" r="r" t="t"/>
            <a:pathLst>
              <a:path extrusionOk="0" h="3429000" w="4136513">
                <a:moveTo>
                  <a:pt x="0" y="0"/>
                </a:moveTo>
                <a:lnTo>
                  <a:pt x="4136513" y="0"/>
                </a:lnTo>
                <a:lnTo>
                  <a:pt x="4136513" y="3429000"/>
                </a:lnTo>
                <a:lnTo>
                  <a:pt x="0" y="3429000"/>
                </a:lnTo>
                <a:lnTo>
                  <a:pt x="0" y="0"/>
                </a:lnTo>
                <a:close/>
              </a:path>
            </a:pathLst>
          </a:custGeom>
          <a:blipFill rotWithShape="1">
            <a:blip r:embed="rId3">
              <a:alphaModFix/>
            </a:blip>
            <a:stretch>
              <a:fillRect b="-46575" l="-44461" r="-37907" t="0"/>
            </a:stretch>
          </a:blipFill>
          <a:ln>
            <a:noFill/>
          </a:ln>
        </p:spPr>
      </p:sp>
      <p:sp>
        <p:nvSpPr>
          <p:cNvPr id="274" name="Google Shape;274;p27"/>
          <p:cNvSpPr/>
          <p:nvPr/>
        </p:nvSpPr>
        <p:spPr>
          <a:xfrm>
            <a:off x="0" y="3429000"/>
            <a:ext cx="4136513" cy="3429000"/>
          </a:xfrm>
          <a:custGeom>
            <a:rect b="b" l="l" r="r" t="t"/>
            <a:pathLst>
              <a:path extrusionOk="0" h="3429000" w="4136513">
                <a:moveTo>
                  <a:pt x="0" y="0"/>
                </a:moveTo>
                <a:lnTo>
                  <a:pt x="4136513" y="0"/>
                </a:lnTo>
                <a:lnTo>
                  <a:pt x="4136513" y="3429000"/>
                </a:lnTo>
                <a:lnTo>
                  <a:pt x="0" y="3429000"/>
                </a:lnTo>
                <a:lnTo>
                  <a:pt x="0" y="0"/>
                </a:lnTo>
                <a:close/>
              </a:path>
            </a:pathLst>
          </a:custGeom>
          <a:blipFill rotWithShape="1">
            <a:blip r:embed="rId4">
              <a:alphaModFix/>
            </a:blip>
            <a:stretch>
              <a:fillRect b="0" l="0" r="-24185" t="0"/>
            </a:stretch>
          </a:blipFill>
          <a:ln>
            <a:noFill/>
          </a:ln>
        </p:spPr>
      </p:sp>
      <p:sp>
        <p:nvSpPr>
          <p:cNvPr id="275" name="Google Shape;275;p27"/>
          <p:cNvSpPr/>
          <p:nvPr/>
        </p:nvSpPr>
        <p:spPr>
          <a:xfrm>
            <a:off x="0" y="6858000"/>
            <a:ext cx="4136513" cy="3429000"/>
          </a:xfrm>
          <a:custGeom>
            <a:rect b="b" l="l" r="r" t="t"/>
            <a:pathLst>
              <a:path extrusionOk="0" h="3429000" w="4136513">
                <a:moveTo>
                  <a:pt x="0" y="0"/>
                </a:moveTo>
                <a:lnTo>
                  <a:pt x="4136513" y="0"/>
                </a:lnTo>
                <a:lnTo>
                  <a:pt x="4136513" y="3429000"/>
                </a:lnTo>
                <a:lnTo>
                  <a:pt x="0" y="3429000"/>
                </a:lnTo>
                <a:lnTo>
                  <a:pt x="0" y="0"/>
                </a:lnTo>
                <a:close/>
              </a:path>
            </a:pathLst>
          </a:custGeom>
          <a:blipFill rotWithShape="1">
            <a:blip r:embed="rId5">
              <a:alphaModFix/>
            </a:blip>
            <a:stretch>
              <a:fillRect b="0" l="-12093" r="-12091" t="0"/>
            </a:stretch>
          </a:blipFill>
          <a:ln>
            <a:noFill/>
          </a:ln>
        </p:spPr>
      </p:sp>
      <p:sp>
        <p:nvSpPr>
          <p:cNvPr id="276" name="Google Shape;276;p27"/>
          <p:cNvSpPr txBox="1"/>
          <p:nvPr/>
        </p:nvSpPr>
        <p:spPr>
          <a:xfrm>
            <a:off x="5350192" y="2990850"/>
            <a:ext cx="7587600" cy="6301200"/>
          </a:xfrm>
          <a:prstGeom prst="rect">
            <a:avLst/>
          </a:prstGeom>
          <a:noFill/>
          <a:ln>
            <a:noFill/>
          </a:ln>
        </p:spPr>
        <p:txBody>
          <a:bodyPr anchorCtr="0" anchor="t" bIns="0" lIns="0" spcFirstLastPara="1" rIns="0" wrap="square" tIns="0">
            <a:spAutoFit/>
          </a:bodyPr>
          <a:lstStyle/>
          <a:p>
            <a:pPr indent="0" lvl="0" marL="0" marR="0" rtl="0" algn="just">
              <a:lnSpc>
                <a:spcPct val="115000"/>
              </a:lnSpc>
              <a:spcBef>
                <a:spcPts val="0"/>
              </a:spcBef>
              <a:spcAft>
                <a:spcPts val="0"/>
              </a:spcAft>
              <a:buNone/>
            </a:pPr>
            <a:r>
              <a:rPr b="0" i="0" lang="en-US" sz="2999" u="none" cap="none" strike="noStrike">
                <a:solidFill>
                  <a:srgbClr val="FFFFFF"/>
                </a:solidFill>
                <a:latin typeface="DM Sans"/>
                <a:ea typeface="DM Sans"/>
                <a:cs typeface="DM Sans"/>
                <a:sym typeface="DM Sans"/>
              </a:rPr>
              <a:t>Lorem ipsum dolor sit amet, consectetur adipiscing elit, sed do eiusmod tempor incididunt ut labore et dolore magna aliqua. Ut enim ad minim veniam, quis nostrud exercitation ullamco laboris nisi ut aliquip ex ea commodo consequat. </a:t>
            </a:r>
            <a:endParaRPr/>
          </a:p>
          <a:p>
            <a:pPr indent="0" lvl="0" marL="0" marR="0" rtl="0" algn="just">
              <a:lnSpc>
                <a:spcPct val="115000"/>
              </a:lnSpc>
              <a:spcBef>
                <a:spcPts val="0"/>
              </a:spcBef>
              <a:spcAft>
                <a:spcPts val="0"/>
              </a:spcAft>
              <a:buNone/>
            </a:pPr>
            <a:r>
              <a:t/>
            </a:r>
            <a:endParaRPr b="0" i="0" sz="2999" u="none" cap="none" strike="noStrike">
              <a:solidFill>
                <a:srgbClr val="FFFFFF"/>
              </a:solidFill>
              <a:latin typeface="DM Sans"/>
              <a:ea typeface="DM Sans"/>
              <a:cs typeface="DM Sans"/>
              <a:sym typeface="DM Sans"/>
            </a:endParaRPr>
          </a:p>
          <a:p>
            <a:pPr indent="0" lvl="0" marL="0" marR="0" rtl="0" algn="just">
              <a:lnSpc>
                <a:spcPct val="115000"/>
              </a:lnSpc>
              <a:spcBef>
                <a:spcPts val="0"/>
              </a:spcBef>
              <a:spcAft>
                <a:spcPts val="0"/>
              </a:spcAft>
              <a:buNone/>
            </a:pPr>
            <a:r>
              <a:rPr b="0" i="0" lang="en-US" sz="2999" u="none" cap="none" strike="noStrike">
                <a:solidFill>
                  <a:srgbClr val="FFFFFF"/>
                </a:solidFill>
                <a:latin typeface="DM Sans"/>
                <a:ea typeface="DM Sans"/>
                <a:cs typeface="DM Sans"/>
                <a:sym typeface="DM Sans"/>
              </a:rPr>
              <a:t>Duis aute irure dolor in reprehenderit in voluptate velit esse cillum dolore eu fugiat nulla pariatur. Lorem ipsum dolor sit amet, consectetur adipiscing elit. Lorem ipsum dolor sit amet.</a:t>
            </a:r>
            <a:endParaRPr/>
          </a:p>
        </p:txBody>
      </p:sp>
      <p:sp>
        <p:nvSpPr>
          <p:cNvPr id="277" name="Google Shape;277;p27"/>
          <p:cNvSpPr txBox="1"/>
          <p:nvPr/>
        </p:nvSpPr>
        <p:spPr>
          <a:xfrm>
            <a:off x="1028700" y="638175"/>
            <a:ext cx="16230600" cy="20010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12999" u="none" cap="none" strike="noStrike">
                <a:solidFill>
                  <a:srgbClr val="FFFFFF"/>
                </a:solidFill>
                <a:latin typeface="Khand"/>
                <a:ea typeface="Khand"/>
                <a:cs typeface="Khand"/>
                <a:sym typeface="Khand"/>
              </a:rPr>
              <a:t>CONCLUSION</a:t>
            </a:r>
            <a:endParaRPr/>
          </a:p>
        </p:txBody>
      </p:sp>
      <p:sp>
        <p:nvSpPr>
          <p:cNvPr id="278" name="Google Shape;278;p27"/>
          <p:cNvSpPr/>
          <p:nvPr/>
        </p:nvSpPr>
        <p:spPr>
          <a:xfrm>
            <a:off x="14147483" y="0"/>
            <a:ext cx="4136513" cy="3429000"/>
          </a:xfrm>
          <a:custGeom>
            <a:rect b="b" l="l" r="r" t="t"/>
            <a:pathLst>
              <a:path extrusionOk="0" h="3429000" w="4136513">
                <a:moveTo>
                  <a:pt x="0" y="0"/>
                </a:moveTo>
                <a:lnTo>
                  <a:pt x="4136513" y="0"/>
                </a:lnTo>
                <a:lnTo>
                  <a:pt x="4136513" y="3429000"/>
                </a:lnTo>
                <a:lnTo>
                  <a:pt x="0" y="3429000"/>
                </a:lnTo>
                <a:lnTo>
                  <a:pt x="0" y="0"/>
                </a:lnTo>
                <a:close/>
              </a:path>
            </a:pathLst>
          </a:custGeom>
          <a:blipFill rotWithShape="1">
            <a:blip r:embed="rId6">
              <a:alphaModFix/>
            </a:blip>
            <a:stretch>
              <a:fillRect b="-15084" l="-58601" r="0" t="-12383"/>
            </a:stretch>
          </a:blipFill>
          <a:ln>
            <a:noFill/>
          </a:ln>
        </p:spPr>
      </p:sp>
      <p:sp>
        <p:nvSpPr>
          <p:cNvPr id="279" name="Google Shape;279;p27"/>
          <p:cNvSpPr/>
          <p:nvPr/>
        </p:nvSpPr>
        <p:spPr>
          <a:xfrm>
            <a:off x="14147483" y="3429000"/>
            <a:ext cx="4136513" cy="3429000"/>
          </a:xfrm>
          <a:custGeom>
            <a:rect b="b" l="l" r="r" t="t"/>
            <a:pathLst>
              <a:path extrusionOk="0" h="3429000" w="4136513">
                <a:moveTo>
                  <a:pt x="0" y="0"/>
                </a:moveTo>
                <a:lnTo>
                  <a:pt x="4136513" y="0"/>
                </a:lnTo>
                <a:lnTo>
                  <a:pt x="4136513" y="3429000"/>
                </a:lnTo>
                <a:lnTo>
                  <a:pt x="0" y="3429000"/>
                </a:lnTo>
                <a:lnTo>
                  <a:pt x="0" y="0"/>
                </a:lnTo>
                <a:close/>
              </a:path>
            </a:pathLst>
          </a:custGeom>
          <a:blipFill rotWithShape="1">
            <a:blip r:embed="rId7">
              <a:alphaModFix/>
            </a:blip>
            <a:stretch>
              <a:fillRect b="0" l="-12170" r="-12170" t="0"/>
            </a:stretch>
          </a:blipFill>
          <a:ln>
            <a:noFill/>
          </a:ln>
        </p:spPr>
      </p:sp>
      <p:sp>
        <p:nvSpPr>
          <p:cNvPr id="280" name="Google Shape;280;p27"/>
          <p:cNvSpPr/>
          <p:nvPr/>
        </p:nvSpPr>
        <p:spPr>
          <a:xfrm>
            <a:off x="14147483" y="6858000"/>
            <a:ext cx="4136513" cy="3429000"/>
          </a:xfrm>
          <a:custGeom>
            <a:rect b="b" l="l" r="r" t="t"/>
            <a:pathLst>
              <a:path extrusionOk="0" h="3429000" w="4136513">
                <a:moveTo>
                  <a:pt x="0" y="0"/>
                </a:moveTo>
                <a:lnTo>
                  <a:pt x="4136513" y="0"/>
                </a:lnTo>
                <a:lnTo>
                  <a:pt x="4136513" y="3429000"/>
                </a:lnTo>
                <a:lnTo>
                  <a:pt x="0" y="3429000"/>
                </a:lnTo>
                <a:lnTo>
                  <a:pt x="0" y="0"/>
                </a:lnTo>
                <a:close/>
              </a:path>
            </a:pathLst>
          </a:custGeom>
          <a:blipFill rotWithShape="1">
            <a:blip r:embed="rId8">
              <a:alphaModFix/>
            </a:blip>
            <a:stretch>
              <a:fillRect b="0" l="-12093" r="-12091" t="0"/>
            </a:stretch>
          </a:blipFill>
          <a:ln>
            <a:noFill/>
          </a:ln>
        </p:spPr>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12D82"/>
            </a:gs>
            <a:gs pos="50000">
              <a:srgbClr val="02519B"/>
            </a:gs>
            <a:gs pos="100000">
              <a:srgbClr val="6482C1"/>
            </a:gs>
          </a:gsLst>
          <a:lin ang="0" scaled="0"/>
        </a:gradFill>
      </p:bgPr>
    </p:bg>
    <p:spTree>
      <p:nvGrpSpPr>
        <p:cNvPr id="284" name="Shape 284"/>
        <p:cNvGrpSpPr/>
        <p:nvPr/>
      </p:nvGrpSpPr>
      <p:grpSpPr>
        <a:xfrm>
          <a:off x="0" y="0"/>
          <a:ext cx="0" cy="0"/>
          <a:chOff x="0" y="0"/>
          <a:chExt cx="0" cy="0"/>
        </a:xfrm>
      </p:grpSpPr>
      <p:sp>
        <p:nvSpPr>
          <p:cNvPr id="285" name="Google Shape;285;p28"/>
          <p:cNvSpPr/>
          <p:nvPr/>
        </p:nvSpPr>
        <p:spPr>
          <a:xfrm rot="590364">
            <a:off x="7617071" y="1028700"/>
            <a:ext cx="4548724" cy="8229600"/>
          </a:xfrm>
          <a:custGeom>
            <a:rect b="b" l="l" r="r" t="t"/>
            <a:pathLst>
              <a:path extrusionOk="0" h="8229600" w="4548724">
                <a:moveTo>
                  <a:pt x="0" y="0"/>
                </a:moveTo>
                <a:lnTo>
                  <a:pt x="4548724" y="0"/>
                </a:lnTo>
                <a:lnTo>
                  <a:pt x="4548724" y="8229600"/>
                </a:lnTo>
                <a:lnTo>
                  <a:pt x="0" y="8229600"/>
                </a:lnTo>
                <a:lnTo>
                  <a:pt x="0" y="0"/>
                </a:lnTo>
                <a:close/>
              </a:path>
            </a:pathLst>
          </a:custGeom>
          <a:blipFill rotWithShape="1">
            <a:blip r:embed="rId3">
              <a:alphaModFix/>
            </a:blip>
            <a:stretch>
              <a:fillRect b="0" l="0" r="0" t="0"/>
            </a:stretch>
          </a:blipFill>
          <a:ln>
            <a:noFill/>
          </a:ln>
        </p:spPr>
      </p:sp>
      <p:sp>
        <p:nvSpPr>
          <p:cNvPr id="286" name="Google Shape;286;p28"/>
          <p:cNvSpPr txBox="1"/>
          <p:nvPr/>
        </p:nvSpPr>
        <p:spPr>
          <a:xfrm>
            <a:off x="1028700" y="2684293"/>
            <a:ext cx="9330705" cy="266065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20000" u="none" cap="none" strike="noStrike">
                <a:solidFill>
                  <a:srgbClr val="FFFFFF"/>
                </a:solidFill>
                <a:latin typeface="Khand"/>
                <a:ea typeface="Khand"/>
                <a:cs typeface="Khand"/>
                <a:sym typeface="Khand"/>
              </a:rPr>
              <a:t>THANK</a:t>
            </a:r>
            <a:endParaRPr/>
          </a:p>
        </p:txBody>
      </p:sp>
      <p:sp>
        <p:nvSpPr>
          <p:cNvPr id="287" name="Google Shape;287;p28"/>
          <p:cNvSpPr txBox="1"/>
          <p:nvPr/>
        </p:nvSpPr>
        <p:spPr>
          <a:xfrm>
            <a:off x="8793316" y="5106118"/>
            <a:ext cx="8465984" cy="2660651"/>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None/>
            </a:pPr>
            <a:r>
              <a:rPr b="1" i="0" lang="en-US" sz="20000" u="none" cap="none" strike="noStrike">
                <a:solidFill>
                  <a:srgbClr val="FFFFFF"/>
                </a:solidFill>
                <a:latin typeface="Khand"/>
                <a:ea typeface="Khand"/>
                <a:cs typeface="Khand"/>
                <a:sym typeface="Khand"/>
              </a:rPr>
              <a:t>YOU!</a:t>
            </a:r>
            <a:endParaRPr/>
          </a:p>
        </p:txBody>
      </p:sp>
      <p:grpSp>
        <p:nvGrpSpPr>
          <p:cNvPr id="288" name="Google Shape;288;p28"/>
          <p:cNvGrpSpPr/>
          <p:nvPr/>
        </p:nvGrpSpPr>
        <p:grpSpPr>
          <a:xfrm>
            <a:off x="0" y="-72330"/>
            <a:ext cx="18288000" cy="10359330"/>
            <a:chOff x="0" y="-96440"/>
            <a:chExt cx="24384000" cy="13812440"/>
          </a:xfrm>
        </p:grpSpPr>
        <p:grpSp>
          <p:nvGrpSpPr>
            <p:cNvPr id="289" name="Google Shape;289;p28"/>
            <p:cNvGrpSpPr/>
            <p:nvPr/>
          </p:nvGrpSpPr>
          <p:grpSpPr>
            <a:xfrm>
              <a:off x="0" y="-96440"/>
              <a:ext cx="24384000" cy="525410"/>
              <a:chOff x="0" y="-19050"/>
              <a:chExt cx="4816593" cy="103785"/>
            </a:xfrm>
          </p:grpSpPr>
          <p:sp>
            <p:nvSpPr>
              <p:cNvPr id="290" name="Google Shape;290;p28"/>
              <p:cNvSpPr/>
              <p:nvPr/>
            </p:nvSpPr>
            <p:spPr>
              <a:xfrm>
                <a:off x="0" y="0"/>
                <a:ext cx="4816592" cy="84735"/>
              </a:xfrm>
              <a:custGeom>
                <a:rect b="b" l="l" r="r" t="t"/>
                <a:pathLst>
                  <a:path extrusionOk="0" h="84735" w="4816592">
                    <a:moveTo>
                      <a:pt x="0" y="0"/>
                    </a:moveTo>
                    <a:lnTo>
                      <a:pt x="4816592" y="0"/>
                    </a:lnTo>
                    <a:lnTo>
                      <a:pt x="4816592" y="84735"/>
                    </a:lnTo>
                    <a:lnTo>
                      <a:pt x="0" y="84735"/>
                    </a:lnTo>
                    <a:close/>
                  </a:path>
                </a:pathLst>
              </a:custGeom>
              <a:solidFill>
                <a:srgbClr val="6CE5E8"/>
              </a:solidFill>
              <a:ln>
                <a:noFill/>
              </a:ln>
            </p:spPr>
          </p:sp>
          <p:sp>
            <p:nvSpPr>
              <p:cNvPr id="291" name="Google Shape;291;p28"/>
              <p:cNvSpPr txBox="1"/>
              <p:nvPr/>
            </p:nvSpPr>
            <p:spPr>
              <a:xfrm>
                <a:off x="0" y="-19050"/>
                <a:ext cx="4816593" cy="103785"/>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92" name="Google Shape;292;p28"/>
            <p:cNvGrpSpPr/>
            <p:nvPr/>
          </p:nvGrpSpPr>
          <p:grpSpPr>
            <a:xfrm>
              <a:off x="0" y="13208382"/>
              <a:ext cx="24384000" cy="507618"/>
              <a:chOff x="0" y="-19050"/>
              <a:chExt cx="4816593" cy="100270"/>
            </a:xfrm>
          </p:grpSpPr>
          <p:sp>
            <p:nvSpPr>
              <p:cNvPr id="293" name="Google Shape;293;p28"/>
              <p:cNvSpPr/>
              <p:nvPr/>
            </p:nvSpPr>
            <p:spPr>
              <a:xfrm>
                <a:off x="0" y="0"/>
                <a:ext cx="4816592" cy="81220"/>
              </a:xfrm>
              <a:custGeom>
                <a:rect b="b" l="l" r="r" t="t"/>
                <a:pathLst>
                  <a:path extrusionOk="0" h="81220" w="4816592">
                    <a:moveTo>
                      <a:pt x="0" y="0"/>
                    </a:moveTo>
                    <a:lnTo>
                      <a:pt x="4816592" y="0"/>
                    </a:lnTo>
                    <a:lnTo>
                      <a:pt x="4816592" y="81220"/>
                    </a:lnTo>
                    <a:lnTo>
                      <a:pt x="0" y="81220"/>
                    </a:lnTo>
                    <a:close/>
                  </a:path>
                </a:pathLst>
              </a:custGeom>
              <a:solidFill>
                <a:srgbClr val="6CE5E8"/>
              </a:solidFill>
              <a:ln>
                <a:noFill/>
              </a:ln>
            </p:spPr>
          </p:sp>
          <p:sp>
            <p:nvSpPr>
              <p:cNvPr id="294" name="Google Shape;294;p28"/>
              <p:cNvSpPr txBox="1"/>
              <p:nvPr/>
            </p:nvSpPr>
            <p:spPr>
              <a:xfrm>
                <a:off x="0" y="-19050"/>
                <a:ext cx="4816593" cy="100270"/>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12D82"/>
            </a:gs>
            <a:gs pos="50000">
              <a:srgbClr val="02519B"/>
            </a:gs>
            <a:gs pos="100000">
              <a:srgbClr val="6482C1"/>
            </a:gs>
          </a:gsLst>
          <a:lin ang="0" scaled="0"/>
        </a:gradFill>
      </p:bgPr>
    </p:bg>
    <p:spTree>
      <p:nvGrpSpPr>
        <p:cNvPr id="298" name="Shape 298"/>
        <p:cNvGrpSpPr/>
        <p:nvPr/>
      </p:nvGrpSpPr>
      <p:grpSpPr>
        <a:xfrm>
          <a:off x="0" y="0"/>
          <a:ext cx="0" cy="0"/>
          <a:chOff x="0" y="0"/>
          <a:chExt cx="0" cy="0"/>
        </a:xfrm>
      </p:grpSpPr>
      <p:grpSp>
        <p:nvGrpSpPr>
          <p:cNvPr id="299" name="Google Shape;299;p29"/>
          <p:cNvGrpSpPr/>
          <p:nvPr/>
        </p:nvGrpSpPr>
        <p:grpSpPr>
          <a:xfrm>
            <a:off x="774218" y="2213566"/>
            <a:ext cx="5097641" cy="7472652"/>
            <a:chOff x="0" y="-19050"/>
            <a:chExt cx="1342589" cy="1968106"/>
          </a:xfrm>
        </p:grpSpPr>
        <p:sp>
          <p:nvSpPr>
            <p:cNvPr id="300" name="Google Shape;300;p29"/>
            <p:cNvSpPr/>
            <p:nvPr/>
          </p:nvSpPr>
          <p:spPr>
            <a:xfrm>
              <a:off x="0" y="0"/>
              <a:ext cx="1342589" cy="1949056"/>
            </a:xfrm>
            <a:custGeom>
              <a:rect b="b" l="l" r="r" t="t"/>
              <a:pathLst>
                <a:path extrusionOk="0" h="1949056" w="1342589">
                  <a:moveTo>
                    <a:pt x="36449" y="0"/>
                  </a:moveTo>
                  <a:lnTo>
                    <a:pt x="1306139" y="0"/>
                  </a:lnTo>
                  <a:cubicBezTo>
                    <a:pt x="1315806" y="0"/>
                    <a:pt x="1325077" y="3840"/>
                    <a:pt x="1331913" y="10676"/>
                  </a:cubicBezTo>
                  <a:cubicBezTo>
                    <a:pt x="1338748" y="17511"/>
                    <a:pt x="1342589" y="26782"/>
                    <a:pt x="1342589" y="36449"/>
                  </a:cubicBezTo>
                  <a:lnTo>
                    <a:pt x="1342589" y="1912607"/>
                  </a:lnTo>
                  <a:cubicBezTo>
                    <a:pt x="1342589" y="1932737"/>
                    <a:pt x="1326270" y="1949056"/>
                    <a:pt x="1306139" y="1949056"/>
                  </a:cubicBezTo>
                  <a:lnTo>
                    <a:pt x="36449" y="1949056"/>
                  </a:lnTo>
                  <a:cubicBezTo>
                    <a:pt x="16319" y="1949056"/>
                    <a:pt x="0" y="1932737"/>
                    <a:pt x="0" y="1912607"/>
                  </a:cubicBezTo>
                  <a:lnTo>
                    <a:pt x="0" y="36449"/>
                  </a:lnTo>
                  <a:cubicBezTo>
                    <a:pt x="0" y="16319"/>
                    <a:pt x="16319" y="0"/>
                    <a:pt x="36449" y="0"/>
                  </a:cubicBezTo>
                  <a:close/>
                </a:path>
              </a:pathLst>
            </a:custGeom>
            <a:solidFill>
              <a:srgbClr val="F0F0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29"/>
            <p:cNvSpPr txBox="1"/>
            <p:nvPr/>
          </p:nvSpPr>
          <p:spPr>
            <a:xfrm>
              <a:off x="0" y="-19050"/>
              <a:ext cx="1342589" cy="196810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02" name="Google Shape;302;p29"/>
          <p:cNvGrpSpPr/>
          <p:nvPr/>
        </p:nvGrpSpPr>
        <p:grpSpPr>
          <a:xfrm>
            <a:off x="6109984" y="2213566"/>
            <a:ext cx="11512980" cy="7472652"/>
            <a:chOff x="0" y="-19050"/>
            <a:chExt cx="3032225" cy="1968106"/>
          </a:xfrm>
        </p:grpSpPr>
        <p:sp>
          <p:nvSpPr>
            <p:cNvPr id="303" name="Google Shape;303;p29"/>
            <p:cNvSpPr/>
            <p:nvPr/>
          </p:nvSpPr>
          <p:spPr>
            <a:xfrm>
              <a:off x="0" y="0"/>
              <a:ext cx="3032225" cy="1949056"/>
            </a:xfrm>
            <a:custGeom>
              <a:rect b="b" l="l" r="r" t="t"/>
              <a:pathLst>
                <a:path extrusionOk="0" h="1949056" w="3032225">
                  <a:moveTo>
                    <a:pt x="16139" y="0"/>
                  </a:moveTo>
                  <a:lnTo>
                    <a:pt x="3016086" y="0"/>
                  </a:lnTo>
                  <a:cubicBezTo>
                    <a:pt x="3020366" y="0"/>
                    <a:pt x="3024471" y="1700"/>
                    <a:pt x="3027498" y="4727"/>
                  </a:cubicBezTo>
                  <a:cubicBezTo>
                    <a:pt x="3030525" y="7754"/>
                    <a:pt x="3032225" y="11859"/>
                    <a:pt x="3032225" y="16139"/>
                  </a:cubicBezTo>
                  <a:lnTo>
                    <a:pt x="3032225" y="1932917"/>
                  </a:lnTo>
                  <a:cubicBezTo>
                    <a:pt x="3032225" y="1937197"/>
                    <a:pt x="3030525" y="1941302"/>
                    <a:pt x="3027498" y="1944329"/>
                  </a:cubicBezTo>
                  <a:cubicBezTo>
                    <a:pt x="3024471" y="1947356"/>
                    <a:pt x="3020366" y="1949056"/>
                    <a:pt x="3016086" y="1949056"/>
                  </a:cubicBezTo>
                  <a:lnTo>
                    <a:pt x="16139" y="1949056"/>
                  </a:lnTo>
                  <a:cubicBezTo>
                    <a:pt x="11859" y="1949056"/>
                    <a:pt x="7754" y="1947356"/>
                    <a:pt x="4727" y="1944329"/>
                  </a:cubicBezTo>
                  <a:cubicBezTo>
                    <a:pt x="1700" y="1941302"/>
                    <a:pt x="0" y="1937197"/>
                    <a:pt x="0" y="1932917"/>
                  </a:cubicBezTo>
                  <a:lnTo>
                    <a:pt x="0" y="16139"/>
                  </a:lnTo>
                  <a:cubicBezTo>
                    <a:pt x="0" y="11859"/>
                    <a:pt x="1700" y="7754"/>
                    <a:pt x="4727" y="4727"/>
                  </a:cubicBezTo>
                  <a:cubicBezTo>
                    <a:pt x="7754" y="1700"/>
                    <a:pt x="11859" y="0"/>
                    <a:pt x="16139" y="0"/>
                  </a:cubicBezTo>
                  <a:close/>
                </a:path>
              </a:pathLst>
            </a:custGeom>
            <a:solidFill>
              <a:srgbClr val="F0F0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29"/>
            <p:cNvSpPr txBox="1"/>
            <p:nvPr/>
          </p:nvSpPr>
          <p:spPr>
            <a:xfrm>
              <a:off x="0" y="-19050"/>
              <a:ext cx="3032225" cy="196810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05" name="Google Shape;305;p29"/>
          <p:cNvGrpSpPr/>
          <p:nvPr/>
        </p:nvGrpSpPr>
        <p:grpSpPr>
          <a:xfrm>
            <a:off x="1139005" y="2494284"/>
            <a:ext cx="4368067" cy="719567"/>
            <a:chOff x="0" y="-19050"/>
            <a:chExt cx="1150437" cy="189516"/>
          </a:xfrm>
        </p:grpSpPr>
        <p:sp>
          <p:nvSpPr>
            <p:cNvPr id="306" name="Google Shape;306;p29"/>
            <p:cNvSpPr/>
            <p:nvPr/>
          </p:nvSpPr>
          <p:spPr>
            <a:xfrm>
              <a:off x="0" y="0"/>
              <a:ext cx="1150437" cy="170466"/>
            </a:xfrm>
            <a:custGeom>
              <a:rect b="b" l="l" r="r" t="t"/>
              <a:pathLst>
                <a:path extrusionOk="0" h="170466" w="1150437">
                  <a:moveTo>
                    <a:pt x="31903" y="0"/>
                  </a:moveTo>
                  <a:lnTo>
                    <a:pt x="1118534" y="0"/>
                  </a:lnTo>
                  <a:cubicBezTo>
                    <a:pt x="1126995" y="0"/>
                    <a:pt x="1135110" y="3361"/>
                    <a:pt x="1141093" y="9344"/>
                  </a:cubicBezTo>
                  <a:cubicBezTo>
                    <a:pt x="1147076" y="15327"/>
                    <a:pt x="1150437" y="23442"/>
                    <a:pt x="1150437" y="31903"/>
                  </a:cubicBezTo>
                  <a:lnTo>
                    <a:pt x="1150437" y="138563"/>
                  </a:lnTo>
                  <a:cubicBezTo>
                    <a:pt x="1150437" y="147024"/>
                    <a:pt x="1147076" y="155139"/>
                    <a:pt x="1141093" y="161122"/>
                  </a:cubicBezTo>
                  <a:cubicBezTo>
                    <a:pt x="1135110" y="167104"/>
                    <a:pt x="1126995" y="170466"/>
                    <a:pt x="1118534" y="170466"/>
                  </a:cubicBezTo>
                  <a:lnTo>
                    <a:pt x="31903" y="170466"/>
                  </a:lnTo>
                  <a:cubicBezTo>
                    <a:pt x="23442" y="170466"/>
                    <a:pt x="15327" y="167104"/>
                    <a:pt x="9344" y="161122"/>
                  </a:cubicBezTo>
                  <a:cubicBezTo>
                    <a:pt x="3361" y="155139"/>
                    <a:pt x="0" y="147024"/>
                    <a:pt x="0" y="138563"/>
                  </a:cubicBezTo>
                  <a:lnTo>
                    <a:pt x="0" y="31903"/>
                  </a:lnTo>
                  <a:cubicBezTo>
                    <a:pt x="0" y="23442"/>
                    <a:pt x="3361" y="15327"/>
                    <a:pt x="9344" y="9344"/>
                  </a:cubicBezTo>
                  <a:cubicBezTo>
                    <a:pt x="15327" y="3361"/>
                    <a:pt x="23442" y="0"/>
                    <a:pt x="31903" y="0"/>
                  </a:cubicBezTo>
                  <a:close/>
                </a:path>
              </a:pathLst>
            </a:custGeom>
            <a:solidFill>
              <a:srgbClr val="000000">
                <a:alpha val="0"/>
              </a:srgbClr>
            </a:solidFill>
            <a:ln cap="sq" cmpd="sng" w="19050">
              <a:solidFill>
                <a:srgbClr val="0F1A38"/>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29"/>
            <p:cNvSpPr txBox="1"/>
            <p:nvPr/>
          </p:nvSpPr>
          <p:spPr>
            <a:xfrm>
              <a:off x="0" y="-19050"/>
              <a:ext cx="1150437" cy="18951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08" name="Google Shape;308;p29"/>
          <p:cNvGrpSpPr/>
          <p:nvPr/>
        </p:nvGrpSpPr>
        <p:grpSpPr>
          <a:xfrm>
            <a:off x="9682440" y="2494284"/>
            <a:ext cx="4368067" cy="719567"/>
            <a:chOff x="0" y="-19050"/>
            <a:chExt cx="1150437" cy="189516"/>
          </a:xfrm>
        </p:grpSpPr>
        <p:sp>
          <p:nvSpPr>
            <p:cNvPr id="309" name="Google Shape;309;p29"/>
            <p:cNvSpPr/>
            <p:nvPr/>
          </p:nvSpPr>
          <p:spPr>
            <a:xfrm>
              <a:off x="0" y="0"/>
              <a:ext cx="1150437" cy="170466"/>
            </a:xfrm>
            <a:custGeom>
              <a:rect b="b" l="l" r="r" t="t"/>
              <a:pathLst>
                <a:path extrusionOk="0" h="170466" w="1150437">
                  <a:moveTo>
                    <a:pt x="31903" y="0"/>
                  </a:moveTo>
                  <a:lnTo>
                    <a:pt x="1118534" y="0"/>
                  </a:lnTo>
                  <a:cubicBezTo>
                    <a:pt x="1126995" y="0"/>
                    <a:pt x="1135110" y="3361"/>
                    <a:pt x="1141093" y="9344"/>
                  </a:cubicBezTo>
                  <a:cubicBezTo>
                    <a:pt x="1147076" y="15327"/>
                    <a:pt x="1150437" y="23442"/>
                    <a:pt x="1150437" y="31903"/>
                  </a:cubicBezTo>
                  <a:lnTo>
                    <a:pt x="1150437" y="138563"/>
                  </a:lnTo>
                  <a:cubicBezTo>
                    <a:pt x="1150437" y="147024"/>
                    <a:pt x="1147076" y="155139"/>
                    <a:pt x="1141093" y="161122"/>
                  </a:cubicBezTo>
                  <a:cubicBezTo>
                    <a:pt x="1135110" y="167104"/>
                    <a:pt x="1126995" y="170466"/>
                    <a:pt x="1118534" y="170466"/>
                  </a:cubicBezTo>
                  <a:lnTo>
                    <a:pt x="31903" y="170466"/>
                  </a:lnTo>
                  <a:cubicBezTo>
                    <a:pt x="23442" y="170466"/>
                    <a:pt x="15327" y="167104"/>
                    <a:pt x="9344" y="161122"/>
                  </a:cubicBezTo>
                  <a:cubicBezTo>
                    <a:pt x="3361" y="155139"/>
                    <a:pt x="0" y="147024"/>
                    <a:pt x="0" y="138563"/>
                  </a:cubicBezTo>
                  <a:lnTo>
                    <a:pt x="0" y="31903"/>
                  </a:lnTo>
                  <a:cubicBezTo>
                    <a:pt x="0" y="23442"/>
                    <a:pt x="3361" y="15327"/>
                    <a:pt x="9344" y="9344"/>
                  </a:cubicBezTo>
                  <a:cubicBezTo>
                    <a:pt x="15327" y="3361"/>
                    <a:pt x="23442" y="0"/>
                    <a:pt x="31903" y="0"/>
                  </a:cubicBezTo>
                  <a:close/>
                </a:path>
              </a:pathLst>
            </a:custGeom>
            <a:solidFill>
              <a:srgbClr val="000000">
                <a:alpha val="0"/>
              </a:srgbClr>
            </a:solidFill>
            <a:ln cap="sq" cmpd="sng" w="19050">
              <a:solidFill>
                <a:srgbClr val="0F1A38"/>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29"/>
            <p:cNvSpPr txBox="1"/>
            <p:nvPr/>
          </p:nvSpPr>
          <p:spPr>
            <a:xfrm>
              <a:off x="0" y="-19050"/>
              <a:ext cx="1150437" cy="18951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11" name="Google Shape;311;p29"/>
          <p:cNvGrpSpPr/>
          <p:nvPr/>
        </p:nvGrpSpPr>
        <p:grpSpPr>
          <a:xfrm>
            <a:off x="1139005" y="7128683"/>
            <a:ext cx="4368067" cy="719567"/>
            <a:chOff x="0" y="-19050"/>
            <a:chExt cx="1150437" cy="189516"/>
          </a:xfrm>
        </p:grpSpPr>
        <p:sp>
          <p:nvSpPr>
            <p:cNvPr id="312" name="Google Shape;312;p29"/>
            <p:cNvSpPr/>
            <p:nvPr/>
          </p:nvSpPr>
          <p:spPr>
            <a:xfrm>
              <a:off x="0" y="0"/>
              <a:ext cx="1150437" cy="170466"/>
            </a:xfrm>
            <a:custGeom>
              <a:rect b="b" l="l" r="r" t="t"/>
              <a:pathLst>
                <a:path extrusionOk="0" h="170466" w="1150437">
                  <a:moveTo>
                    <a:pt x="31903" y="0"/>
                  </a:moveTo>
                  <a:lnTo>
                    <a:pt x="1118534" y="0"/>
                  </a:lnTo>
                  <a:cubicBezTo>
                    <a:pt x="1126995" y="0"/>
                    <a:pt x="1135110" y="3361"/>
                    <a:pt x="1141093" y="9344"/>
                  </a:cubicBezTo>
                  <a:cubicBezTo>
                    <a:pt x="1147076" y="15327"/>
                    <a:pt x="1150437" y="23442"/>
                    <a:pt x="1150437" y="31903"/>
                  </a:cubicBezTo>
                  <a:lnTo>
                    <a:pt x="1150437" y="138563"/>
                  </a:lnTo>
                  <a:cubicBezTo>
                    <a:pt x="1150437" y="147024"/>
                    <a:pt x="1147076" y="155139"/>
                    <a:pt x="1141093" y="161122"/>
                  </a:cubicBezTo>
                  <a:cubicBezTo>
                    <a:pt x="1135110" y="167104"/>
                    <a:pt x="1126995" y="170466"/>
                    <a:pt x="1118534" y="170466"/>
                  </a:cubicBezTo>
                  <a:lnTo>
                    <a:pt x="31903" y="170466"/>
                  </a:lnTo>
                  <a:cubicBezTo>
                    <a:pt x="23442" y="170466"/>
                    <a:pt x="15327" y="167104"/>
                    <a:pt x="9344" y="161122"/>
                  </a:cubicBezTo>
                  <a:cubicBezTo>
                    <a:pt x="3361" y="155139"/>
                    <a:pt x="0" y="147024"/>
                    <a:pt x="0" y="138563"/>
                  </a:cubicBezTo>
                  <a:lnTo>
                    <a:pt x="0" y="31903"/>
                  </a:lnTo>
                  <a:cubicBezTo>
                    <a:pt x="0" y="23442"/>
                    <a:pt x="3361" y="15327"/>
                    <a:pt x="9344" y="9344"/>
                  </a:cubicBezTo>
                  <a:cubicBezTo>
                    <a:pt x="15327" y="3361"/>
                    <a:pt x="23442" y="0"/>
                    <a:pt x="31903" y="0"/>
                  </a:cubicBezTo>
                  <a:close/>
                </a:path>
              </a:pathLst>
            </a:custGeom>
            <a:solidFill>
              <a:srgbClr val="000000">
                <a:alpha val="0"/>
              </a:srgbClr>
            </a:solidFill>
            <a:ln cap="sq" cmpd="sng" w="19050">
              <a:solidFill>
                <a:srgbClr val="0F1A38"/>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29"/>
            <p:cNvSpPr txBox="1"/>
            <p:nvPr/>
          </p:nvSpPr>
          <p:spPr>
            <a:xfrm>
              <a:off x="0" y="-19050"/>
              <a:ext cx="1150437" cy="18951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14" name="Google Shape;314;p29"/>
          <p:cNvGrpSpPr/>
          <p:nvPr/>
        </p:nvGrpSpPr>
        <p:grpSpPr>
          <a:xfrm>
            <a:off x="2037738" y="8097273"/>
            <a:ext cx="754204" cy="771881"/>
            <a:chOff x="0" y="-19050"/>
            <a:chExt cx="812800" cy="831850"/>
          </a:xfrm>
        </p:grpSpPr>
        <p:sp>
          <p:nvSpPr>
            <p:cNvPr id="315" name="Google Shape;315;p29"/>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012D8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29"/>
            <p:cNvSpPr txBox="1"/>
            <p:nvPr/>
          </p:nvSpPr>
          <p:spPr>
            <a:xfrm>
              <a:off x="0" y="-19050"/>
              <a:ext cx="812800" cy="831850"/>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17" name="Google Shape;317;p29"/>
          <p:cNvSpPr txBox="1"/>
          <p:nvPr/>
        </p:nvSpPr>
        <p:spPr>
          <a:xfrm>
            <a:off x="1232396" y="3604426"/>
            <a:ext cx="4181285" cy="503682"/>
          </a:xfrm>
          <a:prstGeom prst="rect">
            <a:avLst/>
          </a:prstGeom>
          <a:noFill/>
          <a:ln>
            <a:noFill/>
          </a:ln>
        </p:spPr>
        <p:txBody>
          <a:bodyPr anchorCtr="0" anchor="t" bIns="0" lIns="0" spcFirstLastPara="1" rIns="0" wrap="square" tIns="0">
            <a:spAutoFit/>
          </a:bodyPr>
          <a:lstStyle/>
          <a:p>
            <a:pPr indent="0" lvl="0" marL="0" marR="0" rtl="0" algn="ctr">
              <a:lnSpc>
                <a:spcPct val="122000"/>
              </a:lnSpc>
              <a:spcBef>
                <a:spcPts val="0"/>
              </a:spcBef>
              <a:spcAft>
                <a:spcPts val="0"/>
              </a:spcAft>
              <a:buNone/>
            </a:pPr>
            <a:r>
              <a:rPr b="0" i="0" lang="en-US" sz="1700" u="none" cap="none" strike="noStrike">
                <a:solidFill>
                  <a:srgbClr val="000000"/>
                </a:solidFill>
                <a:latin typeface="Arial"/>
                <a:ea typeface="Arial"/>
                <a:cs typeface="Arial"/>
                <a:sym typeface="Arial"/>
              </a:rPr>
              <a:t>This presentation template</a:t>
            </a:r>
            <a:endParaRPr/>
          </a:p>
          <a:p>
            <a:pPr indent="0" lvl="0" marL="0" marR="0" rtl="0" algn="ctr">
              <a:lnSpc>
                <a:spcPct val="122000"/>
              </a:lnSpc>
              <a:spcBef>
                <a:spcPts val="0"/>
              </a:spcBef>
              <a:spcAft>
                <a:spcPts val="0"/>
              </a:spcAft>
              <a:buNone/>
            </a:pPr>
            <a:r>
              <a:rPr b="0" i="0" lang="en-US" sz="1700" u="none" cap="none" strike="noStrike">
                <a:solidFill>
                  <a:srgbClr val="000000"/>
                </a:solidFill>
                <a:latin typeface="Arial"/>
                <a:ea typeface="Arial"/>
                <a:cs typeface="Arial"/>
                <a:sym typeface="Arial"/>
              </a:rPr>
              <a:t>uses the following free fonts:</a:t>
            </a:r>
            <a:endParaRPr/>
          </a:p>
        </p:txBody>
      </p:sp>
      <p:sp>
        <p:nvSpPr>
          <p:cNvPr id="318" name="Google Shape;318;p29"/>
          <p:cNvSpPr txBox="1"/>
          <p:nvPr/>
        </p:nvSpPr>
        <p:spPr>
          <a:xfrm>
            <a:off x="1139005" y="6398399"/>
            <a:ext cx="4368067" cy="249682"/>
          </a:xfrm>
          <a:prstGeom prst="rect">
            <a:avLst/>
          </a:prstGeom>
          <a:noFill/>
          <a:ln>
            <a:noFill/>
          </a:ln>
        </p:spPr>
        <p:txBody>
          <a:bodyPr anchorCtr="0" anchor="t" bIns="0" lIns="0" spcFirstLastPara="1" rIns="0" wrap="square" tIns="0">
            <a:spAutoFit/>
          </a:bodyPr>
          <a:lstStyle/>
          <a:p>
            <a:pPr indent="0" lvl="0" marL="0" marR="0" rtl="0" algn="ctr">
              <a:lnSpc>
                <a:spcPct val="122000"/>
              </a:lnSpc>
              <a:spcBef>
                <a:spcPts val="0"/>
              </a:spcBef>
              <a:spcAft>
                <a:spcPts val="0"/>
              </a:spcAft>
              <a:buNone/>
            </a:pPr>
            <a:r>
              <a:rPr b="0" i="0" lang="en-US" sz="1700" u="none" cap="none" strike="noStrike">
                <a:solidFill>
                  <a:srgbClr val="000000"/>
                </a:solidFill>
                <a:latin typeface="Arial"/>
                <a:ea typeface="Arial"/>
                <a:cs typeface="Arial"/>
                <a:sym typeface="Arial"/>
              </a:rPr>
              <a:t>You can find these fonts online too.</a:t>
            </a:r>
            <a:endParaRPr/>
          </a:p>
        </p:txBody>
      </p:sp>
      <p:sp>
        <p:nvSpPr>
          <p:cNvPr id="319" name="Google Shape;319;p29"/>
          <p:cNvSpPr txBox="1"/>
          <p:nvPr/>
        </p:nvSpPr>
        <p:spPr>
          <a:xfrm>
            <a:off x="1747770" y="4379011"/>
            <a:ext cx="3150600" cy="2336400"/>
          </a:xfrm>
          <a:prstGeom prst="rect">
            <a:avLst/>
          </a:prstGeom>
          <a:noFill/>
          <a:ln>
            <a:noFill/>
          </a:ln>
        </p:spPr>
        <p:txBody>
          <a:bodyPr anchorCtr="0" anchor="t" bIns="0" lIns="0" spcFirstLastPara="1" rIns="0" wrap="square" tIns="0">
            <a:spAutoFit/>
          </a:bodyPr>
          <a:lstStyle/>
          <a:p>
            <a:pPr indent="0" lvl="0" marL="0" marR="0" rtl="0" algn="ctr">
              <a:lnSpc>
                <a:spcPct val="150033"/>
              </a:lnSpc>
              <a:spcBef>
                <a:spcPts val="0"/>
              </a:spcBef>
              <a:spcAft>
                <a:spcPts val="0"/>
              </a:spcAft>
              <a:buNone/>
            </a:pPr>
            <a:r>
              <a:rPr b="0" i="0" lang="en-US" sz="1497" u="none" cap="none" strike="noStrike">
                <a:solidFill>
                  <a:srgbClr val="000000"/>
                </a:solidFill>
                <a:latin typeface="Arial"/>
                <a:ea typeface="Arial"/>
                <a:cs typeface="Arial"/>
                <a:sym typeface="Arial"/>
              </a:rPr>
              <a:t>TITLES:</a:t>
            </a:r>
            <a:endParaRPr/>
          </a:p>
          <a:p>
            <a:pPr indent="0" lvl="0" marL="0" marR="0" rtl="0" algn="ctr">
              <a:lnSpc>
                <a:spcPct val="150000"/>
              </a:lnSpc>
              <a:spcBef>
                <a:spcPts val="0"/>
              </a:spcBef>
              <a:spcAft>
                <a:spcPts val="0"/>
              </a:spcAft>
              <a:buNone/>
            </a:pPr>
            <a:r>
              <a:rPr b="0" i="0" lang="en-US" sz="2110" u="none" cap="none" strike="noStrike">
                <a:solidFill>
                  <a:srgbClr val="000000"/>
                </a:solidFill>
                <a:latin typeface="Arial"/>
                <a:ea typeface="Arial"/>
                <a:cs typeface="Arial"/>
                <a:sym typeface="Arial"/>
              </a:rPr>
              <a:t>KHAND</a:t>
            </a:r>
            <a:endParaRPr b="0" i="0" sz="2110" u="none" cap="none" strike="noStrike">
              <a:solidFill>
                <a:srgbClr val="000000"/>
              </a:solidFill>
              <a:latin typeface="Arial"/>
              <a:ea typeface="Arial"/>
              <a:cs typeface="Arial"/>
              <a:sym typeface="Arial"/>
            </a:endParaRPr>
          </a:p>
          <a:p>
            <a:pPr indent="0" lvl="0" marL="0" marR="0" rtl="0" algn="ctr">
              <a:lnSpc>
                <a:spcPct val="150033"/>
              </a:lnSpc>
              <a:spcBef>
                <a:spcPts val="0"/>
              </a:spcBef>
              <a:spcAft>
                <a:spcPts val="0"/>
              </a:spcAft>
              <a:buNone/>
            </a:pPr>
            <a:r>
              <a:t/>
            </a:r>
            <a:endParaRPr sz="1497"/>
          </a:p>
          <a:p>
            <a:pPr indent="0" lvl="0" marL="0" marR="0" rtl="0" algn="ctr">
              <a:lnSpc>
                <a:spcPct val="150033"/>
              </a:lnSpc>
              <a:spcBef>
                <a:spcPts val="0"/>
              </a:spcBef>
              <a:spcAft>
                <a:spcPts val="0"/>
              </a:spcAft>
              <a:buNone/>
            </a:pPr>
            <a:r>
              <a:rPr b="0" i="0" lang="en-US" sz="1497" u="none" cap="none" strike="noStrike">
                <a:solidFill>
                  <a:srgbClr val="000000"/>
                </a:solidFill>
                <a:latin typeface="Arial"/>
                <a:ea typeface="Arial"/>
                <a:cs typeface="Arial"/>
                <a:sym typeface="Arial"/>
              </a:rPr>
              <a:t>HEADERS:</a:t>
            </a:r>
            <a:endParaRPr/>
          </a:p>
          <a:p>
            <a:pPr indent="0" lvl="0" marL="0" marR="0" rtl="0" algn="ctr">
              <a:lnSpc>
                <a:spcPct val="150000"/>
              </a:lnSpc>
              <a:spcBef>
                <a:spcPts val="0"/>
              </a:spcBef>
              <a:spcAft>
                <a:spcPts val="0"/>
              </a:spcAft>
              <a:buNone/>
            </a:pPr>
            <a:r>
              <a:rPr b="0" i="0" lang="en-US" sz="2110" u="none" cap="none" strike="noStrike">
                <a:solidFill>
                  <a:srgbClr val="000000"/>
                </a:solidFill>
                <a:latin typeface="Arial"/>
                <a:ea typeface="Arial"/>
                <a:cs typeface="Arial"/>
                <a:sym typeface="Arial"/>
              </a:rPr>
              <a:t>DM SANS</a:t>
            </a:r>
            <a:endParaRPr/>
          </a:p>
          <a:p>
            <a:pPr indent="0" lvl="0" marL="0" marR="0" rtl="0" algn="ctr">
              <a:lnSpc>
                <a:spcPct val="106445"/>
              </a:lnSpc>
              <a:spcBef>
                <a:spcPts val="0"/>
              </a:spcBef>
              <a:spcAft>
                <a:spcPts val="0"/>
              </a:spcAft>
              <a:buNone/>
            </a:pPr>
            <a:r>
              <a:t/>
            </a:r>
            <a:endParaRPr b="0" i="0" sz="2110" u="none" cap="none" strike="noStrike">
              <a:solidFill>
                <a:srgbClr val="000000"/>
              </a:solidFill>
              <a:latin typeface="Arial"/>
              <a:ea typeface="Arial"/>
              <a:cs typeface="Arial"/>
              <a:sym typeface="Arial"/>
            </a:endParaRPr>
          </a:p>
        </p:txBody>
      </p:sp>
      <p:sp>
        <p:nvSpPr>
          <p:cNvPr id="320" name="Google Shape;320;p29"/>
          <p:cNvSpPr txBox="1"/>
          <p:nvPr/>
        </p:nvSpPr>
        <p:spPr>
          <a:xfrm>
            <a:off x="1804153" y="8992602"/>
            <a:ext cx="1221374" cy="180467"/>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0" i="0" lang="en-US" sz="1300" u="none" cap="none" strike="noStrike">
                <a:solidFill>
                  <a:srgbClr val="000000"/>
                </a:solidFill>
                <a:latin typeface="Arial"/>
                <a:ea typeface="Arial"/>
                <a:cs typeface="Arial"/>
                <a:sym typeface="Arial"/>
              </a:rPr>
              <a:t>#012D82</a:t>
            </a:r>
            <a:endParaRPr/>
          </a:p>
        </p:txBody>
      </p:sp>
      <p:sp>
        <p:nvSpPr>
          <p:cNvPr id="321" name="Google Shape;321;p29"/>
          <p:cNvSpPr txBox="1"/>
          <p:nvPr/>
        </p:nvSpPr>
        <p:spPr>
          <a:xfrm>
            <a:off x="4210005" y="1446041"/>
            <a:ext cx="9867990" cy="324612"/>
          </a:xfrm>
          <a:prstGeom prst="rect">
            <a:avLst/>
          </a:prstGeom>
          <a:noFill/>
          <a:ln>
            <a:noFill/>
          </a:ln>
        </p:spPr>
        <p:txBody>
          <a:bodyPr anchorCtr="0" anchor="t" bIns="0" lIns="0" spcFirstLastPara="1" rIns="0" wrap="square" tIns="0">
            <a:spAutoFit/>
          </a:bodyPr>
          <a:lstStyle/>
          <a:p>
            <a:pPr indent="0" lvl="1" marL="0" marR="0" rtl="0" algn="ctr">
              <a:lnSpc>
                <a:spcPct val="122010"/>
              </a:lnSpc>
              <a:spcBef>
                <a:spcPts val="0"/>
              </a:spcBef>
              <a:spcAft>
                <a:spcPts val="0"/>
              </a:spcAft>
              <a:buNone/>
            </a:pPr>
            <a:r>
              <a:rPr b="0" i="0" lang="en-US" sz="2199" u="none" cap="none" strike="noStrike">
                <a:solidFill>
                  <a:srgbClr val="FFFFFF"/>
                </a:solidFill>
                <a:latin typeface="Arial"/>
                <a:ea typeface="Arial"/>
                <a:cs typeface="Arial"/>
                <a:sym typeface="Arial"/>
              </a:rPr>
              <a:t>Use these design resources in your Canva Presentation.</a:t>
            </a:r>
            <a:endParaRPr/>
          </a:p>
        </p:txBody>
      </p:sp>
      <p:sp>
        <p:nvSpPr>
          <p:cNvPr id="322" name="Google Shape;322;p29"/>
          <p:cNvSpPr txBox="1"/>
          <p:nvPr/>
        </p:nvSpPr>
        <p:spPr>
          <a:xfrm>
            <a:off x="11706206" y="9915836"/>
            <a:ext cx="5916757" cy="167020"/>
          </a:xfrm>
          <a:prstGeom prst="rect">
            <a:avLst/>
          </a:prstGeom>
          <a:noFill/>
          <a:ln>
            <a:noFill/>
          </a:ln>
        </p:spPr>
        <p:txBody>
          <a:bodyPr anchorCtr="0" anchor="t" bIns="0" lIns="0" spcFirstLastPara="1" rIns="0" wrap="square" tIns="0">
            <a:spAutoFit/>
          </a:bodyPr>
          <a:lstStyle/>
          <a:p>
            <a:pPr indent="0" lvl="1" marL="0" marR="0" rtl="0" algn="r">
              <a:lnSpc>
                <a:spcPct val="122018"/>
              </a:lnSpc>
              <a:spcBef>
                <a:spcPts val="0"/>
              </a:spcBef>
              <a:spcAft>
                <a:spcPts val="0"/>
              </a:spcAft>
              <a:buNone/>
            </a:pPr>
            <a:r>
              <a:rPr b="0" i="0" lang="en-US" sz="1199" u="none" cap="none" strike="noStrike">
                <a:solidFill>
                  <a:srgbClr val="56091F"/>
                </a:solidFill>
                <a:latin typeface="Arial"/>
                <a:ea typeface="Arial"/>
                <a:cs typeface="Arial"/>
                <a:sym typeface="Arial"/>
              </a:rPr>
              <a:t>DON'T FORGET TO DELETE THIS PAGE BEFORE PRESENTING. </a:t>
            </a:r>
            <a:endParaRPr/>
          </a:p>
        </p:txBody>
      </p:sp>
      <p:sp>
        <p:nvSpPr>
          <p:cNvPr id="323" name="Google Shape;323;p29"/>
          <p:cNvSpPr txBox="1"/>
          <p:nvPr/>
        </p:nvSpPr>
        <p:spPr>
          <a:xfrm>
            <a:off x="5469973" y="543899"/>
            <a:ext cx="7348055" cy="773593"/>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5706" u="none" cap="none" strike="noStrike">
                <a:solidFill>
                  <a:srgbClr val="FFFFFF"/>
                </a:solidFill>
                <a:latin typeface="Arial"/>
                <a:ea typeface="Arial"/>
                <a:cs typeface="Arial"/>
                <a:sym typeface="Arial"/>
              </a:rPr>
              <a:t>RESOURCE PAGE</a:t>
            </a:r>
            <a:endParaRPr/>
          </a:p>
        </p:txBody>
      </p:sp>
      <p:sp>
        <p:nvSpPr>
          <p:cNvPr id="324" name="Google Shape;324;p29"/>
          <p:cNvSpPr txBox="1"/>
          <p:nvPr/>
        </p:nvSpPr>
        <p:spPr>
          <a:xfrm>
            <a:off x="1747770" y="2693383"/>
            <a:ext cx="3150536" cy="384175"/>
          </a:xfrm>
          <a:prstGeom prst="rect">
            <a:avLst/>
          </a:prstGeom>
          <a:noFill/>
          <a:ln>
            <a:noFill/>
          </a:ln>
        </p:spPr>
        <p:txBody>
          <a:bodyPr anchorCtr="0" anchor="t" bIns="0" lIns="0" spcFirstLastPara="1" rIns="0" wrap="square" tIns="0">
            <a:spAutoFit/>
          </a:bodyPr>
          <a:lstStyle/>
          <a:p>
            <a:pPr indent="0" lvl="0" marL="0" marR="0" rtl="0" algn="ctr">
              <a:lnSpc>
                <a:spcPct val="122008"/>
              </a:lnSpc>
              <a:spcBef>
                <a:spcPts val="0"/>
              </a:spcBef>
              <a:spcAft>
                <a:spcPts val="0"/>
              </a:spcAft>
              <a:buNone/>
            </a:pPr>
            <a:r>
              <a:rPr b="0" i="0" lang="en-US" sz="2499" u="none" cap="none" strike="noStrike">
                <a:solidFill>
                  <a:srgbClr val="0F1A38"/>
                </a:solidFill>
                <a:latin typeface="Arial"/>
                <a:ea typeface="Arial"/>
                <a:cs typeface="Arial"/>
                <a:sym typeface="Arial"/>
              </a:rPr>
              <a:t>Fonts</a:t>
            </a:r>
            <a:endParaRPr/>
          </a:p>
        </p:txBody>
      </p:sp>
      <p:sp>
        <p:nvSpPr>
          <p:cNvPr id="325" name="Google Shape;325;p29"/>
          <p:cNvSpPr txBox="1"/>
          <p:nvPr/>
        </p:nvSpPr>
        <p:spPr>
          <a:xfrm>
            <a:off x="10291206" y="2693383"/>
            <a:ext cx="3150536" cy="384175"/>
          </a:xfrm>
          <a:prstGeom prst="rect">
            <a:avLst/>
          </a:prstGeom>
          <a:noFill/>
          <a:ln>
            <a:noFill/>
          </a:ln>
        </p:spPr>
        <p:txBody>
          <a:bodyPr anchorCtr="0" anchor="t" bIns="0" lIns="0" spcFirstLastPara="1" rIns="0" wrap="square" tIns="0">
            <a:spAutoFit/>
          </a:bodyPr>
          <a:lstStyle/>
          <a:p>
            <a:pPr indent="0" lvl="0" marL="0" marR="0" rtl="0" algn="ctr">
              <a:lnSpc>
                <a:spcPct val="122008"/>
              </a:lnSpc>
              <a:spcBef>
                <a:spcPts val="0"/>
              </a:spcBef>
              <a:spcAft>
                <a:spcPts val="0"/>
              </a:spcAft>
              <a:buNone/>
            </a:pPr>
            <a:r>
              <a:rPr b="0" i="0" lang="en-US" sz="2499" u="none" cap="none" strike="noStrike">
                <a:solidFill>
                  <a:srgbClr val="0F1A38"/>
                </a:solidFill>
                <a:latin typeface="Arial"/>
                <a:ea typeface="Arial"/>
                <a:cs typeface="Arial"/>
                <a:sym typeface="Arial"/>
              </a:rPr>
              <a:t>Design Elements</a:t>
            </a:r>
            <a:endParaRPr/>
          </a:p>
        </p:txBody>
      </p:sp>
      <p:sp>
        <p:nvSpPr>
          <p:cNvPr id="326" name="Google Shape;326;p29"/>
          <p:cNvSpPr txBox="1"/>
          <p:nvPr/>
        </p:nvSpPr>
        <p:spPr>
          <a:xfrm>
            <a:off x="1747770" y="7296522"/>
            <a:ext cx="3150536" cy="384175"/>
          </a:xfrm>
          <a:prstGeom prst="rect">
            <a:avLst/>
          </a:prstGeom>
          <a:noFill/>
          <a:ln>
            <a:noFill/>
          </a:ln>
        </p:spPr>
        <p:txBody>
          <a:bodyPr anchorCtr="0" anchor="t" bIns="0" lIns="0" spcFirstLastPara="1" rIns="0" wrap="square" tIns="0">
            <a:spAutoFit/>
          </a:bodyPr>
          <a:lstStyle/>
          <a:p>
            <a:pPr indent="0" lvl="0" marL="0" marR="0" rtl="0" algn="ctr">
              <a:lnSpc>
                <a:spcPct val="122008"/>
              </a:lnSpc>
              <a:spcBef>
                <a:spcPts val="0"/>
              </a:spcBef>
              <a:spcAft>
                <a:spcPts val="0"/>
              </a:spcAft>
              <a:buNone/>
            </a:pPr>
            <a:r>
              <a:rPr b="0" i="0" lang="en-US" sz="2499" u="none" cap="none" strike="noStrike">
                <a:solidFill>
                  <a:srgbClr val="0F1A38"/>
                </a:solidFill>
                <a:latin typeface="Arial"/>
                <a:ea typeface="Arial"/>
                <a:cs typeface="Arial"/>
                <a:sym typeface="Arial"/>
              </a:rPr>
              <a:t>Colors</a:t>
            </a:r>
            <a:endParaRPr/>
          </a:p>
        </p:txBody>
      </p:sp>
      <p:grpSp>
        <p:nvGrpSpPr>
          <p:cNvPr id="327" name="Google Shape;327;p29"/>
          <p:cNvGrpSpPr/>
          <p:nvPr/>
        </p:nvGrpSpPr>
        <p:grpSpPr>
          <a:xfrm>
            <a:off x="2972917" y="8097273"/>
            <a:ext cx="754204" cy="771881"/>
            <a:chOff x="0" y="-19050"/>
            <a:chExt cx="812800" cy="831850"/>
          </a:xfrm>
        </p:grpSpPr>
        <p:sp>
          <p:nvSpPr>
            <p:cNvPr id="328" name="Google Shape;328;p29"/>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0251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29"/>
            <p:cNvSpPr txBox="1"/>
            <p:nvPr/>
          </p:nvSpPr>
          <p:spPr>
            <a:xfrm>
              <a:off x="0" y="-19050"/>
              <a:ext cx="812800" cy="831850"/>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30" name="Google Shape;330;p29"/>
          <p:cNvSpPr txBox="1"/>
          <p:nvPr/>
        </p:nvSpPr>
        <p:spPr>
          <a:xfrm>
            <a:off x="2739332" y="9002127"/>
            <a:ext cx="1221374" cy="180467"/>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0" i="0" lang="en-US" sz="1300" u="none" cap="none" strike="noStrike">
                <a:solidFill>
                  <a:srgbClr val="000000"/>
                </a:solidFill>
                <a:latin typeface="Arial"/>
                <a:ea typeface="Arial"/>
                <a:cs typeface="Arial"/>
                <a:sym typeface="Arial"/>
              </a:rPr>
              <a:t>#02519B</a:t>
            </a:r>
            <a:endParaRPr/>
          </a:p>
        </p:txBody>
      </p:sp>
      <p:grpSp>
        <p:nvGrpSpPr>
          <p:cNvPr id="331" name="Google Shape;331;p29"/>
          <p:cNvGrpSpPr/>
          <p:nvPr/>
        </p:nvGrpSpPr>
        <p:grpSpPr>
          <a:xfrm>
            <a:off x="6865491" y="4147301"/>
            <a:ext cx="10001965" cy="4580579"/>
            <a:chOff x="0" y="0"/>
            <a:chExt cx="13335954" cy="6107439"/>
          </a:xfrm>
        </p:grpSpPr>
        <p:sp>
          <p:nvSpPr>
            <p:cNvPr id="332" name="Google Shape;332;p29"/>
            <p:cNvSpPr/>
            <p:nvPr/>
          </p:nvSpPr>
          <p:spPr>
            <a:xfrm>
              <a:off x="10881529" y="1776120"/>
              <a:ext cx="937691" cy="806414"/>
            </a:xfrm>
            <a:custGeom>
              <a:rect b="b" l="l" r="r" t="t"/>
              <a:pathLst>
                <a:path extrusionOk="0" h="806414" w="937691">
                  <a:moveTo>
                    <a:pt x="0" y="0"/>
                  </a:moveTo>
                  <a:lnTo>
                    <a:pt x="937691" y="0"/>
                  </a:lnTo>
                  <a:lnTo>
                    <a:pt x="937691" y="806414"/>
                  </a:lnTo>
                  <a:lnTo>
                    <a:pt x="0" y="806414"/>
                  </a:lnTo>
                  <a:lnTo>
                    <a:pt x="0" y="0"/>
                  </a:lnTo>
                  <a:close/>
                </a:path>
              </a:pathLst>
            </a:custGeom>
            <a:blipFill rotWithShape="1">
              <a:blip r:embed="rId3">
                <a:alphaModFix/>
              </a:blip>
              <a:stretch>
                <a:fillRect b="0" l="0" r="0" t="0"/>
              </a:stretch>
            </a:blipFill>
            <a:ln>
              <a:noFill/>
            </a:ln>
          </p:spPr>
        </p:sp>
        <p:sp>
          <p:nvSpPr>
            <p:cNvPr id="333" name="Google Shape;333;p29"/>
            <p:cNvSpPr/>
            <p:nvPr/>
          </p:nvSpPr>
          <p:spPr>
            <a:xfrm>
              <a:off x="12596063" y="3334454"/>
              <a:ext cx="666455" cy="920981"/>
            </a:xfrm>
            <a:custGeom>
              <a:rect b="b" l="l" r="r" t="t"/>
              <a:pathLst>
                <a:path extrusionOk="0" h="920981" w="666455">
                  <a:moveTo>
                    <a:pt x="0" y="0"/>
                  </a:moveTo>
                  <a:lnTo>
                    <a:pt x="666455" y="0"/>
                  </a:lnTo>
                  <a:lnTo>
                    <a:pt x="666455" y="920980"/>
                  </a:lnTo>
                  <a:lnTo>
                    <a:pt x="0" y="920980"/>
                  </a:lnTo>
                  <a:lnTo>
                    <a:pt x="0" y="0"/>
                  </a:lnTo>
                  <a:close/>
                </a:path>
              </a:pathLst>
            </a:custGeom>
            <a:blipFill rotWithShape="1">
              <a:blip r:embed="rId4">
                <a:alphaModFix/>
              </a:blip>
              <a:stretch>
                <a:fillRect b="0" l="0" r="0" t="0"/>
              </a:stretch>
            </a:blipFill>
            <a:ln>
              <a:noFill/>
            </a:ln>
          </p:spPr>
        </p:sp>
        <p:sp>
          <p:nvSpPr>
            <p:cNvPr id="334" name="Google Shape;334;p29"/>
            <p:cNvSpPr/>
            <p:nvPr/>
          </p:nvSpPr>
          <p:spPr>
            <a:xfrm>
              <a:off x="11076270" y="3432575"/>
              <a:ext cx="549072" cy="822860"/>
            </a:xfrm>
            <a:custGeom>
              <a:rect b="b" l="l" r="r" t="t"/>
              <a:pathLst>
                <a:path extrusionOk="0" h="822860" w="549072">
                  <a:moveTo>
                    <a:pt x="0" y="0"/>
                  </a:moveTo>
                  <a:lnTo>
                    <a:pt x="549072" y="0"/>
                  </a:lnTo>
                  <a:lnTo>
                    <a:pt x="549072" y="822859"/>
                  </a:lnTo>
                  <a:lnTo>
                    <a:pt x="0" y="822859"/>
                  </a:lnTo>
                  <a:lnTo>
                    <a:pt x="0" y="0"/>
                  </a:lnTo>
                  <a:close/>
                </a:path>
              </a:pathLst>
            </a:custGeom>
            <a:blipFill rotWithShape="1">
              <a:blip r:embed="rId5">
                <a:alphaModFix/>
              </a:blip>
              <a:stretch>
                <a:fillRect b="0" l="0" r="0" t="0"/>
              </a:stretch>
            </a:blipFill>
            <a:ln>
              <a:noFill/>
            </a:ln>
          </p:spPr>
        </p:sp>
        <p:sp>
          <p:nvSpPr>
            <p:cNvPr id="335" name="Google Shape;335;p29"/>
            <p:cNvSpPr/>
            <p:nvPr/>
          </p:nvSpPr>
          <p:spPr>
            <a:xfrm>
              <a:off x="12425345" y="5085049"/>
              <a:ext cx="910609" cy="822860"/>
            </a:xfrm>
            <a:custGeom>
              <a:rect b="b" l="l" r="r" t="t"/>
              <a:pathLst>
                <a:path extrusionOk="0" h="822860" w="910609">
                  <a:moveTo>
                    <a:pt x="0" y="0"/>
                  </a:moveTo>
                  <a:lnTo>
                    <a:pt x="910609" y="0"/>
                  </a:lnTo>
                  <a:lnTo>
                    <a:pt x="910609" y="822859"/>
                  </a:lnTo>
                  <a:lnTo>
                    <a:pt x="0" y="822859"/>
                  </a:lnTo>
                  <a:lnTo>
                    <a:pt x="0" y="0"/>
                  </a:lnTo>
                  <a:close/>
                </a:path>
              </a:pathLst>
            </a:custGeom>
            <a:blipFill rotWithShape="1">
              <a:blip r:embed="rId6">
                <a:alphaModFix/>
              </a:blip>
              <a:stretch>
                <a:fillRect b="0" l="0" r="0" t="0"/>
              </a:stretch>
            </a:blipFill>
            <a:ln>
              <a:noFill/>
            </a:ln>
          </p:spPr>
        </p:sp>
        <p:sp>
          <p:nvSpPr>
            <p:cNvPr id="336" name="Google Shape;336;p29"/>
            <p:cNvSpPr/>
            <p:nvPr/>
          </p:nvSpPr>
          <p:spPr>
            <a:xfrm>
              <a:off x="12425345" y="49061"/>
              <a:ext cx="822860" cy="822860"/>
            </a:xfrm>
            <a:custGeom>
              <a:rect b="b" l="l" r="r" t="t"/>
              <a:pathLst>
                <a:path extrusionOk="0" h="822860" w="822860">
                  <a:moveTo>
                    <a:pt x="0" y="0"/>
                  </a:moveTo>
                  <a:lnTo>
                    <a:pt x="822859" y="0"/>
                  </a:lnTo>
                  <a:lnTo>
                    <a:pt x="822859" y="822859"/>
                  </a:lnTo>
                  <a:lnTo>
                    <a:pt x="0" y="822859"/>
                  </a:lnTo>
                  <a:lnTo>
                    <a:pt x="0" y="0"/>
                  </a:lnTo>
                  <a:close/>
                </a:path>
              </a:pathLst>
            </a:custGeom>
            <a:blipFill rotWithShape="1">
              <a:blip r:embed="rId7">
                <a:alphaModFix/>
              </a:blip>
              <a:stretch>
                <a:fillRect b="0" l="0" r="0" t="0"/>
              </a:stretch>
            </a:blipFill>
            <a:ln>
              <a:noFill/>
            </a:ln>
          </p:spPr>
        </p:sp>
        <p:sp>
          <p:nvSpPr>
            <p:cNvPr id="337" name="Google Shape;337;p29"/>
            <p:cNvSpPr/>
            <p:nvPr/>
          </p:nvSpPr>
          <p:spPr>
            <a:xfrm>
              <a:off x="10777241" y="57283"/>
              <a:ext cx="1125787" cy="691847"/>
            </a:xfrm>
            <a:custGeom>
              <a:rect b="b" l="l" r="r" t="t"/>
              <a:pathLst>
                <a:path extrusionOk="0" h="691847" w="1125787">
                  <a:moveTo>
                    <a:pt x="0" y="0"/>
                  </a:moveTo>
                  <a:lnTo>
                    <a:pt x="1125787" y="0"/>
                  </a:lnTo>
                  <a:lnTo>
                    <a:pt x="1125787" y="691848"/>
                  </a:lnTo>
                  <a:lnTo>
                    <a:pt x="0" y="691848"/>
                  </a:lnTo>
                  <a:lnTo>
                    <a:pt x="0" y="0"/>
                  </a:lnTo>
                  <a:close/>
                </a:path>
              </a:pathLst>
            </a:custGeom>
            <a:blipFill rotWithShape="1">
              <a:blip r:embed="rId8">
                <a:alphaModFix/>
              </a:blip>
              <a:stretch>
                <a:fillRect b="0" l="0" r="0" t="0"/>
              </a:stretch>
            </a:blipFill>
            <a:ln>
              <a:noFill/>
            </a:ln>
          </p:spPr>
        </p:sp>
        <p:sp>
          <p:nvSpPr>
            <p:cNvPr id="338" name="Google Shape;338;p29"/>
            <p:cNvSpPr/>
            <p:nvPr/>
          </p:nvSpPr>
          <p:spPr>
            <a:xfrm>
              <a:off x="12341537" y="1776120"/>
              <a:ext cx="920981" cy="920981"/>
            </a:xfrm>
            <a:custGeom>
              <a:rect b="b" l="l" r="r" t="t"/>
              <a:pathLst>
                <a:path extrusionOk="0" h="920981" w="920981">
                  <a:moveTo>
                    <a:pt x="0" y="0"/>
                  </a:moveTo>
                  <a:lnTo>
                    <a:pt x="920981" y="0"/>
                  </a:lnTo>
                  <a:lnTo>
                    <a:pt x="920981" y="920980"/>
                  </a:lnTo>
                  <a:lnTo>
                    <a:pt x="0" y="920980"/>
                  </a:lnTo>
                  <a:lnTo>
                    <a:pt x="0" y="0"/>
                  </a:lnTo>
                  <a:close/>
                </a:path>
              </a:pathLst>
            </a:custGeom>
            <a:blipFill rotWithShape="1">
              <a:blip r:embed="rId9">
                <a:alphaModFix/>
              </a:blip>
              <a:stretch>
                <a:fillRect b="0" l="0" r="0" t="0"/>
              </a:stretch>
            </a:blipFill>
            <a:ln>
              <a:noFill/>
            </a:ln>
          </p:spPr>
        </p:sp>
        <p:sp>
          <p:nvSpPr>
            <p:cNvPr id="339" name="Google Shape;339;p29"/>
            <p:cNvSpPr/>
            <p:nvPr/>
          </p:nvSpPr>
          <p:spPr>
            <a:xfrm>
              <a:off x="10984004" y="5105475"/>
              <a:ext cx="641337" cy="920981"/>
            </a:xfrm>
            <a:custGeom>
              <a:rect b="b" l="l" r="r" t="t"/>
              <a:pathLst>
                <a:path extrusionOk="0" h="920981" w="641337">
                  <a:moveTo>
                    <a:pt x="0" y="0"/>
                  </a:moveTo>
                  <a:lnTo>
                    <a:pt x="641338" y="0"/>
                  </a:lnTo>
                  <a:lnTo>
                    <a:pt x="641338" y="920981"/>
                  </a:lnTo>
                  <a:lnTo>
                    <a:pt x="0" y="920981"/>
                  </a:lnTo>
                  <a:lnTo>
                    <a:pt x="0" y="0"/>
                  </a:lnTo>
                  <a:close/>
                </a:path>
              </a:pathLst>
            </a:custGeom>
            <a:blipFill rotWithShape="1">
              <a:blip r:embed="rId10">
                <a:alphaModFix/>
              </a:blip>
              <a:stretch>
                <a:fillRect b="0" l="0" r="0" t="0"/>
              </a:stretch>
            </a:blipFill>
            <a:ln>
              <a:noFill/>
            </a:ln>
          </p:spPr>
        </p:sp>
        <p:sp>
          <p:nvSpPr>
            <p:cNvPr id="340" name="Google Shape;340;p29"/>
            <p:cNvSpPr/>
            <p:nvPr/>
          </p:nvSpPr>
          <p:spPr>
            <a:xfrm>
              <a:off x="6590713" y="9049"/>
              <a:ext cx="808788" cy="920981"/>
            </a:xfrm>
            <a:custGeom>
              <a:rect b="b" l="l" r="r" t="t"/>
              <a:pathLst>
                <a:path extrusionOk="0" h="920981" w="808788">
                  <a:moveTo>
                    <a:pt x="0" y="0"/>
                  </a:moveTo>
                  <a:lnTo>
                    <a:pt x="808789" y="0"/>
                  </a:lnTo>
                  <a:lnTo>
                    <a:pt x="808789" y="920980"/>
                  </a:lnTo>
                  <a:lnTo>
                    <a:pt x="0" y="920980"/>
                  </a:lnTo>
                  <a:lnTo>
                    <a:pt x="0" y="0"/>
                  </a:lnTo>
                  <a:close/>
                </a:path>
              </a:pathLst>
            </a:custGeom>
            <a:blipFill rotWithShape="1">
              <a:blip r:embed="rId11">
                <a:alphaModFix/>
              </a:blip>
              <a:stretch>
                <a:fillRect b="0" l="0" r="0" t="0"/>
              </a:stretch>
            </a:blipFill>
            <a:ln>
              <a:noFill/>
            </a:ln>
          </p:spPr>
        </p:sp>
        <p:sp>
          <p:nvSpPr>
            <p:cNvPr id="341" name="Google Shape;341;p29"/>
            <p:cNvSpPr/>
            <p:nvPr/>
          </p:nvSpPr>
          <p:spPr>
            <a:xfrm>
              <a:off x="9262525" y="176145"/>
              <a:ext cx="1067814" cy="634864"/>
            </a:xfrm>
            <a:custGeom>
              <a:rect b="b" l="l" r="r" t="t"/>
              <a:pathLst>
                <a:path extrusionOk="0" h="634864" w="1067814">
                  <a:moveTo>
                    <a:pt x="0" y="0"/>
                  </a:moveTo>
                  <a:lnTo>
                    <a:pt x="1067815" y="0"/>
                  </a:lnTo>
                  <a:lnTo>
                    <a:pt x="1067815" y="634864"/>
                  </a:lnTo>
                  <a:lnTo>
                    <a:pt x="0" y="634864"/>
                  </a:lnTo>
                  <a:lnTo>
                    <a:pt x="0" y="0"/>
                  </a:lnTo>
                  <a:close/>
                </a:path>
              </a:pathLst>
            </a:custGeom>
            <a:blipFill rotWithShape="1">
              <a:blip r:embed="rId12">
                <a:alphaModFix/>
              </a:blip>
              <a:stretch>
                <a:fillRect b="0" l="0" r="0" t="0"/>
              </a:stretch>
            </a:blipFill>
            <a:ln>
              <a:noFill/>
            </a:ln>
          </p:spPr>
        </p:sp>
        <p:sp>
          <p:nvSpPr>
            <p:cNvPr id="342" name="Google Shape;342;p29"/>
            <p:cNvSpPr/>
            <p:nvPr/>
          </p:nvSpPr>
          <p:spPr>
            <a:xfrm>
              <a:off x="1281036" y="58109"/>
              <a:ext cx="822860" cy="822860"/>
            </a:xfrm>
            <a:custGeom>
              <a:rect b="b" l="l" r="r" t="t"/>
              <a:pathLst>
                <a:path extrusionOk="0" h="822860" w="822860">
                  <a:moveTo>
                    <a:pt x="0" y="0"/>
                  </a:moveTo>
                  <a:lnTo>
                    <a:pt x="822859" y="0"/>
                  </a:lnTo>
                  <a:lnTo>
                    <a:pt x="822859" y="822860"/>
                  </a:lnTo>
                  <a:lnTo>
                    <a:pt x="0" y="822860"/>
                  </a:lnTo>
                  <a:lnTo>
                    <a:pt x="0" y="0"/>
                  </a:lnTo>
                  <a:close/>
                </a:path>
              </a:pathLst>
            </a:custGeom>
            <a:blipFill rotWithShape="1">
              <a:blip r:embed="rId13">
                <a:alphaModFix/>
              </a:blip>
              <a:stretch>
                <a:fillRect b="0" l="0" r="0" t="0"/>
              </a:stretch>
            </a:blipFill>
            <a:ln>
              <a:noFill/>
            </a:ln>
          </p:spPr>
        </p:sp>
        <p:sp>
          <p:nvSpPr>
            <p:cNvPr id="343" name="Google Shape;343;p29"/>
            <p:cNvSpPr/>
            <p:nvPr/>
          </p:nvSpPr>
          <p:spPr>
            <a:xfrm>
              <a:off x="6684" y="58109"/>
              <a:ext cx="822860" cy="822860"/>
            </a:xfrm>
            <a:custGeom>
              <a:rect b="b" l="l" r="r" t="t"/>
              <a:pathLst>
                <a:path extrusionOk="0" h="822860" w="822860">
                  <a:moveTo>
                    <a:pt x="0" y="0"/>
                  </a:moveTo>
                  <a:lnTo>
                    <a:pt x="822860" y="0"/>
                  </a:lnTo>
                  <a:lnTo>
                    <a:pt x="822860" y="822860"/>
                  </a:lnTo>
                  <a:lnTo>
                    <a:pt x="0" y="822860"/>
                  </a:lnTo>
                  <a:lnTo>
                    <a:pt x="0" y="0"/>
                  </a:lnTo>
                  <a:close/>
                </a:path>
              </a:pathLst>
            </a:custGeom>
            <a:blipFill rotWithShape="1">
              <a:blip r:embed="rId14">
                <a:alphaModFix/>
              </a:blip>
              <a:stretch>
                <a:fillRect b="0" l="0" r="0" t="0"/>
              </a:stretch>
            </a:blipFill>
            <a:ln>
              <a:noFill/>
            </a:ln>
          </p:spPr>
        </p:sp>
        <p:sp>
          <p:nvSpPr>
            <p:cNvPr id="344" name="Google Shape;344;p29"/>
            <p:cNvSpPr/>
            <p:nvPr/>
          </p:nvSpPr>
          <p:spPr>
            <a:xfrm>
              <a:off x="5186166" y="33707"/>
              <a:ext cx="913171" cy="871663"/>
            </a:xfrm>
            <a:custGeom>
              <a:rect b="b" l="l" r="r" t="t"/>
              <a:pathLst>
                <a:path extrusionOk="0" h="871663" w="913171">
                  <a:moveTo>
                    <a:pt x="0" y="0"/>
                  </a:moveTo>
                  <a:lnTo>
                    <a:pt x="913172" y="0"/>
                  </a:lnTo>
                  <a:lnTo>
                    <a:pt x="913172" y="871664"/>
                  </a:lnTo>
                  <a:lnTo>
                    <a:pt x="0" y="871664"/>
                  </a:lnTo>
                  <a:lnTo>
                    <a:pt x="0" y="0"/>
                  </a:lnTo>
                  <a:close/>
                </a:path>
              </a:pathLst>
            </a:custGeom>
            <a:blipFill rotWithShape="1">
              <a:blip r:embed="rId15">
                <a:alphaModFix/>
              </a:blip>
              <a:stretch>
                <a:fillRect b="0" l="0" r="0" t="0"/>
              </a:stretch>
            </a:blipFill>
            <a:ln>
              <a:noFill/>
            </a:ln>
          </p:spPr>
        </p:sp>
        <p:sp>
          <p:nvSpPr>
            <p:cNvPr id="345" name="Google Shape;345;p29"/>
            <p:cNvSpPr/>
            <p:nvPr/>
          </p:nvSpPr>
          <p:spPr>
            <a:xfrm>
              <a:off x="2573998" y="9049"/>
              <a:ext cx="914283" cy="920981"/>
            </a:xfrm>
            <a:custGeom>
              <a:rect b="b" l="l" r="r" t="t"/>
              <a:pathLst>
                <a:path extrusionOk="0" h="920981" w="914283">
                  <a:moveTo>
                    <a:pt x="0" y="0"/>
                  </a:moveTo>
                  <a:lnTo>
                    <a:pt x="914283" y="0"/>
                  </a:lnTo>
                  <a:lnTo>
                    <a:pt x="914283" y="920980"/>
                  </a:lnTo>
                  <a:lnTo>
                    <a:pt x="0" y="920980"/>
                  </a:lnTo>
                  <a:lnTo>
                    <a:pt x="0" y="0"/>
                  </a:lnTo>
                  <a:close/>
                </a:path>
              </a:pathLst>
            </a:custGeom>
            <a:blipFill rotWithShape="1">
              <a:blip r:embed="rId16">
                <a:alphaModFix/>
              </a:blip>
              <a:stretch>
                <a:fillRect b="0" l="0" r="0" t="0"/>
              </a:stretch>
            </a:blipFill>
            <a:ln>
              <a:noFill/>
            </a:ln>
          </p:spPr>
        </p:sp>
        <p:sp>
          <p:nvSpPr>
            <p:cNvPr id="346" name="Google Shape;346;p29"/>
            <p:cNvSpPr/>
            <p:nvPr/>
          </p:nvSpPr>
          <p:spPr>
            <a:xfrm>
              <a:off x="3949078" y="0"/>
              <a:ext cx="762624" cy="930029"/>
            </a:xfrm>
            <a:custGeom>
              <a:rect b="b" l="l" r="r" t="t"/>
              <a:pathLst>
                <a:path extrusionOk="0" h="930029" w="762624">
                  <a:moveTo>
                    <a:pt x="0" y="0"/>
                  </a:moveTo>
                  <a:lnTo>
                    <a:pt x="762624" y="0"/>
                  </a:lnTo>
                  <a:lnTo>
                    <a:pt x="762624" y="930029"/>
                  </a:lnTo>
                  <a:lnTo>
                    <a:pt x="0" y="930029"/>
                  </a:lnTo>
                  <a:lnTo>
                    <a:pt x="0" y="0"/>
                  </a:lnTo>
                  <a:close/>
                </a:path>
              </a:pathLst>
            </a:custGeom>
            <a:blipFill rotWithShape="1">
              <a:blip r:embed="rId17">
                <a:alphaModFix/>
              </a:blip>
              <a:stretch>
                <a:fillRect b="0" l="0" r="0" t="0"/>
              </a:stretch>
            </a:blipFill>
            <a:ln>
              <a:noFill/>
            </a:ln>
          </p:spPr>
        </p:sp>
        <p:sp>
          <p:nvSpPr>
            <p:cNvPr id="347" name="Google Shape;347;p29"/>
            <p:cNvSpPr/>
            <p:nvPr/>
          </p:nvSpPr>
          <p:spPr>
            <a:xfrm>
              <a:off x="7912536" y="58109"/>
              <a:ext cx="866185" cy="870935"/>
            </a:xfrm>
            <a:custGeom>
              <a:rect b="b" l="l" r="r" t="t"/>
              <a:pathLst>
                <a:path extrusionOk="0" h="870935" w="866185">
                  <a:moveTo>
                    <a:pt x="0" y="0"/>
                  </a:moveTo>
                  <a:lnTo>
                    <a:pt x="866185" y="0"/>
                  </a:lnTo>
                  <a:lnTo>
                    <a:pt x="866185" y="870935"/>
                  </a:lnTo>
                  <a:lnTo>
                    <a:pt x="0" y="870935"/>
                  </a:lnTo>
                  <a:lnTo>
                    <a:pt x="0" y="0"/>
                  </a:lnTo>
                  <a:close/>
                </a:path>
              </a:pathLst>
            </a:custGeom>
            <a:blipFill rotWithShape="1">
              <a:blip r:embed="rId18">
                <a:alphaModFix/>
              </a:blip>
              <a:stretch>
                <a:fillRect b="0" l="0" r="0" t="0"/>
              </a:stretch>
            </a:blipFill>
            <a:ln>
              <a:noFill/>
            </a:ln>
          </p:spPr>
        </p:sp>
        <p:sp>
          <p:nvSpPr>
            <p:cNvPr id="348" name="Google Shape;348;p29"/>
            <p:cNvSpPr/>
            <p:nvPr/>
          </p:nvSpPr>
          <p:spPr>
            <a:xfrm>
              <a:off x="7819952" y="1701607"/>
              <a:ext cx="743483" cy="920981"/>
            </a:xfrm>
            <a:custGeom>
              <a:rect b="b" l="l" r="r" t="t"/>
              <a:pathLst>
                <a:path extrusionOk="0" h="920981" w="743483">
                  <a:moveTo>
                    <a:pt x="0" y="0"/>
                  </a:moveTo>
                  <a:lnTo>
                    <a:pt x="743482" y="0"/>
                  </a:lnTo>
                  <a:lnTo>
                    <a:pt x="743482" y="920980"/>
                  </a:lnTo>
                  <a:lnTo>
                    <a:pt x="0" y="920980"/>
                  </a:lnTo>
                  <a:lnTo>
                    <a:pt x="0" y="0"/>
                  </a:lnTo>
                  <a:close/>
                </a:path>
              </a:pathLst>
            </a:custGeom>
            <a:blipFill rotWithShape="1">
              <a:blip r:embed="rId19">
                <a:alphaModFix/>
              </a:blip>
              <a:stretch>
                <a:fillRect b="0" l="0" r="0" t="0"/>
              </a:stretch>
            </a:blipFill>
            <a:ln>
              <a:noFill/>
            </a:ln>
          </p:spPr>
        </p:sp>
        <p:sp>
          <p:nvSpPr>
            <p:cNvPr id="349" name="Google Shape;349;p29"/>
            <p:cNvSpPr/>
            <p:nvPr/>
          </p:nvSpPr>
          <p:spPr>
            <a:xfrm>
              <a:off x="6217897" y="1701607"/>
              <a:ext cx="1001066" cy="920981"/>
            </a:xfrm>
            <a:custGeom>
              <a:rect b="b" l="l" r="r" t="t"/>
              <a:pathLst>
                <a:path extrusionOk="0" h="920981" w="1001066">
                  <a:moveTo>
                    <a:pt x="0" y="0"/>
                  </a:moveTo>
                  <a:lnTo>
                    <a:pt x="1001066" y="0"/>
                  </a:lnTo>
                  <a:lnTo>
                    <a:pt x="1001066" y="920980"/>
                  </a:lnTo>
                  <a:lnTo>
                    <a:pt x="0" y="920980"/>
                  </a:lnTo>
                  <a:lnTo>
                    <a:pt x="0" y="0"/>
                  </a:lnTo>
                  <a:close/>
                </a:path>
              </a:pathLst>
            </a:custGeom>
            <a:blipFill rotWithShape="1">
              <a:blip r:embed="rId20">
                <a:alphaModFix/>
              </a:blip>
              <a:stretch>
                <a:fillRect b="0" l="0" r="0" t="0"/>
              </a:stretch>
            </a:blipFill>
            <a:ln>
              <a:noFill/>
            </a:ln>
          </p:spPr>
        </p:sp>
        <p:sp>
          <p:nvSpPr>
            <p:cNvPr id="350" name="Google Shape;350;p29"/>
            <p:cNvSpPr/>
            <p:nvPr/>
          </p:nvSpPr>
          <p:spPr>
            <a:xfrm>
              <a:off x="9226252" y="1910463"/>
              <a:ext cx="1052480" cy="604698"/>
            </a:xfrm>
            <a:custGeom>
              <a:rect b="b" l="l" r="r" t="t"/>
              <a:pathLst>
                <a:path extrusionOk="0" h="604698" w="1052480">
                  <a:moveTo>
                    <a:pt x="0" y="0"/>
                  </a:moveTo>
                  <a:lnTo>
                    <a:pt x="1052481" y="0"/>
                  </a:lnTo>
                  <a:lnTo>
                    <a:pt x="1052481" y="604698"/>
                  </a:lnTo>
                  <a:lnTo>
                    <a:pt x="0" y="604698"/>
                  </a:lnTo>
                  <a:lnTo>
                    <a:pt x="0" y="0"/>
                  </a:lnTo>
                  <a:close/>
                </a:path>
              </a:pathLst>
            </a:custGeom>
            <a:blipFill rotWithShape="1">
              <a:blip r:embed="rId21">
                <a:alphaModFix/>
              </a:blip>
              <a:stretch>
                <a:fillRect b="0" l="0" r="0" t="0"/>
              </a:stretch>
            </a:blipFill>
            <a:ln>
              <a:noFill/>
            </a:ln>
          </p:spPr>
        </p:sp>
        <p:sp>
          <p:nvSpPr>
            <p:cNvPr id="351" name="Google Shape;351;p29"/>
            <p:cNvSpPr/>
            <p:nvPr/>
          </p:nvSpPr>
          <p:spPr>
            <a:xfrm>
              <a:off x="3194195" y="1701607"/>
              <a:ext cx="920981" cy="920981"/>
            </a:xfrm>
            <a:custGeom>
              <a:rect b="b" l="l" r="r" t="t"/>
              <a:pathLst>
                <a:path extrusionOk="0" h="920981" w="920981">
                  <a:moveTo>
                    <a:pt x="0" y="0"/>
                  </a:moveTo>
                  <a:lnTo>
                    <a:pt x="920980" y="0"/>
                  </a:lnTo>
                  <a:lnTo>
                    <a:pt x="920980" y="920980"/>
                  </a:lnTo>
                  <a:lnTo>
                    <a:pt x="0" y="920980"/>
                  </a:lnTo>
                  <a:lnTo>
                    <a:pt x="0" y="0"/>
                  </a:lnTo>
                  <a:close/>
                </a:path>
              </a:pathLst>
            </a:custGeom>
            <a:blipFill rotWithShape="1">
              <a:blip r:embed="rId22">
                <a:alphaModFix/>
              </a:blip>
              <a:stretch>
                <a:fillRect b="0" l="0" r="0" t="0"/>
              </a:stretch>
            </a:blipFill>
            <a:ln>
              <a:noFill/>
            </a:ln>
          </p:spPr>
        </p:sp>
        <p:sp>
          <p:nvSpPr>
            <p:cNvPr id="352" name="Google Shape;352;p29"/>
            <p:cNvSpPr/>
            <p:nvPr/>
          </p:nvSpPr>
          <p:spPr>
            <a:xfrm>
              <a:off x="6684" y="1701607"/>
              <a:ext cx="1070908" cy="920981"/>
            </a:xfrm>
            <a:custGeom>
              <a:rect b="b" l="l" r="r" t="t"/>
              <a:pathLst>
                <a:path extrusionOk="0" h="920981" w="1070908">
                  <a:moveTo>
                    <a:pt x="0" y="0"/>
                  </a:moveTo>
                  <a:lnTo>
                    <a:pt x="1070908" y="0"/>
                  </a:lnTo>
                  <a:lnTo>
                    <a:pt x="1070908" y="920980"/>
                  </a:lnTo>
                  <a:lnTo>
                    <a:pt x="0" y="920980"/>
                  </a:lnTo>
                  <a:lnTo>
                    <a:pt x="0" y="0"/>
                  </a:lnTo>
                  <a:close/>
                </a:path>
              </a:pathLst>
            </a:custGeom>
            <a:blipFill rotWithShape="1">
              <a:blip r:embed="rId23">
                <a:alphaModFix/>
              </a:blip>
              <a:stretch>
                <a:fillRect b="0" l="0" r="0" t="0"/>
              </a:stretch>
            </a:blipFill>
            <a:ln>
              <a:noFill/>
            </a:ln>
          </p:spPr>
        </p:sp>
        <p:sp>
          <p:nvSpPr>
            <p:cNvPr id="353" name="Google Shape;353;p29"/>
            <p:cNvSpPr/>
            <p:nvPr/>
          </p:nvSpPr>
          <p:spPr>
            <a:xfrm>
              <a:off x="4607290" y="1701607"/>
              <a:ext cx="919306" cy="920981"/>
            </a:xfrm>
            <a:custGeom>
              <a:rect b="b" l="l" r="r" t="t"/>
              <a:pathLst>
                <a:path extrusionOk="0" h="920981" w="919306">
                  <a:moveTo>
                    <a:pt x="0" y="0"/>
                  </a:moveTo>
                  <a:lnTo>
                    <a:pt x="919306" y="0"/>
                  </a:lnTo>
                  <a:lnTo>
                    <a:pt x="919306" y="920980"/>
                  </a:lnTo>
                  <a:lnTo>
                    <a:pt x="0" y="920980"/>
                  </a:lnTo>
                  <a:lnTo>
                    <a:pt x="0" y="0"/>
                  </a:lnTo>
                  <a:close/>
                </a:path>
              </a:pathLst>
            </a:custGeom>
            <a:blipFill rotWithShape="1">
              <a:blip r:embed="rId24">
                <a:alphaModFix/>
              </a:blip>
              <a:stretch>
                <a:fillRect b="0" l="0" r="0" t="0"/>
              </a:stretch>
            </a:blipFill>
            <a:ln>
              <a:noFill/>
            </a:ln>
          </p:spPr>
        </p:sp>
        <p:sp>
          <p:nvSpPr>
            <p:cNvPr id="354" name="Google Shape;354;p29"/>
            <p:cNvSpPr/>
            <p:nvPr/>
          </p:nvSpPr>
          <p:spPr>
            <a:xfrm>
              <a:off x="1675403" y="1701607"/>
              <a:ext cx="920981" cy="920981"/>
            </a:xfrm>
            <a:custGeom>
              <a:rect b="b" l="l" r="r" t="t"/>
              <a:pathLst>
                <a:path extrusionOk="0" h="920981" w="920981">
                  <a:moveTo>
                    <a:pt x="0" y="0"/>
                  </a:moveTo>
                  <a:lnTo>
                    <a:pt x="920981" y="0"/>
                  </a:lnTo>
                  <a:lnTo>
                    <a:pt x="920981" y="920980"/>
                  </a:lnTo>
                  <a:lnTo>
                    <a:pt x="0" y="920980"/>
                  </a:lnTo>
                  <a:lnTo>
                    <a:pt x="0" y="0"/>
                  </a:lnTo>
                  <a:close/>
                </a:path>
              </a:pathLst>
            </a:custGeom>
            <a:blipFill rotWithShape="1">
              <a:blip r:embed="rId25">
                <a:alphaModFix/>
              </a:blip>
              <a:stretch>
                <a:fillRect b="0" l="0" r="0" t="0"/>
              </a:stretch>
            </a:blipFill>
            <a:ln>
              <a:noFill/>
            </a:ln>
          </p:spPr>
        </p:sp>
        <p:sp>
          <p:nvSpPr>
            <p:cNvPr id="355" name="Google Shape;355;p29"/>
            <p:cNvSpPr/>
            <p:nvPr/>
          </p:nvSpPr>
          <p:spPr>
            <a:xfrm>
              <a:off x="6718038" y="3419482"/>
              <a:ext cx="1009347" cy="796467"/>
            </a:xfrm>
            <a:custGeom>
              <a:rect b="b" l="l" r="r" t="t"/>
              <a:pathLst>
                <a:path extrusionOk="0" h="796467" w="1009347">
                  <a:moveTo>
                    <a:pt x="0" y="0"/>
                  </a:moveTo>
                  <a:lnTo>
                    <a:pt x="1009347" y="0"/>
                  </a:lnTo>
                  <a:lnTo>
                    <a:pt x="1009347" y="796467"/>
                  </a:lnTo>
                  <a:lnTo>
                    <a:pt x="0" y="796467"/>
                  </a:lnTo>
                  <a:lnTo>
                    <a:pt x="0" y="0"/>
                  </a:lnTo>
                  <a:close/>
                </a:path>
              </a:pathLst>
            </a:custGeom>
            <a:blipFill rotWithShape="1">
              <a:blip r:embed="rId26">
                <a:alphaModFix/>
              </a:blip>
              <a:stretch>
                <a:fillRect b="0" l="0" r="0" t="0"/>
              </a:stretch>
            </a:blipFill>
            <a:ln>
              <a:noFill/>
            </a:ln>
          </p:spPr>
        </p:sp>
        <p:sp>
          <p:nvSpPr>
            <p:cNvPr id="356" name="Google Shape;356;p29"/>
            <p:cNvSpPr/>
            <p:nvPr/>
          </p:nvSpPr>
          <p:spPr>
            <a:xfrm>
              <a:off x="5170987" y="3456913"/>
              <a:ext cx="1040955" cy="626466"/>
            </a:xfrm>
            <a:custGeom>
              <a:rect b="b" l="l" r="r" t="t"/>
              <a:pathLst>
                <a:path extrusionOk="0" h="626466" w="1040955">
                  <a:moveTo>
                    <a:pt x="0" y="0"/>
                  </a:moveTo>
                  <a:lnTo>
                    <a:pt x="1040955" y="0"/>
                  </a:lnTo>
                  <a:lnTo>
                    <a:pt x="1040955" y="626466"/>
                  </a:lnTo>
                  <a:lnTo>
                    <a:pt x="0" y="626466"/>
                  </a:lnTo>
                  <a:lnTo>
                    <a:pt x="0" y="0"/>
                  </a:lnTo>
                  <a:close/>
                </a:path>
              </a:pathLst>
            </a:custGeom>
            <a:blipFill rotWithShape="1">
              <a:blip r:embed="rId27">
                <a:alphaModFix/>
              </a:blip>
              <a:stretch>
                <a:fillRect b="0" l="0" r="0" t="0"/>
              </a:stretch>
            </a:blipFill>
            <a:ln>
              <a:noFill/>
            </a:ln>
          </p:spPr>
        </p:sp>
        <p:sp>
          <p:nvSpPr>
            <p:cNvPr id="357" name="Google Shape;357;p29"/>
            <p:cNvSpPr/>
            <p:nvPr/>
          </p:nvSpPr>
          <p:spPr>
            <a:xfrm>
              <a:off x="2720093" y="3361217"/>
              <a:ext cx="856557" cy="912997"/>
            </a:xfrm>
            <a:custGeom>
              <a:rect b="b" l="l" r="r" t="t"/>
              <a:pathLst>
                <a:path extrusionOk="0" h="912997" w="856557">
                  <a:moveTo>
                    <a:pt x="0" y="0"/>
                  </a:moveTo>
                  <a:lnTo>
                    <a:pt x="856557" y="0"/>
                  </a:lnTo>
                  <a:lnTo>
                    <a:pt x="856557" y="912997"/>
                  </a:lnTo>
                  <a:lnTo>
                    <a:pt x="0" y="912997"/>
                  </a:lnTo>
                  <a:lnTo>
                    <a:pt x="0" y="0"/>
                  </a:lnTo>
                  <a:close/>
                </a:path>
              </a:pathLst>
            </a:custGeom>
            <a:blipFill rotWithShape="1">
              <a:blip r:embed="rId28">
                <a:alphaModFix/>
              </a:blip>
              <a:stretch>
                <a:fillRect b="0" l="0" r="0" t="0"/>
              </a:stretch>
            </a:blipFill>
            <a:ln>
              <a:noFill/>
            </a:ln>
          </p:spPr>
        </p:sp>
        <p:sp>
          <p:nvSpPr>
            <p:cNvPr id="358" name="Google Shape;358;p29"/>
            <p:cNvSpPr/>
            <p:nvPr/>
          </p:nvSpPr>
          <p:spPr>
            <a:xfrm>
              <a:off x="4082746" y="3371912"/>
              <a:ext cx="582145" cy="796467"/>
            </a:xfrm>
            <a:custGeom>
              <a:rect b="b" l="l" r="r" t="t"/>
              <a:pathLst>
                <a:path extrusionOk="0" h="796467" w="582145">
                  <a:moveTo>
                    <a:pt x="0" y="0"/>
                  </a:moveTo>
                  <a:lnTo>
                    <a:pt x="582145" y="0"/>
                  </a:lnTo>
                  <a:lnTo>
                    <a:pt x="582145" y="796467"/>
                  </a:lnTo>
                  <a:lnTo>
                    <a:pt x="0" y="796467"/>
                  </a:lnTo>
                  <a:lnTo>
                    <a:pt x="0" y="0"/>
                  </a:lnTo>
                  <a:close/>
                </a:path>
              </a:pathLst>
            </a:custGeom>
            <a:blipFill rotWithShape="1">
              <a:blip r:embed="rId29">
                <a:alphaModFix/>
              </a:blip>
              <a:stretch>
                <a:fillRect b="0" l="0" r="0" t="0"/>
              </a:stretch>
            </a:blipFill>
            <a:ln>
              <a:noFill/>
            </a:ln>
          </p:spPr>
        </p:sp>
        <p:sp>
          <p:nvSpPr>
            <p:cNvPr id="359" name="Google Shape;359;p29"/>
            <p:cNvSpPr/>
            <p:nvPr/>
          </p:nvSpPr>
          <p:spPr>
            <a:xfrm>
              <a:off x="1545732" y="3361217"/>
              <a:ext cx="665658" cy="912997"/>
            </a:xfrm>
            <a:custGeom>
              <a:rect b="b" l="l" r="r" t="t"/>
              <a:pathLst>
                <a:path extrusionOk="0" h="912997" w="665658">
                  <a:moveTo>
                    <a:pt x="0" y="0"/>
                  </a:moveTo>
                  <a:lnTo>
                    <a:pt x="665658" y="0"/>
                  </a:lnTo>
                  <a:lnTo>
                    <a:pt x="665658" y="912997"/>
                  </a:lnTo>
                  <a:lnTo>
                    <a:pt x="0" y="912997"/>
                  </a:lnTo>
                  <a:lnTo>
                    <a:pt x="0" y="0"/>
                  </a:lnTo>
                  <a:close/>
                </a:path>
              </a:pathLst>
            </a:custGeom>
            <a:blipFill rotWithShape="1">
              <a:blip r:embed="rId30">
                <a:alphaModFix/>
              </a:blip>
              <a:stretch>
                <a:fillRect b="0" l="0" r="0" t="0"/>
              </a:stretch>
            </a:blipFill>
            <a:ln>
              <a:noFill/>
            </a:ln>
          </p:spPr>
        </p:sp>
        <p:sp>
          <p:nvSpPr>
            <p:cNvPr id="360" name="Google Shape;360;p29"/>
            <p:cNvSpPr/>
            <p:nvPr/>
          </p:nvSpPr>
          <p:spPr>
            <a:xfrm>
              <a:off x="9541258" y="3419482"/>
              <a:ext cx="796467" cy="796467"/>
            </a:xfrm>
            <a:custGeom>
              <a:rect b="b" l="l" r="r" t="t"/>
              <a:pathLst>
                <a:path extrusionOk="0" h="796467" w="796467">
                  <a:moveTo>
                    <a:pt x="0" y="0"/>
                  </a:moveTo>
                  <a:lnTo>
                    <a:pt x="796467" y="0"/>
                  </a:lnTo>
                  <a:lnTo>
                    <a:pt x="796467" y="796467"/>
                  </a:lnTo>
                  <a:lnTo>
                    <a:pt x="0" y="796467"/>
                  </a:lnTo>
                  <a:lnTo>
                    <a:pt x="0" y="0"/>
                  </a:lnTo>
                  <a:close/>
                </a:path>
              </a:pathLst>
            </a:custGeom>
            <a:blipFill rotWithShape="1">
              <a:blip r:embed="rId31">
                <a:alphaModFix/>
              </a:blip>
              <a:stretch>
                <a:fillRect b="0" l="0" r="0" t="0"/>
              </a:stretch>
            </a:blipFill>
            <a:ln>
              <a:noFill/>
            </a:ln>
          </p:spPr>
        </p:sp>
        <p:sp>
          <p:nvSpPr>
            <p:cNvPr id="361" name="Google Shape;361;p29"/>
            <p:cNvSpPr/>
            <p:nvPr/>
          </p:nvSpPr>
          <p:spPr>
            <a:xfrm>
              <a:off x="8237392" y="3419482"/>
              <a:ext cx="796467" cy="796467"/>
            </a:xfrm>
            <a:custGeom>
              <a:rect b="b" l="l" r="r" t="t"/>
              <a:pathLst>
                <a:path extrusionOk="0" h="796467" w="796467">
                  <a:moveTo>
                    <a:pt x="0" y="0"/>
                  </a:moveTo>
                  <a:lnTo>
                    <a:pt x="796467" y="0"/>
                  </a:lnTo>
                  <a:lnTo>
                    <a:pt x="796467" y="796467"/>
                  </a:lnTo>
                  <a:lnTo>
                    <a:pt x="0" y="796467"/>
                  </a:lnTo>
                  <a:lnTo>
                    <a:pt x="0" y="0"/>
                  </a:lnTo>
                  <a:close/>
                </a:path>
              </a:pathLst>
            </a:custGeom>
            <a:blipFill rotWithShape="1">
              <a:blip r:embed="rId32">
                <a:alphaModFix/>
              </a:blip>
              <a:stretch>
                <a:fillRect b="0" l="0" r="0" t="0"/>
              </a:stretch>
            </a:blipFill>
            <a:ln>
              <a:noFill/>
            </a:ln>
          </p:spPr>
        </p:sp>
        <p:sp>
          <p:nvSpPr>
            <p:cNvPr id="362" name="Google Shape;362;p29"/>
            <p:cNvSpPr/>
            <p:nvPr/>
          </p:nvSpPr>
          <p:spPr>
            <a:xfrm>
              <a:off x="6684" y="3309656"/>
              <a:ext cx="1031648" cy="920981"/>
            </a:xfrm>
            <a:custGeom>
              <a:rect b="b" l="l" r="r" t="t"/>
              <a:pathLst>
                <a:path extrusionOk="0" h="920981" w="1031648">
                  <a:moveTo>
                    <a:pt x="0" y="0"/>
                  </a:moveTo>
                  <a:lnTo>
                    <a:pt x="1031649" y="0"/>
                  </a:lnTo>
                  <a:lnTo>
                    <a:pt x="1031649" y="920980"/>
                  </a:lnTo>
                  <a:lnTo>
                    <a:pt x="0" y="920980"/>
                  </a:lnTo>
                  <a:lnTo>
                    <a:pt x="0" y="0"/>
                  </a:lnTo>
                  <a:close/>
                </a:path>
              </a:pathLst>
            </a:custGeom>
            <a:blipFill rotWithShape="1">
              <a:blip r:embed="rId33">
                <a:alphaModFix/>
              </a:blip>
              <a:stretch>
                <a:fillRect b="0" l="0" r="0" t="0"/>
              </a:stretch>
            </a:blipFill>
            <a:ln>
              <a:noFill/>
            </a:ln>
          </p:spPr>
        </p:sp>
        <p:sp>
          <p:nvSpPr>
            <p:cNvPr id="363" name="Google Shape;363;p29"/>
            <p:cNvSpPr/>
            <p:nvPr/>
          </p:nvSpPr>
          <p:spPr>
            <a:xfrm>
              <a:off x="9345421" y="5124884"/>
              <a:ext cx="788465" cy="901571"/>
            </a:xfrm>
            <a:custGeom>
              <a:rect b="b" l="l" r="r" t="t"/>
              <a:pathLst>
                <a:path extrusionOk="0" h="901571" w="788465">
                  <a:moveTo>
                    <a:pt x="0" y="0"/>
                  </a:moveTo>
                  <a:lnTo>
                    <a:pt x="788465" y="0"/>
                  </a:lnTo>
                  <a:lnTo>
                    <a:pt x="788465" y="901572"/>
                  </a:lnTo>
                  <a:lnTo>
                    <a:pt x="0" y="901572"/>
                  </a:lnTo>
                  <a:lnTo>
                    <a:pt x="0" y="0"/>
                  </a:lnTo>
                  <a:close/>
                </a:path>
              </a:pathLst>
            </a:custGeom>
            <a:blipFill rotWithShape="1">
              <a:blip r:embed="rId34">
                <a:alphaModFix/>
              </a:blip>
              <a:stretch>
                <a:fillRect b="0" l="0" r="0" t="0"/>
              </a:stretch>
            </a:blipFill>
            <a:ln>
              <a:noFill/>
            </a:ln>
          </p:spPr>
        </p:sp>
        <p:sp>
          <p:nvSpPr>
            <p:cNvPr id="364" name="Google Shape;364;p29"/>
            <p:cNvSpPr/>
            <p:nvPr/>
          </p:nvSpPr>
          <p:spPr>
            <a:xfrm>
              <a:off x="7784637" y="5243432"/>
              <a:ext cx="949252" cy="664476"/>
            </a:xfrm>
            <a:custGeom>
              <a:rect b="b" l="l" r="r" t="t"/>
              <a:pathLst>
                <a:path extrusionOk="0" h="664476" w="949252">
                  <a:moveTo>
                    <a:pt x="0" y="0"/>
                  </a:moveTo>
                  <a:lnTo>
                    <a:pt x="949251" y="0"/>
                  </a:lnTo>
                  <a:lnTo>
                    <a:pt x="949251" y="664476"/>
                  </a:lnTo>
                  <a:lnTo>
                    <a:pt x="0" y="664476"/>
                  </a:lnTo>
                  <a:lnTo>
                    <a:pt x="0" y="0"/>
                  </a:lnTo>
                  <a:close/>
                </a:path>
              </a:pathLst>
            </a:custGeom>
            <a:blipFill rotWithShape="1">
              <a:blip r:embed="rId35">
                <a:alphaModFix/>
              </a:blip>
              <a:stretch>
                <a:fillRect b="0" l="0" r="0" t="0"/>
              </a:stretch>
            </a:blipFill>
            <a:ln>
              <a:noFill/>
            </a:ln>
          </p:spPr>
        </p:sp>
        <p:sp>
          <p:nvSpPr>
            <p:cNvPr id="365" name="Google Shape;365;p29"/>
            <p:cNvSpPr/>
            <p:nvPr/>
          </p:nvSpPr>
          <p:spPr>
            <a:xfrm>
              <a:off x="6352633" y="5243432"/>
              <a:ext cx="812137" cy="664476"/>
            </a:xfrm>
            <a:custGeom>
              <a:rect b="b" l="l" r="r" t="t"/>
              <a:pathLst>
                <a:path extrusionOk="0" h="664476" w="812137">
                  <a:moveTo>
                    <a:pt x="0" y="0"/>
                  </a:moveTo>
                  <a:lnTo>
                    <a:pt x="812138" y="0"/>
                  </a:lnTo>
                  <a:lnTo>
                    <a:pt x="812138" y="664476"/>
                  </a:lnTo>
                  <a:lnTo>
                    <a:pt x="0" y="664476"/>
                  </a:lnTo>
                  <a:lnTo>
                    <a:pt x="0" y="0"/>
                  </a:lnTo>
                  <a:close/>
                </a:path>
              </a:pathLst>
            </a:custGeom>
            <a:blipFill rotWithShape="1">
              <a:blip r:embed="rId36">
                <a:alphaModFix/>
              </a:blip>
              <a:stretch>
                <a:fillRect b="0" l="0" r="0" t="0"/>
              </a:stretch>
            </a:blipFill>
            <a:ln>
              <a:noFill/>
            </a:ln>
          </p:spPr>
        </p:sp>
        <p:sp>
          <p:nvSpPr>
            <p:cNvPr id="366" name="Google Shape;366;p29"/>
            <p:cNvSpPr/>
            <p:nvPr/>
          </p:nvSpPr>
          <p:spPr>
            <a:xfrm>
              <a:off x="4011028" y="5124884"/>
              <a:ext cx="454064" cy="901571"/>
            </a:xfrm>
            <a:custGeom>
              <a:rect b="b" l="l" r="r" t="t"/>
              <a:pathLst>
                <a:path extrusionOk="0" h="901571" w="454064">
                  <a:moveTo>
                    <a:pt x="0" y="0"/>
                  </a:moveTo>
                  <a:lnTo>
                    <a:pt x="454064" y="0"/>
                  </a:lnTo>
                  <a:lnTo>
                    <a:pt x="454064" y="901572"/>
                  </a:lnTo>
                  <a:lnTo>
                    <a:pt x="0" y="901572"/>
                  </a:lnTo>
                  <a:lnTo>
                    <a:pt x="0" y="0"/>
                  </a:lnTo>
                  <a:close/>
                </a:path>
              </a:pathLst>
            </a:custGeom>
            <a:blipFill rotWithShape="1">
              <a:blip r:embed="rId37">
                <a:alphaModFix/>
              </a:blip>
              <a:stretch>
                <a:fillRect b="0" l="0" r="0" t="0"/>
              </a:stretch>
            </a:blipFill>
            <a:ln>
              <a:noFill/>
            </a:ln>
          </p:spPr>
        </p:sp>
        <p:sp>
          <p:nvSpPr>
            <p:cNvPr id="367" name="Google Shape;367;p29"/>
            <p:cNvSpPr/>
            <p:nvPr/>
          </p:nvSpPr>
          <p:spPr>
            <a:xfrm>
              <a:off x="5076625" y="5243432"/>
              <a:ext cx="664476" cy="664476"/>
            </a:xfrm>
            <a:custGeom>
              <a:rect b="b" l="l" r="r" t="t"/>
              <a:pathLst>
                <a:path extrusionOk="0" h="664476" w="664476">
                  <a:moveTo>
                    <a:pt x="0" y="0"/>
                  </a:moveTo>
                  <a:lnTo>
                    <a:pt x="664476" y="0"/>
                  </a:lnTo>
                  <a:lnTo>
                    <a:pt x="664476" y="664476"/>
                  </a:lnTo>
                  <a:lnTo>
                    <a:pt x="0" y="664476"/>
                  </a:lnTo>
                  <a:lnTo>
                    <a:pt x="0" y="0"/>
                  </a:lnTo>
                  <a:close/>
                </a:path>
              </a:pathLst>
            </a:custGeom>
            <a:blipFill rotWithShape="1">
              <a:blip r:embed="rId38">
                <a:alphaModFix/>
              </a:blip>
              <a:stretch>
                <a:fillRect b="0" l="0" r="0" t="0"/>
              </a:stretch>
            </a:blipFill>
            <a:ln>
              <a:noFill/>
            </a:ln>
          </p:spPr>
        </p:sp>
        <p:sp>
          <p:nvSpPr>
            <p:cNvPr id="368" name="Google Shape;368;p29"/>
            <p:cNvSpPr/>
            <p:nvPr/>
          </p:nvSpPr>
          <p:spPr>
            <a:xfrm>
              <a:off x="0" y="5043901"/>
              <a:ext cx="572377" cy="1063538"/>
            </a:xfrm>
            <a:custGeom>
              <a:rect b="b" l="l" r="r" t="t"/>
              <a:pathLst>
                <a:path extrusionOk="0" h="1063538" w="572377">
                  <a:moveTo>
                    <a:pt x="0" y="0"/>
                  </a:moveTo>
                  <a:lnTo>
                    <a:pt x="572377" y="0"/>
                  </a:lnTo>
                  <a:lnTo>
                    <a:pt x="572377" y="1063538"/>
                  </a:lnTo>
                  <a:lnTo>
                    <a:pt x="0" y="1063538"/>
                  </a:lnTo>
                  <a:lnTo>
                    <a:pt x="0" y="0"/>
                  </a:lnTo>
                  <a:close/>
                </a:path>
              </a:pathLst>
            </a:custGeom>
            <a:blipFill rotWithShape="1">
              <a:blip r:embed="rId39">
                <a:alphaModFix/>
              </a:blip>
              <a:stretch>
                <a:fillRect b="0" l="0" r="0" t="0"/>
              </a:stretch>
            </a:blipFill>
            <a:ln>
              <a:noFill/>
            </a:ln>
          </p:spPr>
        </p:sp>
        <p:sp>
          <p:nvSpPr>
            <p:cNvPr id="369" name="Google Shape;369;p29"/>
            <p:cNvSpPr/>
            <p:nvPr/>
          </p:nvSpPr>
          <p:spPr>
            <a:xfrm>
              <a:off x="1185576" y="5043901"/>
              <a:ext cx="823758" cy="1063538"/>
            </a:xfrm>
            <a:custGeom>
              <a:rect b="b" l="l" r="r" t="t"/>
              <a:pathLst>
                <a:path extrusionOk="0" h="1063538" w="823758">
                  <a:moveTo>
                    <a:pt x="0" y="0"/>
                  </a:moveTo>
                  <a:lnTo>
                    <a:pt x="823758" y="0"/>
                  </a:lnTo>
                  <a:lnTo>
                    <a:pt x="823758" y="1063538"/>
                  </a:lnTo>
                  <a:lnTo>
                    <a:pt x="0" y="1063538"/>
                  </a:lnTo>
                  <a:lnTo>
                    <a:pt x="0" y="0"/>
                  </a:lnTo>
                  <a:close/>
                </a:path>
              </a:pathLst>
            </a:custGeom>
            <a:blipFill rotWithShape="1">
              <a:blip r:embed="rId40">
                <a:alphaModFix/>
              </a:blip>
              <a:stretch>
                <a:fillRect b="0" l="0" r="0" t="0"/>
              </a:stretch>
            </a:blipFill>
            <a:ln>
              <a:noFill/>
            </a:ln>
          </p:spPr>
        </p:sp>
        <p:sp>
          <p:nvSpPr>
            <p:cNvPr id="370" name="Google Shape;370;p29"/>
            <p:cNvSpPr/>
            <p:nvPr/>
          </p:nvSpPr>
          <p:spPr>
            <a:xfrm>
              <a:off x="2620866" y="5124884"/>
              <a:ext cx="778630" cy="901571"/>
            </a:xfrm>
            <a:custGeom>
              <a:rect b="b" l="l" r="r" t="t"/>
              <a:pathLst>
                <a:path extrusionOk="0" h="901571" w="778630">
                  <a:moveTo>
                    <a:pt x="0" y="0"/>
                  </a:moveTo>
                  <a:lnTo>
                    <a:pt x="778630" y="0"/>
                  </a:lnTo>
                  <a:lnTo>
                    <a:pt x="778630" y="901572"/>
                  </a:lnTo>
                  <a:lnTo>
                    <a:pt x="0" y="901572"/>
                  </a:lnTo>
                  <a:lnTo>
                    <a:pt x="0" y="0"/>
                  </a:lnTo>
                  <a:close/>
                </a:path>
              </a:pathLst>
            </a:custGeom>
            <a:blipFill rotWithShape="1">
              <a:blip r:embed="rId41">
                <a:alphaModFix/>
              </a:blip>
              <a:stretch>
                <a:fillRect b="0" l="0" r="0" t="0"/>
              </a:stretch>
            </a:blipFill>
            <a:ln>
              <a:noFill/>
            </a:ln>
          </p:spPr>
        </p:sp>
      </p:grpSp>
      <p:grpSp>
        <p:nvGrpSpPr>
          <p:cNvPr id="371" name="Google Shape;371;p29"/>
          <p:cNvGrpSpPr/>
          <p:nvPr/>
        </p:nvGrpSpPr>
        <p:grpSpPr>
          <a:xfrm>
            <a:off x="3908096" y="8097273"/>
            <a:ext cx="754204" cy="771881"/>
            <a:chOff x="0" y="-19050"/>
            <a:chExt cx="812800" cy="831850"/>
          </a:xfrm>
        </p:grpSpPr>
        <p:sp>
          <p:nvSpPr>
            <p:cNvPr id="372" name="Google Shape;372;p29"/>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6482C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29"/>
            <p:cNvSpPr txBox="1"/>
            <p:nvPr/>
          </p:nvSpPr>
          <p:spPr>
            <a:xfrm>
              <a:off x="0" y="-19050"/>
              <a:ext cx="812800" cy="831850"/>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74" name="Google Shape;374;p29"/>
          <p:cNvSpPr txBox="1"/>
          <p:nvPr/>
        </p:nvSpPr>
        <p:spPr>
          <a:xfrm>
            <a:off x="3674512" y="8992602"/>
            <a:ext cx="1221374" cy="180467"/>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0" i="0" lang="en-US" sz="1300" u="none" cap="none" strike="noStrike">
                <a:solidFill>
                  <a:srgbClr val="000000"/>
                </a:solidFill>
                <a:latin typeface="Arial"/>
                <a:ea typeface="Arial"/>
                <a:cs typeface="Arial"/>
                <a:sym typeface="Arial"/>
              </a:rPr>
              <a:t>#6482C1</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12D82"/>
            </a:gs>
            <a:gs pos="50000">
              <a:srgbClr val="02519B"/>
            </a:gs>
            <a:gs pos="100000">
              <a:srgbClr val="6482C1"/>
            </a:gs>
          </a:gsLst>
          <a:lin ang="0" scaled="0"/>
        </a:gradFill>
      </p:bgPr>
    </p:bg>
    <p:spTree>
      <p:nvGrpSpPr>
        <p:cNvPr id="378" name="Shape 378"/>
        <p:cNvGrpSpPr/>
        <p:nvPr/>
      </p:nvGrpSpPr>
      <p:grpSpPr>
        <a:xfrm>
          <a:off x="0" y="0"/>
          <a:ext cx="0" cy="0"/>
          <a:chOff x="0" y="0"/>
          <a:chExt cx="0" cy="0"/>
        </a:xfrm>
      </p:grpSpPr>
      <p:sp>
        <p:nvSpPr>
          <p:cNvPr id="379" name="Google Shape;379;p30"/>
          <p:cNvSpPr txBox="1"/>
          <p:nvPr/>
        </p:nvSpPr>
        <p:spPr>
          <a:xfrm>
            <a:off x="3377480" y="2605456"/>
            <a:ext cx="11533039" cy="324612"/>
          </a:xfrm>
          <a:prstGeom prst="rect">
            <a:avLst/>
          </a:prstGeom>
          <a:noFill/>
          <a:ln>
            <a:noFill/>
          </a:ln>
        </p:spPr>
        <p:txBody>
          <a:bodyPr anchorCtr="0" anchor="t" bIns="0" lIns="0" spcFirstLastPara="1" rIns="0" wrap="square" tIns="0">
            <a:spAutoFit/>
          </a:bodyPr>
          <a:lstStyle/>
          <a:p>
            <a:pPr indent="0" lvl="1" marL="0" marR="0" rtl="0" algn="ctr">
              <a:lnSpc>
                <a:spcPct val="122010"/>
              </a:lnSpc>
              <a:spcBef>
                <a:spcPts val="0"/>
              </a:spcBef>
              <a:spcAft>
                <a:spcPts val="0"/>
              </a:spcAft>
              <a:buNone/>
            </a:pPr>
            <a:r>
              <a:rPr b="0" i="0" lang="en-US" sz="2199" u="none" cap="none" strike="noStrike">
                <a:solidFill>
                  <a:srgbClr val="FFFFFF"/>
                </a:solidFill>
                <a:latin typeface="Arial"/>
                <a:ea typeface="Arial"/>
                <a:cs typeface="Arial"/>
                <a:sym typeface="Arial"/>
              </a:rPr>
              <a:t>This presentation template is free for everyone to use thanks to the following:</a:t>
            </a:r>
            <a:endParaRPr/>
          </a:p>
        </p:txBody>
      </p:sp>
      <p:sp>
        <p:nvSpPr>
          <p:cNvPr id="380" name="Google Shape;380;p30"/>
          <p:cNvSpPr txBox="1"/>
          <p:nvPr/>
        </p:nvSpPr>
        <p:spPr>
          <a:xfrm>
            <a:off x="7108732" y="8257423"/>
            <a:ext cx="4070535" cy="421513"/>
          </a:xfrm>
          <a:prstGeom prst="rect">
            <a:avLst/>
          </a:prstGeom>
          <a:noFill/>
          <a:ln>
            <a:noFill/>
          </a:ln>
        </p:spPr>
        <p:txBody>
          <a:bodyPr anchorCtr="0" anchor="t" bIns="0" lIns="0" spcFirstLastPara="1" rIns="0" wrap="square" tIns="0">
            <a:spAutoFit/>
          </a:bodyPr>
          <a:lstStyle/>
          <a:p>
            <a:pPr indent="0" lvl="1" marL="0" marR="0" rtl="0" algn="ctr">
              <a:lnSpc>
                <a:spcPct val="122007"/>
              </a:lnSpc>
              <a:spcBef>
                <a:spcPts val="0"/>
              </a:spcBef>
              <a:spcAft>
                <a:spcPts val="0"/>
              </a:spcAft>
              <a:buNone/>
            </a:pPr>
            <a:r>
              <a:rPr b="0" i="0" lang="en-US" sz="2799" u="none" cap="none" strike="noStrike">
                <a:solidFill>
                  <a:srgbClr val="FFFFFF"/>
                </a:solidFill>
                <a:latin typeface="Arial"/>
                <a:ea typeface="Arial"/>
                <a:cs typeface="Arial"/>
                <a:sym typeface="Arial"/>
              </a:rPr>
              <a:t>Happy designing!</a:t>
            </a:r>
            <a:endParaRPr/>
          </a:p>
        </p:txBody>
      </p:sp>
      <p:sp>
        <p:nvSpPr>
          <p:cNvPr id="381" name="Google Shape;381;p30"/>
          <p:cNvSpPr txBox="1"/>
          <p:nvPr/>
        </p:nvSpPr>
        <p:spPr>
          <a:xfrm>
            <a:off x="4210005" y="5279512"/>
            <a:ext cx="9867990" cy="309245"/>
          </a:xfrm>
          <a:prstGeom prst="rect">
            <a:avLst/>
          </a:prstGeom>
          <a:noFill/>
          <a:ln>
            <a:noFill/>
          </a:ln>
        </p:spPr>
        <p:txBody>
          <a:bodyPr anchorCtr="0" anchor="t" bIns="0" lIns="0" spcFirstLastPara="1" rIns="0" wrap="square" tIns="0">
            <a:spAutoFit/>
          </a:bodyPr>
          <a:lstStyle/>
          <a:p>
            <a:pPr indent="0" lvl="1" marL="0" marR="0" rtl="0" algn="ctr">
              <a:lnSpc>
                <a:spcPct val="122000"/>
              </a:lnSpc>
              <a:spcBef>
                <a:spcPts val="0"/>
              </a:spcBef>
              <a:spcAft>
                <a:spcPts val="0"/>
              </a:spcAft>
              <a:buNone/>
            </a:pPr>
            <a:r>
              <a:rPr b="0" i="0" lang="en-US" sz="2000" u="none" cap="none" strike="noStrike">
                <a:solidFill>
                  <a:srgbClr val="FFFFFF"/>
                </a:solidFill>
                <a:latin typeface="Arial"/>
                <a:ea typeface="Arial"/>
                <a:cs typeface="Arial"/>
                <a:sym typeface="Arial"/>
              </a:rPr>
              <a:t>for the presentation template</a:t>
            </a:r>
            <a:endParaRPr/>
          </a:p>
        </p:txBody>
      </p:sp>
      <p:sp>
        <p:nvSpPr>
          <p:cNvPr id="382" name="Google Shape;382;p30"/>
          <p:cNvSpPr txBox="1"/>
          <p:nvPr/>
        </p:nvSpPr>
        <p:spPr>
          <a:xfrm>
            <a:off x="4210005" y="7014728"/>
            <a:ext cx="9867990" cy="309245"/>
          </a:xfrm>
          <a:prstGeom prst="rect">
            <a:avLst/>
          </a:prstGeom>
          <a:noFill/>
          <a:ln>
            <a:noFill/>
          </a:ln>
        </p:spPr>
        <p:txBody>
          <a:bodyPr anchorCtr="0" anchor="t" bIns="0" lIns="0" spcFirstLastPara="1" rIns="0" wrap="square" tIns="0">
            <a:spAutoFit/>
          </a:bodyPr>
          <a:lstStyle/>
          <a:p>
            <a:pPr indent="0" lvl="1" marL="0" marR="0" rtl="0" algn="ctr">
              <a:lnSpc>
                <a:spcPct val="122000"/>
              </a:lnSpc>
              <a:spcBef>
                <a:spcPts val="0"/>
              </a:spcBef>
              <a:spcAft>
                <a:spcPts val="0"/>
              </a:spcAft>
              <a:buNone/>
            </a:pPr>
            <a:r>
              <a:rPr b="0" i="0" lang="en-US" sz="2000" u="none" cap="none" strike="noStrike">
                <a:solidFill>
                  <a:srgbClr val="FFFFFF"/>
                </a:solidFill>
                <a:latin typeface="Arial"/>
                <a:ea typeface="Arial"/>
                <a:cs typeface="Arial"/>
                <a:sym typeface="Arial"/>
              </a:rPr>
              <a:t>for the photos</a:t>
            </a:r>
            <a:endParaRPr/>
          </a:p>
        </p:txBody>
      </p:sp>
      <p:sp>
        <p:nvSpPr>
          <p:cNvPr id="383" name="Google Shape;383;p30"/>
          <p:cNvSpPr txBox="1"/>
          <p:nvPr/>
        </p:nvSpPr>
        <p:spPr>
          <a:xfrm>
            <a:off x="5469973" y="1703314"/>
            <a:ext cx="7348055" cy="773593"/>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5706" u="none" cap="none" strike="noStrike">
                <a:solidFill>
                  <a:srgbClr val="FFFFFF"/>
                </a:solidFill>
                <a:latin typeface="Arial"/>
                <a:ea typeface="Arial"/>
                <a:cs typeface="Arial"/>
                <a:sym typeface="Arial"/>
              </a:rPr>
              <a:t>CREDITS</a:t>
            </a:r>
            <a:endParaRPr/>
          </a:p>
        </p:txBody>
      </p:sp>
      <p:sp>
        <p:nvSpPr>
          <p:cNvPr id="384" name="Google Shape;384;p30"/>
          <p:cNvSpPr txBox="1"/>
          <p:nvPr/>
        </p:nvSpPr>
        <p:spPr>
          <a:xfrm>
            <a:off x="6110027" y="6282261"/>
            <a:ext cx="6067945" cy="618167"/>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4712" u="none" cap="none" strike="noStrike">
                <a:solidFill>
                  <a:srgbClr val="FFFFFF"/>
                </a:solidFill>
                <a:latin typeface="Arial"/>
                <a:ea typeface="Arial"/>
                <a:cs typeface="Arial"/>
                <a:sym typeface="Arial"/>
              </a:rPr>
              <a:t>Pexels, Pixabay</a:t>
            </a:r>
            <a:endParaRPr/>
          </a:p>
        </p:txBody>
      </p:sp>
      <p:pic>
        <p:nvPicPr>
          <p:cNvPr id="385" name="Google Shape;385;p30"/>
          <p:cNvPicPr preferRelativeResize="0"/>
          <p:nvPr/>
        </p:nvPicPr>
        <p:blipFill>
          <a:blip r:embed="rId3">
            <a:alphaModFix/>
          </a:blip>
          <a:stretch>
            <a:fillRect/>
          </a:stretch>
        </p:blipFill>
        <p:spPr>
          <a:xfrm>
            <a:off x="6731775" y="3840946"/>
            <a:ext cx="4824450" cy="120611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12D82"/>
            </a:gs>
            <a:gs pos="50000">
              <a:srgbClr val="02519B"/>
            </a:gs>
            <a:gs pos="100000">
              <a:srgbClr val="6482C1"/>
            </a:gs>
          </a:gsLst>
          <a:lin ang="0" scaled="0"/>
        </a:gradFill>
      </p:bgPr>
    </p:bg>
    <p:spTree>
      <p:nvGrpSpPr>
        <p:cNvPr id="142" name="Shape 142"/>
        <p:cNvGrpSpPr/>
        <p:nvPr/>
      </p:nvGrpSpPr>
      <p:grpSpPr>
        <a:xfrm>
          <a:off x="0" y="0"/>
          <a:ext cx="0" cy="0"/>
          <a:chOff x="0" y="0"/>
          <a:chExt cx="0" cy="0"/>
        </a:xfrm>
      </p:grpSpPr>
      <p:sp>
        <p:nvSpPr>
          <p:cNvPr id="143" name="Google Shape;143;p17"/>
          <p:cNvSpPr/>
          <p:nvPr/>
        </p:nvSpPr>
        <p:spPr>
          <a:xfrm flipH="1">
            <a:off x="502791" y="0"/>
            <a:ext cx="7620839" cy="10287000"/>
          </a:xfrm>
          <a:custGeom>
            <a:rect b="b" l="l" r="r" t="t"/>
            <a:pathLst>
              <a:path extrusionOk="0" h="10287000" w="7620839">
                <a:moveTo>
                  <a:pt x="7620839" y="0"/>
                </a:moveTo>
                <a:lnTo>
                  <a:pt x="0" y="0"/>
                </a:lnTo>
                <a:lnTo>
                  <a:pt x="0" y="10287000"/>
                </a:lnTo>
                <a:lnTo>
                  <a:pt x="7620839" y="10287000"/>
                </a:lnTo>
                <a:lnTo>
                  <a:pt x="7620839" y="0"/>
                </a:lnTo>
                <a:close/>
              </a:path>
            </a:pathLst>
          </a:custGeom>
          <a:blipFill rotWithShape="1">
            <a:blip r:embed="rId3">
              <a:alphaModFix/>
            </a:blip>
            <a:stretch>
              <a:fillRect b="-5077" l="-74662" r="-3742" t="0"/>
            </a:stretch>
          </a:blipFill>
          <a:ln>
            <a:noFill/>
          </a:ln>
        </p:spPr>
      </p:sp>
      <p:sp>
        <p:nvSpPr>
          <p:cNvPr id="144" name="Google Shape;144;p17"/>
          <p:cNvSpPr txBox="1"/>
          <p:nvPr/>
        </p:nvSpPr>
        <p:spPr>
          <a:xfrm>
            <a:off x="9063225" y="771525"/>
            <a:ext cx="7752000" cy="2308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15000" u="none" cap="none" strike="noStrike">
                <a:solidFill>
                  <a:srgbClr val="FFFFFF"/>
                </a:solidFill>
                <a:latin typeface="Khand"/>
                <a:ea typeface="Khand"/>
                <a:cs typeface="Khand"/>
                <a:sym typeface="Khand"/>
              </a:rPr>
              <a:t>CONTENTS</a:t>
            </a:r>
            <a:endParaRPr/>
          </a:p>
        </p:txBody>
      </p:sp>
      <p:sp>
        <p:nvSpPr>
          <p:cNvPr id="145" name="Google Shape;145;p17"/>
          <p:cNvSpPr txBox="1"/>
          <p:nvPr/>
        </p:nvSpPr>
        <p:spPr>
          <a:xfrm>
            <a:off x="9058275" y="3697269"/>
            <a:ext cx="3623221" cy="8636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5000" u="none" cap="none" strike="noStrike">
                <a:solidFill>
                  <a:srgbClr val="FFFFFF"/>
                </a:solidFill>
                <a:latin typeface="DM Sans"/>
                <a:ea typeface="DM Sans"/>
                <a:cs typeface="DM Sans"/>
                <a:sym typeface="DM Sans"/>
              </a:rPr>
              <a:t>Introduction</a:t>
            </a:r>
            <a:endParaRPr/>
          </a:p>
        </p:txBody>
      </p:sp>
      <p:sp>
        <p:nvSpPr>
          <p:cNvPr id="146" name="Google Shape;146;p17"/>
          <p:cNvSpPr txBox="1"/>
          <p:nvPr/>
        </p:nvSpPr>
        <p:spPr>
          <a:xfrm>
            <a:off x="9053326" y="5116494"/>
            <a:ext cx="3670846" cy="8636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5000" u="none" cap="none" strike="noStrike">
                <a:solidFill>
                  <a:srgbClr val="FFFFFF"/>
                </a:solidFill>
                <a:latin typeface="DM Sans"/>
                <a:ea typeface="DM Sans"/>
                <a:cs typeface="DM Sans"/>
                <a:sym typeface="DM Sans"/>
              </a:rPr>
              <a:t>Tooth Types</a:t>
            </a:r>
            <a:endParaRPr/>
          </a:p>
        </p:txBody>
      </p:sp>
      <p:sp>
        <p:nvSpPr>
          <p:cNvPr id="147" name="Google Shape;147;p17"/>
          <p:cNvSpPr txBox="1"/>
          <p:nvPr/>
        </p:nvSpPr>
        <p:spPr>
          <a:xfrm>
            <a:off x="9063224" y="6532543"/>
            <a:ext cx="6379071" cy="8636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5000" u="none" cap="none" strike="noStrike">
                <a:solidFill>
                  <a:srgbClr val="FFFFFF"/>
                </a:solidFill>
                <a:latin typeface="DM Sans"/>
                <a:ea typeface="DM Sans"/>
                <a:cs typeface="DM Sans"/>
                <a:sym typeface="DM Sans"/>
              </a:rPr>
              <a:t>Basic Tooth Structure</a:t>
            </a:r>
            <a:endParaRPr/>
          </a:p>
        </p:txBody>
      </p:sp>
      <p:sp>
        <p:nvSpPr>
          <p:cNvPr id="148" name="Google Shape;148;p17"/>
          <p:cNvSpPr txBox="1"/>
          <p:nvPr/>
        </p:nvSpPr>
        <p:spPr>
          <a:xfrm>
            <a:off x="9058275" y="7948600"/>
            <a:ext cx="4423200" cy="7695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5000" u="none" cap="none" strike="noStrike">
                <a:solidFill>
                  <a:srgbClr val="FFFFFF"/>
                </a:solidFill>
                <a:latin typeface="DM Sans"/>
                <a:ea typeface="DM Sans"/>
                <a:cs typeface="DM Sans"/>
                <a:sym typeface="DM Sans"/>
              </a:rPr>
              <a:t>Conclusion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12D82"/>
            </a:gs>
            <a:gs pos="50000">
              <a:srgbClr val="02519B"/>
            </a:gs>
            <a:gs pos="100000">
              <a:srgbClr val="6482C1"/>
            </a:gs>
          </a:gsLst>
          <a:lin ang="0" scaled="0"/>
        </a:gradFill>
      </p:bgPr>
    </p:bg>
    <p:spTree>
      <p:nvGrpSpPr>
        <p:cNvPr id="152" name="Shape 152"/>
        <p:cNvGrpSpPr/>
        <p:nvPr/>
      </p:nvGrpSpPr>
      <p:grpSpPr>
        <a:xfrm>
          <a:off x="0" y="0"/>
          <a:ext cx="0" cy="0"/>
          <a:chOff x="0" y="0"/>
          <a:chExt cx="0" cy="0"/>
        </a:xfrm>
      </p:grpSpPr>
      <p:pic>
        <p:nvPicPr>
          <p:cNvPr id="153" name="Google Shape;153;p18"/>
          <p:cNvPicPr preferRelativeResize="0"/>
          <p:nvPr/>
        </p:nvPicPr>
        <p:blipFill>
          <a:blip r:embed="rId3">
            <a:alphaModFix/>
          </a:blip>
          <a:stretch>
            <a:fillRect/>
          </a:stretch>
        </p:blipFill>
        <p:spPr>
          <a:xfrm>
            <a:off x="0" y="5"/>
            <a:ext cx="18288000" cy="4598789"/>
          </a:xfrm>
          <a:prstGeom prst="rect">
            <a:avLst/>
          </a:prstGeom>
          <a:noFill/>
          <a:ln>
            <a:noFill/>
          </a:ln>
        </p:spPr>
      </p:pic>
      <p:sp>
        <p:nvSpPr>
          <p:cNvPr id="154" name="Google Shape;154;p18"/>
          <p:cNvSpPr txBox="1"/>
          <p:nvPr/>
        </p:nvSpPr>
        <p:spPr>
          <a:xfrm>
            <a:off x="1028700" y="3720866"/>
            <a:ext cx="8637900" cy="2001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12999" u="none" cap="none" strike="noStrike">
                <a:solidFill>
                  <a:srgbClr val="FFFFFF"/>
                </a:solidFill>
                <a:latin typeface="Khand"/>
                <a:ea typeface="Khand"/>
                <a:cs typeface="Khand"/>
                <a:sym typeface="Khand"/>
              </a:rPr>
              <a:t>INTRODUCTION</a:t>
            </a:r>
            <a:endParaRPr/>
          </a:p>
        </p:txBody>
      </p:sp>
      <p:sp>
        <p:nvSpPr>
          <p:cNvPr id="155" name="Google Shape;155;p18"/>
          <p:cNvSpPr txBox="1"/>
          <p:nvPr/>
        </p:nvSpPr>
        <p:spPr>
          <a:xfrm>
            <a:off x="1028700" y="6134100"/>
            <a:ext cx="16230600" cy="2585100"/>
          </a:xfrm>
          <a:prstGeom prst="rect">
            <a:avLst/>
          </a:prstGeom>
          <a:noFill/>
          <a:ln>
            <a:noFill/>
          </a:ln>
        </p:spPr>
        <p:txBody>
          <a:bodyPr anchorCtr="0" anchor="t" bIns="0" lIns="0" spcFirstLastPara="1" rIns="0" wrap="square" tIns="0">
            <a:spAutoFit/>
          </a:bodyPr>
          <a:lstStyle/>
          <a:p>
            <a:pPr indent="0" lvl="0" marL="0" marR="0" rtl="0" algn="just">
              <a:lnSpc>
                <a:spcPct val="115000"/>
              </a:lnSpc>
              <a:spcBef>
                <a:spcPts val="0"/>
              </a:spcBef>
              <a:spcAft>
                <a:spcPts val="0"/>
              </a:spcAft>
              <a:buNone/>
            </a:pPr>
            <a:r>
              <a:rPr b="0" i="0" lang="en-US" sz="2999" u="none" cap="none" strike="noStrike">
                <a:solidFill>
                  <a:srgbClr val="FFFFFF"/>
                </a:solidFill>
                <a:latin typeface="DM Sans"/>
                <a:ea typeface="DM Sans"/>
                <a:cs typeface="DM Sans"/>
                <a:sym typeface="DM Sans"/>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12D82"/>
            </a:gs>
            <a:gs pos="50000">
              <a:srgbClr val="02519B"/>
            </a:gs>
            <a:gs pos="100000">
              <a:srgbClr val="6482C1"/>
            </a:gs>
          </a:gsLst>
          <a:lin ang="0" scaled="0"/>
        </a:gradFill>
      </p:bgPr>
    </p:bg>
    <p:spTree>
      <p:nvGrpSpPr>
        <p:cNvPr id="159" name="Shape 159"/>
        <p:cNvGrpSpPr/>
        <p:nvPr/>
      </p:nvGrpSpPr>
      <p:grpSpPr>
        <a:xfrm>
          <a:off x="0" y="0"/>
          <a:ext cx="0" cy="0"/>
          <a:chOff x="0" y="0"/>
          <a:chExt cx="0" cy="0"/>
        </a:xfrm>
      </p:grpSpPr>
      <p:sp>
        <p:nvSpPr>
          <p:cNvPr id="160" name="Google Shape;160;p19"/>
          <p:cNvSpPr/>
          <p:nvPr/>
        </p:nvSpPr>
        <p:spPr>
          <a:xfrm>
            <a:off x="11686214" y="1028700"/>
            <a:ext cx="5573086" cy="8229600"/>
          </a:xfrm>
          <a:custGeom>
            <a:rect b="b" l="l" r="r" t="t"/>
            <a:pathLst>
              <a:path extrusionOk="0" h="8229600" w="5573086">
                <a:moveTo>
                  <a:pt x="0" y="0"/>
                </a:moveTo>
                <a:lnTo>
                  <a:pt x="5573086" y="0"/>
                </a:lnTo>
                <a:lnTo>
                  <a:pt x="5573086" y="8229600"/>
                </a:lnTo>
                <a:lnTo>
                  <a:pt x="0" y="8229600"/>
                </a:lnTo>
                <a:lnTo>
                  <a:pt x="0" y="0"/>
                </a:lnTo>
                <a:close/>
              </a:path>
            </a:pathLst>
          </a:custGeom>
          <a:blipFill rotWithShape="1">
            <a:blip r:embed="rId3">
              <a:alphaModFix/>
            </a:blip>
            <a:stretch>
              <a:fillRect b="0" l="0" r="0" t="0"/>
            </a:stretch>
          </a:blipFill>
          <a:ln>
            <a:noFill/>
          </a:ln>
        </p:spPr>
      </p:sp>
      <p:sp>
        <p:nvSpPr>
          <p:cNvPr id="161" name="Google Shape;161;p19"/>
          <p:cNvSpPr txBox="1"/>
          <p:nvPr/>
        </p:nvSpPr>
        <p:spPr>
          <a:xfrm>
            <a:off x="1028700" y="3630720"/>
            <a:ext cx="9330600" cy="5239500"/>
          </a:xfrm>
          <a:prstGeom prst="rect">
            <a:avLst/>
          </a:prstGeom>
          <a:noFill/>
          <a:ln>
            <a:noFill/>
          </a:ln>
        </p:spPr>
        <p:txBody>
          <a:bodyPr anchorCtr="0" anchor="t" bIns="0" lIns="0" spcFirstLastPara="1" rIns="0" wrap="square" tIns="0">
            <a:spAutoFit/>
          </a:bodyPr>
          <a:lstStyle/>
          <a:p>
            <a:pPr indent="0" lvl="0" marL="0" marR="0" rtl="0" algn="just">
              <a:lnSpc>
                <a:spcPct val="115000"/>
              </a:lnSpc>
              <a:spcBef>
                <a:spcPts val="0"/>
              </a:spcBef>
              <a:spcAft>
                <a:spcPts val="0"/>
              </a:spcAft>
              <a:buNone/>
            </a:pPr>
            <a:r>
              <a:rPr b="0" i="0" lang="en-US" sz="2999" u="none" cap="none" strike="noStrike">
                <a:solidFill>
                  <a:srgbClr val="FFFFFF"/>
                </a:solidFill>
                <a:latin typeface="DM Sans"/>
                <a:ea typeface="DM Sans"/>
                <a:cs typeface="DM Sans"/>
                <a:sym typeface="DM Sans"/>
              </a:rPr>
              <a:t>Lorem ipsum dolor sit amet, consectetur adipiscing elit, sed do eiusmod tempor incididunt ut labore et dolore magna aliqua. Ut enim ad minim veniam, quis nostrud exercitation ullamco laboris nisi ut aliquip ex ea commodo consequat. </a:t>
            </a:r>
            <a:endParaRPr/>
          </a:p>
          <a:p>
            <a:pPr indent="0" lvl="0" marL="0" marR="0" rtl="0" algn="just">
              <a:lnSpc>
                <a:spcPct val="115000"/>
              </a:lnSpc>
              <a:spcBef>
                <a:spcPts val="0"/>
              </a:spcBef>
              <a:spcAft>
                <a:spcPts val="0"/>
              </a:spcAft>
              <a:buNone/>
            </a:pPr>
            <a:r>
              <a:t/>
            </a:r>
            <a:endParaRPr b="0" i="0" sz="2999" u="none" cap="none" strike="noStrike">
              <a:solidFill>
                <a:srgbClr val="FFFFFF"/>
              </a:solidFill>
              <a:latin typeface="DM Sans"/>
              <a:ea typeface="DM Sans"/>
              <a:cs typeface="DM Sans"/>
              <a:sym typeface="DM Sans"/>
            </a:endParaRPr>
          </a:p>
          <a:p>
            <a:pPr indent="0" lvl="0" marL="0" marR="0" rtl="0" algn="just">
              <a:lnSpc>
                <a:spcPct val="115000"/>
              </a:lnSpc>
              <a:spcBef>
                <a:spcPts val="0"/>
              </a:spcBef>
              <a:spcAft>
                <a:spcPts val="0"/>
              </a:spcAft>
              <a:buNone/>
            </a:pPr>
            <a:r>
              <a:rPr b="0" i="0" lang="en-US" sz="2999" u="none" cap="none" strike="noStrike">
                <a:solidFill>
                  <a:srgbClr val="FFFFFF"/>
                </a:solidFill>
                <a:latin typeface="DM Sans"/>
                <a:ea typeface="DM Sans"/>
                <a:cs typeface="DM Sans"/>
                <a:sym typeface="DM Sans"/>
              </a:rPr>
              <a:t>Duis aute irure dolor in reprehenderit in voluptate velit esse cillum dolore eu fugiat nulla pariatur. Lorem ipsum dolor sit amet, consectetur adipiscing elit. Lorem ipsum dolor sit amet.</a:t>
            </a:r>
            <a:endParaRPr/>
          </a:p>
        </p:txBody>
      </p:sp>
      <p:sp>
        <p:nvSpPr>
          <p:cNvPr id="162" name="Google Shape;162;p19"/>
          <p:cNvSpPr txBox="1"/>
          <p:nvPr/>
        </p:nvSpPr>
        <p:spPr>
          <a:xfrm>
            <a:off x="1028700" y="1285875"/>
            <a:ext cx="9330705" cy="1720849"/>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12999" u="none" cap="none" strike="noStrike">
                <a:solidFill>
                  <a:srgbClr val="FFFFFF"/>
                </a:solidFill>
                <a:latin typeface="Khand"/>
                <a:ea typeface="Khand"/>
                <a:cs typeface="Khand"/>
                <a:sym typeface="Khand"/>
              </a:rPr>
              <a:t>ABOUT TOOTH</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12D82"/>
            </a:gs>
            <a:gs pos="50000">
              <a:srgbClr val="02519B"/>
            </a:gs>
            <a:gs pos="100000">
              <a:srgbClr val="6482C1"/>
            </a:gs>
          </a:gsLst>
          <a:lin ang="0" scaled="0"/>
        </a:gradFill>
      </p:bgPr>
    </p:bg>
    <p:spTree>
      <p:nvGrpSpPr>
        <p:cNvPr id="166" name="Shape 166"/>
        <p:cNvGrpSpPr/>
        <p:nvPr/>
      </p:nvGrpSpPr>
      <p:grpSpPr>
        <a:xfrm>
          <a:off x="0" y="0"/>
          <a:ext cx="0" cy="0"/>
          <a:chOff x="0" y="0"/>
          <a:chExt cx="0" cy="0"/>
        </a:xfrm>
      </p:grpSpPr>
      <p:grpSp>
        <p:nvGrpSpPr>
          <p:cNvPr id="167" name="Google Shape;167;p20"/>
          <p:cNvGrpSpPr/>
          <p:nvPr/>
        </p:nvGrpSpPr>
        <p:grpSpPr>
          <a:xfrm>
            <a:off x="9144000" y="2132483"/>
            <a:ext cx="11198638" cy="10788040"/>
            <a:chOff x="0" y="0"/>
            <a:chExt cx="843736" cy="812800"/>
          </a:xfrm>
        </p:grpSpPr>
        <p:sp>
          <p:nvSpPr>
            <p:cNvPr id="168" name="Google Shape;168;p20"/>
            <p:cNvSpPr/>
            <p:nvPr/>
          </p:nvSpPr>
          <p:spPr>
            <a:xfrm>
              <a:off x="0" y="0"/>
              <a:ext cx="843736" cy="812800"/>
            </a:xfrm>
            <a:custGeom>
              <a:rect b="b" l="l" r="r" t="t"/>
              <a:pathLst>
                <a:path extrusionOk="0" h="812800" w="843736">
                  <a:moveTo>
                    <a:pt x="421868" y="0"/>
                  </a:moveTo>
                  <a:cubicBezTo>
                    <a:pt x="188877" y="0"/>
                    <a:pt x="0" y="181951"/>
                    <a:pt x="0" y="406400"/>
                  </a:cubicBezTo>
                  <a:cubicBezTo>
                    <a:pt x="0" y="630849"/>
                    <a:pt x="188877" y="812800"/>
                    <a:pt x="421868" y="812800"/>
                  </a:cubicBezTo>
                  <a:cubicBezTo>
                    <a:pt x="654859" y="812800"/>
                    <a:pt x="843736" y="630849"/>
                    <a:pt x="843736" y="406400"/>
                  </a:cubicBezTo>
                  <a:cubicBezTo>
                    <a:pt x="843736" y="181951"/>
                    <a:pt x="654859" y="0"/>
                    <a:pt x="421868" y="0"/>
                  </a:cubicBezTo>
                  <a:close/>
                </a:path>
              </a:pathLst>
            </a:custGeom>
            <a:solidFill>
              <a:srgbClr val="41B8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20"/>
            <p:cNvSpPr txBox="1"/>
            <p:nvPr/>
          </p:nvSpPr>
          <p:spPr>
            <a:xfrm>
              <a:off x="79100" y="57150"/>
              <a:ext cx="685535" cy="679450"/>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70" name="Google Shape;170;p20"/>
          <p:cNvSpPr/>
          <p:nvPr/>
        </p:nvSpPr>
        <p:spPr>
          <a:xfrm>
            <a:off x="10682305" y="0"/>
            <a:ext cx="7605695" cy="10287000"/>
          </a:xfrm>
          <a:custGeom>
            <a:rect b="b" l="l" r="r" t="t"/>
            <a:pathLst>
              <a:path extrusionOk="0" h="10287000" w="7605695">
                <a:moveTo>
                  <a:pt x="0" y="0"/>
                </a:moveTo>
                <a:lnTo>
                  <a:pt x="7605695" y="0"/>
                </a:lnTo>
                <a:lnTo>
                  <a:pt x="7605695" y="10287000"/>
                </a:lnTo>
                <a:lnTo>
                  <a:pt x="0" y="10287000"/>
                </a:lnTo>
                <a:lnTo>
                  <a:pt x="0" y="0"/>
                </a:lnTo>
                <a:close/>
              </a:path>
            </a:pathLst>
          </a:custGeom>
          <a:blipFill rotWithShape="1">
            <a:blip r:embed="rId3">
              <a:alphaModFix/>
            </a:blip>
            <a:stretch>
              <a:fillRect b="-6051" l="-62032" r="-53252" t="0"/>
            </a:stretch>
          </a:blipFill>
          <a:ln>
            <a:noFill/>
          </a:ln>
        </p:spPr>
      </p:sp>
      <p:sp>
        <p:nvSpPr>
          <p:cNvPr id="171" name="Google Shape;171;p20"/>
          <p:cNvSpPr txBox="1"/>
          <p:nvPr/>
        </p:nvSpPr>
        <p:spPr>
          <a:xfrm>
            <a:off x="1028700" y="1285875"/>
            <a:ext cx="9912900" cy="6402600"/>
          </a:xfrm>
          <a:prstGeom prst="rect">
            <a:avLst/>
          </a:prstGeom>
          <a:noFill/>
          <a:ln>
            <a:noFill/>
          </a:ln>
        </p:spPr>
        <p:txBody>
          <a:bodyPr anchorCtr="0" anchor="t" bIns="0" lIns="0" spcFirstLastPara="1" rIns="0" wrap="square" tIns="0">
            <a:spAutoFit/>
          </a:bodyPr>
          <a:lstStyle/>
          <a:p>
            <a:pPr indent="0" lvl="0" marL="0" marR="0" rtl="0" algn="l">
              <a:lnSpc>
                <a:spcPct val="80000"/>
              </a:lnSpc>
              <a:spcBef>
                <a:spcPts val="0"/>
              </a:spcBef>
              <a:spcAft>
                <a:spcPts val="0"/>
              </a:spcAft>
              <a:buNone/>
            </a:pPr>
            <a:r>
              <a:rPr b="1" i="0" lang="en-US" sz="12999" u="none" cap="none" strike="noStrike">
                <a:solidFill>
                  <a:srgbClr val="FFFFFF"/>
                </a:solidFill>
                <a:latin typeface="Khand"/>
                <a:ea typeface="Khand"/>
                <a:cs typeface="Khand"/>
                <a:sym typeface="Khand"/>
              </a:rPr>
              <a:t>“THIS IS A QUOTE WORDS FULL OF WISDOM.’’</a:t>
            </a:r>
            <a:endParaRPr/>
          </a:p>
        </p:txBody>
      </p:sp>
      <p:sp>
        <p:nvSpPr>
          <p:cNvPr id="172" name="Google Shape;172;p20"/>
          <p:cNvSpPr txBox="1"/>
          <p:nvPr/>
        </p:nvSpPr>
        <p:spPr>
          <a:xfrm>
            <a:off x="1028700" y="8413750"/>
            <a:ext cx="6380751" cy="771525"/>
          </a:xfrm>
          <a:prstGeom prst="rect">
            <a:avLst/>
          </a:prstGeom>
          <a:noFill/>
          <a:ln>
            <a:noFill/>
          </a:ln>
        </p:spPr>
        <p:txBody>
          <a:bodyPr anchorCtr="0" anchor="t" bIns="0" lIns="0" spcFirstLastPara="1" rIns="0" wrap="square" tIns="0">
            <a:spAutoFit/>
          </a:bodyPr>
          <a:lstStyle/>
          <a:p>
            <a:pPr indent="0" lvl="0" marL="0" marR="0" rtl="0" algn="l">
              <a:lnSpc>
                <a:spcPct val="139977"/>
              </a:lnSpc>
              <a:spcBef>
                <a:spcPts val="0"/>
              </a:spcBef>
              <a:spcAft>
                <a:spcPts val="0"/>
              </a:spcAft>
              <a:buNone/>
            </a:pPr>
            <a:r>
              <a:rPr b="0" i="0" lang="en-US" sz="4500" u="none" cap="none" strike="noStrike">
                <a:solidFill>
                  <a:srgbClr val="FFFFFF"/>
                </a:solidFill>
                <a:latin typeface="DM Sans"/>
                <a:ea typeface="DM Sans"/>
                <a:cs typeface="DM Sans"/>
                <a:sym typeface="DM Sans"/>
              </a:rPr>
              <a:t>Famous Person</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12D82"/>
            </a:gs>
            <a:gs pos="50000">
              <a:srgbClr val="02519B"/>
            </a:gs>
            <a:gs pos="100000">
              <a:srgbClr val="6482C1"/>
            </a:gs>
          </a:gsLst>
          <a:lin ang="0" scaled="0"/>
        </a:gradFill>
      </p:bgPr>
    </p:bg>
    <p:spTree>
      <p:nvGrpSpPr>
        <p:cNvPr id="176" name="Shape 176"/>
        <p:cNvGrpSpPr/>
        <p:nvPr/>
      </p:nvGrpSpPr>
      <p:grpSpPr>
        <a:xfrm>
          <a:off x="0" y="0"/>
          <a:ext cx="0" cy="0"/>
          <a:chOff x="0" y="0"/>
          <a:chExt cx="0" cy="0"/>
        </a:xfrm>
      </p:grpSpPr>
      <p:sp>
        <p:nvSpPr>
          <p:cNvPr id="177" name="Google Shape;177;p21"/>
          <p:cNvSpPr/>
          <p:nvPr/>
        </p:nvSpPr>
        <p:spPr>
          <a:xfrm>
            <a:off x="1596394" y="3770968"/>
            <a:ext cx="1618367" cy="2389791"/>
          </a:xfrm>
          <a:custGeom>
            <a:rect b="b" l="l" r="r" t="t"/>
            <a:pathLst>
              <a:path extrusionOk="0" h="2389791" w="1618367">
                <a:moveTo>
                  <a:pt x="0" y="0"/>
                </a:moveTo>
                <a:lnTo>
                  <a:pt x="1618367" y="0"/>
                </a:lnTo>
                <a:lnTo>
                  <a:pt x="1618367" y="2389792"/>
                </a:lnTo>
                <a:lnTo>
                  <a:pt x="0" y="2389792"/>
                </a:lnTo>
                <a:lnTo>
                  <a:pt x="0" y="0"/>
                </a:lnTo>
                <a:close/>
              </a:path>
            </a:pathLst>
          </a:custGeom>
          <a:blipFill rotWithShape="1">
            <a:blip r:embed="rId3">
              <a:alphaModFix/>
            </a:blip>
            <a:stretch>
              <a:fillRect b="0" l="0" r="0" t="0"/>
            </a:stretch>
          </a:blipFill>
          <a:ln>
            <a:noFill/>
          </a:ln>
        </p:spPr>
      </p:sp>
      <p:sp>
        <p:nvSpPr>
          <p:cNvPr id="178" name="Google Shape;178;p21"/>
          <p:cNvSpPr/>
          <p:nvPr/>
        </p:nvSpPr>
        <p:spPr>
          <a:xfrm>
            <a:off x="6085000" y="3770968"/>
            <a:ext cx="1618367" cy="2389791"/>
          </a:xfrm>
          <a:custGeom>
            <a:rect b="b" l="l" r="r" t="t"/>
            <a:pathLst>
              <a:path extrusionOk="0" h="2389791" w="1618367">
                <a:moveTo>
                  <a:pt x="0" y="0"/>
                </a:moveTo>
                <a:lnTo>
                  <a:pt x="1618367" y="0"/>
                </a:lnTo>
                <a:lnTo>
                  <a:pt x="1618367" y="2389792"/>
                </a:lnTo>
                <a:lnTo>
                  <a:pt x="0" y="2389792"/>
                </a:lnTo>
                <a:lnTo>
                  <a:pt x="0" y="0"/>
                </a:lnTo>
                <a:close/>
              </a:path>
            </a:pathLst>
          </a:custGeom>
          <a:blipFill rotWithShape="1">
            <a:blip r:embed="rId3">
              <a:alphaModFix/>
            </a:blip>
            <a:stretch>
              <a:fillRect b="0" l="0" r="0" t="0"/>
            </a:stretch>
          </a:blipFill>
          <a:ln>
            <a:noFill/>
          </a:ln>
        </p:spPr>
      </p:sp>
      <p:sp>
        <p:nvSpPr>
          <p:cNvPr id="179" name="Google Shape;179;p21"/>
          <p:cNvSpPr/>
          <p:nvPr/>
        </p:nvSpPr>
        <p:spPr>
          <a:xfrm>
            <a:off x="10573606" y="3770968"/>
            <a:ext cx="1618367" cy="2389791"/>
          </a:xfrm>
          <a:custGeom>
            <a:rect b="b" l="l" r="r" t="t"/>
            <a:pathLst>
              <a:path extrusionOk="0" h="2389791" w="1618367">
                <a:moveTo>
                  <a:pt x="0" y="0"/>
                </a:moveTo>
                <a:lnTo>
                  <a:pt x="1618367" y="0"/>
                </a:lnTo>
                <a:lnTo>
                  <a:pt x="1618367" y="2389792"/>
                </a:lnTo>
                <a:lnTo>
                  <a:pt x="0" y="2389792"/>
                </a:lnTo>
                <a:lnTo>
                  <a:pt x="0" y="0"/>
                </a:lnTo>
                <a:close/>
              </a:path>
            </a:pathLst>
          </a:custGeom>
          <a:blipFill rotWithShape="1">
            <a:blip r:embed="rId3">
              <a:alphaModFix/>
            </a:blip>
            <a:stretch>
              <a:fillRect b="0" l="0" r="0" t="0"/>
            </a:stretch>
          </a:blipFill>
          <a:ln>
            <a:noFill/>
          </a:ln>
        </p:spPr>
      </p:sp>
      <p:sp>
        <p:nvSpPr>
          <p:cNvPr id="180" name="Google Shape;180;p21"/>
          <p:cNvSpPr/>
          <p:nvPr/>
        </p:nvSpPr>
        <p:spPr>
          <a:xfrm>
            <a:off x="15073239" y="3770968"/>
            <a:ext cx="1618367" cy="2389791"/>
          </a:xfrm>
          <a:custGeom>
            <a:rect b="b" l="l" r="r" t="t"/>
            <a:pathLst>
              <a:path extrusionOk="0" h="2389791" w="1618367">
                <a:moveTo>
                  <a:pt x="0" y="0"/>
                </a:moveTo>
                <a:lnTo>
                  <a:pt x="1618367" y="0"/>
                </a:lnTo>
                <a:lnTo>
                  <a:pt x="1618367" y="2389792"/>
                </a:lnTo>
                <a:lnTo>
                  <a:pt x="0" y="2389792"/>
                </a:lnTo>
                <a:lnTo>
                  <a:pt x="0" y="0"/>
                </a:lnTo>
                <a:close/>
              </a:path>
            </a:pathLst>
          </a:custGeom>
          <a:blipFill rotWithShape="1">
            <a:blip r:embed="rId3">
              <a:alphaModFix/>
            </a:blip>
            <a:stretch>
              <a:fillRect b="0" l="0" r="0" t="0"/>
            </a:stretch>
          </a:blipFill>
          <a:ln>
            <a:noFill/>
          </a:ln>
        </p:spPr>
      </p:sp>
      <p:sp>
        <p:nvSpPr>
          <p:cNvPr id="181" name="Google Shape;181;p21"/>
          <p:cNvSpPr txBox="1"/>
          <p:nvPr/>
        </p:nvSpPr>
        <p:spPr>
          <a:xfrm>
            <a:off x="981134" y="6559550"/>
            <a:ext cx="2848887" cy="504825"/>
          </a:xfrm>
          <a:prstGeom prst="rect">
            <a:avLst/>
          </a:prstGeom>
          <a:noFill/>
          <a:ln>
            <a:noFill/>
          </a:ln>
        </p:spPr>
        <p:txBody>
          <a:bodyPr anchorCtr="0" anchor="t" bIns="0" lIns="0" spcFirstLastPara="1" rIns="0" wrap="square" tIns="0">
            <a:spAutoFit/>
          </a:bodyPr>
          <a:lstStyle/>
          <a:p>
            <a:pPr indent="0" lvl="0" marL="0" marR="0" rtl="0" algn="ctr">
              <a:lnSpc>
                <a:spcPct val="140013"/>
              </a:lnSpc>
              <a:spcBef>
                <a:spcPts val="0"/>
              </a:spcBef>
              <a:spcAft>
                <a:spcPts val="0"/>
              </a:spcAft>
              <a:buNone/>
            </a:pPr>
            <a:r>
              <a:rPr b="1" i="0" lang="en-US" sz="2999" u="none" cap="none" strike="noStrike">
                <a:solidFill>
                  <a:srgbClr val="FFFFFF"/>
                </a:solidFill>
                <a:latin typeface="DM Sans"/>
                <a:ea typeface="DM Sans"/>
                <a:cs typeface="DM Sans"/>
                <a:sym typeface="DM Sans"/>
              </a:rPr>
              <a:t>Tooth Type 1</a:t>
            </a:r>
            <a:endParaRPr/>
          </a:p>
        </p:txBody>
      </p:sp>
      <p:sp>
        <p:nvSpPr>
          <p:cNvPr id="182" name="Google Shape;182;p21"/>
          <p:cNvSpPr txBox="1"/>
          <p:nvPr/>
        </p:nvSpPr>
        <p:spPr>
          <a:xfrm>
            <a:off x="875390" y="7397750"/>
            <a:ext cx="3060300" cy="15753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300" u="none" cap="none" strike="noStrike">
                <a:solidFill>
                  <a:srgbClr val="FFFFFF"/>
                </a:solidFill>
                <a:latin typeface="DM Sans"/>
                <a:ea typeface="DM Sans"/>
                <a:cs typeface="DM Sans"/>
                <a:sym typeface="DM Sans"/>
              </a:rPr>
              <a:t>Lorem ipsum dolor sit amet, consectetur adipiscing elit, sed do eiusmod tempor.</a:t>
            </a:r>
            <a:endParaRPr/>
          </a:p>
        </p:txBody>
      </p:sp>
      <p:sp>
        <p:nvSpPr>
          <p:cNvPr id="183" name="Google Shape;183;p21"/>
          <p:cNvSpPr txBox="1"/>
          <p:nvPr/>
        </p:nvSpPr>
        <p:spPr>
          <a:xfrm>
            <a:off x="5469740" y="6559550"/>
            <a:ext cx="2848887" cy="504825"/>
          </a:xfrm>
          <a:prstGeom prst="rect">
            <a:avLst/>
          </a:prstGeom>
          <a:noFill/>
          <a:ln>
            <a:noFill/>
          </a:ln>
        </p:spPr>
        <p:txBody>
          <a:bodyPr anchorCtr="0" anchor="t" bIns="0" lIns="0" spcFirstLastPara="1" rIns="0" wrap="square" tIns="0">
            <a:spAutoFit/>
          </a:bodyPr>
          <a:lstStyle/>
          <a:p>
            <a:pPr indent="0" lvl="0" marL="0" marR="0" rtl="0" algn="ctr">
              <a:lnSpc>
                <a:spcPct val="140013"/>
              </a:lnSpc>
              <a:spcBef>
                <a:spcPts val="0"/>
              </a:spcBef>
              <a:spcAft>
                <a:spcPts val="0"/>
              </a:spcAft>
              <a:buNone/>
            </a:pPr>
            <a:r>
              <a:rPr b="1" i="0" lang="en-US" sz="2999" u="none" cap="none" strike="noStrike">
                <a:solidFill>
                  <a:srgbClr val="FFFFFF"/>
                </a:solidFill>
                <a:latin typeface="DM Sans"/>
                <a:ea typeface="DM Sans"/>
                <a:cs typeface="DM Sans"/>
                <a:sym typeface="DM Sans"/>
              </a:rPr>
              <a:t>Tooth Type 2</a:t>
            </a:r>
            <a:endParaRPr/>
          </a:p>
        </p:txBody>
      </p:sp>
      <p:sp>
        <p:nvSpPr>
          <p:cNvPr id="184" name="Google Shape;184;p21"/>
          <p:cNvSpPr txBox="1"/>
          <p:nvPr/>
        </p:nvSpPr>
        <p:spPr>
          <a:xfrm>
            <a:off x="9958346" y="6559550"/>
            <a:ext cx="2848887" cy="504825"/>
          </a:xfrm>
          <a:prstGeom prst="rect">
            <a:avLst/>
          </a:prstGeom>
          <a:noFill/>
          <a:ln>
            <a:noFill/>
          </a:ln>
        </p:spPr>
        <p:txBody>
          <a:bodyPr anchorCtr="0" anchor="t" bIns="0" lIns="0" spcFirstLastPara="1" rIns="0" wrap="square" tIns="0">
            <a:spAutoFit/>
          </a:bodyPr>
          <a:lstStyle/>
          <a:p>
            <a:pPr indent="0" lvl="0" marL="0" marR="0" rtl="0" algn="ctr">
              <a:lnSpc>
                <a:spcPct val="140013"/>
              </a:lnSpc>
              <a:spcBef>
                <a:spcPts val="0"/>
              </a:spcBef>
              <a:spcAft>
                <a:spcPts val="0"/>
              </a:spcAft>
              <a:buNone/>
            </a:pPr>
            <a:r>
              <a:rPr b="1" i="0" lang="en-US" sz="2999" u="none" cap="none" strike="noStrike">
                <a:solidFill>
                  <a:srgbClr val="FFFFFF"/>
                </a:solidFill>
                <a:latin typeface="DM Sans"/>
                <a:ea typeface="DM Sans"/>
                <a:cs typeface="DM Sans"/>
                <a:sym typeface="DM Sans"/>
              </a:rPr>
              <a:t>Tooth Type 3</a:t>
            </a:r>
            <a:endParaRPr/>
          </a:p>
        </p:txBody>
      </p:sp>
      <p:sp>
        <p:nvSpPr>
          <p:cNvPr id="185" name="Google Shape;185;p21"/>
          <p:cNvSpPr txBox="1"/>
          <p:nvPr/>
        </p:nvSpPr>
        <p:spPr>
          <a:xfrm>
            <a:off x="14457979" y="6559550"/>
            <a:ext cx="2848887" cy="504825"/>
          </a:xfrm>
          <a:prstGeom prst="rect">
            <a:avLst/>
          </a:prstGeom>
          <a:noFill/>
          <a:ln>
            <a:noFill/>
          </a:ln>
        </p:spPr>
        <p:txBody>
          <a:bodyPr anchorCtr="0" anchor="t" bIns="0" lIns="0" spcFirstLastPara="1" rIns="0" wrap="square" tIns="0">
            <a:spAutoFit/>
          </a:bodyPr>
          <a:lstStyle/>
          <a:p>
            <a:pPr indent="0" lvl="0" marL="0" marR="0" rtl="0" algn="ctr">
              <a:lnSpc>
                <a:spcPct val="140013"/>
              </a:lnSpc>
              <a:spcBef>
                <a:spcPts val="0"/>
              </a:spcBef>
              <a:spcAft>
                <a:spcPts val="0"/>
              </a:spcAft>
              <a:buNone/>
            </a:pPr>
            <a:r>
              <a:rPr b="1" i="0" lang="en-US" sz="2999" u="none" cap="none" strike="noStrike">
                <a:solidFill>
                  <a:srgbClr val="FFFFFF"/>
                </a:solidFill>
                <a:latin typeface="DM Sans"/>
                <a:ea typeface="DM Sans"/>
                <a:cs typeface="DM Sans"/>
                <a:sym typeface="DM Sans"/>
              </a:rPr>
              <a:t>Tooth Type 4</a:t>
            </a:r>
            <a:endParaRPr/>
          </a:p>
        </p:txBody>
      </p:sp>
      <p:cxnSp>
        <p:nvCxnSpPr>
          <p:cNvPr id="186" name="Google Shape;186;p21"/>
          <p:cNvCxnSpPr/>
          <p:nvPr/>
        </p:nvCxnSpPr>
        <p:spPr>
          <a:xfrm>
            <a:off x="4661200" y="3770968"/>
            <a:ext cx="0" cy="5363507"/>
          </a:xfrm>
          <a:prstGeom prst="straightConnector1">
            <a:avLst/>
          </a:prstGeom>
          <a:noFill/>
          <a:ln cap="flat" cmpd="sng" w="19050">
            <a:solidFill>
              <a:srgbClr val="FFFFFF"/>
            </a:solidFill>
            <a:prstDash val="solid"/>
            <a:round/>
            <a:headEnd len="sm" w="sm" type="none"/>
            <a:tailEnd len="sm" w="sm" type="none"/>
          </a:ln>
        </p:spPr>
      </p:cxnSp>
      <p:cxnSp>
        <p:nvCxnSpPr>
          <p:cNvPr id="187" name="Google Shape;187;p21"/>
          <p:cNvCxnSpPr/>
          <p:nvPr/>
        </p:nvCxnSpPr>
        <p:spPr>
          <a:xfrm>
            <a:off x="9127168" y="3770968"/>
            <a:ext cx="0" cy="5363507"/>
          </a:xfrm>
          <a:prstGeom prst="straightConnector1">
            <a:avLst/>
          </a:prstGeom>
          <a:noFill/>
          <a:ln cap="flat" cmpd="sng" w="19050">
            <a:solidFill>
              <a:srgbClr val="FFFFFF"/>
            </a:solidFill>
            <a:prstDash val="solid"/>
            <a:round/>
            <a:headEnd len="sm" w="sm" type="none"/>
            <a:tailEnd len="sm" w="sm" type="none"/>
          </a:ln>
        </p:spPr>
      </p:cxnSp>
      <p:cxnSp>
        <p:nvCxnSpPr>
          <p:cNvPr id="188" name="Google Shape;188;p21"/>
          <p:cNvCxnSpPr/>
          <p:nvPr/>
        </p:nvCxnSpPr>
        <p:spPr>
          <a:xfrm>
            <a:off x="13626800" y="3770968"/>
            <a:ext cx="0" cy="5363507"/>
          </a:xfrm>
          <a:prstGeom prst="straightConnector1">
            <a:avLst/>
          </a:prstGeom>
          <a:noFill/>
          <a:ln cap="flat" cmpd="sng" w="19050">
            <a:solidFill>
              <a:srgbClr val="FFFFFF"/>
            </a:solidFill>
            <a:prstDash val="solid"/>
            <a:round/>
            <a:headEnd len="sm" w="sm" type="none"/>
            <a:tailEnd len="sm" w="sm" type="none"/>
          </a:ln>
        </p:spPr>
      </p:cxnSp>
      <p:sp>
        <p:nvSpPr>
          <p:cNvPr id="189" name="Google Shape;189;p21"/>
          <p:cNvSpPr txBox="1"/>
          <p:nvPr/>
        </p:nvSpPr>
        <p:spPr>
          <a:xfrm>
            <a:off x="5363996" y="7397750"/>
            <a:ext cx="3060300" cy="15753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300" u="none" cap="none" strike="noStrike">
                <a:solidFill>
                  <a:srgbClr val="FFFFFF"/>
                </a:solidFill>
                <a:latin typeface="DM Sans"/>
                <a:ea typeface="DM Sans"/>
                <a:cs typeface="DM Sans"/>
                <a:sym typeface="DM Sans"/>
              </a:rPr>
              <a:t>Lorem ipsum dolor sit amet, consectetur adipiscing elit, sed do eiusmod tempor.</a:t>
            </a:r>
            <a:endParaRPr/>
          </a:p>
        </p:txBody>
      </p:sp>
      <p:sp>
        <p:nvSpPr>
          <p:cNvPr id="190" name="Google Shape;190;p21"/>
          <p:cNvSpPr txBox="1"/>
          <p:nvPr/>
        </p:nvSpPr>
        <p:spPr>
          <a:xfrm>
            <a:off x="9852602" y="7397750"/>
            <a:ext cx="3060300" cy="15753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300" u="none" cap="none" strike="noStrike">
                <a:solidFill>
                  <a:srgbClr val="FFFFFF"/>
                </a:solidFill>
                <a:latin typeface="DM Sans"/>
                <a:ea typeface="DM Sans"/>
                <a:cs typeface="DM Sans"/>
                <a:sym typeface="DM Sans"/>
              </a:rPr>
              <a:t>Lorem ipsum dolor sit amet, consectetur adipiscing elit, sed do eiusmod tempor.</a:t>
            </a:r>
            <a:endParaRPr/>
          </a:p>
        </p:txBody>
      </p:sp>
      <p:sp>
        <p:nvSpPr>
          <p:cNvPr id="191" name="Google Shape;191;p21"/>
          <p:cNvSpPr txBox="1"/>
          <p:nvPr/>
        </p:nvSpPr>
        <p:spPr>
          <a:xfrm>
            <a:off x="14352234" y="7397750"/>
            <a:ext cx="3060300" cy="15753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300" u="none" cap="none" strike="noStrike">
                <a:solidFill>
                  <a:srgbClr val="FFFFFF"/>
                </a:solidFill>
                <a:latin typeface="DM Sans"/>
                <a:ea typeface="DM Sans"/>
                <a:cs typeface="DM Sans"/>
                <a:sym typeface="DM Sans"/>
              </a:rPr>
              <a:t>Lorem ipsum dolor sit amet, consectetur adipiscing elit, sed do eiusmod tempor.</a:t>
            </a:r>
            <a:endParaRPr/>
          </a:p>
        </p:txBody>
      </p:sp>
      <p:sp>
        <p:nvSpPr>
          <p:cNvPr id="192" name="Google Shape;192;p21"/>
          <p:cNvSpPr txBox="1"/>
          <p:nvPr/>
        </p:nvSpPr>
        <p:spPr>
          <a:xfrm>
            <a:off x="1028700" y="1027864"/>
            <a:ext cx="16230600" cy="1720849"/>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12999" u="none" cap="none" strike="noStrike">
                <a:solidFill>
                  <a:srgbClr val="FFFFFF"/>
                </a:solidFill>
                <a:latin typeface="Khand"/>
                <a:ea typeface="Khand"/>
                <a:cs typeface="Khand"/>
                <a:sym typeface="Khand"/>
              </a:rPr>
              <a:t>TOOTH TYPES</a:t>
            </a:r>
            <a:endParaRPr/>
          </a:p>
        </p:txBody>
      </p:sp>
      <p:grpSp>
        <p:nvGrpSpPr>
          <p:cNvPr id="193" name="Google Shape;193;p21"/>
          <p:cNvGrpSpPr/>
          <p:nvPr/>
        </p:nvGrpSpPr>
        <p:grpSpPr>
          <a:xfrm>
            <a:off x="0" y="-72330"/>
            <a:ext cx="18288000" cy="10359330"/>
            <a:chOff x="0" y="-96440"/>
            <a:chExt cx="24384000" cy="13812440"/>
          </a:xfrm>
        </p:grpSpPr>
        <p:grpSp>
          <p:nvGrpSpPr>
            <p:cNvPr id="194" name="Google Shape;194;p21"/>
            <p:cNvGrpSpPr/>
            <p:nvPr/>
          </p:nvGrpSpPr>
          <p:grpSpPr>
            <a:xfrm>
              <a:off x="0" y="-96440"/>
              <a:ext cx="24384000" cy="525410"/>
              <a:chOff x="0" y="-19050"/>
              <a:chExt cx="4816593" cy="103785"/>
            </a:xfrm>
          </p:grpSpPr>
          <p:sp>
            <p:nvSpPr>
              <p:cNvPr id="195" name="Google Shape;195;p21"/>
              <p:cNvSpPr/>
              <p:nvPr/>
            </p:nvSpPr>
            <p:spPr>
              <a:xfrm>
                <a:off x="0" y="0"/>
                <a:ext cx="4816592" cy="84735"/>
              </a:xfrm>
              <a:custGeom>
                <a:rect b="b" l="l" r="r" t="t"/>
                <a:pathLst>
                  <a:path extrusionOk="0" h="84735" w="4816592">
                    <a:moveTo>
                      <a:pt x="0" y="0"/>
                    </a:moveTo>
                    <a:lnTo>
                      <a:pt x="4816592" y="0"/>
                    </a:lnTo>
                    <a:lnTo>
                      <a:pt x="4816592" y="84735"/>
                    </a:lnTo>
                    <a:lnTo>
                      <a:pt x="0" y="84735"/>
                    </a:lnTo>
                    <a:close/>
                  </a:path>
                </a:pathLst>
              </a:custGeom>
              <a:solidFill>
                <a:srgbClr val="6CE5E8"/>
              </a:solidFill>
              <a:ln>
                <a:noFill/>
              </a:ln>
            </p:spPr>
          </p:sp>
          <p:sp>
            <p:nvSpPr>
              <p:cNvPr id="196" name="Google Shape;196;p21"/>
              <p:cNvSpPr txBox="1"/>
              <p:nvPr/>
            </p:nvSpPr>
            <p:spPr>
              <a:xfrm>
                <a:off x="0" y="-19050"/>
                <a:ext cx="4816593" cy="103785"/>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97" name="Google Shape;197;p21"/>
            <p:cNvGrpSpPr/>
            <p:nvPr/>
          </p:nvGrpSpPr>
          <p:grpSpPr>
            <a:xfrm>
              <a:off x="0" y="13208382"/>
              <a:ext cx="24384000" cy="507618"/>
              <a:chOff x="0" y="-19050"/>
              <a:chExt cx="4816593" cy="100270"/>
            </a:xfrm>
          </p:grpSpPr>
          <p:sp>
            <p:nvSpPr>
              <p:cNvPr id="198" name="Google Shape;198;p21"/>
              <p:cNvSpPr/>
              <p:nvPr/>
            </p:nvSpPr>
            <p:spPr>
              <a:xfrm>
                <a:off x="0" y="0"/>
                <a:ext cx="4816592" cy="81220"/>
              </a:xfrm>
              <a:custGeom>
                <a:rect b="b" l="l" r="r" t="t"/>
                <a:pathLst>
                  <a:path extrusionOk="0" h="81220" w="4816592">
                    <a:moveTo>
                      <a:pt x="0" y="0"/>
                    </a:moveTo>
                    <a:lnTo>
                      <a:pt x="4816592" y="0"/>
                    </a:lnTo>
                    <a:lnTo>
                      <a:pt x="4816592" y="81220"/>
                    </a:lnTo>
                    <a:lnTo>
                      <a:pt x="0" y="81220"/>
                    </a:lnTo>
                    <a:close/>
                  </a:path>
                </a:pathLst>
              </a:custGeom>
              <a:solidFill>
                <a:srgbClr val="6CE5E8"/>
              </a:solidFill>
              <a:ln>
                <a:noFill/>
              </a:ln>
            </p:spPr>
          </p:sp>
          <p:sp>
            <p:nvSpPr>
              <p:cNvPr id="199" name="Google Shape;199;p21"/>
              <p:cNvSpPr txBox="1"/>
              <p:nvPr/>
            </p:nvSpPr>
            <p:spPr>
              <a:xfrm>
                <a:off x="0" y="-19050"/>
                <a:ext cx="4816593" cy="100270"/>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12D82"/>
            </a:gs>
            <a:gs pos="50000">
              <a:srgbClr val="02519B"/>
            </a:gs>
            <a:gs pos="100000">
              <a:srgbClr val="6482C1"/>
            </a:gs>
          </a:gsLst>
          <a:lin ang="0" scaled="0"/>
        </a:gradFill>
      </p:bgPr>
    </p:bg>
    <p:spTree>
      <p:nvGrpSpPr>
        <p:cNvPr id="203" name="Shape 203"/>
        <p:cNvGrpSpPr/>
        <p:nvPr/>
      </p:nvGrpSpPr>
      <p:grpSpPr>
        <a:xfrm>
          <a:off x="0" y="0"/>
          <a:ext cx="0" cy="0"/>
          <a:chOff x="0" y="0"/>
          <a:chExt cx="0" cy="0"/>
        </a:xfrm>
      </p:grpSpPr>
      <p:grpSp>
        <p:nvGrpSpPr>
          <p:cNvPr id="204" name="Google Shape;204;p22"/>
          <p:cNvGrpSpPr/>
          <p:nvPr/>
        </p:nvGrpSpPr>
        <p:grpSpPr>
          <a:xfrm>
            <a:off x="7989177" y="-180826"/>
            <a:ext cx="9558055" cy="10467826"/>
            <a:chOff x="0" y="-47625"/>
            <a:chExt cx="2517348" cy="2756958"/>
          </a:xfrm>
        </p:grpSpPr>
        <p:sp>
          <p:nvSpPr>
            <p:cNvPr id="205" name="Google Shape;205;p22"/>
            <p:cNvSpPr/>
            <p:nvPr/>
          </p:nvSpPr>
          <p:spPr>
            <a:xfrm>
              <a:off x="0" y="0"/>
              <a:ext cx="2517348" cy="2709333"/>
            </a:xfrm>
            <a:custGeom>
              <a:rect b="b" l="l" r="r" t="t"/>
              <a:pathLst>
                <a:path extrusionOk="0" h="2709333" w="2517348">
                  <a:moveTo>
                    <a:pt x="0" y="0"/>
                  </a:moveTo>
                  <a:lnTo>
                    <a:pt x="2517348" y="0"/>
                  </a:lnTo>
                  <a:lnTo>
                    <a:pt x="2517348" y="2709333"/>
                  </a:lnTo>
                  <a:lnTo>
                    <a:pt x="0" y="2709333"/>
                  </a:lnTo>
                  <a:close/>
                </a:path>
              </a:pathLst>
            </a:custGeom>
            <a:solidFill>
              <a:srgbClr val="FFFFFF"/>
            </a:solidFill>
            <a:ln>
              <a:noFill/>
            </a:ln>
          </p:spPr>
        </p:sp>
        <p:sp>
          <p:nvSpPr>
            <p:cNvPr id="206" name="Google Shape;206;p22"/>
            <p:cNvSpPr txBox="1"/>
            <p:nvPr/>
          </p:nvSpPr>
          <p:spPr>
            <a:xfrm>
              <a:off x="0" y="-47625"/>
              <a:ext cx="2517348" cy="2756958"/>
            </a:xfrm>
            <a:prstGeom prst="rect">
              <a:avLst/>
            </a:prstGeom>
            <a:noFill/>
            <a:ln>
              <a:noFill/>
            </a:ln>
          </p:spPr>
          <p:txBody>
            <a:bodyPr anchorCtr="0" anchor="ctr" bIns="50800" lIns="50800" spcFirstLastPara="1" rIns="50800" wrap="square" tIns="50800">
              <a:noAutofit/>
            </a:bodyPr>
            <a:lstStyle/>
            <a:p>
              <a:pPr indent="0" lvl="0" marL="0" marR="0" rtl="0" algn="ctr">
                <a:lnSpc>
                  <a:spcPct val="178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207" name="Google Shape;207;p22"/>
          <p:cNvPicPr preferRelativeResize="0"/>
          <p:nvPr/>
        </p:nvPicPr>
        <p:blipFill rotWithShape="1">
          <a:blip r:embed="rId3">
            <a:alphaModFix/>
          </a:blip>
          <a:srcRect b="0" l="0" r="0" t="0"/>
          <a:stretch/>
        </p:blipFill>
        <p:spPr>
          <a:xfrm>
            <a:off x="7942274" y="686690"/>
            <a:ext cx="9651860" cy="8913620"/>
          </a:xfrm>
          <a:prstGeom prst="rect">
            <a:avLst/>
          </a:prstGeom>
          <a:noFill/>
          <a:ln>
            <a:noFill/>
          </a:ln>
        </p:spPr>
      </p:pic>
      <p:sp>
        <p:nvSpPr>
          <p:cNvPr id="208" name="Google Shape;208;p22"/>
          <p:cNvSpPr txBox="1"/>
          <p:nvPr/>
        </p:nvSpPr>
        <p:spPr>
          <a:xfrm>
            <a:off x="1028700" y="3514725"/>
            <a:ext cx="6163500" cy="5770200"/>
          </a:xfrm>
          <a:prstGeom prst="rect">
            <a:avLst/>
          </a:prstGeom>
          <a:noFill/>
          <a:ln>
            <a:noFill/>
          </a:ln>
        </p:spPr>
        <p:txBody>
          <a:bodyPr anchorCtr="0" anchor="t" bIns="0" lIns="0" spcFirstLastPara="1" rIns="0" wrap="square" tIns="0">
            <a:spAutoFit/>
          </a:bodyPr>
          <a:lstStyle/>
          <a:p>
            <a:pPr indent="0" lvl="0" marL="0" marR="0" rtl="0" algn="just">
              <a:lnSpc>
                <a:spcPct val="115000"/>
              </a:lnSpc>
              <a:spcBef>
                <a:spcPts val="0"/>
              </a:spcBef>
              <a:spcAft>
                <a:spcPts val="0"/>
              </a:spcAft>
              <a:buNone/>
            </a:pPr>
            <a:r>
              <a:rPr b="0" i="0" lang="en-US" sz="2999" u="none" cap="none" strike="noStrike">
                <a:solidFill>
                  <a:srgbClr val="FFFFFF"/>
                </a:solidFill>
                <a:latin typeface="DM Sans"/>
                <a:ea typeface="DM Sans"/>
                <a:cs typeface="DM Sans"/>
                <a:sym typeface="DM Sans"/>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endParaRPr/>
          </a:p>
        </p:txBody>
      </p:sp>
      <p:sp>
        <p:nvSpPr>
          <p:cNvPr id="209" name="Google Shape;209;p22"/>
          <p:cNvSpPr txBox="1"/>
          <p:nvPr/>
        </p:nvSpPr>
        <p:spPr>
          <a:xfrm>
            <a:off x="1028700" y="1033467"/>
            <a:ext cx="6163449" cy="1720849"/>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12999" u="none" cap="none" strike="noStrike">
                <a:solidFill>
                  <a:srgbClr val="FFFFFF"/>
                </a:solidFill>
                <a:latin typeface="Khand"/>
                <a:ea typeface="Khand"/>
                <a:cs typeface="Khand"/>
                <a:sym typeface="Khand"/>
              </a:rPr>
              <a:t>CHART</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12D82"/>
            </a:gs>
            <a:gs pos="50000">
              <a:srgbClr val="02519B"/>
            </a:gs>
            <a:gs pos="100000">
              <a:srgbClr val="6482C1"/>
            </a:gs>
          </a:gsLst>
          <a:lin ang="0" scaled="0"/>
        </a:gradFill>
      </p:bgPr>
    </p:bg>
    <p:spTree>
      <p:nvGrpSpPr>
        <p:cNvPr id="213" name="Shape 213"/>
        <p:cNvGrpSpPr/>
        <p:nvPr/>
      </p:nvGrpSpPr>
      <p:grpSpPr>
        <a:xfrm>
          <a:off x="0" y="0"/>
          <a:ext cx="0" cy="0"/>
          <a:chOff x="0" y="0"/>
          <a:chExt cx="0" cy="0"/>
        </a:xfrm>
      </p:grpSpPr>
      <p:sp>
        <p:nvSpPr>
          <p:cNvPr id="214" name="Google Shape;214;p23"/>
          <p:cNvSpPr/>
          <p:nvPr/>
        </p:nvSpPr>
        <p:spPr>
          <a:xfrm>
            <a:off x="7369140" y="3081490"/>
            <a:ext cx="3549719" cy="6422189"/>
          </a:xfrm>
          <a:custGeom>
            <a:rect b="b" l="l" r="r" t="t"/>
            <a:pathLst>
              <a:path extrusionOk="0" h="6422189" w="3549719">
                <a:moveTo>
                  <a:pt x="0" y="0"/>
                </a:moveTo>
                <a:lnTo>
                  <a:pt x="3549720" y="0"/>
                </a:lnTo>
                <a:lnTo>
                  <a:pt x="3549720" y="6422189"/>
                </a:lnTo>
                <a:lnTo>
                  <a:pt x="0" y="6422189"/>
                </a:lnTo>
                <a:lnTo>
                  <a:pt x="0" y="0"/>
                </a:lnTo>
                <a:close/>
              </a:path>
            </a:pathLst>
          </a:custGeom>
          <a:blipFill rotWithShape="1">
            <a:blip r:embed="rId3">
              <a:alphaModFix/>
            </a:blip>
            <a:stretch>
              <a:fillRect b="0" l="0" r="0" t="0"/>
            </a:stretch>
          </a:blipFill>
          <a:ln>
            <a:noFill/>
          </a:ln>
        </p:spPr>
      </p:sp>
      <p:sp>
        <p:nvSpPr>
          <p:cNvPr id="215" name="Google Shape;215;p23"/>
          <p:cNvSpPr txBox="1"/>
          <p:nvPr/>
        </p:nvSpPr>
        <p:spPr>
          <a:xfrm>
            <a:off x="1028700" y="1027864"/>
            <a:ext cx="16230600" cy="1720849"/>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12999" u="none" cap="none" strike="noStrike">
                <a:solidFill>
                  <a:srgbClr val="FFFFFF"/>
                </a:solidFill>
                <a:latin typeface="Khand"/>
                <a:ea typeface="Khand"/>
                <a:cs typeface="Khand"/>
                <a:sym typeface="Khand"/>
              </a:rPr>
              <a:t>BASIC TOOTH STRUCTURE</a:t>
            </a:r>
            <a:endParaRPr/>
          </a:p>
        </p:txBody>
      </p:sp>
      <p:sp>
        <p:nvSpPr>
          <p:cNvPr id="216" name="Google Shape;216;p23"/>
          <p:cNvSpPr txBox="1"/>
          <p:nvPr/>
        </p:nvSpPr>
        <p:spPr>
          <a:xfrm>
            <a:off x="1028700" y="3496996"/>
            <a:ext cx="4246665" cy="504825"/>
          </a:xfrm>
          <a:prstGeom prst="rect">
            <a:avLst/>
          </a:prstGeom>
          <a:noFill/>
          <a:ln>
            <a:noFill/>
          </a:ln>
        </p:spPr>
        <p:txBody>
          <a:bodyPr anchorCtr="0" anchor="t" bIns="0" lIns="0" spcFirstLastPara="1" rIns="0" wrap="square" tIns="0">
            <a:spAutoFit/>
          </a:bodyPr>
          <a:lstStyle/>
          <a:p>
            <a:pPr indent="0" lvl="0" marL="0" marR="0" rtl="0" algn="l">
              <a:lnSpc>
                <a:spcPct val="140013"/>
              </a:lnSpc>
              <a:spcBef>
                <a:spcPts val="0"/>
              </a:spcBef>
              <a:spcAft>
                <a:spcPts val="0"/>
              </a:spcAft>
              <a:buNone/>
            </a:pPr>
            <a:r>
              <a:rPr b="1" i="0" lang="en-US" sz="2999" u="none" cap="none" strike="noStrike">
                <a:solidFill>
                  <a:srgbClr val="FFFFFF"/>
                </a:solidFill>
                <a:latin typeface="DM Sans"/>
                <a:ea typeface="DM Sans"/>
                <a:cs typeface="DM Sans"/>
                <a:sym typeface="DM Sans"/>
              </a:rPr>
              <a:t>Tooth Structure Name</a:t>
            </a:r>
            <a:endParaRPr/>
          </a:p>
        </p:txBody>
      </p:sp>
      <p:sp>
        <p:nvSpPr>
          <p:cNvPr id="217" name="Google Shape;217;p23"/>
          <p:cNvSpPr txBox="1"/>
          <p:nvPr/>
        </p:nvSpPr>
        <p:spPr>
          <a:xfrm>
            <a:off x="1028700" y="4754297"/>
            <a:ext cx="4246665" cy="504825"/>
          </a:xfrm>
          <a:prstGeom prst="rect">
            <a:avLst/>
          </a:prstGeom>
          <a:noFill/>
          <a:ln>
            <a:noFill/>
          </a:ln>
        </p:spPr>
        <p:txBody>
          <a:bodyPr anchorCtr="0" anchor="t" bIns="0" lIns="0" spcFirstLastPara="1" rIns="0" wrap="square" tIns="0">
            <a:spAutoFit/>
          </a:bodyPr>
          <a:lstStyle/>
          <a:p>
            <a:pPr indent="0" lvl="0" marL="0" marR="0" rtl="0" algn="l">
              <a:lnSpc>
                <a:spcPct val="140013"/>
              </a:lnSpc>
              <a:spcBef>
                <a:spcPts val="0"/>
              </a:spcBef>
              <a:spcAft>
                <a:spcPts val="0"/>
              </a:spcAft>
              <a:buNone/>
            </a:pPr>
            <a:r>
              <a:rPr b="1" i="0" lang="en-US" sz="2999" u="none" cap="none" strike="noStrike">
                <a:solidFill>
                  <a:srgbClr val="FFFFFF"/>
                </a:solidFill>
                <a:latin typeface="DM Sans"/>
                <a:ea typeface="DM Sans"/>
                <a:cs typeface="DM Sans"/>
                <a:sym typeface="DM Sans"/>
              </a:rPr>
              <a:t>Tooth Structure Name</a:t>
            </a:r>
            <a:endParaRPr/>
          </a:p>
        </p:txBody>
      </p:sp>
      <p:sp>
        <p:nvSpPr>
          <p:cNvPr id="218" name="Google Shape;218;p23"/>
          <p:cNvSpPr txBox="1"/>
          <p:nvPr/>
        </p:nvSpPr>
        <p:spPr>
          <a:xfrm>
            <a:off x="1028700" y="6011597"/>
            <a:ext cx="4246665" cy="504825"/>
          </a:xfrm>
          <a:prstGeom prst="rect">
            <a:avLst/>
          </a:prstGeom>
          <a:noFill/>
          <a:ln>
            <a:noFill/>
          </a:ln>
        </p:spPr>
        <p:txBody>
          <a:bodyPr anchorCtr="0" anchor="t" bIns="0" lIns="0" spcFirstLastPara="1" rIns="0" wrap="square" tIns="0">
            <a:spAutoFit/>
          </a:bodyPr>
          <a:lstStyle/>
          <a:p>
            <a:pPr indent="0" lvl="0" marL="0" marR="0" rtl="0" algn="l">
              <a:lnSpc>
                <a:spcPct val="140013"/>
              </a:lnSpc>
              <a:spcBef>
                <a:spcPts val="0"/>
              </a:spcBef>
              <a:spcAft>
                <a:spcPts val="0"/>
              </a:spcAft>
              <a:buNone/>
            </a:pPr>
            <a:r>
              <a:rPr b="1" i="0" lang="en-US" sz="2999" u="none" cap="none" strike="noStrike">
                <a:solidFill>
                  <a:srgbClr val="FFFFFF"/>
                </a:solidFill>
                <a:latin typeface="DM Sans"/>
                <a:ea typeface="DM Sans"/>
                <a:cs typeface="DM Sans"/>
                <a:sym typeface="DM Sans"/>
              </a:rPr>
              <a:t>Tooth Structure Name</a:t>
            </a:r>
            <a:endParaRPr/>
          </a:p>
        </p:txBody>
      </p:sp>
      <p:sp>
        <p:nvSpPr>
          <p:cNvPr id="219" name="Google Shape;219;p23"/>
          <p:cNvSpPr txBox="1"/>
          <p:nvPr/>
        </p:nvSpPr>
        <p:spPr>
          <a:xfrm>
            <a:off x="1028700" y="7268897"/>
            <a:ext cx="4246665" cy="504825"/>
          </a:xfrm>
          <a:prstGeom prst="rect">
            <a:avLst/>
          </a:prstGeom>
          <a:noFill/>
          <a:ln>
            <a:noFill/>
          </a:ln>
        </p:spPr>
        <p:txBody>
          <a:bodyPr anchorCtr="0" anchor="t" bIns="0" lIns="0" spcFirstLastPara="1" rIns="0" wrap="square" tIns="0">
            <a:spAutoFit/>
          </a:bodyPr>
          <a:lstStyle/>
          <a:p>
            <a:pPr indent="0" lvl="0" marL="0" marR="0" rtl="0" algn="l">
              <a:lnSpc>
                <a:spcPct val="140013"/>
              </a:lnSpc>
              <a:spcBef>
                <a:spcPts val="0"/>
              </a:spcBef>
              <a:spcAft>
                <a:spcPts val="0"/>
              </a:spcAft>
              <a:buNone/>
            </a:pPr>
            <a:r>
              <a:rPr b="1" i="0" lang="en-US" sz="2999" u="none" cap="none" strike="noStrike">
                <a:solidFill>
                  <a:srgbClr val="FFFFFF"/>
                </a:solidFill>
                <a:latin typeface="DM Sans"/>
                <a:ea typeface="DM Sans"/>
                <a:cs typeface="DM Sans"/>
                <a:sym typeface="DM Sans"/>
              </a:rPr>
              <a:t>Tooth Structure Name</a:t>
            </a:r>
            <a:endParaRPr/>
          </a:p>
        </p:txBody>
      </p:sp>
      <p:sp>
        <p:nvSpPr>
          <p:cNvPr id="220" name="Google Shape;220;p23"/>
          <p:cNvSpPr txBox="1"/>
          <p:nvPr/>
        </p:nvSpPr>
        <p:spPr>
          <a:xfrm>
            <a:off x="1028700" y="8526198"/>
            <a:ext cx="4246665" cy="504825"/>
          </a:xfrm>
          <a:prstGeom prst="rect">
            <a:avLst/>
          </a:prstGeom>
          <a:noFill/>
          <a:ln>
            <a:noFill/>
          </a:ln>
        </p:spPr>
        <p:txBody>
          <a:bodyPr anchorCtr="0" anchor="t" bIns="0" lIns="0" spcFirstLastPara="1" rIns="0" wrap="square" tIns="0">
            <a:spAutoFit/>
          </a:bodyPr>
          <a:lstStyle/>
          <a:p>
            <a:pPr indent="0" lvl="0" marL="0" marR="0" rtl="0" algn="l">
              <a:lnSpc>
                <a:spcPct val="140013"/>
              </a:lnSpc>
              <a:spcBef>
                <a:spcPts val="0"/>
              </a:spcBef>
              <a:spcAft>
                <a:spcPts val="0"/>
              </a:spcAft>
              <a:buNone/>
            </a:pPr>
            <a:r>
              <a:rPr b="1" i="0" lang="en-US" sz="2999" u="none" cap="none" strike="noStrike">
                <a:solidFill>
                  <a:srgbClr val="FFFFFF"/>
                </a:solidFill>
                <a:latin typeface="DM Sans"/>
                <a:ea typeface="DM Sans"/>
                <a:cs typeface="DM Sans"/>
                <a:sym typeface="DM Sans"/>
              </a:rPr>
              <a:t>Tooth Structure Name</a:t>
            </a:r>
            <a:endParaRPr/>
          </a:p>
        </p:txBody>
      </p:sp>
      <p:sp>
        <p:nvSpPr>
          <p:cNvPr id="221" name="Google Shape;221;p23"/>
          <p:cNvSpPr txBox="1"/>
          <p:nvPr/>
        </p:nvSpPr>
        <p:spPr>
          <a:xfrm>
            <a:off x="13012635" y="3496996"/>
            <a:ext cx="4246665" cy="504825"/>
          </a:xfrm>
          <a:prstGeom prst="rect">
            <a:avLst/>
          </a:prstGeom>
          <a:noFill/>
          <a:ln>
            <a:noFill/>
          </a:ln>
        </p:spPr>
        <p:txBody>
          <a:bodyPr anchorCtr="0" anchor="t" bIns="0" lIns="0" spcFirstLastPara="1" rIns="0" wrap="square" tIns="0">
            <a:spAutoFit/>
          </a:bodyPr>
          <a:lstStyle/>
          <a:p>
            <a:pPr indent="0" lvl="0" marL="0" marR="0" rtl="0" algn="r">
              <a:lnSpc>
                <a:spcPct val="140013"/>
              </a:lnSpc>
              <a:spcBef>
                <a:spcPts val="0"/>
              </a:spcBef>
              <a:spcAft>
                <a:spcPts val="0"/>
              </a:spcAft>
              <a:buNone/>
            </a:pPr>
            <a:r>
              <a:rPr b="1" i="0" lang="en-US" sz="2999" u="none" cap="none" strike="noStrike">
                <a:solidFill>
                  <a:srgbClr val="FFFFFF"/>
                </a:solidFill>
                <a:latin typeface="DM Sans"/>
                <a:ea typeface="DM Sans"/>
                <a:cs typeface="DM Sans"/>
                <a:sym typeface="DM Sans"/>
              </a:rPr>
              <a:t>Tooth Structure Name</a:t>
            </a:r>
            <a:endParaRPr/>
          </a:p>
        </p:txBody>
      </p:sp>
      <p:sp>
        <p:nvSpPr>
          <p:cNvPr id="222" name="Google Shape;222;p23"/>
          <p:cNvSpPr txBox="1"/>
          <p:nvPr/>
        </p:nvSpPr>
        <p:spPr>
          <a:xfrm>
            <a:off x="13012635" y="4754297"/>
            <a:ext cx="4246665" cy="504825"/>
          </a:xfrm>
          <a:prstGeom prst="rect">
            <a:avLst/>
          </a:prstGeom>
          <a:noFill/>
          <a:ln>
            <a:noFill/>
          </a:ln>
        </p:spPr>
        <p:txBody>
          <a:bodyPr anchorCtr="0" anchor="t" bIns="0" lIns="0" spcFirstLastPara="1" rIns="0" wrap="square" tIns="0">
            <a:spAutoFit/>
          </a:bodyPr>
          <a:lstStyle/>
          <a:p>
            <a:pPr indent="0" lvl="0" marL="0" marR="0" rtl="0" algn="r">
              <a:lnSpc>
                <a:spcPct val="140013"/>
              </a:lnSpc>
              <a:spcBef>
                <a:spcPts val="0"/>
              </a:spcBef>
              <a:spcAft>
                <a:spcPts val="0"/>
              </a:spcAft>
              <a:buNone/>
            </a:pPr>
            <a:r>
              <a:rPr b="1" i="0" lang="en-US" sz="2999" u="none" cap="none" strike="noStrike">
                <a:solidFill>
                  <a:srgbClr val="FFFFFF"/>
                </a:solidFill>
                <a:latin typeface="DM Sans"/>
                <a:ea typeface="DM Sans"/>
                <a:cs typeface="DM Sans"/>
                <a:sym typeface="DM Sans"/>
              </a:rPr>
              <a:t>Tooth Structure Name</a:t>
            </a:r>
            <a:endParaRPr/>
          </a:p>
        </p:txBody>
      </p:sp>
      <p:sp>
        <p:nvSpPr>
          <p:cNvPr id="223" name="Google Shape;223;p23"/>
          <p:cNvSpPr txBox="1"/>
          <p:nvPr/>
        </p:nvSpPr>
        <p:spPr>
          <a:xfrm>
            <a:off x="13012635" y="6011597"/>
            <a:ext cx="4246665" cy="504825"/>
          </a:xfrm>
          <a:prstGeom prst="rect">
            <a:avLst/>
          </a:prstGeom>
          <a:noFill/>
          <a:ln>
            <a:noFill/>
          </a:ln>
        </p:spPr>
        <p:txBody>
          <a:bodyPr anchorCtr="0" anchor="t" bIns="0" lIns="0" spcFirstLastPara="1" rIns="0" wrap="square" tIns="0">
            <a:spAutoFit/>
          </a:bodyPr>
          <a:lstStyle/>
          <a:p>
            <a:pPr indent="0" lvl="0" marL="0" marR="0" rtl="0" algn="r">
              <a:lnSpc>
                <a:spcPct val="140013"/>
              </a:lnSpc>
              <a:spcBef>
                <a:spcPts val="0"/>
              </a:spcBef>
              <a:spcAft>
                <a:spcPts val="0"/>
              </a:spcAft>
              <a:buNone/>
            </a:pPr>
            <a:r>
              <a:rPr b="1" i="0" lang="en-US" sz="2999" u="none" cap="none" strike="noStrike">
                <a:solidFill>
                  <a:srgbClr val="FFFFFF"/>
                </a:solidFill>
                <a:latin typeface="DM Sans"/>
                <a:ea typeface="DM Sans"/>
                <a:cs typeface="DM Sans"/>
                <a:sym typeface="DM Sans"/>
              </a:rPr>
              <a:t>Tooth Structure Name</a:t>
            </a:r>
            <a:endParaRPr/>
          </a:p>
        </p:txBody>
      </p:sp>
      <p:sp>
        <p:nvSpPr>
          <p:cNvPr id="224" name="Google Shape;224;p23"/>
          <p:cNvSpPr txBox="1"/>
          <p:nvPr/>
        </p:nvSpPr>
        <p:spPr>
          <a:xfrm>
            <a:off x="13012635" y="7268897"/>
            <a:ext cx="4246665" cy="504825"/>
          </a:xfrm>
          <a:prstGeom prst="rect">
            <a:avLst/>
          </a:prstGeom>
          <a:noFill/>
          <a:ln>
            <a:noFill/>
          </a:ln>
        </p:spPr>
        <p:txBody>
          <a:bodyPr anchorCtr="0" anchor="t" bIns="0" lIns="0" spcFirstLastPara="1" rIns="0" wrap="square" tIns="0">
            <a:spAutoFit/>
          </a:bodyPr>
          <a:lstStyle/>
          <a:p>
            <a:pPr indent="0" lvl="0" marL="0" marR="0" rtl="0" algn="r">
              <a:lnSpc>
                <a:spcPct val="140013"/>
              </a:lnSpc>
              <a:spcBef>
                <a:spcPts val="0"/>
              </a:spcBef>
              <a:spcAft>
                <a:spcPts val="0"/>
              </a:spcAft>
              <a:buNone/>
            </a:pPr>
            <a:r>
              <a:rPr b="1" i="0" lang="en-US" sz="2999" u="none" cap="none" strike="noStrike">
                <a:solidFill>
                  <a:srgbClr val="FFFFFF"/>
                </a:solidFill>
                <a:latin typeface="DM Sans"/>
                <a:ea typeface="DM Sans"/>
                <a:cs typeface="DM Sans"/>
                <a:sym typeface="DM Sans"/>
              </a:rPr>
              <a:t>Tooth Structure Name</a:t>
            </a:r>
            <a:endParaRPr/>
          </a:p>
        </p:txBody>
      </p:sp>
      <p:sp>
        <p:nvSpPr>
          <p:cNvPr id="225" name="Google Shape;225;p23"/>
          <p:cNvSpPr txBox="1"/>
          <p:nvPr/>
        </p:nvSpPr>
        <p:spPr>
          <a:xfrm>
            <a:off x="13012635" y="8526198"/>
            <a:ext cx="4246665" cy="504825"/>
          </a:xfrm>
          <a:prstGeom prst="rect">
            <a:avLst/>
          </a:prstGeom>
          <a:noFill/>
          <a:ln>
            <a:noFill/>
          </a:ln>
        </p:spPr>
        <p:txBody>
          <a:bodyPr anchorCtr="0" anchor="t" bIns="0" lIns="0" spcFirstLastPara="1" rIns="0" wrap="square" tIns="0">
            <a:spAutoFit/>
          </a:bodyPr>
          <a:lstStyle/>
          <a:p>
            <a:pPr indent="0" lvl="0" marL="0" marR="0" rtl="0" algn="r">
              <a:lnSpc>
                <a:spcPct val="140013"/>
              </a:lnSpc>
              <a:spcBef>
                <a:spcPts val="0"/>
              </a:spcBef>
              <a:spcAft>
                <a:spcPts val="0"/>
              </a:spcAft>
              <a:buNone/>
            </a:pPr>
            <a:r>
              <a:rPr b="1" i="0" lang="en-US" sz="2999" u="none" cap="none" strike="noStrike">
                <a:solidFill>
                  <a:srgbClr val="FFFFFF"/>
                </a:solidFill>
                <a:latin typeface="DM Sans"/>
                <a:ea typeface="DM Sans"/>
                <a:cs typeface="DM Sans"/>
                <a:sym typeface="DM Sans"/>
              </a:rPr>
              <a:t>Tooth Structure Name</a:t>
            </a:r>
            <a:endParaRPr/>
          </a:p>
        </p:txBody>
      </p:sp>
      <p:grpSp>
        <p:nvGrpSpPr>
          <p:cNvPr id="226" name="Google Shape;226;p23"/>
          <p:cNvGrpSpPr/>
          <p:nvPr/>
        </p:nvGrpSpPr>
        <p:grpSpPr>
          <a:xfrm>
            <a:off x="0" y="-72330"/>
            <a:ext cx="18288000" cy="10359330"/>
            <a:chOff x="0" y="-96440"/>
            <a:chExt cx="24384000" cy="13812440"/>
          </a:xfrm>
        </p:grpSpPr>
        <p:grpSp>
          <p:nvGrpSpPr>
            <p:cNvPr id="227" name="Google Shape;227;p23"/>
            <p:cNvGrpSpPr/>
            <p:nvPr/>
          </p:nvGrpSpPr>
          <p:grpSpPr>
            <a:xfrm>
              <a:off x="0" y="-96440"/>
              <a:ext cx="24384000" cy="525410"/>
              <a:chOff x="0" y="-19050"/>
              <a:chExt cx="4816593" cy="103785"/>
            </a:xfrm>
          </p:grpSpPr>
          <p:sp>
            <p:nvSpPr>
              <p:cNvPr id="228" name="Google Shape;228;p23"/>
              <p:cNvSpPr/>
              <p:nvPr/>
            </p:nvSpPr>
            <p:spPr>
              <a:xfrm>
                <a:off x="0" y="0"/>
                <a:ext cx="4816592" cy="84735"/>
              </a:xfrm>
              <a:custGeom>
                <a:rect b="b" l="l" r="r" t="t"/>
                <a:pathLst>
                  <a:path extrusionOk="0" h="84735" w="4816592">
                    <a:moveTo>
                      <a:pt x="0" y="0"/>
                    </a:moveTo>
                    <a:lnTo>
                      <a:pt x="4816592" y="0"/>
                    </a:lnTo>
                    <a:lnTo>
                      <a:pt x="4816592" y="84735"/>
                    </a:lnTo>
                    <a:lnTo>
                      <a:pt x="0" y="84735"/>
                    </a:lnTo>
                    <a:close/>
                  </a:path>
                </a:pathLst>
              </a:custGeom>
              <a:solidFill>
                <a:srgbClr val="6CE5E8"/>
              </a:solidFill>
              <a:ln>
                <a:noFill/>
              </a:ln>
            </p:spPr>
          </p:sp>
          <p:sp>
            <p:nvSpPr>
              <p:cNvPr id="229" name="Google Shape;229;p23"/>
              <p:cNvSpPr txBox="1"/>
              <p:nvPr/>
            </p:nvSpPr>
            <p:spPr>
              <a:xfrm>
                <a:off x="0" y="-19050"/>
                <a:ext cx="4816593" cy="103785"/>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30" name="Google Shape;230;p23"/>
            <p:cNvGrpSpPr/>
            <p:nvPr/>
          </p:nvGrpSpPr>
          <p:grpSpPr>
            <a:xfrm>
              <a:off x="0" y="13208382"/>
              <a:ext cx="24384000" cy="507618"/>
              <a:chOff x="0" y="-19050"/>
              <a:chExt cx="4816593" cy="100270"/>
            </a:xfrm>
          </p:grpSpPr>
          <p:sp>
            <p:nvSpPr>
              <p:cNvPr id="231" name="Google Shape;231;p23"/>
              <p:cNvSpPr/>
              <p:nvPr/>
            </p:nvSpPr>
            <p:spPr>
              <a:xfrm>
                <a:off x="0" y="0"/>
                <a:ext cx="4816592" cy="81220"/>
              </a:xfrm>
              <a:custGeom>
                <a:rect b="b" l="l" r="r" t="t"/>
                <a:pathLst>
                  <a:path extrusionOk="0" h="81220" w="4816592">
                    <a:moveTo>
                      <a:pt x="0" y="0"/>
                    </a:moveTo>
                    <a:lnTo>
                      <a:pt x="4816592" y="0"/>
                    </a:lnTo>
                    <a:lnTo>
                      <a:pt x="4816592" y="81220"/>
                    </a:lnTo>
                    <a:lnTo>
                      <a:pt x="0" y="81220"/>
                    </a:lnTo>
                    <a:close/>
                  </a:path>
                </a:pathLst>
              </a:custGeom>
              <a:solidFill>
                <a:srgbClr val="6CE5E8"/>
              </a:solidFill>
              <a:ln>
                <a:noFill/>
              </a:ln>
            </p:spPr>
          </p:sp>
          <p:sp>
            <p:nvSpPr>
              <p:cNvPr id="232" name="Google Shape;232;p23"/>
              <p:cNvSpPr txBox="1"/>
              <p:nvPr/>
            </p:nvSpPr>
            <p:spPr>
              <a:xfrm>
                <a:off x="0" y="-19050"/>
                <a:ext cx="4816593" cy="100270"/>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12D82"/>
            </a:gs>
            <a:gs pos="50000">
              <a:srgbClr val="02519B"/>
            </a:gs>
            <a:gs pos="100000">
              <a:srgbClr val="6482C1"/>
            </a:gs>
          </a:gsLst>
          <a:lin ang="0" scaled="0"/>
        </a:gradFill>
      </p:bgPr>
    </p:bg>
    <p:spTree>
      <p:nvGrpSpPr>
        <p:cNvPr id="236" name="Shape 236"/>
        <p:cNvGrpSpPr/>
        <p:nvPr/>
      </p:nvGrpSpPr>
      <p:grpSpPr>
        <a:xfrm>
          <a:off x="0" y="0"/>
          <a:ext cx="0" cy="0"/>
          <a:chOff x="0" y="0"/>
          <a:chExt cx="0" cy="0"/>
        </a:xfrm>
      </p:grpSpPr>
      <p:sp>
        <p:nvSpPr>
          <p:cNvPr id="237" name="Google Shape;237;p24"/>
          <p:cNvSpPr/>
          <p:nvPr/>
        </p:nvSpPr>
        <p:spPr>
          <a:xfrm>
            <a:off x="1028700" y="0"/>
            <a:ext cx="6866573" cy="10287000"/>
          </a:xfrm>
          <a:custGeom>
            <a:rect b="b" l="l" r="r" t="t"/>
            <a:pathLst>
              <a:path extrusionOk="0" h="10287000" w="6866573">
                <a:moveTo>
                  <a:pt x="0" y="0"/>
                </a:moveTo>
                <a:lnTo>
                  <a:pt x="6866573" y="0"/>
                </a:lnTo>
                <a:lnTo>
                  <a:pt x="6866573" y="10287000"/>
                </a:lnTo>
                <a:lnTo>
                  <a:pt x="0" y="10287000"/>
                </a:lnTo>
                <a:lnTo>
                  <a:pt x="0" y="0"/>
                </a:lnTo>
                <a:close/>
              </a:path>
            </a:pathLst>
          </a:custGeom>
          <a:blipFill rotWithShape="1">
            <a:blip r:embed="rId3">
              <a:alphaModFix/>
            </a:blip>
            <a:stretch>
              <a:fillRect b="0" l="0" r="0" t="0"/>
            </a:stretch>
          </a:blipFill>
          <a:ln>
            <a:noFill/>
          </a:ln>
        </p:spPr>
      </p:sp>
      <p:sp>
        <p:nvSpPr>
          <p:cNvPr id="238" name="Google Shape;238;p24"/>
          <p:cNvSpPr txBox="1"/>
          <p:nvPr/>
        </p:nvSpPr>
        <p:spPr>
          <a:xfrm>
            <a:off x="8657879" y="3027267"/>
            <a:ext cx="2848887" cy="504825"/>
          </a:xfrm>
          <a:prstGeom prst="rect">
            <a:avLst/>
          </a:prstGeom>
          <a:noFill/>
          <a:ln>
            <a:noFill/>
          </a:ln>
        </p:spPr>
        <p:txBody>
          <a:bodyPr anchorCtr="0" anchor="t" bIns="0" lIns="0" spcFirstLastPara="1" rIns="0" wrap="square" tIns="0">
            <a:spAutoFit/>
          </a:bodyPr>
          <a:lstStyle/>
          <a:p>
            <a:pPr indent="0" lvl="0" marL="0" marR="0" rtl="0" algn="l">
              <a:lnSpc>
                <a:spcPct val="140013"/>
              </a:lnSpc>
              <a:spcBef>
                <a:spcPts val="0"/>
              </a:spcBef>
              <a:spcAft>
                <a:spcPts val="0"/>
              </a:spcAft>
              <a:buNone/>
            </a:pPr>
            <a:r>
              <a:rPr b="1" i="0" lang="en-US" sz="2999" u="none" cap="none" strike="noStrike">
                <a:solidFill>
                  <a:srgbClr val="FFFFFF"/>
                </a:solidFill>
                <a:latin typeface="DM Sans"/>
                <a:ea typeface="DM Sans"/>
                <a:cs typeface="DM Sans"/>
                <a:sym typeface="DM Sans"/>
              </a:rPr>
              <a:t>Oral Care 1</a:t>
            </a:r>
            <a:endParaRPr/>
          </a:p>
        </p:txBody>
      </p:sp>
      <p:sp>
        <p:nvSpPr>
          <p:cNvPr id="239" name="Google Shape;239;p24"/>
          <p:cNvSpPr txBox="1"/>
          <p:nvPr/>
        </p:nvSpPr>
        <p:spPr>
          <a:xfrm>
            <a:off x="8657879" y="3865467"/>
            <a:ext cx="8601421" cy="78930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300" u="none" cap="none" strike="noStrike">
                <a:solidFill>
                  <a:srgbClr val="FFFFFF"/>
                </a:solidFill>
                <a:latin typeface="DM Sans"/>
                <a:ea typeface="DM Sans"/>
                <a:cs typeface="DM Sans"/>
                <a:sym typeface="DM Sans"/>
              </a:rPr>
              <a:t>Lorem ipsum dolor sit amet, consectetur adipiscing elit, sed do eiusmod tempor incididunt ut labore et dolore magna aliqua. </a:t>
            </a:r>
            <a:endParaRPr/>
          </a:p>
        </p:txBody>
      </p:sp>
      <p:sp>
        <p:nvSpPr>
          <p:cNvPr id="240" name="Google Shape;240;p24"/>
          <p:cNvSpPr txBox="1"/>
          <p:nvPr/>
        </p:nvSpPr>
        <p:spPr>
          <a:xfrm>
            <a:off x="8657879" y="5327014"/>
            <a:ext cx="2848887" cy="504825"/>
          </a:xfrm>
          <a:prstGeom prst="rect">
            <a:avLst/>
          </a:prstGeom>
          <a:noFill/>
          <a:ln>
            <a:noFill/>
          </a:ln>
        </p:spPr>
        <p:txBody>
          <a:bodyPr anchorCtr="0" anchor="t" bIns="0" lIns="0" spcFirstLastPara="1" rIns="0" wrap="square" tIns="0">
            <a:spAutoFit/>
          </a:bodyPr>
          <a:lstStyle/>
          <a:p>
            <a:pPr indent="0" lvl="0" marL="0" marR="0" rtl="0" algn="l">
              <a:lnSpc>
                <a:spcPct val="140013"/>
              </a:lnSpc>
              <a:spcBef>
                <a:spcPts val="0"/>
              </a:spcBef>
              <a:spcAft>
                <a:spcPts val="0"/>
              </a:spcAft>
              <a:buNone/>
            </a:pPr>
            <a:r>
              <a:rPr b="1" i="0" lang="en-US" sz="2999" u="none" cap="none" strike="noStrike">
                <a:solidFill>
                  <a:srgbClr val="FFFFFF"/>
                </a:solidFill>
                <a:latin typeface="DM Sans"/>
                <a:ea typeface="DM Sans"/>
                <a:cs typeface="DM Sans"/>
                <a:sym typeface="DM Sans"/>
              </a:rPr>
              <a:t>Oral Care 2</a:t>
            </a:r>
            <a:endParaRPr/>
          </a:p>
        </p:txBody>
      </p:sp>
      <p:sp>
        <p:nvSpPr>
          <p:cNvPr id="241" name="Google Shape;241;p24"/>
          <p:cNvSpPr txBox="1"/>
          <p:nvPr/>
        </p:nvSpPr>
        <p:spPr>
          <a:xfrm>
            <a:off x="8657879" y="6165215"/>
            <a:ext cx="8601421" cy="78930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300" u="none" cap="none" strike="noStrike">
                <a:solidFill>
                  <a:srgbClr val="FFFFFF"/>
                </a:solidFill>
                <a:latin typeface="DM Sans"/>
                <a:ea typeface="DM Sans"/>
                <a:cs typeface="DM Sans"/>
                <a:sym typeface="DM Sans"/>
              </a:rPr>
              <a:t>Lorem ipsum dolor sit amet, consectetur adipiscing elit, sed do eiusmod tempor incididunt ut labore et dolore magna aliqua.</a:t>
            </a:r>
            <a:endParaRPr/>
          </a:p>
        </p:txBody>
      </p:sp>
      <p:sp>
        <p:nvSpPr>
          <p:cNvPr id="242" name="Google Shape;242;p24"/>
          <p:cNvSpPr txBox="1"/>
          <p:nvPr/>
        </p:nvSpPr>
        <p:spPr>
          <a:xfrm>
            <a:off x="8657879" y="7630795"/>
            <a:ext cx="2848887" cy="504825"/>
          </a:xfrm>
          <a:prstGeom prst="rect">
            <a:avLst/>
          </a:prstGeom>
          <a:noFill/>
          <a:ln>
            <a:noFill/>
          </a:ln>
        </p:spPr>
        <p:txBody>
          <a:bodyPr anchorCtr="0" anchor="t" bIns="0" lIns="0" spcFirstLastPara="1" rIns="0" wrap="square" tIns="0">
            <a:spAutoFit/>
          </a:bodyPr>
          <a:lstStyle/>
          <a:p>
            <a:pPr indent="0" lvl="0" marL="0" marR="0" rtl="0" algn="l">
              <a:lnSpc>
                <a:spcPct val="140013"/>
              </a:lnSpc>
              <a:spcBef>
                <a:spcPts val="0"/>
              </a:spcBef>
              <a:spcAft>
                <a:spcPts val="0"/>
              </a:spcAft>
              <a:buNone/>
            </a:pPr>
            <a:r>
              <a:rPr b="1" i="0" lang="en-US" sz="2999" u="none" cap="none" strike="noStrike">
                <a:solidFill>
                  <a:srgbClr val="FFFFFF"/>
                </a:solidFill>
                <a:latin typeface="DM Sans"/>
                <a:ea typeface="DM Sans"/>
                <a:cs typeface="DM Sans"/>
                <a:sym typeface="DM Sans"/>
              </a:rPr>
              <a:t>Oral Care 3</a:t>
            </a:r>
            <a:endParaRPr/>
          </a:p>
        </p:txBody>
      </p:sp>
      <p:sp>
        <p:nvSpPr>
          <p:cNvPr id="243" name="Google Shape;243;p24"/>
          <p:cNvSpPr txBox="1"/>
          <p:nvPr/>
        </p:nvSpPr>
        <p:spPr>
          <a:xfrm>
            <a:off x="8657879" y="8468995"/>
            <a:ext cx="8601421" cy="78930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300" u="none" cap="none" strike="noStrike">
                <a:solidFill>
                  <a:srgbClr val="FFFFFF"/>
                </a:solidFill>
                <a:latin typeface="DM Sans"/>
                <a:ea typeface="DM Sans"/>
                <a:cs typeface="DM Sans"/>
                <a:sym typeface="DM Sans"/>
              </a:rPr>
              <a:t>Lorem ipsum dolor sit amet, consectetur adipiscing elit, sed do eiusmod tempor incididunt ut labore et dolore magna aliqua. </a:t>
            </a:r>
            <a:endParaRPr/>
          </a:p>
        </p:txBody>
      </p:sp>
      <p:sp>
        <p:nvSpPr>
          <p:cNvPr id="244" name="Google Shape;244;p24"/>
          <p:cNvSpPr txBox="1"/>
          <p:nvPr/>
        </p:nvSpPr>
        <p:spPr>
          <a:xfrm>
            <a:off x="8657879" y="601568"/>
            <a:ext cx="8601300" cy="2001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12999" u="none" cap="none" strike="noStrike">
                <a:solidFill>
                  <a:srgbClr val="FFFFFF"/>
                </a:solidFill>
                <a:latin typeface="Khand"/>
                <a:ea typeface="Khand"/>
                <a:cs typeface="Khand"/>
                <a:sym typeface="Khand"/>
              </a:rPr>
              <a:t>ORAL CARE</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