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0287000" cx="18288000"/>
  <p:notesSz cx="6858000" cy="9144000"/>
  <p:embeddedFontLst>
    <p:embeddedFont>
      <p:font typeface="Cabin SemiBold"/>
      <p:regular r:id="rId36"/>
      <p:bold r:id="rId37"/>
      <p:italic r:id="rId38"/>
      <p:boldItalic r:id="rId39"/>
    </p:embeddedFont>
    <p:embeddedFont>
      <p:font typeface="Cabin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ED81E30-003E-4D57-A862-5C2AF3D951A0}">
  <a:tblStyle styleId="{BED81E30-003E-4D57-A862-5C2AF3D951A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bin-regular.fntdata"/><Relationship Id="rId20" Type="http://schemas.openxmlformats.org/officeDocument/2006/relationships/slide" Target="slides/slide14.xml"/><Relationship Id="rId42" Type="http://schemas.openxmlformats.org/officeDocument/2006/relationships/font" Target="fonts/Cabin-italic.fntdata"/><Relationship Id="rId41" Type="http://schemas.openxmlformats.org/officeDocument/2006/relationships/font" Target="fonts/Cabin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Cabin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CabinSemiBold-bold.fntdata"/><Relationship Id="rId14" Type="http://schemas.openxmlformats.org/officeDocument/2006/relationships/slide" Target="slides/slide8.xml"/><Relationship Id="rId36" Type="http://schemas.openxmlformats.org/officeDocument/2006/relationships/font" Target="fonts/CabinSemiBold-regular.fntdata"/><Relationship Id="rId17" Type="http://schemas.openxmlformats.org/officeDocument/2006/relationships/slide" Target="slides/slide11.xml"/><Relationship Id="rId39" Type="http://schemas.openxmlformats.org/officeDocument/2006/relationships/font" Target="fonts/CabinSemiBold-boldItalic.fntdata"/><Relationship Id="rId16" Type="http://schemas.openxmlformats.org/officeDocument/2006/relationships/slide" Target="slides/slide10.xml"/><Relationship Id="rId38" Type="http://schemas.openxmlformats.org/officeDocument/2006/relationships/font" Target="fonts/CabinSemiBold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26f06cd67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26f06cd67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jp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3.jp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53.jpg"/><Relationship Id="rId5" Type="http://schemas.openxmlformats.org/officeDocument/2006/relationships/image" Target="../media/image50.jpg"/><Relationship Id="rId6" Type="http://schemas.openxmlformats.org/officeDocument/2006/relationships/image" Target="../media/image36.jpg"/><Relationship Id="rId7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45.png"/><Relationship Id="rId6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54.png"/><Relationship Id="rId5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6.jp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3.jpg"/><Relationship Id="rId4" Type="http://schemas.openxmlformats.org/officeDocument/2006/relationships/image" Target="../media/image63.png"/><Relationship Id="rId5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7.jpg"/><Relationship Id="rId4" Type="http://schemas.openxmlformats.org/officeDocument/2006/relationships/image" Target="../media/image80.png"/><Relationship Id="rId5" Type="http://schemas.openxmlformats.org/officeDocument/2006/relationships/image" Target="../media/image6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Relationship Id="rId4" Type="http://schemas.openxmlformats.org/officeDocument/2006/relationships/image" Target="../media/image7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jpg"/><Relationship Id="rId4" Type="http://schemas.openxmlformats.org/officeDocument/2006/relationships/image" Target="../media/image72.jpg"/><Relationship Id="rId5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1.png"/></Relationships>
</file>

<file path=ppt/slides/_rels/slide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png"/><Relationship Id="rId22" Type="http://schemas.openxmlformats.org/officeDocument/2006/relationships/image" Target="../media/image18.png"/><Relationship Id="rId21" Type="http://schemas.openxmlformats.org/officeDocument/2006/relationships/image" Target="../media/image17.png"/><Relationship Id="rId24" Type="http://schemas.openxmlformats.org/officeDocument/2006/relationships/image" Target="../media/image6.png"/><Relationship Id="rId2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0.png"/><Relationship Id="rId4" Type="http://schemas.openxmlformats.org/officeDocument/2006/relationships/image" Target="../media/image67.png"/><Relationship Id="rId9" Type="http://schemas.openxmlformats.org/officeDocument/2006/relationships/image" Target="../media/image42.png"/><Relationship Id="rId26" Type="http://schemas.openxmlformats.org/officeDocument/2006/relationships/image" Target="../media/image5.png"/><Relationship Id="rId25" Type="http://schemas.openxmlformats.org/officeDocument/2006/relationships/image" Target="../media/image9.png"/><Relationship Id="rId28" Type="http://schemas.openxmlformats.org/officeDocument/2006/relationships/image" Target="../media/image26.png"/><Relationship Id="rId27" Type="http://schemas.openxmlformats.org/officeDocument/2006/relationships/image" Target="../media/image20.png"/><Relationship Id="rId5" Type="http://schemas.openxmlformats.org/officeDocument/2006/relationships/image" Target="../media/image97.png"/><Relationship Id="rId6" Type="http://schemas.openxmlformats.org/officeDocument/2006/relationships/image" Target="../media/image91.png"/><Relationship Id="rId29" Type="http://schemas.openxmlformats.org/officeDocument/2006/relationships/image" Target="../media/image2.png"/><Relationship Id="rId7" Type="http://schemas.openxmlformats.org/officeDocument/2006/relationships/image" Target="../media/image54.png"/><Relationship Id="rId8" Type="http://schemas.openxmlformats.org/officeDocument/2006/relationships/image" Target="../media/image48.png"/><Relationship Id="rId31" Type="http://schemas.openxmlformats.org/officeDocument/2006/relationships/image" Target="../media/image61.png"/><Relationship Id="rId30" Type="http://schemas.openxmlformats.org/officeDocument/2006/relationships/image" Target="../media/image22.png"/><Relationship Id="rId11" Type="http://schemas.openxmlformats.org/officeDocument/2006/relationships/image" Target="../media/image37.png"/><Relationship Id="rId10" Type="http://schemas.openxmlformats.org/officeDocument/2006/relationships/image" Target="../media/image39.png"/><Relationship Id="rId32" Type="http://schemas.openxmlformats.org/officeDocument/2006/relationships/image" Target="../media/image70.png"/><Relationship Id="rId13" Type="http://schemas.openxmlformats.org/officeDocument/2006/relationships/image" Target="../media/image94.png"/><Relationship Id="rId12" Type="http://schemas.openxmlformats.org/officeDocument/2006/relationships/image" Target="../media/image28.png"/><Relationship Id="rId15" Type="http://schemas.openxmlformats.org/officeDocument/2006/relationships/image" Target="../media/image8.png"/><Relationship Id="rId14" Type="http://schemas.openxmlformats.org/officeDocument/2006/relationships/image" Target="../media/image92.png"/><Relationship Id="rId17" Type="http://schemas.openxmlformats.org/officeDocument/2006/relationships/image" Target="../media/image4.png"/><Relationship Id="rId16" Type="http://schemas.openxmlformats.org/officeDocument/2006/relationships/image" Target="../media/image25.png"/><Relationship Id="rId19" Type="http://schemas.openxmlformats.org/officeDocument/2006/relationships/image" Target="../media/image1.png"/><Relationship Id="rId18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40" Type="http://schemas.openxmlformats.org/officeDocument/2006/relationships/image" Target="../media/image131.png"/><Relationship Id="rId20" Type="http://schemas.openxmlformats.org/officeDocument/2006/relationships/image" Target="../media/image124.png"/><Relationship Id="rId41" Type="http://schemas.openxmlformats.org/officeDocument/2006/relationships/image" Target="../media/image135.png"/><Relationship Id="rId22" Type="http://schemas.openxmlformats.org/officeDocument/2006/relationships/image" Target="../media/image114.png"/><Relationship Id="rId21" Type="http://schemas.openxmlformats.org/officeDocument/2006/relationships/image" Target="../media/image132.png"/><Relationship Id="rId24" Type="http://schemas.openxmlformats.org/officeDocument/2006/relationships/image" Target="../media/image112.png"/><Relationship Id="rId23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1.png"/><Relationship Id="rId4" Type="http://schemas.openxmlformats.org/officeDocument/2006/relationships/image" Target="../media/image98.png"/><Relationship Id="rId9" Type="http://schemas.openxmlformats.org/officeDocument/2006/relationships/image" Target="../media/image95.png"/><Relationship Id="rId26" Type="http://schemas.openxmlformats.org/officeDocument/2006/relationships/image" Target="../media/image133.png"/><Relationship Id="rId25" Type="http://schemas.openxmlformats.org/officeDocument/2006/relationships/image" Target="../media/image120.png"/><Relationship Id="rId28" Type="http://schemas.openxmlformats.org/officeDocument/2006/relationships/image" Target="../media/image115.png"/><Relationship Id="rId27" Type="http://schemas.openxmlformats.org/officeDocument/2006/relationships/image" Target="../media/image121.png"/><Relationship Id="rId5" Type="http://schemas.openxmlformats.org/officeDocument/2006/relationships/image" Target="../media/image103.png"/><Relationship Id="rId6" Type="http://schemas.openxmlformats.org/officeDocument/2006/relationships/image" Target="../media/image96.png"/><Relationship Id="rId29" Type="http://schemas.openxmlformats.org/officeDocument/2006/relationships/image" Target="../media/image116.png"/><Relationship Id="rId7" Type="http://schemas.openxmlformats.org/officeDocument/2006/relationships/image" Target="../media/image100.png"/><Relationship Id="rId8" Type="http://schemas.openxmlformats.org/officeDocument/2006/relationships/image" Target="../media/image117.png"/><Relationship Id="rId31" Type="http://schemas.openxmlformats.org/officeDocument/2006/relationships/image" Target="../media/image130.png"/><Relationship Id="rId30" Type="http://schemas.openxmlformats.org/officeDocument/2006/relationships/image" Target="../media/image126.png"/><Relationship Id="rId11" Type="http://schemas.openxmlformats.org/officeDocument/2006/relationships/image" Target="../media/image108.png"/><Relationship Id="rId33" Type="http://schemas.openxmlformats.org/officeDocument/2006/relationships/image" Target="../media/image127.png"/><Relationship Id="rId10" Type="http://schemas.openxmlformats.org/officeDocument/2006/relationships/image" Target="../media/image119.png"/><Relationship Id="rId32" Type="http://schemas.openxmlformats.org/officeDocument/2006/relationships/image" Target="../media/image128.png"/><Relationship Id="rId13" Type="http://schemas.openxmlformats.org/officeDocument/2006/relationships/image" Target="../media/image101.png"/><Relationship Id="rId35" Type="http://schemas.openxmlformats.org/officeDocument/2006/relationships/image" Target="../media/image122.png"/><Relationship Id="rId12" Type="http://schemas.openxmlformats.org/officeDocument/2006/relationships/image" Target="../media/image99.png"/><Relationship Id="rId34" Type="http://schemas.openxmlformats.org/officeDocument/2006/relationships/image" Target="../media/image118.png"/><Relationship Id="rId15" Type="http://schemas.openxmlformats.org/officeDocument/2006/relationships/image" Target="../media/image105.png"/><Relationship Id="rId37" Type="http://schemas.openxmlformats.org/officeDocument/2006/relationships/image" Target="../media/image136.png"/><Relationship Id="rId14" Type="http://schemas.openxmlformats.org/officeDocument/2006/relationships/image" Target="../media/image110.png"/><Relationship Id="rId36" Type="http://schemas.openxmlformats.org/officeDocument/2006/relationships/image" Target="../media/image134.png"/><Relationship Id="rId17" Type="http://schemas.openxmlformats.org/officeDocument/2006/relationships/image" Target="../media/image104.png"/><Relationship Id="rId39" Type="http://schemas.openxmlformats.org/officeDocument/2006/relationships/image" Target="../media/image125.png"/><Relationship Id="rId16" Type="http://schemas.openxmlformats.org/officeDocument/2006/relationships/image" Target="../media/image123.png"/><Relationship Id="rId38" Type="http://schemas.openxmlformats.org/officeDocument/2006/relationships/image" Target="../media/image138.png"/><Relationship Id="rId19" Type="http://schemas.openxmlformats.org/officeDocument/2006/relationships/image" Target="../media/image109.png"/><Relationship Id="rId18" Type="http://schemas.openxmlformats.org/officeDocument/2006/relationships/image" Target="../media/image10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g"/><Relationship Id="rId4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D0D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733" l="0" r="0" t="773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-1771630" y="1720235"/>
            <a:ext cx="15469712" cy="1697788"/>
          </a:xfrm>
          <a:custGeom>
            <a:rect b="b" l="l" r="r" t="t"/>
            <a:pathLst>
              <a:path extrusionOk="0" h="356825" w="3251282">
                <a:moveTo>
                  <a:pt x="39036" y="0"/>
                </a:moveTo>
                <a:lnTo>
                  <a:pt x="3212247" y="0"/>
                </a:lnTo>
                <a:cubicBezTo>
                  <a:pt x="3233805" y="0"/>
                  <a:pt x="3251282" y="17477"/>
                  <a:pt x="3251282" y="39036"/>
                </a:cubicBezTo>
                <a:lnTo>
                  <a:pt x="3251282" y="317790"/>
                </a:lnTo>
                <a:cubicBezTo>
                  <a:pt x="3251282" y="339349"/>
                  <a:pt x="3233805" y="356825"/>
                  <a:pt x="3212247" y="356825"/>
                </a:cubicBezTo>
                <a:lnTo>
                  <a:pt x="39036" y="356825"/>
                </a:lnTo>
                <a:cubicBezTo>
                  <a:pt x="17477" y="356825"/>
                  <a:pt x="0" y="339349"/>
                  <a:pt x="0" y="317790"/>
                </a:cubicBezTo>
                <a:lnTo>
                  <a:pt x="0" y="39036"/>
                </a:lnTo>
                <a:cubicBezTo>
                  <a:pt x="0" y="17477"/>
                  <a:pt x="17477" y="0"/>
                  <a:pt x="39036" y="0"/>
                </a:cubicBezTo>
                <a:close/>
              </a:path>
            </a:pathLst>
          </a:custGeom>
          <a:solidFill>
            <a:srgbClr val="EAFD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13"/>
          <p:cNvGrpSpPr/>
          <p:nvPr/>
        </p:nvGrpSpPr>
        <p:grpSpPr>
          <a:xfrm>
            <a:off x="9003197" y="4864906"/>
            <a:ext cx="9883506" cy="3957976"/>
            <a:chOff x="0" y="-19050"/>
            <a:chExt cx="2077225" cy="831850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2077225" cy="356825"/>
            </a:xfrm>
            <a:custGeom>
              <a:rect b="b" l="l" r="r" t="t"/>
              <a:pathLst>
                <a:path extrusionOk="0" h="356825" w="2077225">
                  <a:moveTo>
                    <a:pt x="61099" y="0"/>
                  </a:moveTo>
                  <a:lnTo>
                    <a:pt x="2016126" y="0"/>
                  </a:lnTo>
                  <a:cubicBezTo>
                    <a:pt x="2049870" y="0"/>
                    <a:pt x="2077225" y="27355"/>
                    <a:pt x="2077225" y="61099"/>
                  </a:cubicBezTo>
                  <a:lnTo>
                    <a:pt x="2077225" y="295727"/>
                  </a:lnTo>
                  <a:cubicBezTo>
                    <a:pt x="2077225" y="329471"/>
                    <a:pt x="2049870" y="356825"/>
                    <a:pt x="2016126" y="356825"/>
                  </a:cubicBezTo>
                  <a:lnTo>
                    <a:pt x="61099" y="356825"/>
                  </a:lnTo>
                  <a:cubicBezTo>
                    <a:pt x="27355" y="356825"/>
                    <a:pt x="0" y="329471"/>
                    <a:pt x="0" y="295727"/>
                  </a:cubicBezTo>
                  <a:lnTo>
                    <a:pt x="0" y="61099"/>
                  </a:lnTo>
                  <a:cubicBezTo>
                    <a:pt x="0" y="27355"/>
                    <a:pt x="27355" y="0"/>
                    <a:pt x="61099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3"/>
          <p:cNvSpPr txBox="1"/>
          <p:nvPr/>
        </p:nvSpPr>
        <p:spPr>
          <a:xfrm>
            <a:off x="-279723" y="1717125"/>
            <a:ext cx="134796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23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MOTION GRAPHICS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3990125" y="3679907"/>
            <a:ext cx="35616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23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AND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9555750" y="4940025"/>
            <a:ext cx="83691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23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ANIMATION</a:t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5522211" y="7017859"/>
            <a:ext cx="75201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23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PORTFOLIO</a:t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14365891" y="882153"/>
            <a:ext cx="3306074" cy="3306074"/>
          </a:xfrm>
          <a:custGeom>
            <a:rect b="b" l="l" r="r" t="t"/>
            <a:pathLst>
              <a:path extrusionOk="0" h="3306074" w="3306074">
                <a:moveTo>
                  <a:pt x="0" y="0"/>
                </a:moveTo>
                <a:lnTo>
                  <a:pt x="3306073" y="0"/>
                </a:lnTo>
                <a:lnTo>
                  <a:pt x="3306073" y="3306073"/>
                </a:lnTo>
                <a:lnTo>
                  <a:pt x="0" y="3306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3"/>
          <p:cNvSpPr/>
          <p:nvPr/>
        </p:nvSpPr>
        <p:spPr>
          <a:xfrm>
            <a:off x="1028700" y="6741787"/>
            <a:ext cx="2763553" cy="2663060"/>
          </a:xfrm>
          <a:custGeom>
            <a:rect b="b" l="l" r="r" t="t"/>
            <a:pathLst>
              <a:path extrusionOk="0" h="2663060" w="2763553">
                <a:moveTo>
                  <a:pt x="0" y="0"/>
                </a:moveTo>
                <a:lnTo>
                  <a:pt x="2763553" y="0"/>
                </a:lnTo>
                <a:lnTo>
                  <a:pt x="2763553" y="2663060"/>
                </a:lnTo>
                <a:lnTo>
                  <a:pt x="0" y="2663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/>
          <p:nvPr/>
        </p:nvSpPr>
        <p:spPr>
          <a:xfrm>
            <a:off x="15305722" y="490123"/>
            <a:ext cx="3907155" cy="3765077"/>
          </a:xfrm>
          <a:custGeom>
            <a:rect b="b" l="l" r="r" t="t"/>
            <a:pathLst>
              <a:path extrusionOk="0" h="3765077" w="3907155">
                <a:moveTo>
                  <a:pt x="0" y="0"/>
                </a:moveTo>
                <a:lnTo>
                  <a:pt x="3907156" y="0"/>
                </a:lnTo>
                <a:lnTo>
                  <a:pt x="3907156" y="3765077"/>
                </a:lnTo>
                <a:lnTo>
                  <a:pt x="0" y="3765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8" name="Google Shape;238;p22"/>
          <p:cNvGrpSpPr/>
          <p:nvPr/>
        </p:nvGrpSpPr>
        <p:grpSpPr>
          <a:xfrm>
            <a:off x="1722632" y="3692048"/>
            <a:ext cx="3758428" cy="3158434"/>
            <a:chOff x="0" y="-19050"/>
            <a:chExt cx="989874" cy="831850"/>
          </a:xfrm>
        </p:grpSpPr>
        <p:sp>
          <p:nvSpPr>
            <p:cNvPr id="239" name="Google Shape;239;p22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22"/>
          <p:cNvGrpSpPr/>
          <p:nvPr/>
        </p:nvGrpSpPr>
        <p:grpSpPr>
          <a:xfrm>
            <a:off x="7264786" y="6388526"/>
            <a:ext cx="3758428" cy="3158434"/>
            <a:chOff x="0" y="-19050"/>
            <a:chExt cx="989874" cy="831850"/>
          </a:xfrm>
        </p:grpSpPr>
        <p:sp>
          <p:nvSpPr>
            <p:cNvPr id="242" name="Google Shape;242;p22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22"/>
          <p:cNvSpPr txBox="1"/>
          <p:nvPr/>
        </p:nvSpPr>
        <p:spPr>
          <a:xfrm>
            <a:off x="1919383" y="3832480"/>
            <a:ext cx="336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Add a main point</a:t>
            </a:r>
            <a:endParaRPr i="1"/>
          </a:p>
        </p:txBody>
      </p:sp>
      <p:sp>
        <p:nvSpPr>
          <p:cNvPr id="245" name="Google Shape;245;p22"/>
          <p:cNvSpPr txBox="1"/>
          <p:nvPr/>
        </p:nvSpPr>
        <p:spPr>
          <a:xfrm>
            <a:off x="7461538" y="6528959"/>
            <a:ext cx="336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Add a main point</a:t>
            </a:r>
            <a:endParaRPr i="1"/>
          </a:p>
        </p:txBody>
      </p:sp>
      <p:sp>
        <p:nvSpPr>
          <p:cNvPr id="246" name="Google Shape;246;p22"/>
          <p:cNvSpPr txBox="1"/>
          <p:nvPr/>
        </p:nvSpPr>
        <p:spPr>
          <a:xfrm>
            <a:off x="1919383" y="4682295"/>
            <a:ext cx="3364925" cy="7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47" name="Google Shape;247;p22"/>
          <p:cNvSpPr txBox="1"/>
          <p:nvPr/>
        </p:nvSpPr>
        <p:spPr>
          <a:xfrm>
            <a:off x="7461538" y="7378774"/>
            <a:ext cx="3364925" cy="7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48" name="Google Shape;248;p22"/>
          <p:cNvSpPr/>
          <p:nvPr/>
        </p:nvSpPr>
        <p:spPr>
          <a:xfrm>
            <a:off x="689934" y="6460857"/>
            <a:ext cx="3614068" cy="3331514"/>
          </a:xfrm>
          <a:custGeom>
            <a:rect b="b" l="l" r="r" t="t"/>
            <a:pathLst>
              <a:path extrusionOk="0" h="3331514" w="3614068">
                <a:moveTo>
                  <a:pt x="0" y="0"/>
                </a:moveTo>
                <a:lnTo>
                  <a:pt x="3614068" y="0"/>
                </a:lnTo>
                <a:lnTo>
                  <a:pt x="3614068" y="3331514"/>
                </a:lnTo>
                <a:lnTo>
                  <a:pt x="0" y="3331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2"/>
          <p:cNvSpPr/>
          <p:nvPr/>
        </p:nvSpPr>
        <p:spPr>
          <a:xfrm rot="5400000">
            <a:off x="-394173" y="3219392"/>
            <a:ext cx="788347" cy="1829497"/>
          </a:xfrm>
          <a:custGeom>
            <a:rect b="b" l="l" r="r" t="t"/>
            <a:pathLst>
              <a:path extrusionOk="0" h="1829497" w="788347">
                <a:moveTo>
                  <a:pt x="0" y="0"/>
                </a:moveTo>
                <a:lnTo>
                  <a:pt x="788346" y="0"/>
                </a:lnTo>
                <a:lnTo>
                  <a:pt x="788346" y="1829497"/>
                </a:lnTo>
                <a:lnTo>
                  <a:pt x="0" y="1829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2"/>
          <p:cNvSpPr/>
          <p:nvPr/>
        </p:nvSpPr>
        <p:spPr>
          <a:xfrm flipH="1" rot="10800000">
            <a:off x="6293478" y="4255200"/>
            <a:ext cx="1542844" cy="1542844"/>
          </a:xfrm>
          <a:custGeom>
            <a:rect b="b" l="l" r="r" t="t"/>
            <a:pathLst>
              <a:path extrusionOk="0" h="1542844" w="1542844">
                <a:moveTo>
                  <a:pt x="0" y="1542844"/>
                </a:moveTo>
                <a:lnTo>
                  <a:pt x="1542844" y="1542844"/>
                </a:lnTo>
                <a:lnTo>
                  <a:pt x="1542844" y="0"/>
                </a:lnTo>
                <a:lnTo>
                  <a:pt x="0" y="0"/>
                </a:lnTo>
                <a:lnTo>
                  <a:pt x="0" y="1542844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2"/>
          <p:cNvSpPr/>
          <p:nvPr/>
        </p:nvSpPr>
        <p:spPr>
          <a:xfrm flipH="1" rot="5400000">
            <a:off x="11023214" y="4449705"/>
            <a:ext cx="1542844" cy="1542844"/>
          </a:xfrm>
          <a:custGeom>
            <a:rect b="b" l="l" r="r" t="t"/>
            <a:pathLst>
              <a:path extrusionOk="0" h="1542844" w="1542844">
                <a:moveTo>
                  <a:pt x="0" y="1542844"/>
                </a:moveTo>
                <a:lnTo>
                  <a:pt x="1542844" y="1542844"/>
                </a:lnTo>
                <a:lnTo>
                  <a:pt x="1542844" y="0"/>
                </a:lnTo>
                <a:lnTo>
                  <a:pt x="0" y="0"/>
                </a:lnTo>
                <a:lnTo>
                  <a:pt x="0" y="1542844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22"/>
          <p:cNvSpPr txBox="1"/>
          <p:nvPr/>
        </p:nvSpPr>
        <p:spPr>
          <a:xfrm>
            <a:off x="2291414" y="2754729"/>
            <a:ext cx="26208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2019</a:t>
            </a:r>
            <a:endParaRPr/>
          </a:p>
        </p:txBody>
      </p:sp>
      <p:sp>
        <p:nvSpPr>
          <p:cNvPr id="253" name="Google Shape;253;p22"/>
          <p:cNvSpPr txBox="1"/>
          <p:nvPr/>
        </p:nvSpPr>
        <p:spPr>
          <a:xfrm>
            <a:off x="7833569" y="5470257"/>
            <a:ext cx="26208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2021</a:t>
            </a:r>
            <a:endParaRPr/>
          </a:p>
        </p:txBody>
      </p:sp>
      <p:grpSp>
        <p:nvGrpSpPr>
          <p:cNvPr id="254" name="Google Shape;254;p22"/>
          <p:cNvGrpSpPr/>
          <p:nvPr/>
        </p:nvGrpSpPr>
        <p:grpSpPr>
          <a:xfrm>
            <a:off x="13004414" y="4377374"/>
            <a:ext cx="3758428" cy="3158434"/>
            <a:chOff x="0" y="-19050"/>
            <a:chExt cx="989874" cy="831850"/>
          </a:xfrm>
        </p:grpSpPr>
        <p:sp>
          <p:nvSpPr>
            <p:cNvPr id="255" name="Google Shape;255;p22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22"/>
          <p:cNvSpPr txBox="1"/>
          <p:nvPr/>
        </p:nvSpPr>
        <p:spPr>
          <a:xfrm>
            <a:off x="13573196" y="3440529"/>
            <a:ext cx="26208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2023</a:t>
            </a:r>
            <a:endParaRPr/>
          </a:p>
        </p:txBody>
      </p:sp>
      <p:sp>
        <p:nvSpPr>
          <p:cNvPr id="258" name="Google Shape;258;p22"/>
          <p:cNvSpPr txBox="1"/>
          <p:nvPr/>
        </p:nvSpPr>
        <p:spPr>
          <a:xfrm>
            <a:off x="13201165" y="4517806"/>
            <a:ext cx="336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Add a main point</a:t>
            </a:r>
            <a:endParaRPr i="1"/>
          </a:p>
        </p:txBody>
      </p:sp>
      <p:sp>
        <p:nvSpPr>
          <p:cNvPr id="259" name="Google Shape;259;p22"/>
          <p:cNvSpPr txBox="1"/>
          <p:nvPr/>
        </p:nvSpPr>
        <p:spPr>
          <a:xfrm>
            <a:off x="13201165" y="5367621"/>
            <a:ext cx="3364925" cy="7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60" name="Google Shape;260;p22"/>
          <p:cNvSpPr txBox="1"/>
          <p:nvPr/>
        </p:nvSpPr>
        <p:spPr>
          <a:xfrm>
            <a:off x="4514244" y="1028700"/>
            <a:ext cx="9259512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Add a Timeline Page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D0D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3"/>
          <p:cNvPicPr preferRelativeResize="0"/>
          <p:nvPr/>
        </p:nvPicPr>
        <p:blipFill rotWithShape="1">
          <a:blip r:embed="rId3">
            <a:alphaModFix/>
          </a:blip>
          <a:srcRect b="1725" l="9893" r="25319" t="43627"/>
          <a:stretch/>
        </p:blipFill>
        <p:spPr>
          <a:xfrm>
            <a:off x="914400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3">
            <a:alphaModFix/>
          </a:blip>
          <a:srcRect b="45032" l="34833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10319629" y="1819280"/>
            <a:ext cx="7265081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Our Services</a:t>
            </a: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6891473" y="2890973"/>
            <a:ext cx="4505053" cy="4505053"/>
          </a:xfrm>
          <a:custGeom>
            <a:rect b="b" l="l" r="r" t="t"/>
            <a:pathLst>
              <a:path extrusionOk="0" h="4505053" w="4505053">
                <a:moveTo>
                  <a:pt x="0" y="0"/>
                </a:moveTo>
                <a:lnTo>
                  <a:pt x="4505054" y="0"/>
                </a:lnTo>
                <a:lnTo>
                  <a:pt x="4505054" y="4505054"/>
                </a:lnTo>
                <a:lnTo>
                  <a:pt x="0" y="4505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3"/>
          <p:cNvSpPr txBox="1"/>
          <p:nvPr/>
        </p:nvSpPr>
        <p:spPr>
          <a:xfrm>
            <a:off x="7199786" y="4176971"/>
            <a:ext cx="3690403" cy="1942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71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02</a:t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939459" y="7696200"/>
            <a:ext cx="7265081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4">
            <a:alphaModFix/>
          </a:blip>
          <a:srcRect b="2673" l="28781" r="28786" t="6689"/>
          <a:stretch/>
        </p:blipFill>
        <p:spPr>
          <a:xfrm>
            <a:off x="5263925" y="688100"/>
            <a:ext cx="7760148" cy="93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9225156" y="9010841"/>
            <a:ext cx="8034144" cy="41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ROLE: WRITE YOUR ROLE</a:t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6279340" y="6189781"/>
            <a:ext cx="57294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79" name="Google Shape;279;p24"/>
          <p:cNvSpPr txBox="1"/>
          <p:nvPr/>
        </p:nvSpPr>
        <p:spPr>
          <a:xfrm>
            <a:off x="1028700" y="800100"/>
            <a:ext cx="5066409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Our Advantage</a:t>
            </a:r>
            <a:endParaRPr/>
          </a:p>
        </p:txBody>
      </p:sp>
      <p:sp>
        <p:nvSpPr>
          <p:cNvPr id="280" name="Google Shape;280;p24"/>
          <p:cNvSpPr txBox="1"/>
          <p:nvPr/>
        </p:nvSpPr>
        <p:spPr>
          <a:xfrm>
            <a:off x="1028700" y="9010841"/>
            <a:ext cx="1473026" cy="41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YEAR: 2022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5"/>
          <p:cNvPicPr preferRelativeResize="0"/>
          <p:nvPr/>
        </p:nvPicPr>
        <p:blipFill rotWithShape="1">
          <a:blip r:embed="rId3">
            <a:alphaModFix/>
          </a:blip>
          <a:srcRect b="10536" l="0" r="0" t="10537"/>
          <a:stretch/>
        </p:blipFill>
        <p:spPr>
          <a:xfrm>
            <a:off x="0" y="2169091"/>
            <a:ext cx="9153525" cy="406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/>
          <p:cNvPicPr preferRelativeResize="0"/>
          <p:nvPr/>
        </p:nvPicPr>
        <p:blipFill rotWithShape="1">
          <a:blip r:embed="rId4">
            <a:alphaModFix/>
          </a:blip>
          <a:srcRect b="16713" l="0" r="0" t="16714"/>
          <a:stretch/>
        </p:blipFill>
        <p:spPr>
          <a:xfrm>
            <a:off x="9144000" y="2169091"/>
            <a:ext cx="9153525" cy="406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5"/>
          <p:cNvPicPr preferRelativeResize="0"/>
          <p:nvPr/>
        </p:nvPicPr>
        <p:blipFill rotWithShape="1">
          <a:blip r:embed="rId5">
            <a:alphaModFix/>
          </a:blip>
          <a:srcRect b="17711" l="0" r="0" t="17712"/>
          <a:stretch/>
        </p:blipFill>
        <p:spPr>
          <a:xfrm>
            <a:off x="0" y="6232808"/>
            <a:ext cx="9153525" cy="406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 rotWithShape="1">
          <a:blip r:embed="rId6">
            <a:alphaModFix/>
          </a:blip>
          <a:srcRect b="10536" l="0" r="0" t="10537"/>
          <a:stretch/>
        </p:blipFill>
        <p:spPr>
          <a:xfrm>
            <a:off x="9144000" y="6232808"/>
            <a:ext cx="9153525" cy="406371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/>
          <p:nvPr/>
        </p:nvSpPr>
        <p:spPr>
          <a:xfrm>
            <a:off x="7648154" y="4727437"/>
            <a:ext cx="3010741" cy="3010741"/>
          </a:xfrm>
          <a:custGeom>
            <a:rect b="b" l="l" r="r" t="t"/>
            <a:pathLst>
              <a:path extrusionOk="0" h="3010741" w="3010741">
                <a:moveTo>
                  <a:pt x="0" y="0"/>
                </a:moveTo>
                <a:lnTo>
                  <a:pt x="3010742" y="0"/>
                </a:lnTo>
                <a:lnTo>
                  <a:pt x="3010742" y="3010742"/>
                </a:lnTo>
                <a:lnTo>
                  <a:pt x="0" y="3010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5"/>
          <p:cNvSpPr txBox="1"/>
          <p:nvPr/>
        </p:nvSpPr>
        <p:spPr>
          <a:xfrm>
            <a:off x="2524442" y="3319934"/>
            <a:ext cx="38709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Service One</a:t>
            </a:r>
            <a:endParaRPr i="1"/>
          </a:p>
        </p:txBody>
      </p:sp>
      <p:sp>
        <p:nvSpPr>
          <p:cNvPr id="291" name="Google Shape;291;p25"/>
          <p:cNvSpPr txBox="1"/>
          <p:nvPr/>
        </p:nvSpPr>
        <p:spPr>
          <a:xfrm>
            <a:off x="11775862" y="3319934"/>
            <a:ext cx="38709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Service Two</a:t>
            </a:r>
            <a:endParaRPr i="1"/>
          </a:p>
        </p:txBody>
      </p:sp>
      <p:sp>
        <p:nvSpPr>
          <p:cNvPr id="292" name="Google Shape;292;p25"/>
          <p:cNvSpPr txBox="1"/>
          <p:nvPr/>
        </p:nvSpPr>
        <p:spPr>
          <a:xfrm>
            <a:off x="2443442" y="7339514"/>
            <a:ext cx="40329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Service Three</a:t>
            </a:r>
            <a:endParaRPr i="1"/>
          </a:p>
        </p:txBody>
      </p:sp>
      <p:sp>
        <p:nvSpPr>
          <p:cNvPr id="293" name="Google Shape;293;p25"/>
          <p:cNvSpPr txBox="1"/>
          <p:nvPr/>
        </p:nvSpPr>
        <p:spPr>
          <a:xfrm>
            <a:off x="11694861" y="7339514"/>
            <a:ext cx="40329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Service Four</a:t>
            </a:r>
            <a:endParaRPr i="1"/>
          </a:p>
        </p:txBody>
      </p:sp>
      <p:sp>
        <p:nvSpPr>
          <p:cNvPr id="294" name="Google Shape;294;p25"/>
          <p:cNvSpPr txBox="1"/>
          <p:nvPr/>
        </p:nvSpPr>
        <p:spPr>
          <a:xfrm>
            <a:off x="2524442" y="4283135"/>
            <a:ext cx="3870752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95" name="Google Shape;295;p25"/>
          <p:cNvSpPr txBox="1"/>
          <p:nvPr/>
        </p:nvSpPr>
        <p:spPr>
          <a:xfrm>
            <a:off x="11775862" y="4283135"/>
            <a:ext cx="3870752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96" name="Google Shape;296;p25"/>
          <p:cNvSpPr txBox="1"/>
          <p:nvPr/>
        </p:nvSpPr>
        <p:spPr>
          <a:xfrm>
            <a:off x="2524442" y="8390989"/>
            <a:ext cx="3870752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97" name="Google Shape;297;p25"/>
          <p:cNvSpPr txBox="1"/>
          <p:nvPr/>
        </p:nvSpPr>
        <p:spPr>
          <a:xfrm>
            <a:off x="11775862" y="8390989"/>
            <a:ext cx="3870752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98" name="Google Shape;298;p25"/>
          <p:cNvSpPr txBox="1"/>
          <p:nvPr/>
        </p:nvSpPr>
        <p:spPr>
          <a:xfrm>
            <a:off x="1028700" y="626041"/>
            <a:ext cx="6867756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Our Services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/>
          <p:cNvSpPr/>
          <p:nvPr/>
        </p:nvSpPr>
        <p:spPr>
          <a:xfrm>
            <a:off x="1241186" y="3265693"/>
            <a:ext cx="3871119" cy="3871119"/>
          </a:xfrm>
          <a:custGeom>
            <a:rect b="b" l="l" r="r" t="t"/>
            <a:pathLst>
              <a:path extrusionOk="0" h="3871119" w="3871119">
                <a:moveTo>
                  <a:pt x="0" y="0"/>
                </a:moveTo>
                <a:lnTo>
                  <a:pt x="3871118" y="0"/>
                </a:lnTo>
                <a:lnTo>
                  <a:pt x="3871118" y="3871119"/>
                </a:lnTo>
                <a:lnTo>
                  <a:pt x="0" y="38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26"/>
          <p:cNvSpPr/>
          <p:nvPr/>
        </p:nvSpPr>
        <p:spPr>
          <a:xfrm>
            <a:off x="7208441" y="3265693"/>
            <a:ext cx="3871119" cy="3871119"/>
          </a:xfrm>
          <a:custGeom>
            <a:rect b="b" l="l" r="r" t="t"/>
            <a:pathLst>
              <a:path extrusionOk="0" h="3871119" w="3871119">
                <a:moveTo>
                  <a:pt x="0" y="0"/>
                </a:moveTo>
                <a:lnTo>
                  <a:pt x="3871118" y="0"/>
                </a:lnTo>
                <a:lnTo>
                  <a:pt x="3871118" y="3871119"/>
                </a:lnTo>
                <a:lnTo>
                  <a:pt x="0" y="38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26"/>
          <p:cNvSpPr/>
          <p:nvPr/>
        </p:nvSpPr>
        <p:spPr>
          <a:xfrm>
            <a:off x="13175059" y="3265693"/>
            <a:ext cx="3871119" cy="3871119"/>
          </a:xfrm>
          <a:custGeom>
            <a:rect b="b" l="l" r="r" t="t"/>
            <a:pathLst>
              <a:path extrusionOk="0" h="3871119" w="3871119">
                <a:moveTo>
                  <a:pt x="0" y="0"/>
                </a:moveTo>
                <a:lnTo>
                  <a:pt x="3871119" y="0"/>
                </a:lnTo>
                <a:lnTo>
                  <a:pt x="3871119" y="3871119"/>
                </a:lnTo>
                <a:lnTo>
                  <a:pt x="0" y="38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6" name="Google Shape;306;p26"/>
          <p:cNvGrpSpPr/>
          <p:nvPr/>
        </p:nvGrpSpPr>
        <p:grpSpPr>
          <a:xfrm>
            <a:off x="2311020" y="4374951"/>
            <a:ext cx="1731449" cy="1652603"/>
            <a:chOff x="-54327" y="-1763"/>
            <a:chExt cx="2308599" cy="2203470"/>
          </a:xfrm>
        </p:grpSpPr>
        <p:sp>
          <p:nvSpPr>
            <p:cNvPr id="307" name="Google Shape;307;p26"/>
            <p:cNvSpPr txBox="1"/>
            <p:nvPr/>
          </p:nvSpPr>
          <p:spPr>
            <a:xfrm>
              <a:off x="438270" y="663241"/>
              <a:ext cx="1323404" cy="806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48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20%</a:t>
              </a:r>
              <a:endParaRPr/>
            </a:p>
          </p:txBody>
        </p:sp>
        <p:grpSp>
          <p:nvGrpSpPr>
            <p:cNvPr id="308" name="Google Shape;308;p26"/>
            <p:cNvGrpSpPr/>
            <p:nvPr/>
          </p:nvGrpSpPr>
          <p:grpSpPr>
            <a:xfrm>
              <a:off x="-54327" y="-1763"/>
              <a:ext cx="2308599" cy="2203470"/>
              <a:chOff x="-62725" y="-2035"/>
              <a:chExt cx="2665449" cy="2544070"/>
            </a:xfrm>
          </p:grpSpPr>
          <p:sp>
            <p:nvSpPr>
              <p:cNvPr id="309" name="Google Shape;309;p2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CED0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6"/>
              <p:cNvSpPr/>
              <p:nvPr/>
            </p:nvSpPr>
            <p:spPr>
              <a:xfrm>
                <a:off x="1261854" y="2605"/>
                <a:ext cx="1183873" cy="927005"/>
              </a:xfrm>
              <a:custGeom>
                <a:rect b="b" l="l" r="r" t="t"/>
                <a:pathLst>
                  <a:path extrusionOk="0" h="927005" w="1183873">
                    <a:moveTo>
                      <a:pt x="149257" y="5259"/>
                    </a:moveTo>
                    <a:cubicBezTo>
                      <a:pt x="594209" y="55006"/>
                      <a:pt x="980093" y="335367"/>
                      <a:pt x="1164903" y="743169"/>
                    </a:cubicBezTo>
                    <a:cubicBezTo>
                      <a:pt x="1183873" y="784535"/>
                      <a:pt x="1179260" y="832889"/>
                      <a:pt x="1152810" y="869922"/>
                    </a:cubicBezTo>
                    <a:cubicBezTo>
                      <a:pt x="1126360" y="906955"/>
                      <a:pt x="1082118" y="927005"/>
                      <a:pt x="1036835" y="922481"/>
                    </a:cubicBezTo>
                    <a:cubicBezTo>
                      <a:pt x="991552" y="917956"/>
                      <a:pt x="952151" y="889548"/>
                      <a:pt x="933552" y="848014"/>
                    </a:cubicBezTo>
                    <a:cubicBezTo>
                      <a:pt x="785704" y="521773"/>
                      <a:pt x="476996" y="297484"/>
                      <a:pt x="121035" y="257686"/>
                    </a:cubicBezTo>
                    <a:cubicBezTo>
                      <a:pt x="75786" y="252832"/>
                      <a:pt x="36593" y="224138"/>
                      <a:pt x="18297" y="182469"/>
                    </a:cubicBezTo>
                    <a:cubicBezTo>
                      <a:pt x="0" y="140801"/>
                      <a:pt x="5397" y="92528"/>
                      <a:pt x="32444" y="55929"/>
                    </a:cubicBezTo>
                    <a:cubicBezTo>
                      <a:pt x="59491" y="19330"/>
                      <a:pt x="104054" y="0"/>
                      <a:pt x="149257" y="5259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1" name="Google Shape;311;p26"/>
          <p:cNvGrpSpPr/>
          <p:nvPr/>
        </p:nvGrpSpPr>
        <p:grpSpPr>
          <a:xfrm>
            <a:off x="8278275" y="4374951"/>
            <a:ext cx="1731449" cy="1666738"/>
            <a:chOff x="-54327" y="-1763"/>
            <a:chExt cx="2308599" cy="2222317"/>
          </a:xfrm>
        </p:grpSpPr>
        <p:sp>
          <p:nvSpPr>
            <p:cNvPr id="312" name="Google Shape;312;p26"/>
            <p:cNvSpPr txBox="1"/>
            <p:nvPr/>
          </p:nvSpPr>
          <p:spPr>
            <a:xfrm>
              <a:off x="287327" y="663236"/>
              <a:ext cx="1625100" cy="7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48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75%</a:t>
              </a:r>
              <a:endParaRPr/>
            </a:p>
          </p:txBody>
        </p:sp>
        <p:grpSp>
          <p:nvGrpSpPr>
            <p:cNvPr id="313" name="Google Shape;313;p26"/>
            <p:cNvGrpSpPr/>
            <p:nvPr/>
          </p:nvGrpSpPr>
          <p:grpSpPr>
            <a:xfrm>
              <a:off x="-54327" y="-1763"/>
              <a:ext cx="2308599" cy="2222317"/>
              <a:chOff x="-62725" y="-2035"/>
              <a:chExt cx="2665449" cy="2565830"/>
            </a:xfrm>
          </p:grpSpPr>
          <p:sp>
            <p:nvSpPr>
              <p:cNvPr id="314" name="Google Shape;314;p2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CED0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2605" y="2605"/>
                <a:ext cx="2561190" cy="2561190"/>
              </a:xfrm>
              <a:custGeom>
                <a:rect b="b" l="l" r="r" t="t"/>
                <a:pathLst>
                  <a:path extrusionOk="0" h="2561190" w="2561190">
                    <a:moveTo>
                      <a:pt x="1408506" y="5259"/>
                    </a:moveTo>
                    <a:cubicBezTo>
                      <a:pt x="2069253" y="79133"/>
                      <a:pt x="2561190" y="650112"/>
                      <a:pt x="2536520" y="1314519"/>
                    </a:cubicBezTo>
                    <a:cubicBezTo>
                      <a:pt x="2511851" y="1978925"/>
                      <a:pt x="1978925" y="2511851"/>
                      <a:pt x="1314519" y="2536520"/>
                    </a:cubicBezTo>
                    <a:cubicBezTo>
                      <a:pt x="650112" y="2561190"/>
                      <a:pt x="79133" y="2069253"/>
                      <a:pt x="5259" y="1408506"/>
                    </a:cubicBezTo>
                    <a:cubicBezTo>
                      <a:pt x="0" y="1363303"/>
                      <a:pt x="19330" y="1318740"/>
                      <a:pt x="55929" y="1291693"/>
                    </a:cubicBezTo>
                    <a:cubicBezTo>
                      <a:pt x="92528" y="1264646"/>
                      <a:pt x="140801" y="1259249"/>
                      <a:pt x="182469" y="1277546"/>
                    </a:cubicBezTo>
                    <a:cubicBezTo>
                      <a:pt x="224138" y="1295842"/>
                      <a:pt x="252832" y="1335035"/>
                      <a:pt x="257686" y="1380284"/>
                    </a:cubicBezTo>
                    <a:cubicBezTo>
                      <a:pt x="316785" y="1908882"/>
                      <a:pt x="773569" y="2302431"/>
                      <a:pt x="1305094" y="2282695"/>
                    </a:cubicBezTo>
                    <a:cubicBezTo>
                      <a:pt x="1836619" y="2262959"/>
                      <a:pt x="2262959" y="1836619"/>
                      <a:pt x="2282695" y="1305094"/>
                    </a:cubicBezTo>
                    <a:cubicBezTo>
                      <a:pt x="2302431" y="773569"/>
                      <a:pt x="1908882" y="316785"/>
                      <a:pt x="1380284" y="257686"/>
                    </a:cubicBezTo>
                    <a:cubicBezTo>
                      <a:pt x="1335035" y="252832"/>
                      <a:pt x="1295842" y="224138"/>
                      <a:pt x="1277546" y="182469"/>
                    </a:cubicBezTo>
                    <a:cubicBezTo>
                      <a:pt x="1259249" y="140801"/>
                      <a:pt x="1264646" y="92528"/>
                      <a:pt x="1291693" y="55929"/>
                    </a:cubicBezTo>
                    <a:cubicBezTo>
                      <a:pt x="1318740" y="19330"/>
                      <a:pt x="1363303" y="0"/>
                      <a:pt x="1408506" y="5259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6" name="Google Shape;316;p26"/>
          <p:cNvGrpSpPr/>
          <p:nvPr/>
        </p:nvGrpSpPr>
        <p:grpSpPr>
          <a:xfrm>
            <a:off x="14244894" y="4374951"/>
            <a:ext cx="1731449" cy="1652603"/>
            <a:chOff x="-54327" y="-1763"/>
            <a:chExt cx="2308599" cy="2203470"/>
          </a:xfrm>
        </p:grpSpPr>
        <p:sp>
          <p:nvSpPr>
            <p:cNvPr id="317" name="Google Shape;317;p26"/>
            <p:cNvSpPr txBox="1"/>
            <p:nvPr/>
          </p:nvSpPr>
          <p:spPr>
            <a:xfrm>
              <a:off x="485227" y="663241"/>
              <a:ext cx="1229491" cy="806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48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35%</a:t>
              </a:r>
              <a:endParaRPr/>
            </a:p>
          </p:txBody>
        </p:sp>
        <p:grpSp>
          <p:nvGrpSpPr>
            <p:cNvPr id="318" name="Google Shape;318;p26"/>
            <p:cNvGrpSpPr/>
            <p:nvPr/>
          </p:nvGrpSpPr>
          <p:grpSpPr>
            <a:xfrm>
              <a:off x="-54327" y="-1763"/>
              <a:ext cx="2308599" cy="2203470"/>
              <a:chOff x="-62725" y="-2035"/>
              <a:chExt cx="2665449" cy="2544070"/>
            </a:xfrm>
          </p:grpSpPr>
          <p:sp>
            <p:nvSpPr>
              <p:cNvPr id="319" name="Google Shape;319;p26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CED0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1261854" y="2605"/>
                <a:ext cx="1333609" cy="1960188"/>
              </a:xfrm>
              <a:custGeom>
                <a:rect b="b" l="l" r="r" t="t"/>
                <a:pathLst>
                  <a:path extrusionOk="0" h="1960188" w="1333609">
                    <a:moveTo>
                      <a:pt x="149257" y="5259"/>
                    </a:moveTo>
                    <a:cubicBezTo>
                      <a:pt x="573682" y="52711"/>
                      <a:pt x="945839" y="310306"/>
                      <a:pt x="1139724" y="690827"/>
                    </a:cubicBezTo>
                    <a:cubicBezTo>
                      <a:pt x="1333610" y="1071349"/>
                      <a:pt x="1323260" y="1523840"/>
                      <a:pt x="1112179" y="1895099"/>
                    </a:cubicBezTo>
                    <a:cubicBezTo>
                      <a:pt x="1089863" y="1934760"/>
                      <a:pt x="1048032" y="1959450"/>
                      <a:pt x="1002525" y="1959819"/>
                    </a:cubicBezTo>
                    <a:cubicBezTo>
                      <a:pt x="957018" y="1960188"/>
                      <a:pt x="914792" y="1936180"/>
                      <a:pt x="891835" y="1896886"/>
                    </a:cubicBezTo>
                    <a:cubicBezTo>
                      <a:pt x="868880" y="1857592"/>
                      <a:pt x="868703" y="1809018"/>
                      <a:pt x="891372" y="1769558"/>
                    </a:cubicBezTo>
                    <a:cubicBezTo>
                      <a:pt x="1060237" y="1472551"/>
                      <a:pt x="1068517" y="1110558"/>
                      <a:pt x="913409" y="806141"/>
                    </a:cubicBezTo>
                    <a:cubicBezTo>
                      <a:pt x="758300" y="501723"/>
                      <a:pt x="460575" y="295648"/>
                      <a:pt x="121035" y="257686"/>
                    </a:cubicBezTo>
                    <a:cubicBezTo>
                      <a:pt x="75786" y="252832"/>
                      <a:pt x="36593" y="224138"/>
                      <a:pt x="18297" y="182469"/>
                    </a:cubicBezTo>
                    <a:cubicBezTo>
                      <a:pt x="0" y="140801"/>
                      <a:pt x="5397" y="92528"/>
                      <a:pt x="32444" y="55929"/>
                    </a:cubicBezTo>
                    <a:cubicBezTo>
                      <a:pt x="59491" y="19330"/>
                      <a:pt x="104054" y="0"/>
                      <a:pt x="149257" y="5259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21" name="Google Shape;321;p26"/>
          <p:cNvSpPr txBox="1"/>
          <p:nvPr/>
        </p:nvSpPr>
        <p:spPr>
          <a:xfrm>
            <a:off x="1397209" y="7812880"/>
            <a:ext cx="3538878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featured statistic.</a:t>
            </a:r>
            <a:endParaRPr/>
          </a:p>
        </p:txBody>
      </p:sp>
      <p:sp>
        <p:nvSpPr>
          <p:cNvPr id="322" name="Google Shape;322;p26"/>
          <p:cNvSpPr txBox="1"/>
          <p:nvPr/>
        </p:nvSpPr>
        <p:spPr>
          <a:xfrm>
            <a:off x="7374561" y="7812880"/>
            <a:ext cx="3538878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featured statistic.</a:t>
            </a:r>
            <a:endParaRPr/>
          </a:p>
        </p:txBody>
      </p:sp>
      <p:sp>
        <p:nvSpPr>
          <p:cNvPr id="323" name="Google Shape;323;p26"/>
          <p:cNvSpPr txBox="1"/>
          <p:nvPr/>
        </p:nvSpPr>
        <p:spPr>
          <a:xfrm>
            <a:off x="13351913" y="7812880"/>
            <a:ext cx="3538878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featured statistic.</a:t>
            </a:r>
            <a:endParaRPr/>
          </a:p>
        </p:txBody>
      </p:sp>
      <p:sp>
        <p:nvSpPr>
          <p:cNvPr id="324" name="Google Shape;324;p26"/>
          <p:cNvSpPr txBox="1"/>
          <p:nvPr/>
        </p:nvSpPr>
        <p:spPr>
          <a:xfrm>
            <a:off x="4936907" y="933768"/>
            <a:ext cx="12322393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</a:t>
            </a:r>
            <a:endParaRPr/>
          </a:p>
        </p:txBody>
      </p:sp>
      <p:sp>
        <p:nvSpPr>
          <p:cNvPr id="325" name="Google Shape;325;p26"/>
          <p:cNvSpPr txBox="1"/>
          <p:nvPr/>
        </p:nvSpPr>
        <p:spPr>
          <a:xfrm>
            <a:off x="1028700" y="709612"/>
            <a:ext cx="6974177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Market Research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/>
          <p:nvPr/>
        </p:nvSpPr>
        <p:spPr>
          <a:xfrm>
            <a:off x="15895098" y="6526283"/>
            <a:ext cx="5464034" cy="5464034"/>
          </a:xfrm>
          <a:custGeom>
            <a:rect b="b" l="l" r="r" t="t"/>
            <a:pathLst>
              <a:path extrusionOk="0" h="5464034" w="5464034">
                <a:moveTo>
                  <a:pt x="0" y="0"/>
                </a:moveTo>
                <a:lnTo>
                  <a:pt x="5464034" y="0"/>
                </a:lnTo>
                <a:lnTo>
                  <a:pt x="5464034" y="5464034"/>
                </a:lnTo>
                <a:lnTo>
                  <a:pt x="0" y="5464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7"/>
          <p:cNvSpPr/>
          <p:nvPr/>
        </p:nvSpPr>
        <p:spPr>
          <a:xfrm rot="10800000">
            <a:off x="-2373083" y="-3303373"/>
            <a:ext cx="5464034" cy="5464034"/>
          </a:xfrm>
          <a:custGeom>
            <a:rect b="b" l="l" r="r" t="t"/>
            <a:pathLst>
              <a:path extrusionOk="0" h="5464034" w="5464034">
                <a:moveTo>
                  <a:pt x="0" y="0"/>
                </a:moveTo>
                <a:lnTo>
                  <a:pt x="5464035" y="0"/>
                </a:lnTo>
                <a:lnTo>
                  <a:pt x="5464035" y="5464034"/>
                </a:lnTo>
                <a:lnTo>
                  <a:pt x="0" y="5464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7"/>
          <p:cNvSpPr/>
          <p:nvPr/>
        </p:nvSpPr>
        <p:spPr>
          <a:xfrm rot="10800000">
            <a:off x="1169569" y="1391203"/>
            <a:ext cx="3389794" cy="3389794"/>
          </a:xfrm>
          <a:custGeom>
            <a:rect b="b" l="l" r="r" t="t"/>
            <a:pathLst>
              <a:path extrusionOk="0" h="3389794" w="3389794">
                <a:moveTo>
                  <a:pt x="3389794" y="3389794"/>
                </a:moveTo>
                <a:lnTo>
                  <a:pt x="0" y="3389794"/>
                </a:lnTo>
                <a:lnTo>
                  <a:pt x="0" y="0"/>
                </a:lnTo>
                <a:lnTo>
                  <a:pt x="3389794" y="0"/>
                </a:lnTo>
                <a:lnTo>
                  <a:pt x="3389794" y="338979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7"/>
          <p:cNvSpPr/>
          <p:nvPr/>
        </p:nvSpPr>
        <p:spPr>
          <a:xfrm>
            <a:off x="3817281" y="7200900"/>
            <a:ext cx="4781593" cy="3720949"/>
          </a:xfrm>
          <a:custGeom>
            <a:rect b="b" l="l" r="r" t="t"/>
            <a:pathLst>
              <a:path extrusionOk="0" h="3720949" w="4781593">
                <a:moveTo>
                  <a:pt x="0" y="0"/>
                </a:moveTo>
                <a:lnTo>
                  <a:pt x="4781593" y="0"/>
                </a:lnTo>
                <a:lnTo>
                  <a:pt x="4781593" y="3720949"/>
                </a:lnTo>
                <a:lnTo>
                  <a:pt x="0" y="372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7"/>
          <p:cNvSpPr/>
          <p:nvPr/>
        </p:nvSpPr>
        <p:spPr>
          <a:xfrm>
            <a:off x="13845522" y="423071"/>
            <a:ext cx="4781593" cy="3720949"/>
          </a:xfrm>
          <a:custGeom>
            <a:rect b="b" l="l" r="r" t="t"/>
            <a:pathLst>
              <a:path extrusionOk="0" h="3720949" w="4781593">
                <a:moveTo>
                  <a:pt x="0" y="0"/>
                </a:moveTo>
                <a:lnTo>
                  <a:pt x="4781593" y="0"/>
                </a:lnTo>
                <a:lnTo>
                  <a:pt x="4781593" y="3720949"/>
                </a:lnTo>
                <a:lnTo>
                  <a:pt x="0" y="372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7"/>
          <p:cNvSpPr/>
          <p:nvPr/>
        </p:nvSpPr>
        <p:spPr>
          <a:xfrm flipH="1" rot="10800000">
            <a:off x="13728637" y="1391203"/>
            <a:ext cx="3389794" cy="3389794"/>
          </a:xfrm>
          <a:custGeom>
            <a:rect b="b" l="l" r="r" t="t"/>
            <a:pathLst>
              <a:path extrusionOk="0" h="3389794" w="3389794">
                <a:moveTo>
                  <a:pt x="0" y="3389794"/>
                </a:moveTo>
                <a:lnTo>
                  <a:pt x="3389794" y="3389794"/>
                </a:lnTo>
                <a:lnTo>
                  <a:pt x="3389794" y="0"/>
                </a:lnTo>
                <a:lnTo>
                  <a:pt x="0" y="0"/>
                </a:lnTo>
                <a:lnTo>
                  <a:pt x="0" y="3389794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7"/>
          <p:cNvSpPr/>
          <p:nvPr/>
        </p:nvSpPr>
        <p:spPr>
          <a:xfrm>
            <a:off x="13728637" y="5506003"/>
            <a:ext cx="3389794" cy="3389794"/>
          </a:xfrm>
          <a:custGeom>
            <a:rect b="b" l="l" r="r" t="t"/>
            <a:pathLst>
              <a:path extrusionOk="0" h="3389794" w="3389794">
                <a:moveTo>
                  <a:pt x="0" y="0"/>
                </a:moveTo>
                <a:lnTo>
                  <a:pt x="3389794" y="0"/>
                </a:lnTo>
                <a:lnTo>
                  <a:pt x="3389794" y="3389794"/>
                </a:lnTo>
                <a:lnTo>
                  <a:pt x="0" y="3389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7"/>
          <p:cNvSpPr/>
          <p:nvPr/>
        </p:nvSpPr>
        <p:spPr>
          <a:xfrm flipH="1">
            <a:off x="1169569" y="5506003"/>
            <a:ext cx="3389794" cy="3389794"/>
          </a:xfrm>
          <a:custGeom>
            <a:rect b="b" l="l" r="r" t="t"/>
            <a:pathLst>
              <a:path extrusionOk="0" h="3389794" w="3389794">
                <a:moveTo>
                  <a:pt x="3389794" y="0"/>
                </a:moveTo>
                <a:lnTo>
                  <a:pt x="0" y="0"/>
                </a:lnTo>
                <a:lnTo>
                  <a:pt x="0" y="3389794"/>
                </a:lnTo>
                <a:lnTo>
                  <a:pt x="3389794" y="3389794"/>
                </a:lnTo>
                <a:lnTo>
                  <a:pt x="338979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8" name="Google Shape;338;p27"/>
          <p:cNvGrpSpPr/>
          <p:nvPr/>
        </p:nvGrpSpPr>
        <p:grpSpPr>
          <a:xfrm>
            <a:off x="3817281" y="1318873"/>
            <a:ext cx="4823100" cy="3462124"/>
            <a:chOff x="0" y="-19050"/>
            <a:chExt cx="1270282" cy="911835"/>
          </a:xfrm>
        </p:grpSpPr>
        <p:sp>
          <p:nvSpPr>
            <p:cNvPr id="339" name="Google Shape;339;p27"/>
            <p:cNvSpPr/>
            <p:nvPr/>
          </p:nvSpPr>
          <p:spPr>
            <a:xfrm>
              <a:off x="0" y="0"/>
              <a:ext cx="1270282" cy="892785"/>
            </a:xfrm>
            <a:custGeom>
              <a:rect b="b" l="l" r="r" t="t"/>
              <a:pathLst>
                <a:path extrusionOk="0" h="892785" w="1270282">
                  <a:moveTo>
                    <a:pt x="0" y="0"/>
                  </a:moveTo>
                  <a:lnTo>
                    <a:pt x="1270282" y="0"/>
                  </a:lnTo>
                  <a:lnTo>
                    <a:pt x="1270282" y="892785"/>
                  </a:lnTo>
                  <a:lnTo>
                    <a:pt x="0" y="892785"/>
                  </a:ln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</p:sp>
        <p:sp>
          <p:nvSpPr>
            <p:cNvPr id="340" name="Google Shape;340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7"/>
          <p:cNvGrpSpPr/>
          <p:nvPr/>
        </p:nvGrpSpPr>
        <p:grpSpPr>
          <a:xfrm>
            <a:off x="9647619" y="1318873"/>
            <a:ext cx="4823100" cy="3462124"/>
            <a:chOff x="0" y="-19050"/>
            <a:chExt cx="1270282" cy="911835"/>
          </a:xfrm>
        </p:grpSpPr>
        <p:sp>
          <p:nvSpPr>
            <p:cNvPr id="342" name="Google Shape;342;p27"/>
            <p:cNvSpPr/>
            <p:nvPr/>
          </p:nvSpPr>
          <p:spPr>
            <a:xfrm>
              <a:off x="0" y="0"/>
              <a:ext cx="1270282" cy="892785"/>
            </a:xfrm>
            <a:custGeom>
              <a:rect b="b" l="l" r="r" t="t"/>
              <a:pathLst>
                <a:path extrusionOk="0" h="892785" w="1270282">
                  <a:moveTo>
                    <a:pt x="0" y="0"/>
                  </a:moveTo>
                  <a:lnTo>
                    <a:pt x="1270282" y="0"/>
                  </a:lnTo>
                  <a:lnTo>
                    <a:pt x="1270282" y="892785"/>
                  </a:lnTo>
                  <a:lnTo>
                    <a:pt x="0" y="892785"/>
                  </a:ln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</p:sp>
        <p:sp>
          <p:nvSpPr>
            <p:cNvPr id="343" name="Google Shape;343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7"/>
          <p:cNvGrpSpPr/>
          <p:nvPr/>
        </p:nvGrpSpPr>
        <p:grpSpPr>
          <a:xfrm>
            <a:off x="9647619" y="5433673"/>
            <a:ext cx="4823100" cy="3462124"/>
            <a:chOff x="0" y="-19050"/>
            <a:chExt cx="1270282" cy="911835"/>
          </a:xfrm>
        </p:grpSpPr>
        <p:sp>
          <p:nvSpPr>
            <p:cNvPr id="345" name="Google Shape;345;p27"/>
            <p:cNvSpPr/>
            <p:nvPr/>
          </p:nvSpPr>
          <p:spPr>
            <a:xfrm>
              <a:off x="0" y="0"/>
              <a:ext cx="1270282" cy="892785"/>
            </a:xfrm>
            <a:custGeom>
              <a:rect b="b" l="l" r="r" t="t"/>
              <a:pathLst>
                <a:path extrusionOk="0" h="892785" w="1270282">
                  <a:moveTo>
                    <a:pt x="0" y="0"/>
                  </a:moveTo>
                  <a:lnTo>
                    <a:pt x="1270282" y="0"/>
                  </a:lnTo>
                  <a:lnTo>
                    <a:pt x="1270282" y="892785"/>
                  </a:lnTo>
                  <a:lnTo>
                    <a:pt x="0" y="892785"/>
                  </a:ln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</p:sp>
        <p:sp>
          <p:nvSpPr>
            <p:cNvPr id="346" name="Google Shape;346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27"/>
          <p:cNvGrpSpPr/>
          <p:nvPr/>
        </p:nvGrpSpPr>
        <p:grpSpPr>
          <a:xfrm>
            <a:off x="3817281" y="5433673"/>
            <a:ext cx="4823100" cy="3462124"/>
            <a:chOff x="0" y="-19050"/>
            <a:chExt cx="1270282" cy="911835"/>
          </a:xfrm>
        </p:grpSpPr>
        <p:sp>
          <p:nvSpPr>
            <p:cNvPr id="348" name="Google Shape;348;p27"/>
            <p:cNvSpPr/>
            <p:nvPr/>
          </p:nvSpPr>
          <p:spPr>
            <a:xfrm>
              <a:off x="0" y="0"/>
              <a:ext cx="1270282" cy="892785"/>
            </a:xfrm>
            <a:custGeom>
              <a:rect b="b" l="l" r="r" t="t"/>
              <a:pathLst>
                <a:path extrusionOk="0" h="892785" w="1270282">
                  <a:moveTo>
                    <a:pt x="0" y="0"/>
                  </a:moveTo>
                  <a:lnTo>
                    <a:pt x="1270282" y="0"/>
                  </a:lnTo>
                  <a:lnTo>
                    <a:pt x="1270282" y="892785"/>
                  </a:lnTo>
                  <a:lnTo>
                    <a:pt x="0" y="892785"/>
                  </a:ln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</p:sp>
        <p:sp>
          <p:nvSpPr>
            <p:cNvPr id="349" name="Google Shape;349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27"/>
          <p:cNvSpPr txBox="1"/>
          <p:nvPr/>
        </p:nvSpPr>
        <p:spPr>
          <a:xfrm>
            <a:off x="3496666" y="1947249"/>
            <a:ext cx="320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Strengths</a:t>
            </a:r>
            <a:endParaRPr i="1"/>
          </a:p>
        </p:txBody>
      </p:sp>
      <p:sp>
        <p:nvSpPr>
          <p:cNvPr id="351" name="Google Shape;351;p27"/>
          <p:cNvSpPr txBox="1"/>
          <p:nvPr/>
        </p:nvSpPr>
        <p:spPr>
          <a:xfrm>
            <a:off x="3496666" y="6062049"/>
            <a:ext cx="320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99" u="none" cap="none" strike="noStrike">
                <a:solidFill>
                  <a:srgbClr val="D46BCA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Weaknesses</a:t>
            </a:r>
            <a:endParaRPr i="1"/>
          </a:p>
        </p:txBody>
      </p:sp>
      <p:sp>
        <p:nvSpPr>
          <p:cNvPr id="352" name="Google Shape;352;p27"/>
          <p:cNvSpPr txBox="1"/>
          <p:nvPr/>
        </p:nvSpPr>
        <p:spPr>
          <a:xfrm>
            <a:off x="2688474" y="2915203"/>
            <a:ext cx="4823100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are your good qualities?</a:t>
            </a:r>
            <a:endParaRPr/>
          </a:p>
        </p:txBody>
      </p:sp>
      <p:sp>
        <p:nvSpPr>
          <p:cNvPr id="353" name="Google Shape;353;p27"/>
          <p:cNvSpPr txBox="1"/>
          <p:nvPr/>
        </p:nvSpPr>
        <p:spPr>
          <a:xfrm>
            <a:off x="2688474" y="6844265"/>
            <a:ext cx="4823100" cy="1475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Where do you need to improve?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Are resources adequate?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do others do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better than you?</a:t>
            </a:r>
            <a:endParaRPr/>
          </a:p>
        </p:txBody>
      </p:sp>
      <p:sp>
        <p:nvSpPr>
          <p:cNvPr id="354" name="Google Shape;354;p27"/>
          <p:cNvSpPr txBox="1"/>
          <p:nvPr/>
        </p:nvSpPr>
        <p:spPr>
          <a:xfrm>
            <a:off x="10996572" y="1947249"/>
            <a:ext cx="3888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99" u="none" cap="none" strike="noStrike">
                <a:solidFill>
                  <a:srgbClr val="D46BCA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Opportunities</a:t>
            </a:r>
            <a:endParaRPr i="1"/>
          </a:p>
        </p:txBody>
      </p:sp>
      <p:sp>
        <p:nvSpPr>
          <p:cNvPr id="355" name="Google Shape;355;p27"/>
          <p:cNvSpPr txBox="1"/>
          <p:nvPr/>
        </p:nvSpPr>
        <p:spPr>
          <a:xfrm>
            <a:off x="10996572" y="6062049"/>
            <a:ext cx="3888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6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Threats</a:t>
            </a:r>
            <a:endParaRPr i="1"/>
          </a:p>
        </p:txBody>
      </p:sp>
      <p:sp>
        <p:nvSpPr>
          <p:cNvPr id="356" name="Google Shape;356;p27"/>
          <p:cNvSpPr txBox="1"/>
          <p:nvPr/>
        </p:nvSpPr>
        <p:spPr>
          <a:xfrm>
            <a:off x="10996572" y="2915203"/>
            <a:ext cx="3888876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are your goals?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Are demands shifting?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How can it be improved?</a:t>
            </a:r>
            <a:endParaRPr/>
          </a:p>
        </p:txBody>
      </p:sp>
      <p:sp>
        <p:nvSpPr>
          <p:cNvPr id="357" name="Google Shape;357;p27"/>
          <p:cNvSpPr txBox="1"/>
          <p:nvPr/>
        </p:nvSpPr>
        <p:spPr>
          <a:xfrm>
            <a:off x="10996572" y="6844265"/>
            <a:ext cx="3888876" cy="1475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are the blockers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you're facing?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of your control?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8"/>
          <p:cNvGrpSpPr/>
          <p:nvPr/>
        </p:nvGrpSpPr>
        <p:grpSpPr>
          <a:xfrm>
            <a:off x="1028700" y="1862334"/>
            <a:ext cx="16230600" cy="6871002"/>
            <a:chOff x="0" y="-19050"/>
            <a:chExt cx="4274726" cy="1809647"/>
          </a:xfrm>
        </p:grpSpPr>
        <p:sp>
          <p:nvSpPr>
            <p:cNvPr id="363" name="Google Shape;363;p28"/>
            <p:cNvSpPr/>
            <p:nvPr/>
          </p:nvSpPr>
          <p:spPr>
            <a:xfrm>
              <a:off x="0" y="0"/>
              <a:ext cx="4274726" cy="1790597"/>
            </a:xfrm>
            <a:custGeom>
              <a:rect b="b" l="l" r="r" t="t"/>
              <a:pathLst>
                <a:path extrusionOk="0" h="179059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790597"/>
                  </a:lnTo>
                  <a:lnTo>
                    <a:pt x="0" y="1790597"/>
                  </a:ln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</p:spPr>
        </p:sp>
        <p:sp>
          <p:nvSpPr>
            <p:cNvPr id="364" name="Google Shape;364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8"/>
          <p:cNvGrpSpPr/>
          <p:nvPr/>
        </p:nvGrpSpPr>
        <p:grpSpPr>
          <a:xfrm>
            <a:off x="1462200" y="2189975"/>
            <a:ext cx="15535079" cy="6191170"/>
            <a:chOff x="0" y="-47625"/>
            <a:chExt cx="20014273" cy="8254893"/>
          </a:xfrm>
        </p:grpSpPr>
        <p:sp>
          <p:nvSpPr>
            <p:cNvPr id="366" name="Google Shape;366;p28"/>
            <p:cNvSpPr txBox="1"/>
            <p:nvPr/>
          </p:nvSpPr>
          <p:spPr>
            <a:xfrm>
              <a:off x="8623683" y="-47625"/>
              <a:ext cx="1299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Series 2</a:t>
              </a:r>
              <a:endParaRPr/>
            </a:p>
          </p:txBody>
        </p:sp>
        <p:sp>
          <p:nvSpPr>
            <p:cNvPr id="367" name="Google Shape;367;p28"/>
            <p:cNvSpPr txBox="1"/>
            <p:nvPr/>
          </p:nvSpPr>
          <p:spPr>
            <a:xfrm>
              <a:off x="10520699" y="-47625"/>
              <a:ext cx="13041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Series 3</a:t>
              </a:r>
              <a:endParaRPr/>
            </a:p>
          </p:txBody>
        </p:sp>
        <p:grpSp>
          <p:nvGrpSpPr>
            <p:cNvPr id="368" name="Google Shape;368;p28"/>
            <p:cNvGrpSpPr/>
            <p:nvPr/>
          </p:nvGrpSpPr>
          <p:grpSpPr>
            <a:xfrm>
              <a:off x="8384533" y="170310"/>
              <a:ext cx="2016591" cy="119575"/>
              <a:chOff x="9715757" y="-674262"/>
              <a:chExt cx="2570162" cy="152400"/>
            </a:xfrm>
          </p:grpSpPr>
          <p:sp>
            <p:nvSpPr>
              <p:cNvPr id="369" name="Google Shape;369;p28"/>
              <p:cNvSpPr/>
              <p:nvPr/>
            </p:nvSpPr>
            <p:spPr>
              <a:xfrm>
                <a:off x="9715757" y="-674262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5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5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28"/>
              <p:cNvSpPr/>
              <p:nvPr/>
            </p:nvSpPr>
            <p:spPr>
              <a:xfrm>
                <a:off x="12133519" y="-674262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EAFD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71" name="Google Shape;371;p28"/>
            <p:cNvSpPr/>
            <p:nvPr/>
          </p:nvSpPr>
          <p:spPr>
            <a:xfrm>
              <a:off x="756411" y="699347"/>
              <a:ext cx="19055333" cy="6888912"/>
            </a:xfrm>
            <a:custGeom>
              <a:rect b="b" l="l" r="r" t="t"/>
              <a:pathLst>
                <a:path extrusionOk="0" h="8779978" w="24286187">
                  <a:moveTo>
                    <a:pt x="0" y="0"/>
                  </a:moveTo>
                  <a:lnTo>
                    <a:pt x="12700" y="0"/>
                  </a:lnTo>
                  <a:lnTo>
                    <a:pt x="12700" y="8779978"/>
                  </a:lnTo>
                  <a:lnTo>
                    <a:pt x="0" y="8779978"/>
                  </a:lnTo>
                  <a:close/>
                  <a:moveTo>
                    <a:pt x="4854697" y="0"/>
                  </a:moveTo>
                  <a:lnTo>
                    <a:pt x="4867397" y="0"/>
                  </a:lnTo>
                  <a:lnTo>
                    <a:pt x="4867397" y="8779978"/>
                  </a:lnTo>
                  <a:lnTo>
                    <a:pt x="4854697" y="8779978"/>
                  </a:lnTo>
                  <a:close/>
                  <a:moveTo>
                    <a:pt x="9709395" y="0"/>
                  </a:moveTo>
                  <a:lnTo>
                    <a:pt x="9722095" y="0"/>
                  </a:lnTo>
                  <a:lnTo>
                    <a:pt x="9722095" y="8779978"/>
                  </a:lnTo>
                  <a:lnTo>
                    <a:pt x="9709395" y="8779978"/>
                  </a:lnTo>
                  <a:close/>
                  <a:moveTo>
                    <a:pt x="14564092" y="0"/>
                  </a:moveTo>
                  <a:lnTo>
                    <a:pt x="14576792" y="0"/>
                  </a:lnTo>
                  <a:lnTo>
                    <a:pt x="14576792" y="8779978"/>
                  </a:lnTo>
                  <a:lnTo>
                    <a:pt x="14564092" y="8779978"/>
                  </a:lnTo>
                  <a:close/>
                  <a:moveTo>
                    <a:pt x="19418790" y="0"/>
                  </a:moveTo>
                  <a:lnTo>
                    <a:pt x="19431490" y="0"/>
                  </a:lnTo>
                  <a:lnTo>
                    <a:pt x="19431490" y="8779978"/>
                  </a:lnTo>
                  <a:lnTo>
                    <a:pt x="19418790" y="8779978"/>
                  </a:lnTo>
                  <a:close/>
                  <a:moveTo>
                    <a:pt x="24273487" y="0"/>
                  </a:moveTo>
                  <a:lnTo>
                    <a:pt x="24286187" y="0"/>
                  </a:lnTo>
                  <a:lnTo>
                    <a:pt x="24286187" y="8779978"/>
                  </a:lnTo>
                  <a:lnTo>
                    <a:pt x="24273487" y="8779978"/>
                  </a:lnTo>
                  <a:close/>
                </a:path>
              </a:pathLst>
            </a:custGeom>
            <a:solidFill>
              <a:srgbClr val="303030">
                <a:alpha val="24705"/>
              </a:srgbClr>
            </a:solidFill>
            <a:ln>
              <a:noFill/>
            </a:ln>
          </p:spPr>
        </p:sp>
        <p:sp>
          <p:nvSpPr>
            <p:cNvPr id="372" name="Google Shape;372;p28"/>
            <p:cNvSpPr txBox="1"/>
            <p:nvPr/>
          </p:nvSpPr>
          <p:spPr>
            <a:xfrm>
              <a:off x="624497" y="7735368"/>
              <a:ext cx="273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0</a:t>
              </a:r>
              <a:endParaRPr/>
            </a:p>
          </p:txBody>
        </p:sp>
        <p:sp>
          <p:nvSpPr>
            <p:cNvPr id="373" name="Google Shape;373;p28"/>
            <p:cNvSpPr txBox="1"/>
            <p:nvPr/>
          </p:nvSpPr>
          <p:spPr>
            <a:xfrm>
              <a:off x="4465683" y="7735368"/>
              <a:ext cx="20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5</a:t>
              </a:r>
              <a:endParaRPr/>
            </a:p>
          </p:txBody>
        </p:sp>
        <p:sp>
          <p:nvSpPr>
            <p:cNvPr id="374" name="Google Shape;374;p28"/>
            <p:cNvSpPr txBox="1"/>
            <p:nvPr/>
          </p:nvSpPr>
          <p:spPr>
            <a:xfrm>
              <a:off x="8173904" y="7735368"/>
              <a:ext cx="411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10</a:t>
              </a:r>
              <a:endParaRPr/>
            </a:p>
          </p:txBody>
        </p:sp>
        <p:sp>
          <p:nvSpPr>
            <p:cNvPr id="375" name="Google Shape;375;p28"/>
            <p:cNvSpPr txBox="1"/>
            <p:nvPr/>
          </p:nvSpPr>
          <p:spPr>
            <a:xfrm>
              <a:off x="12015129" y="7735368"/>
              <a:ext cx="3471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15</a:t>
              </a:r>
              <a:endParaRPr/>
            </a:p>
          </p:txBody>
        </p:sp>
        <p:sp>
          <p:nvSpPr>
            <p:cNvPr id="376" name="Google Shape;376;p28"/>
            <p:cNvSpPr txBox="1"/>
            <p:nvPr/>
          </p:nvSpPr>
          <p:spPr>
            <a:xfrm>
              <a:off x="15758187" y="7735368"/>
              <a:ext cx="4791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20</a:t>
              </a:r>
              <a:endParaRPr/>
            </a:p>
          </p:txBody>
        </p:sp>
        <p:sp>
          <p:nvSpPr>
            <p:cNvPr id="377" name="Google Shape;377;p28"/>
            <p:cNvSpPr txBox="1"/>
            <p:nvPr/>
          </p:nvSpPr>
          <p:spPr>
            <a:xfrm>
              <a:off x="19599373" y="7735368"/>
              <a:ext cx="414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25</a:t>
              </a:r>
              <a:endParaRPr/>
            </a:p>
          </p:txBody>
        </p:sp>
        <p:grpSp>
          <p:nvGrpSpPr>
            <p:cNvPr id="378" name="Google Shape;378;p28"/>
            <p:cNvGrpSpPr/>
            <p:nvPr/>
          </p:nvGrpSpPr>
          <p:grpSpPr>
            <a:xfrm>
              <a:off x="761393" y="694365"/>
              <a:ext cx="19045368" cy="6898877"/>
              <a:chOff x="0" y="-6350"/>
              <a:chExt cx="24273487" cy="8792678"/>
            </a:xfrm>
          </p:grpSpPr>
          <p:sp>
            <p:nvSpPr>
              <p:cNvPr id="379" name="Google Shape;379;p28"/>
              <p:cNvSpPr/>
              <p:nvPr/>
            </p:nvSpPr>
            <p:spPr>
              <a:xfrm>
                <a:off x="0" y="-6350"/>
                <a:ext cx="24273487" cy="12700"/>
              </a:xfrm>
              <a:custGeom>
                <a:rect b="b" l="l" r="r" t="t"/>
                <a:pathLst>
                  <a:path extrusionOk="0" h="12700" w="24273487">
                    <a:moveTo>
                      <a:pt x="0" y="0"/>
                    </a:moveTo>
                    <a:lnTo>
                      <a:pt x="24273487" y="0"/>
                    </a:lnTo>
                    <a:lnTo>
                      <a:pt x="242734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0303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80" name="Google Shape;380;p28"/>
              <p:cNvSpPr/>
              <p:nvPr/>
            </p:nvSpPr>
            <p:spPr>
              <a:xfrm>
                <a:off x="0" y="2188645"/>
                <a:ext cx="24273487" cy="12700"/>
              </a:xfrm>
              <a:custGeom>
                <a:rect b="b" l="l" r="r" t="t"/>
                <a:pathLst>
                  <a:path extrusionOk="0" h="12700" w="24273487">
                    <a:moveTo>
                      <a:pt x="0" y="0"/>
                    </a:moveTo>
                    <a:lnTo>
                      <a:pt x="24273487" y="0"/>
                    </a:lnTo>
                    <a:lnTo>
                      <a:pt x="242734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0303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81" name="Google Shape;381;p28"/>
              <p:cNvSpPr/>
              <p:nvPr/>
            </p:nvSpPr>
            <p:spPr>
              <a:xfrm>
                <a:off x="0" y="4383639"/>
                <a:ext cx="24273487" cy="12700"/>
              </a:xfrm>
              <a:custGeom>
                <a:rect b="b" l="l" r="r" t="t"/>
                <a:pathLst>
                  <a:path extrusionOk="0" h="12700" w="24273487">
                    <a:moveTo>
                      <a:pt x="0" y="0"/>
                    </a:moveTo>
                    <a:lnTo>
                      <a:pt x="24273487" y="0"/>
                    </a:lnTo>
                    <a:lnTo>
                      <a:pt x="242734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0303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82" name="Google Shape;382;p28"/>
              <p:cNvSpPr/>
              <p:nvPr/>
            </p:nvSpPr>
            <p:spPr>
              <a:xfrm>
                <a:off x="0" y="6578633"/>
                <a:ext cx="24273487" cy="12700"/>
              </a:xfrm>
              <a:custGeom>
                <a:rect b="b" l="l" r="r" t="t"/>
                <a:pathLst>
                  <a:path extrusionOk="0" h="12700" w="24273487">
                    <a:moveTo>
                      <a:pt x="0" y="0"/>
                    </a:moveTo>
                    <a:lnTo>
                      <a:pt x="24273487" y="0"/>
                    </a:lnTo>
                    <a:lnTo>
                      <a:pt x="242734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0303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83" name="Google Shape;383;p28"/>
              <p:cNvSpPr/>
              <p:nvPr/>
            </p:nvSpPr>
            <p:spPr>
              <a:xfrm>
                <a:off x="0" y="8773628"/>
                <a:ext cx="24273487" cy="12700"/>
              </a:xfrm>
              <a:custGeom>
                <a:rect b="b" l="l" r="r" t="t"/>
                <a:pathLst>
                  <a:path extrusionOk="0" h="12700" w="24273487">
                    <a:moveTo>
                      <a:pt x="0" y="0"/>
                    </a:moveTo>
                    <a:lnTo>
                      <a:pt x="24273487" y="0"/>
                    </a:lnTo>
                    <a:lnTo>
                      <a:pt x="2427348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0303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84" name="Google Shape;384;p28"/>
            <p:cNvSpPr txBox="1"/>
            <p:nvPr/>
          </p:nvSpPr>
          <p:spPr>
            <a:xfrm>
              <a:off x="0" y="421624"/>
              <a:ext cx="566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20 </a:t>
              </a:r>
              <a:endParaRPr/>
            </a:p>
          </p:txBody>
        </p:sp>
        <p:sp>
          <p:nvSpPr>
            <p:cNvPr id="385" name="Google Shape;385;p28"/>
            <p:cNvSpPr txBox="1"/>
            <p:nvPr/>
          </p:nvSpPr>
          <p:spPr>
            <a:xfrm>
              <a:off x="132031" y="2143852"/>
              <a:ext cx="434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15 </a:t>
              </a:r>
              <a:endParaRPr/>
            </a:p>
          </p:txBody>
        </p:sp>
        <p:sp>
          <p:nvSpPr>
            <p:cNvPr id="386" name="Google Shape;386;p28"/>
            <p:cNvSpPr txBox="1"/>
            <p:nvPr/>
          </p:nvSpPr>
          <p:spPr>
            <a:xfrm>
              <a:off x="67728" y="3866080"/>
              <a:ext cx="498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10 </a:t>
              </a:r>
              <a:endParaRPr/>
            </a:p>
          </p:txBody>
        </p:sp>
        <p:sp>
          <p:nvSpPr>
            <p:cNvPr id="387" name="Google Shape;387;p28"/>
            <p:cNvSpPr txBox="1"/>
            <p:nvPr/>
          </p:nvSpPr>
          <p:spPr>
            <a:xfrm>
              <a:off x="269434" y="5588308"/>
              <a:ext cx="297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5 </a:t>
              </a:r>
              <a:endParaRPr/>
            </a:p>
          </p:txBody>
        </p:sp>
        <p:sp>
          <p:nvSpPr>
            <p:cNvPr id="388" name="Google Shape;388;p28"/>
            <p:cNvSpPr txBox="1"/>
            <p:nvPr/>
          </p:nvSpPr>
          <p:spPr>
            <a:xfrm>
              <a:off x="205209" y="7310536"/>
              <a:ext cx="361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0 </a:t>
              </a:r>
              <a:endParaRPr/>
            </a:p>
          </p:txBody>
        </p:sp>
        <p:grpSp>
          <p:nvGrpSpPr>
            <p:cNvPr id="389" name="Google Shape;389;p28"/>
            <p:cNvGrpSpPr/>
            <p:nvPr/>
          </p:nvGrpSpPr>
          <p:grpSpPr>
            <a:xfrm>
              <a:off x="601960" y="540625"/>
              <a:ext cx="17078791" cy="5828575"/>
              <a:chOff x="-203200" y="-202293"/>
              <a:chExt cx="21767068" cy="7428568"/>
            </a:xfrm>
          </p:grpSpPr>
          <p:sp>
            <p:nvSpPr>
              <p:cNvPr id="390" name="Google Shape;390;p28"/>
              <p:cNvSpPr/>
              <p:nvPr/>
            </p:nvSpPr>
            <p:spPr>
              <a:xfrm>
                <a:off x="-203200" y="6382690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900" y="90424"/>
                      <a:pt x="315071" y="0"/>
                      <a:pt x="203200" y="0"/>
                    </a:cubicBezTo>
                    <a:cubicBezTo>
                      <a:pt x="91329" y="0"/>
                      <a:pt x="500" y="90424"/>
                      <a:pt x="0" y="202293"/>
                    </a:cubicBezTo>
                    <a:cubicBezTo>
                      <a:pt x="500" y="314163"/>
                      <a:pt x="91329" y="404586"/>
                      <a:pt x="203200" y="404586"/>
                    </a:cubicBezTo>
                    <a:cubicBezTo>
                      <a:pt x="315071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28"/>
              <p:cNvSpPr/>
              <p:nvPr/>
            </p:nvSpPr>
            <p:spPr>
              <a:xfrm>
                <a:off x="7564316" y="5065694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900" y="90423"/>
                      <a:pt x="315070" y="0"/>
                      <a:pt x="203200" y="0"/>
                    </a:cubicBezTo>
                    <a:cubicBezTo>
                      <a:pt x="91329" y="0"/>
                      <a:pt x="500" y="90423"/>
                      <a:pt x="0" y="202293"/>
                    </a:cubicBezTo>
                    <a:cubicBezTo>
                      <a:pt x="500" y="314163"/>
                      <a:pt x="91329" y="404586"/>
                      <a:pt x="203200" y="404586"/>
                    </a:cubicBezTo>
                    <a:cubicBezTo>
                      <a:pt x="315070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28"/>
              <p:cNvSpPr/>
              <p:nvPr/>
            </p:nvSpPr>
            <p:spPr>
              <a:xfrm>
                <a:off x="14360892" y="4187696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900" y="90423"/>
                      <a:pt x="315071" y="0"/>
                      <a:pt x="203200" y="0"/>
                    </a:cubicBezTo>
                    <a:cubicBezTo>
                      <a:pt x="91330" y="0"/>
                      <a:pt x="501" y="90423"/>
                      <a:pt x="0" y="202293"/>
                    </a:cubicBezTo>
                    <a:cubicBezTo>
                      <a:pt x="501" y="314163"/>
                      <a:pt x="91330" y="404586"/>
                      <a:pt x="203200" y="404586"/>
                    </a:cubicBezTo>
                    <a:cubicBezTo>
                      <a:pt x="315071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28"/>
              <p:cNvSpPr/>
              <p:nvPr/>
            </p:nvSpPr>
            <p:spPr>
              <a:xfrm>
                <a:off x="17273710" y="2431700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899" y="90424"/>
                      <a:pt x="315071" y="0"/>
                      <a:pt x="203200" y="0"/>
                    </a:cubicBezTo>
                    <a:cubicBezTo>
                      <a:pt x="91329" y="0"/>
                      <a:pt x="501" y="90424"/>
                      <a:pt x="0" y="202293"/>
                    </a:cubicBezTo>
                    <a:cubicBezTo>
                      <a:pt x="501" y="314163"/>
                      <a:pt x="91329" y="404587"/>
                      <a:pt x="203200" y="404587"/>
                    </a:cubicBezTo>
                    <a:cubicBezTo>
                      <a:pt x="315071" y="404587"/>
                      <a:pt x="405899" y="314163"/>
                      <a:pt x="406400" y="202293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28"/>
              <p:cNvSpPr/>
              <p:nvPr/>
            </p:nvSpPr>
            <p:spPr>
              <a:xfrm>
                <a:off x="21157468" y="-202293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lnTo>
                      <a:pt x="406400" y="202293"/>
                    </a:lnTo>
                    <a:cubicBezTo>
                      <a:pt x="405900" y="90423"/>
                      <a:pt x="315071" y="0"/>
                      <a:pt x="203200" y="0"/>
                    </a:cubicBezTo>
                    <a:cubicBezTo>
                      <a:pt x="91330" y="0"/>
                      <a:pt x="501" y="90423"/>
                      <a:pt x="0" y="202293"/>
                    </a:cubicBezTo>
                    <a:lnTo>
                      <a:pt x="0" y="202293"/>
                    </a:lnTo>
                    <a:cubicBezTo>
                      <a:pt x="501" y="314163"/>
                      <a:pt x="91330" y="404586"/>
                      <a:pt x="203200" y="404586"/>
                    </a:cubicBezTo>
                    <a:cubicBezTo>
                      <a:pt x="315071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28"/>
              <p:cNvSpPr/>
              <p:nvPr/>
            </p:nvSpPr>
            <p:spPr>
              <a:xfrm>
                <a:off x="-203200" y="6382690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900" y="90424"/>
                      <a:pt x="315071" y="0"/>
                      <a:pt x="203200" y="0"/>
                    </a:cubicBezTo>
                    <a:cubicBezTo>
                      <a:pt x="91329" y="0"/>
                      <a:pt x="500" y="90424"/>
                      <a:pt x="0" y="202293"/>
                    </a:cubicBezTo>
                    <a:cubicBezTo>
                      <a:pt x="500" y="314163"/>
                      <a:pt x="91329" y="404586"/>
                      <a:pt x="203200" y="404586"/>
                    </a:cubicBezTo>
                    <a:cubicBezTo>
                      <a:pt x="315071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EAFD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8"/>
              <p:cNvSpPr/>
              <p:nvPr/>
            </p:nvSpPr>
            <p:spPr>
              <a:xfrm>
                <a:off x="7564316" y="6821689"/>
                <a:ext cx="406400" cy="404586"/>
              </a:xfrm>
              <a:custGeom>
                <a:rect b="b" l="l" r="r" t="t"/>
                <a:pathLst>
                  <a:path extrusionOk="0" h="404586" w="406400">
                    <a:moveTo>
                      <a:pt x="406400" y="202293"/>
                    </a:moveTo>
                    <a:cubicBezTo>
                      <a:pt x="405900" y="90423"/>
                      <a:pt x="315070" y="0"/>
                      <a:pt x="203200" y="0"/>
                    </a:cubicBezTo>
                    <a:cubicBezTo>
                      <a:pt x="91329" y="0"/>
                      <a:pt x="500" y="90423"/>
                      <a:pt x="0" y="202293"/>
                    </a:cubicBezTo>
                    <a:cubicBezTo>
                      <a:pt x="500" y="314163"/>
                      <a:pt x="91329" y="404586"/>
                      <a:pt x="203200" y="404586"/>
                    </a:cubicBezTo>
                    <a:cubicBezTo>
                      <a:pt x="315070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EAFD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8"/>
              <p:cNvSpPr/>
              <p:nvPr/>
            </p:nvSpPr>
            <p:spPr>
              <a:xfrm>
                <a:off x="14360892" y="6382690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900" y="90424"/>
                      <a:pt x="315071" y="0"/>
                      <a:pt x="203200" y="0"/>
                    </a:cubicBezTo>
                    <a:cubicBezTo>
                      <a:pt x="91330" y="0"/>
                      <a:pt x="501" y="90424"/>
                      <a:pt x="0" y="202293"/>
                    </a:cubicBezTo>
                    <a:cubicBezTo>
                      <a:pt x="501" y="314163"/>
                      <a:pt x="91330" y="404586"/>
                      <a:pt x="203200" y="404586"/>
                    </a:cubicBezTo>
                    <a:cubicBezTo>
                      <a:pt x="315071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EAFD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28"/>
              <p:cNvSpPr/>
              <p:nvPr/>
            </p:nvSpPr>
            <p:spPr>
              <a:xfrm>
                <a:off x="17273710" y="5065694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899" y="90423"/>
                      <a:pt x="315071" y="0"/>
                      <a:pt x="203200" y="0"/>
                    </a:cubicBezTo>
                    <a:cubicBezTo>
                      <a:pt x="91329" y="0"/>
                      <a:pt x="501" y="90423"/>
                      <a:pt x="0" y="202293"/>
                    </a:cubicBezTo>
                    <a:cubicBezTo>
                      <a:pt x="501" y="314163"/>
                      <a:pt x="91329" y="404586"/>
                      <a:pt x="203200" y="404586"/>
                    </a:cubicBezTo>
                    <a:cubicBezTo>
                      <a:pt x="315071" y="404586"/>
                      <a:pt x="405899" y="314163"/>
                      <a:pt x="406400" y="202293"/>
                    </a:cubicBezTo>
                    <a:close/>
                  </a:path>
                </a:pathLst>
              </a:custGeom>
              <a:solidFill>
                <a:srgbClr val="EAFD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28"/>
              <p:cNvSpPr/>
              <p:nvPr/>
            </p:nvSpPr>
            <p:spPr>
              <a:xfrm>
                <a:off x="21157468" y="5065694"/>
                <a:ext cx="406400" cy="404587"/>
              </a:xfrm>
              <a:custGeom>
                <a:rect b="b" l="l" r="r" t="t"/>
                <a:pathLst>
                  <a:path extrusionOk="0" h="404587" w="406400">
                    <a:moveTo>
                      <a:pt x="406400" y="202293"/>
                    </a:moveTo>
                    <a:cubicBezTo>
                      <a:pt x="405900" y="90423"/>
                      <a:pt x="315071" y="0"/>
                      <a:pt x="203200" y="0"/>
                    </a:cubicBezTo>
                    <a:cubicBezTo>
                      <a:pt x="91330" y="0"/>
                      <a:pt x="501" y="90423"/>
                      <a:pt x="0" y="202293"/>
                    </a:cubicBezTo>
                    <a:cubicBezTo>
                      <a:pt x="501" y="314163"/>
                      <a:pt x="91330" y="404586"/>
                      <a:pt x="203200" y="404586"/>
                    </a:cubicBezTo>
                    <a:cubicBezTo>
                      <a:pt x="315071" y="404586"/>
                      <a:pt x="405900" y="314163"/>
                      <a:pt x="406400" y="202293"/>
                    </a:cubicBezTo>
                    <a:close/>
                  </a:path>
                </a:pathLst>
              </a:custGeom>
              <a:solidFill>
                <a:srgbClr val="EAFD8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0" name="Google Shape;400;p28"/>
          <p:cNvSpPr/>
          <p:nvPr/>
        </p:nvSpPr>
        <p:spPr>
          <a:xfrm>
            <a:off x="1028700" y="9114238"/>
            <a:ext cx="2345524" cy="2345524"/>
          </a:xfrm>
          <a:custGeom>
            <a:rect b="b" l="l" r="r" t="t"/>
            <a:pathLst>
              <a:path extrusionOk="0" h="2345524" w="2345524">
                <a:moveTo>
                  <a:pt x="0" y="0"/>
                </a:moveTo>
                <a:lnTo>
                  <a:pt x="2345524" y="0"/>
                </a:lnTo>
                <a:lnTo>
                  <a:pt x="2345524" y="2345524"/>
                </a:lnTo>
                <a:lnTo>
                  <a:pt x="0" y="2345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28"/>
          <p:cNvSpPr/>
          <p:nvPr/>
        </p:nvSpPr>
        <p:spPr>
          <a:xfrm>
            <a:off x="16875128" y="-1088224"/>
            <a:ext cx="2345524" cy="2345524"/>
          </a:xfrm>
          <a:custGeom>
            <a:rect b="b" l="l" r="r" t="t"/>
            <a:pathLst>
              <a:path extrusionOk="0" h="2345524" w="2345524">
                <a:moveTo>
                  <a:pt x="0" y="0"/>
                </a:moveTo>
                <a:lnTo>
                  <a:pt x="2345524" y="0"/>
                </a:lnTo>
                <a:lnTo>
                  <a:pt x="2345524" y="2345524"/>
                </a:lnTo>
                <a:lnTo>
                  <a:pt x="0" y="2345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8"/>
          <p:cNvSpPr txBox="1"/>
          <p:nvPr/>
        </p:nvSpPr>
        <p:spPr>
          <a:xfrm>
            <a:off x="11372266" y="9230360"/>
            <a:ext cx="588703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statistic.</a:t>
            </a:r>
            <a:endParaRPr/>
          </a:p>
        </p:txBody>
      </p:sp>
      <p:sp>
        <p:nvSpPr>
          <p:cNvPr id="403" name="Google Shape;403;p28"/>
          <p:cNvSpPr txBox="1"/>
          <p:nvPr/>
        </p:nvSpPr>
        <p:spPr>
          <a:xfrm>
            <a:off x="1028700" y="452438"/>
            <a:ext cx="4452359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Analysis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9"/>
          <p:cNvGrpSpPr/>
          <p:nvPr/>
        </p:nvGrpSpPr>
        <p:grpSpPr>
          <a:xfrm>
            <a:off x="7391690" y="2946101"/>
            <a:ext cx="3504614" cy="3520323"/>
            <a:chOff x="1813" y="0"/>
            <a:chExt cx="809173" cy="812800"/>
          </a:xfrm>
        </p:grpSpPr>
        <p:sp>
          <p:nvSpPr>
            <p:cNvPr id="409" name="Google Shape;409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29"/>
          <p:cNvSpPr/>
          <p:nvPr/>
        </p:nvSpPr>
        <p:spPr>
          <a:xfrm>
            <a:off x="-1556697" y="2945700"/>
            <a:ext cx="3520323" cy="3520323"/>
          </a:xfrm>
          <a:custGeom>
            <a:rect b="b" l="l" r="r" t="t"/>
            <a:pathLst>
              <a:path extrusionOk="0" h="3520323" w="3520323">
                <a:moveTo>
                  <a:pt x="0" y="0"/>
                </a:moveTo>
                <a:lnTo>
                  <a:pt x="3520323" y="0"/>
                </a:lnTo>
                <a:lnTo>
                  <a:pt x="3520323" y="3520323"/>
                </a:lnTo>
                <a:lnTo>
                  <a:pt x="0" y="352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9"/>
          <p:cNvSpPr/>
          <p:nvPr/>
        </p:nvSpPr>
        <p:spPr>
          <a:xfrm>
            <a:off x="4333160" y="2945700"/>
            <a:ext cx="3520323" cy="3520323"/>
          </a:xfrm>
          <a:custGeom>
            <a:rect b="b" l="l" r="r" t="t"/>
            <a:pathLst>
              <a:path extrusionOk="0" h="3520323" w="3520323">
                <a:moveTo>
                  <a:pt x="0" y="0"/>
                </a:moveTo>
                <a:lnTo>
                  <a:pt x="3520323" y="0"/>
                </a:lnTo>
                <a:lnTo>
                  <a:pt x="3520323" y="3520323"/>
                </a:lnTo>
                <a:lnTo>
                  <a:pt x="0" y="352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9"/>
          <p:cNvSpPr/>
          <p:nvPr/>
        </p:nvSpPr>
        <p:spPr>
          <a:xfrm>
            <a:off x="10480377" y="2945700"/>
            <a:ext cx="3520323" cy="3520323"/>
          </a:xfrm>
          <a:custGeom>
            <a:rect b="b" l="l" r="r" t="t"/>
            <a:pathLst>
              <a:path extrusionOk="0" h="3520323" w="3520323">
                <a:moveTo>
                  <a:pt x="0" y="0"/>
                </a:moveTo>
                <a:lnTo>
                  <a:pt x="3520324" y="0"/>
                </a:lnTo>
                <a:lnTo>
                  <a:pt x="3520324" y="3520323"/>
                </a:lnTo>
                <a:lnTo>
                  <a:pt x="0" y="352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9"/>
          <p:cNvSpPr/>
          <p:nvPr/>
        </p:nvSpPr>
        <p:spPr>
          <a:xfrm>
            <a:off x="16360895" y="2945700"/>
            <a:ext cx="3520323" cy="3520323"/>
          </a:xfrm>
          <a:custGeom>
            <a:rect b="b" l="l" r="r" t="t"/>
            <a:pathLst>
              <a:path extrusionOk="0" h="3520323" w="3520323">
                <a:moveTo>
                  <a:pt x="0" y="0"/>
                </a:moveTo>
                <a:lnTo>
                  <a:pt x="3520324" y="0"/>
                </a:lnTo>
                <a:lnTo>
                  <a:pt x="3520324" y="3520323"/>
                </a:lnTo>
                <a:lnTo>
                  <a:pt x="0" y="352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5" name="Google Shape;415;p29"/>
          <p:cNvGrpSpPr/>
          <p:nvPr/>
        </p:nvGrpSpPr>
        <p:grpSpPr>
          <a:xfrm>
            <a:off x="1261919" y="2946101"/>
            <a:ext cx="3504614" cy="3520323"/>
            <a:chOff x="1813" y="0"/>
            <a:chExt cx="809173" cy="812800"/>
          </a:xfrm>
        </p:grpSpPr>
        <p:sp>
          <p:nvSpPr>
            <p:cNvPr id="416" name="Google Shape;416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8" name="Google Shape;418;p29"/>
          <p:cNvPicPr preferRelativeResize="0"/>
          <p:nvPr/>
        </p:nvPicPr>
        <p:blipFill rotWithShape="1">
          <a:blip r:embed="rId4">
            <a:alphaModFix/>
          </a:blip>
          <a:srcRect b="43979" l="10737" r="74507" t="34950"/>
          <a:stretch/>
        </p:blipFill>
        <p:spPr>
          <a:xfrm>
            <a:off x="1963626" y="3595300"/>
            <a:ext cx="2698199" cy="216747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9"/>
          <p:cNvSpPr txBox="1"/>
          <p:nvPr/>
        </p:nvSpPr>
        <p:spPr>
          <a:xfrm>
            <a:off x="881448" y="7215649"/>
            <a:ext cx="4265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Marketing Channel 1</a:t>
            </a:r>
            <a:endParaRPr i="1"/>
          </a:p>
        </p:txBody>
      </p:sp>
      <p:sp>
        <p:nvSpPr>
          <p:cNvPr id="420" name="Google Shape;420;p29"/>
          <p:cNvSpPr txBox="1"/>
          <p:nvPr/>
        </p:nvSpPr>
        <p:spPr>
          <a:xfrm>
            <a:off x="881448" y="7858871"/>
            <a:ext cx="4265562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communication tools</a:t>
            </a:r>
            <a:endParaRPr/>
          </a:p>
        </p:txBody>
      </p:sp>
      <p:grpSp>
        <p:nvGrpSpPr>
          <p:cNvPr id="421" name="Google Shape;421;p29"/>
          <p:cNvGrpSpPr/>
          <p:nvPr/>
        </p:nvGrpSpPr>
        <p:grpSpPr>
          <a:xfrm>
            <a:off x="13521462" y="2946101"/>
            <a:ext cx="3504614" cy="3520323"/>
            <a:chOff x="1813" y="0"/>
            <a:chExt cx="809173" cy="812800"/>
          </a:xfrm>
        </p:grpSpPr>
        <p:sp>
          <p:nvSpPr>
            <p:cNvPr id="422" name="Google Shape;422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29"/>
          <p:cNvSpPr txBox="1"/>
          <p:nvPr/>
        </p:nvSpPr>
        <p:spPr>
          <a:xfrm>
            <a:off x="13285655" y="7215649"/>
            <a:ext cx="3976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Marketing Channel 3</a:t>
            </a:r>
            <a:endParaRPr i="1"/>
          </a:p>
        </p:txBody>
      </p:sp>
      <p:sp>
        <p:nvSpPr>
          <p:cNvPr id="425" name="Google Shape;425;p29"/>
          <p:cNvSpPr txBox="1"/>
          <p:nvPr/>
        </p:nvSpPr>
        <p:spPr>
          <a:xfrm>
            <a:off x="13140991" y="7858871"/>
            <a:ext cx="4265562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communication tools</a:t>
            </a:r>
            <a:endParaRPr/>
          </a:p>
        </p:txBody>
      </p:sp>
      <p:sp>
        <p:nvSpPr>
          <p:cNvPr id="426" name="Google Shape;426;p29"/>
          <p:cNvSpPr txBox="1"/>
          <p:nvPr/>
        </p:nvSpPr>
        <p:spPr>
          <a:xfrm>
            <a:off x="7155883" y="7215649"/>
            <a:ext cx="3976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Marketing Channel 2</a:t>
            </a:r>
            <a:endParaRPr i="1"/>
          </a:p>
        </p:txBody>
      </p:sp>
      <p:sp>
        <p:nvSpPr>
          <p:cNvPr id="427" name="Google Shape;427;p29"/>
          <p:cNvSpPr txBox="1"/>
          <p:nvPr/>
        </p:nvSpPr>
        <p:spPr>
          <a:xfrm>
            <a:off x="7011219" y="7858871"/>
            <a:ext cx="4265562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communication tools</a:t>
            </a:r>
            <a:endParaRPr/>
          </a:p>
        </p:txBody>
      </p:sp>
      <p:sp>
        <p:nvSpPr>
          <p:cNvPr id="428" name="Google Shape;428;p29"/>
          <p:cNvSpPr txBox="1"/>
          <p:nvPr/>
        </p:nvSpPr>
        <p:spPr>
          <a:xfrm>
            <a:off x="1028700" y="707325"/>
            <a:ext cx="4452359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Channels</a:t>
            </a:r>
            <a:endParaRPr/>
          </a:p>
        </p:txBody>
      </p:sp>
      <p:sp>
        <p:nvSpPr>
          <p:cNvPr id="429" name="Google Shape;429;p29"/>
          <p:cNvSpPr txBox="1"/>
          <p:nvPr/>
        </p:nvSpPr>
        <p:spPr>
          <a:xfrm>
            <a:off x="4936907" y="931480"/>
            <a:ext cx="12322393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</a:t>
            </a:r>
            <a:endParaRPr/>
          </a:p>
        </p:txBody>
      </p:sp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 b="43979" l="45050" r="44669" t="34950"/>
          <a:stretch/>
        </p:blipFill>
        <p:spPr>
          <a:xfrm>
            <a:off x="8226887" y="3595300"/>
            <a:ext cx="1880074" cy="21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4">
            <a:alphaModFix/>
          </a:blip>
          <a:srcRect b="43979" l="77953" r="10599" t="34950"/>
          <a:stretch/>
        </p:blipFill>
        <p:spPr>
          <a:xfrm>
            <a:off x="14267423" y="3595300"/>
            <a:ext cx="2093476" cy="216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7" name="Google Shape;437;p30"/>
          <p:cNvGrpSpPr/>
          <p:nvPr/>
        </p:nvGrpSpPr>
        <p:grpSpPr>
          <a:xfrm>
            <a:off x="1291285" y="1710713"/>
            <a:ext cx="12164893" cy="3158432"/>
            <a:chOff x="0" y="-19050"/>
            <a:chExt cx="3203922" cy="831850"/>
          </a:xfrm>
        </p:grpSpPr>
        <p:sp>
          <p:nvSpPr>
            <p:cNvPr id="438" name="Google Shape;438;p30"/>
            <p:cNvSpPr/>
            <p:nvPr/>
          </p:nvSpPr>
          <p:spPr>
            <a:xfrm>
              <a:off x="0" y="0"/>
              <a:ext cx="3203922" cy="664204"/>
            </a:xfrm>
            <a:custGeom>
              <a:rect b="b" l="l" r="r" t="t"/>
              <a:pathLst>
                <a:path extrusionOk="0" h="664204" w="3203922">
                  <a:moveTo>
                    <a:pt x="42640" y="0"/>
                  </a:moveTo>
                  <a:lnTo>
                    <a:pt x="3161282" y="0"/>
                  </a:lnTo>
                  <a:cubicBezTo>
                    <a:pt x="3184832" y="0"/>
                    <a:pt x="3203922" y="19090"/>
                    <a:pt x="3203922" y="42640"/>
                  </a:cubicBezTo>
                  <a:lnTo>
                    <a:pt x="3203922" y="621565"/>
                  </a:lnTo>
                  <a:cubicBezTo>
                    <a:pt x="3203922" y="632873"/>
                    <a:pt x="3199430" y="643719"/>
                    <a:pt x="3191433" y="651716"/>
                  </a:cubicBezTo>
                  <a:cubicBezTo>
                    <a:pt x="3183437" y="659712"/>
                    <a:pt x="3172591" y="664204"/>
                    <a:pt x="3161282" y="664204"/>
                  </a:cubicBezTo>
                  <a:lnTo>
                    <a:pt x="42640" y="664204"/>
                  </a:lnTo>
                  <a:cubicBezTo>
                    <a:pt x="19090" y="664204"/>
                    <a:pt x="0" y="645114"/>
                    <a:pt x="0" y="621565"/>
                  </a:cubicBezTo>
                  <a:lnTo>
                    <a:pt x="0" y="42640"/>
                  </a:lnTo>
                  <a:cubicBezTo>
                    <a:pt x="0" y="19090"/>
                    <a:pt x="19090" y="0"/>
                    <a:pt x="42640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30"/>
          <p:cNvGrpSpPr/>
          <p:nvPr/>
        </p:nvGrpSpPr>
        <p:grpSpPr>
          <a:xfrm>
            <a:off x="10050535" y="7305442"/>
            <a:ext cx="6460848" cy="3158424"/>
            <a:chOff x="0" y="-19050"/>
            <a:chExt cx="1701622" cy="831850"/>
          </a:xfrm>
        </p:grpSpPr>
        <p:sp>
          <p:nvSpPr>
            <p:cNvPr id="441" name="Google Shape;441;p30"/>
            <p:cNvSpPr/>
            <p:nvPr/>
          </p:nvSpPr>
          <p:spPr>
            <a:xfrm>
              <a:off x="0" y="0"/>
              <a:ext cx="1701622" cy="147460"/>
            </a:xfrm>
            <a:custGeom>
              <a:rect b="b" l="l" r="r" t="t"/>
              <a:pathLst>
                <a:path extrusionOk="0" h="147460" w="1701622">
                  <a:moveTo>
                    <a:pt x="25164" y="0"/>
                  </a:moveTo>
                  <a:lnTo>
                    <a:pt x="1676458" y="0"/>
                  </a:lnTo>
                  <a:cubicBezTo>
                    <a:pt x="1683132" y="0"/>
                    <a:pt x="1689533" y="2651"/>
                    <a:pt x="1694252" y="7370"/>
                  </a:cubicBezTo>
                  <a:cubicBezTo>
                    <a:pt x="1698971" y="12089"/>
                    <a:pt x="1701622" y="18490"/>
                    <a:pt x="1701622" y="25164"/>
                  </a:cubicBezTo>
                  <a:lnTo>
                    <a:pt x="1701622" y="122296"/>
                  </a:lnTo>
                  <a:cubicBezTo>
                    <a:pt x="1701622" y="136193"/>
                    <a:pt x="1690356" y="147460"/>
                    <a:pt x="1676458" y="147460"/>
                  </a:cubicBezTo>
                  <a:lnTo>
                    <a:pt x="25164" y="147460"/>
                  </a:lnTo>
                  <a:cubicBezTo>
                    <a:pt x="18490" y="147460"/>
                    <a:pt x="12089" y="144808"/>
                    <a:pt x="7370" y="140089"/>
                  </a:cubicBezTo>
                  <a:cubicBezTo>
                    <a:pt x="2651" y="135370"/>
                    <a:pt x="0" y="128970"/>
                    <a:pt x="0" y="122296"/>
                  </a:cubicBezTo>
                  <a:lnTo>
                    <a:pt x="0" y="25164"/>
                  </a:lnTo>
                  <a:cubicBezTo>
                    <a:pt x="0" y="18490"/>
                    <a:pt x="2651" y="12089"/>
                    <a:pt x="7370" y="7370"/>
                  </a:cubicBezTo>
                  <a:cubicBezTo>
                    <a:pt x="12089" y="2651"/>
                    <a:pt x="18490" y="0"/>
                    <a:pt x="25164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30"/>
          <p:cNvSpPr/>
          <p:nvPr/>
        </p:nvSpPr>
        <p:spPr>
          <a:xfrm>
            <a:off x="1028700" y="6057130"/>
            <a:ext cx="5554081" cy="3201170"/>
          </a:xfrm>
          <a:custGeom>
            <a:rect b="b" l="l" r="r" t="t"/>
            <a:pathLst>
              <a:path extrusionOk="0" h="3201170" w="5554081">
                <a:moveTo>
                  <a:pt x="0" y="0"/>
                </a:moveTo>
                <a:lnTo>
                  <a:pt x="5554081" y="0"/>
                </a:lnTo>
                <a:lnTo>
                  <a:pt x="5554081" y="3201170"/>
                </a:lnTo>
                <a:lnTo>
                  <a:pt x="0" y="3201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30"/>
          <p:cNvSpPr/>
          <p:nvPr/>
        </p:nvSpPr>
        <p:spPr>
          <a:xfrm>
            <a:off x="14611744" y="1028700"/>
            <a:ext cx="3131507" cy="4114800"/>
          </a:xfrm>
          <a:custGeom>
            <a:rect b="b" l="l" r="r" t="t"/>
            <a:pathLst>
              <a:path extrusionOk="0" h="4114800" w="3131507">
                <a:moveTo>
                  <a:pt x="0" y="0"/>
                </a:moveTo>
                <a:lnTo>
                  <a:pt x="3131507" y="0"/>
                </a:lnTo>
                <a:lnTo>
                  <a:pt x="31315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30"/>
          <p:cNvSpPr txBox="1"/>
          <p:nvPr/>
        </p:nvSpPr>
        <p:spPr>
          <a:xfrm>
            <a:off x="1719677" y="1699453"/>
            <a:ext cx="11308200" cy="6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43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123,456,789</a:t>
            </a:r>
            <a:endParaRPr/>
          </a:p>
        </p:txBody>
      </p:sp>
      <p:sp>
        <p:nvSpPr>
          <p:cNvPr id="446" name="Google Shape;446;p30"/>
          <p:cNvSpPr txBox="1"/>
          <p:nvPr/>
        </p:nvSpPr>
        <p:spPr>
          <a:xfrm>
            <a:off x="10857328" y="7486265"/>
            <a:ext cx="4847262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1"/>
          <p:cNvPicPr preferRelativeResize="0"/>
          <p:nvPr/>
        </p:nvPicPr>
        <p:blipFill rotWithShape="1">
          <a:blip r:embed="rId3">
            <a:alphaModFix/>
          </a:blip>
          <a:srcRect b="0" l="0" r="70652" t="70978"/>
          <a:stretch/>
        </p:blipFill>
        <p:spPr>
          <a:xfrm>
            <a:off x="0" y="7301500"/>
            <a:ext cx="5367127" cy="29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1"/>
          <p:cNvSpPr/>
          <p:nvPr/>
        </p:nvSpPr>
        <p:spPr>
          <a:xfrm>
            <a:off x="13886987" y="7844127"/>
            <a:ext cx="7315200" cy="2828347"/>
          </a:xfrm>
          <a:custGeom>
            <a:rect b="b" l="l" r="r" t="t"/>
            <a:pathLst>
              <a:path extrusionOk="0" h="2828347" w="7315200">
                <a:moveTo>
                  <a:pt x="0" y="0"/>
                </a:moveTo>
                <a:lnTo>
                  <a:pt x="7315200" y="0"/>
                </a:lnTo>
                <a:lnTo>
                  <a:pt x="7315200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3" name="Google Shape;453;p31"/>
          <p:cNvGrpSpPr/>
          <p:nvPr/>
        </p:nvGrpSpPr>
        <p:grpSpPr>
          <a:xfrm>
            <a:off x="13354255" y="2356498"/>
            <a:ext cx="3781805" cy="6901802"/>
            <a:chOff x="0" y="-19050"/>
            <a:chExt cx="996031" cy="1817759"/>
          </a:xfrm>
        </p:grpSpPr>
        <p:sp>
          <p:nvSpPr>
            <p:cNvPr id="454" name="Google Shape;454;p31"/>
            <p:cNvSpPr/>
            <p:nvPr/>
          </p:nvSpPr>
          <p:spPr>
            <a:xfrm>
              <a:off x="0" y="0"/>
              <a:ext cx="996031" cy="1798709"/>
            </a:xfrm>
            <a:custGeom>
              <a:rect b="b" l="l" r="r" t="t"/>
              <a:pathLst>
                <a:path extrusionOk="0" h="1798709" w="996031">
                  <a:moveTo>
                    <a:pt x="137159" y="0"/>
                  </a:moveTo>
                  <a:lnTo>
                    <a:pt x="858872" y="0"/>
                  </a:lnTo>
                  <a:cubicBezTo>
                    <a:pt x="934623" y="0"/>
                    <a:pt x="996031" y="61408"/>
                    <a:pt x="996031" y="137159"/>
                  </a:cubicBezTo>
                  <a:lnTo>
                    <a:pt x="996031" y="1661550"/>
                  </a:lnTo>
                  <a:cubicBezTo>
                    <a:pt x="996031" y="1737301"/>
                    <a:pt x="934623" y="1798709"/>
                    <a:pt x="858872" y="1798709"/>
                  </a:cubicBezTo>
                  <a:lnTo>
                    <a:pt x="137159" y="1798709"/>
                  </a:lnTo>
                  <a:cubicBezTo>
                    <a:pt x="61408" y="1798709"/>
                    <a:pt x="0" y="1737301"/>
                    <a:pt x="0" y="1661550"/>
                  </a:cubicBezTo>
                  <a:lnTo>
                    <a:pt x="0" y="137159"/>
                  </a:lnTo>
                  <a:cubicBezTo>
                    <a:pt x="0" y="61408"/>
                    <a:pt x="61408" y="0"/>
                    <a:pt x="137159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6" name="Google Shape;456;p31"/>
          <p:cNvGraphicFramePr/>
          <p:nvPr/>
        </p:nvGraphicFramePr>
        <p:xfrm>
          <a:off x="13357530" y="485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{BED81E30-003E-4D57-A862-5C2AF3D951A0}</a:tableStyleId>
              </a:tblPr>
              <a:tblGrid>
                <a:gridCol w="378182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57" name="Google Shape;457;p31"/>
          <p:cNvGrpSpPr/>
          <p:nvPr/>
        </p:nvGrpSpPr>
        <p:grpSpPr>
          <a:xfrm>
            <a:off x="7253098" y="2356498"/>
            <a:ext cx="3781805" cy="5772945"/>
            <a:chOff x="0" y="-19050"/>
            <a:chExt cx="996031" cy="1520447"/>
          </a:xfrm>
        </p:grpSpPr>
        <p:sp>
          <p:nvSpPr>
            <p:cNvPr id="458" name="Google Shape;458;p31"/>
            <p:cNvSpPr/>
            <p:nvPr/>
          </p:nvSpPr>
          <p:spPr>
            <a:xfrm>
              <a:off x="0" y="0"/>
              <a:ext cx="996031" cy="1501397"/>
            </a:xfrm>
            <a:custGeom>
              <a:rect b="b" l="l" r="r" t="t"/>
              <a:pathLst>
                <a:path extrusionOk="0" h="1501397" w="996031">
                  <a:moveTo>
                    <a:pt x="137159" y="0"/>
                  </a:moveTo>
                  <a:lnTo>
                    <a:pt x="858872" y="0"/>
                  </a:lnTo>
                  <a:cubicBezTo>
                    <a:pt x="934623" y="0"/>
                    <a:pt x="996031" y="61408"/>
                    <a:pt x="996031" y="137159"/>
                  </a:cubicBezTo>
                  <a:lnTo>
                    <a:pt x="996031" y="1364238"/>
                  </a:lnTo>
                  <a:cubicBezTo>
                    <a:pt x="996031" y="1439988"/>
                    <a:pt x="934623" y="1501397"/>
                    <a:pt x="858872" y="1501397"/>
                  </a:cubicBezTo>
                  <a:lnTo>
                    <a:pt x="137159" y="1501397"/>
                  </a:lnTo>
                  <a:cubicBezTo>
                    <a:pt x="61408" y="1501397"/>
                    <a:pt x="0" y="1439988"/>
                    <a:pt x="0" y="1364238"/>
                  </a:cubicBezTo>
                  <a:lnTo>
                    <a:pt x="0" y="137159"/>
                  </a:lnTo>
                  <a:cubicBezTo>
                    <a:pt x="0" y="61408"/>
                    <a:pt x="61408" y="0"/>
                    <a:pt x="137159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60" name="Google Shape;460;p31"/>
          <p:cNvGraphicFramePr/>
          <p:nvPr/>
        </p:nvGraphicFramePr>
        <p:xfrm>
          <a:off x="7256372" y="485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{BED81E30-003E-4D57-A862-5C2AF3D951A0}</a:tableStyleId>
              </a:tblPr>
              <a:tblGrid>
                <a:gridCol w="378182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61" name="Google Shape;461;p31"/>
          <p:cNvGrpSpPr/>
          <p:nvPr/>
        </p:nvGrpSpPr>
        <p:grpSpPr>
          <a:xfrm>
            <a:off x="1155102" y="2356498"/>
            <a:ext cx="3781805" cy="4570951"/>
            <a:chOff x="0" y="-19050"/>
            <a:chExt cx="996031" cy="1203872"/>
          </a:xfrm>
        </p:grpSpPr>
        <p:sp>
          <p:nvSpPr>
            <p:cNvPr id="462" name="Google Shape;462;p31"/>
            <p:cNvSpPr/>
            <p:nvPr/>
          </p:nvSpPr>
          <p:spPr>
            <a:xfrm>
              <a:off x="0" y="0"/>
              <a:ext cx="996031" cy="1184822"/>
            </a:xfrm>
            <a:custGeom>
              <a:rect b="b" l="l" r="r" t="t"/>
              <a:pathLst>
                <a:path extrusionOk="0" h="1184822" w="996031">
                  <a:moveTo>
                    <a:pt x="137159" y="0"/>
                  </a:moveTo>
                  <a:lnTo>
                    <a:pt x="858872" y="0"/>
                  </a:lnTo>
                  <a:cubicBezTo>
                    <a:pt x="934623" y="0"/>
                    <a:pt x="996031" y="61408"/>
                    <a:pt x="996031" y="137159"/>
                  </a:cubicBezTo>
                  <a:lnTo>
                    <a:pt x="996031" y="1047663"/>
                  </a:lnTo>
                  <a:cubicBezTo>
                    <a:pt x="996031" y="1123414"/>
                    <a:pt x="934623" y="1184822"/>
                    <a:pt x="858872" y="1184822"/>
                  </a:cubicBezTo>
                  <a:lnTo>
                    <a:pt x="137159" y="1184822"/>
                  </a:lnTo>
                  <a:cubicBezTo>
                    <a:pt x="100782" y="1184822"/>
                    <a:pt x="65895" y="1170371"/>
                    <a:pt x="40173" y="1144649"/>
                  </a:cubicBezTo>
                  <a:cubicBezTo>
                    <a:pt x="14451" y="1118927"/>
                    <a:pt x="0" y="1084040"/>
                    <a:pt x="0" y="1047663"/>
                  </a:cubicBezTo>
                  <a:lnTo>
                    <a:pt x="0" y="137159"/>
                  </a:lnTo>
                  <a:cubicBezTo>
                    <a:pt x="0" y="61408"/>
                    <a:pt x="61408" y="0"/>
                    <a:pt x="137159" y="0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64" name="Google Shape;464;p31"/>
          <p:cNvGraphicFramePr/>
          <p:nvPr/>
        </p:nvGraphicFramePr>
        <p:xfrm>
          <a:off x="1151962" y="485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{BED81E30-003E-4D57-A862-5C2AF3D951A0}</a:tableStyleId>
              </a:tblPr>
              <a:tblGrid>
                <a:gridCol w="378182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30303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65" name="Google Shape;465;p31"/>
          <p:cNvSpPr/>
          <p:nvPr/>
        </p:nvSpPr>
        <p:spPr>
          <a:xfrm>
            <a:off x="7490963" y="-1264398"/>
            <a:ext cx="3306074" cy="3306074"/>
          </a:xfrm>
          <a:custGeom>
            <a:rect b="b" l="l" r="r" t="t"/>
            <a:pathLst>
              <a:path extrusionOk="0" h="3306074" w="3306074">
                <a:moveTo>
                  <a:pt x="0" y="0"/>
                </a:moveTo>
                <a:lnTo>
                  <a:pt x="3306074" y="0"/>
                </a:lnTo>
                <a:lnTo>
                  <a:pt x="3306074" y="3306074"/>
                </a:lnTo>
                <a:lnTo>
                  <a:pt x="0" y="3306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31"/>
          <p:cNvSpPr txBox="1"/>
          <p:nvPr/>
        </p:nvSpPr>
        <p:spPr>
          <a:xfrm>
            <a:off x="1397828" y="3221102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5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200$</a:t>
            </a:r>
            <a:endParaRPr i="1"/>
          </a:p>
        </p:txBody>
      </p:sp>
      <p:sp>
        <p:nvSpPr>
          <p:cNvPr id="467" name="Google Shape;467;p31"/>
          <p:cNvSpPr txBox="1"/>
          <p:nvPr/>
        </p:nvSpPr>
        <p:spPr>
          <a:xfrm>
            <a:off x="13592121" y="3221102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5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600$</a:t>
            </a:r>
            <a:endParaRPr i="1"/>
          </a:p>
        </p:txBody>
      </p:sp>
      <p:sp>
        <p:nvSpPr>
          <p:cNvPr id="468" name="Google Shape;468;p31"/>
          <p:cNvSpPr txBox="1"/>
          <p:nvPr/>
        </p:nvSpPr>
        <p:spPr>
          <a:xfrm>
            <a:off x="7490963" y="3221102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5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400$</a:t>
            </a:r>
            <a:endParaRPr i="1"/>
          </a:p>
        </p:txBody>
      </p:sp>
      <p:sp>
        <p:nvSpPr>
          <p:cNvPr id="469" name="Google Shape;469;p31"/>
          <p:cNvSpPr txBox="1"/>
          <p:nvPr/>
        </p:nvSpPr>
        <p:spPr>
          <a:xfrm>
            <a:off x="1896293" y="281745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Option 1</a:t>
            </a:r>
            <a:endParaRPr/>
          </a:p>
        </p:txBody>
      </p:sp>
      <p:sp>
        <p:nvSpPr>
          <p:cNvPr id="470" name="Google Shape;470;p31"/>
          <p:cNvSpPr txBox="1"/>
          <p:nvPr/>
        </p:nvSpPr>
        <p:spPr>
          <a:xfrm>
            <a:off x="14090587" y="281745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Option 3</a:t>
            </a:r>
            <a:endParaRPr/>
          </a:p>
        </p:txBody>
      </p:sp>
      <p:sp>
        <p:nvSpPr>
          <p:cNvPr id="471" name="Google Shape;471;p31"/>
          <p:cNvSpPr txBox="1"/>
          <p:nvPr/>
        </p:nvSpPr>
        <p:spPr>
          <a:xfrm>
            <a:off x="7989429" y="281745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Option 2</a:t>
            </a:r>
            <a:endParaRPr/>
          </a:p>
        </p:txBody>
      </p:sp>
      <p:sp>
        <p:nvSpPr>
          <p:cNvPr id="472" name="Google Shape;472;p31"/>
          <p:cNvSpPr txBox="1"/>
          <p:nvPr/>
        </p:nvSpPr>
        <p:spPr>
          <a:xfrm>
            <a:off x="1028700" y="800100"/>
            <a:ext cx="5897284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Package Price</a:t>
            </a:r>
            <a:endParaRPr/>
          </a:p>
        </p:txBody>
      </p:sp>
      <p:sp>
        <p:nvSpPr>
          <p:cNvPr id="473" name="Google Shape;473;p31"/>
          <p:cNvSpPr txBox="1"/>
          <p:nvPr/>
        </p:nvSpPr>
        <p:spPr>
          <a:xfrm>
            <a:off x="4936907" y="1024255"/>
            <a:ext cx="12322393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586858" y="2854792"/>
            <a:ext cx="5143500" cy="6403508"/>
            <a:chOff x="0" y="-19050"/>
            <a:chExt cx="1354667" cy="1686521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1354667" cy="1667471"/>
            </a:xfrm>
            <a:custGeom>
              <a:rect b="b" l="l" r="r" t="t"/>
              <a:pathLst>
                <a:path extrusionOk="0" h="1667471" w="1354667">
                  <a:moveTo>
                    <a:pt x="46661" y="0"/>
                  </a:moveTo>
                  <a:lnTo>
                    <a:pt x="1308006" y="0"/>
                  </a:lnTo>
                  <a:cubicBezTo>
                    <a:pt x="1320381" y="0"/>
                    <a:pt x="1332249" y="4916"/>
                    <a:pt x="1341000" y="13667"/>
                  </a:cubicBezTo>
                  <a:cubicBezTo>
                    <a:pt x="1349751" y="22417"/>
                    <a:pt x="1354667" y="34286"/>
                    <a:pt x="1354667" y="46661"/>
                  </a:cubicBezTo>
                  <a:lnTo>
                    <a:pt x="1354667" y="1620810"/>
                  </a:lnTo>
                  <a:cubicBezTo>
                    <a:pt x="1354667" y="1633185"/>
                    <a:pt x="1349751" y="1645053"/>
                    <a:pt x="1341000" y="1653804"/>
                  </a:cubicBezTo>
                  <a:cubicBezTo>
                    <a:pt x="1332249" y="1662555"/>
                    <a:pt x="1320381" y="1667471"/>
                    <a:pt x="1308006" y="1667471"/>
                  </a:cubicBezTo>
                  <a:lnTo>
                    <a:pt x="46661" y="1667471"/>
                  </a:lnTo>
                  <a:cubicBezTo>
                    <a:pt x="34286" y="1667471"/>
                    <a:pt x="22417" y="1662555"/>
                    <a:pt x="13667" y="1653804"/>
                  </a:cubicBezTo>
                  <a:cubicBezTo>
                    <a:pt x="4916" y="1645053"/>
                    <a:pt x="0" y="1633185"/>
                    <a:pt x="0" y="1620810"/>
                  </a:cubicBezTo>
                  <a:lnTo>
                    <a:pt x="0" y="46661"/>
                  </a:lnTo>
                  <a:cubicBezTo>
                    <a:pt x="0" y="34286"/>
                    <a:pt x="4916" y="22417"/>
                    <a:pt x="13667" y="13667"/>
                  </a:cubicBezTo>
                  <a:cubicBezTo>
                    <a:pt x="22417" y="4916"/>
                    <a:pt x="34286" y="0"/>
                    <a:pt x="466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EAFD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4"/>
          <p:cNvGrpSpPr/>
          <p:nvPr/>
        </p:nvGrpSpPr>
        <p:grpSpPr>
          <a:xfrm>
            <a:off x="6572250" y="2854792"/>
            <a:ext cx="5143500" cy="6403508"/>
            <a:chOff x="0" y="-19050"/>
            <a:chExt cx="1354667" cy="1686521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1354667" cy="1667471"/>
            </a:xfrm>
            <a:custGeom>
              <a:rect b="b" l="l" r="r" t="t"/>
              <a:pathLst>
                <a:path extrusionOk="0" h="1667471" w="1354667">
                  <a:moveTo>
                    <a:pt x="46661" y="0"/>
                  </a:moveTo>
                  <a:lnTo>
                    <a:pt x="1308006" y="0"/>
                  </a:lnTo>
                  <a:cubicBezTo>
                    <a:pt x="1320381" y="0"/>
                    <a:pt x="1332249" y="4916"/>
                    <a:pt x="1341000" y="13667"/>
                  </a:cubicBezTo>
                  <a:cubicBezTo>
                    <a:pt x="1349751" y="22417"/>
                    <a:pt x="1354667" y="34286"/>
                    <a:pt x="1354667" y="46661"/>
                  </a:cubicBezTo>
                  <a:lnTo>
                    <a:pt x="1354667" y="1620810"/>
                  </a:lnTo>
                  <a:cubicBezTo>
                    <a:pt x="1354667" y="1633185"/>
                    <a:pt x="1349751" y="1645053"/>
                    <a:pt x="1341000" y="1653804"/>
                  </a:cubicBezTo>
                  <a:cubicBezTo>
                    <a:pt x="1332249" y="1662555"/>
                    <a:pt x="1320381" y="1667471"/>
                    <a:pt x="1308006" y="1667471"/>
                  </a:cubicBezTo>
                  <a:lnTo>
                    <a:pt x="46661" y="1667471"/>
                  </a:lnTo>
                  <a:cubicBezTo>
                    <a:pt x="34286" y="1667471"/>
                    <a:pt x="22417" y="1662555"/>
                    <a:pt x="13667" y="1653804"/>
                  </a:cubicBezTo>
                  <a:cubicBezTo>
                    <a:pt x="4916" y="1645053"/>
                    <a:pt x="0" y="1633185"/>
                    <a:pt x="0" y="1620810"/>
                  </a:cubicBezTo>
                  <a:lnTo>
                    <a:pt x="0" y="46661"/>
                  </a:lnTo>
                  <a:cubicBezTo>
                    <a:pt x="0" y="34286"/>
                    <a:pt x="4916" y="22417"/>
                    <a:pt x="13667" y="13667"/>
                  </a:cubicBezTo>
                  <a:cubicBezTo>
                    <a:pt x="22417" y="4916"/>
                    <a:pt x="34286" y="0"/>
                    <a:pt x="466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EAFD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4"/>
          <p:cNvSpPr/>
          <p:nvPr/>
        </p:nvSpPr>
        <p:spPr>
          <a:xfrm>
            <a:off x="2365095" y="4470172"/>
            <a:ext cx="1928067" cy="1500386"/>
          </a:xfrm>
          <a:custGeom>
            <a:rect b="b" l="l" r="r" t="t"/>
            <a:pathLst>
              <a:path extrusionOk="0" h="1500386" w="1928067">
                <a:moveTo>
                  <a:pt x="0" y="0"/>
                </a:moveTo>
                <a:lnTo>
                  <a:pt x="1928067" y="0"/>
                </a:lnTo>
                <a:lnTo>
                  <a:pt x="1928067" y="1500386"/>
                </a:lnTo>
                <a:lnTo>
                  <a:pt x="0" y="1500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4"/>
          <p:cNvSpPr/>
          <p:nvPr/>
        </p:nvSpPr>
        <p:spPr>
          <a:xfrm>
            <a:off x="8280807" y="4470172"/>
            <a:ext cx="1726386" cy="1500386"/>
          </a:xfrm>
          <a:custGeom>
            <a:rect b="b" l="l" r="r" t="t"/>
            <a:pathLst>
              <a:path extrusionOk="0" h="1500386" w="1726386">
                <a:moveTo>
                  <a:pt x="0" y="0"/>
                </a:moveTo>
                <a:lnTo>
                  <a:pt x="1726386" y="0"/>
                </a:lnTo>
                <a:lnTo>
                  <a:pt x="1726386" y="1500386"/>
                </a:lnTo>
                <a:lnTo>
                  <a:pt x="0" y="1500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7" name="Google Shape;107;p14"/>
          <p:cNvGrpSpPr/>
          <p:nvPr/>
        </p:nvGrpSpPr>
        <p:grpSpPr>
          <a:xfrm>
            <a:off x="12553950" y="2890957"/>
            <a:ext cx="5143500" cy="6367343"/>
            <a:chOff x="0" y="-9525"/>
            <a:chExt cx="1354667" cy="1676996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1354667" cy="1667471"/>
            </a:xfrm>
            <a:custGeom>
              <a:rect b="b" l="l" r="r" t="t"/>
              <a:pathLst>
                <a:path extrusionOk="0" h="1667471" w="1354667">
                  <a:moveTo>
                    <a:pt x="46661" y="0"/>
                  </a:moveTo>
                  <a:lnTo>
                    <a:pt x="1308006" y="0"/>
                  </a:lnTo>
                  <a:cubicBezTo>
                    <a:pt x="1320381" y="0"/>
                    <a:pt x="1332249" y="4916"/>
                    <a:pt x="1341000" y="13667"/>
                  </a:cubicBezTo>
                  <a:cubicBezTo>
                    <a:pt x="1349751" y="22417"/>
                    <a:pt x="1354667" y="34286"/>
                    <a:pt x="1354667" y="46661"/>
                  </a:cubicBezTo>
                  <a:lnTo>
                    <a:pt x="1354667" y="1620810"/>
                  </a:lnTo>
                  <a:cubicBezTo>
                    <a:pt x="1354667" y="1633185"/>
                    <a:pt x="1349751" y="1645053"/>
                    <a:pt x="1341000" y="1653804"/>
                  </a:cubicBezTo>
                  <a:cubicBezTo>
                    <a:pt x="1332249" y="1662555"/>
                    <a:pt x="1320381" y="1667471"/>
                    <a:pt x="1308006" y="1667471"/>
                  </a:cubicBezTo>
                  <a:lnTo>
                    <a:pt x="46661" y="1667471"/>
                  </a:lnTo>
                  <a:cubicBezTo>
                    <a:pt x="34286" y="1667471"/>
                    <a:pt x="22417" y="1662555"/>
                    <a:pt x="13667" y="1653804"/>
                  </a:cubicBezTo>
                  <a:cubicBezTo>
                    <a:pt x="4916" y="1645053"/>
                    <a:pt x="0" y="1633185"/>
                    <a:pt x="0" y="1620810"/>
                  </a:cubicBezTo>
                  <a:lnTo>
                    <a:pt x="0" y="46661"/>
                  </a:lnTo>
                  <a:cubicBezTo>
                    <a:pt x="0" y="34286"/>
                    <a:pt x="4916" y="22417"/>
                    <a:pt x="13667" y="13667"/>
                  </a:cubicBezTo>
                  <a:cubicBezTo>
                    <a:pt x="22417" y="4916"/>
                    <a:pt x="34286" y="0"/>
                    <a:pt x="466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EAFD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4"/>
          <p:cNvSpPr/>
          <p:nvPr/>
        </p:nvSpPr>
        <p:spPr>
          <a:xfrm>
            <a:off x="14375507" y="4470172"/>
            <a:ext cx="1500386" cy="1500386"/>
          </a:xfrm>
          <a:custGeom>
            <a:rect b="b" l="l" r="r" t="t"/>
            <a:pathLst>
              <a:path extrusionOk="0" h="1500386" w="1500386">
                <a:moveTo>
                  <a:pt x="0" y="0"/>
                </a:moveTo>
                <a:lnTo>
                  <a:pt x="1500386" y="0"/>
                </a:lnTo>
                <a:lnTo>
                  <a:pt x="1500386" y="1500386"/>
                </a:lnTo>
                <a:lnTo>
                  <a:pt x="0" y="1500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4"/>
          <p:cNvSpPr txBox="1"/>
          <p:nvPr/>
        </p:nvSpPr>
        <p:spPr>
          <a:xfrm>
            <a:off x="292740" y="6393935"/>
            <a:ext cx="57294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Click on the "Google Slides" button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below this presentation preview. 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Click on "Make a copy."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need to sign in to your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Google account.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586858" y="3392230"/>
            <a:ext cx="514130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Google Slides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6896450" y="6393935"/>
            <a:ext cx="44952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Click on the "PowerPoint" button below this presentation preview. 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Download and install the fonts used in this presentation as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listed on the next page.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6573349" y="3392230"/>
            <a:ext cx="514130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PowerPoint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12555049" y="6393935"/>
            <a:ext cx="5141400" cy="19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Click on the "Canva" button under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this presentation preview. 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need to sign in to your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Canva account.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12555049" y="3392230"/>
            <a:ext cx="514130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Canva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>
            <a:off x="3553652" y="1028700"/>
            <a:ext cx="11180695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How to Use This Presentation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D0D1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2"/>
          <p:cNvPicPr preferRelativeResize="0"/>
          <p:nvPr/>
        </p:nvPicPr>
        <p:blipFill rotWithShape="1">
          <a:blip r:embed="rId3">
            <a:alphaModFix/>
          </a:blip>
          <a:srcRect b="0" l="0" r="0" t="62499"/>
          <a:stretch/>
        </p:blipFill>
        <p:spPr>
          <a:xfrm>
            <a:off x="914400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2"/>
          <p:cNvPicPr preferRelativeResize="0"/>
          <p:nvPr/>
        </p:nvPicPr>
        <p:blipFill rotWithShape="1">
          <a:blip r:embed="rId3">
            <a:alphaModFix/>
          </a:blip>
          <a:srcRect b="6250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2"/>
          <p:cNvSpPr txBox="1"/>
          <p:nvPr/>
        </p:nvSpPr>
        <p:spPr>
          <a:xfrm>
            <a:off x="10319629" y="1819280"/>
            <a:ext cx="7265081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About Us</a:t>
            </a:r>
            <a:endParaRPr/>
          </a:p>
        </p:txBody>
      </p:sp>
      <p:sp>
        <p:nvSpPr>
          <p:cNvPr id="481" name="Google Shape;481;p32"/>
          <p:cNvSpPr/>
          <p:nvPr/>
        </p:nvSpPr>
        <p:spPr>
          <a:xfrm>
            <a:off x="6891473" y="2890973"/>
            <a:ext cx="4505053" cy="4505053"/>
          </a:xfrm>
          <a:custGeom>
            <a:rect b="b" l="l" r="r" t="t"/>
            <a:pathLst>
              <a:path extrusionOk="0" h="4505053" w="4505053">
                <a:moveTo>
                  <a:pt x="0" y="0"/>
                </a:moveTo>
                <a:lnTo>
                  <a:pt x="4505054" y="0"/>
                </a:lnTo>
                <a:lnTo>
                  <a:pt x="4505054" y="4505054"/>
                </a:lnTo>
                <a:lnTo>
                  <a:pt x="0" y="4505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32"/>
          <p:cNvSpPr txBox="1"/>
          <p:nvPr/>
        </p:nvSpPr>
        <p:spPr>
          <a:xfrm>
            <a:off x="7199786" y="4176971"/>
            <a:ext cx="3690403" cy="1942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71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03</a:t>
            </a:r>
            <a:endParaRPr/>
          </a:p>
        </p:txBody>
      </p:sp>
      <p:sp>
        <p:nvSpPr>
          <p:cNvPr id="483" name="Google Shape;483;p32"/>
          <p:cNvSpPr txBox="1"/>
          <p:nvPr/>
        </p:nvSpPr>
        <p:spPr>
          <a:xfrm>
            <a:off x="939459" y="7696200"/>
            <a:ext cx="7265081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3"/>
          <p:cNvPicPr preferRelativeResize="0"/>
          <p:nvPr/>
        </p:nvPicPr>
        <p:blipFill rotWithShape="1">
          <a:blip r:embed="rId3">
            <a:alphaModFix/>
          </a:blip>
          <a:srcRect b="35330" l="0" r="0" t="27156"/>
          <a:stretch/>
        </p:blipFill>
        <p:spPr>
          <a:xfrm>
            <a:off x="0" y="0"/>
            <a:ext cx="18288002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3"/>
          <p:cNvPicPr preferRelativeResize="0"/>
          <p:nvPr/>
        </p:nvPicPr>
        <p:blipFill rotWithShape="1">
          <a:blip r:embed="rId4">
            <a:alphaModFix/>
          </a:blip>
          <a:srcRect b="6478" l="52678" r="2829" t="17394"/>
          <a:stretch/>
        </p:blipFill>
        <p:spPr>
          <a:xfrm>
            <a:off x="9633300" y="1789050"/>
            <a:ext cx="8136724" cy="78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/>
          <p:nvPr/>
        </p:nvSpPr>
        <p:spPr>
          <a:xfrm rot="-5400000">
            <a:off x="28465" y="6603282"/>
            <a:ext cx="4017203" cy="2016733"/>
          </a:xfrm>
          <a:custGeom>
            <a:rect b="b" l="l" r="r" t="t"/>
            <a:pathLst>
              <a:path extrusionOk="0" h="2016733" w="4017203">
                <a:moveTo>
                  <a:pt x="0" y="0"/>
                </a:moveTo>
                <a:lnTo>
                  <a:pt x="4017203" y="0"/>
                </a:lnTo>
                <a:lnTo>
                  <a:pt x="4017203" y="2016733"/>
                </a:lnTo>
                <a:lnTo>
                  <a:pt x="0" y="2016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33"/>
          <p:cNvSpPr txBox="1"/>
          <p:nvPr/>
        </p:nvSpPr>
        <p:spPr>
          <a:xfrm>
            <a:off x="10529144" y="4877421"/>
            <a:ext cx="6440472" cy="2838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492" name="Google Shape;492;p33"/>
          <p:cNvSpPr txBox="1"/>
          <p:nvPr/>
        </p:nvSpPr>
        <p:spPr>
          <a:xfrm>
            <a:off x="1028700" y="790575"/>
            <a:ext cx="4452359" cy="2200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Our History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4"/>
          <p:cNvPicPr preferRelativeResize="0"/>
          <p:nvPr/>
        </p:nvPicPr>
        <p:blipFill rotWithShape="1">
          <a:blip r:embed="rId4">
            <a:alphaModFix/>
          </a:blip>
          <a:srcRect b="25458" l="27280" r="51799" t="37348"/>
          <a:stretch/>
        </p:blipFill>
        <p:spPr>
          <a:xfrm>
            <a:off x="4977150" y="3842100"/>
            <a:ext cx="3825900" cy="3825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9" name="Google Shape;499;p34"/>
          <p:cNvSpPr txBox="1"/>
          <p:nvPr/>
        </p:nvSpPr>
        <p:spPr>
          <a:xfrm>
            <a:off x="1075607" y="8242555"/>
            <a:ext cx="260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 Name</a:t>
            </a:r>
            <a:endParaRPr/>
          </a:p>
        </p:txBody>
      </p:sp>
      <p:sp>
        <p:nvSpPr>
          <p:cNvPr id="500" name="Google Shape;500;p34"/>
          <p:cNvSpPr txBox="1"/>
          <p:nvPr/>
        </p:nvSpPr>
        <p:spPr>
          <a:xfrm>
            <a:off x="1075607" y="876616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Title or Position</a:t>
            </a:r>
            <a:endParaRPr/>
          </a:p>
        </p:txBody>
      </p:sp>
      <p:sp>
        <p:nvSpPr>
          <p:cNvPr id="501" name="Google Shape;501;p34"/>
          <p:cNvSpPr txBox="1"/>
          <p:nvPr/>
        </p:nvSpPr>
        <p:spPr>
          <a:xfrm>
            <a:off x="5588215" y="8242555"/>
            <a:ext cx="260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 Name</a:t>
            </a:r>
            <a:endParaRPr/>
          </a:p>
        </p:txBody>
      </p:sp>
      <p:sp>
        <p:nvSpPr>
          <p:cNvPr id="502" name="Google Shape;502;p34"/>
          <p:cNvSpPr txBox="1"/>
          <p:nvPr/>
        </p:nvSpPr>
        <p:spPr>
          <a:xfrm>
            <a:off x="5588215" y="876616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Title or Position</a:t>
            </a:r>
            <a:endParaRPr/>
          </a:p>
        </p:txBody>
      </p:sp>
      <p:sp>
        <p:nvSpPr>
          <p:cNvPr id="503" name="Google Shape;503;p34"/>
          <p:cNvSpPr txBox="1"/>
          <p:nvPr/>
        </p:nvSpPr>
        <p:spPr>
          <a:xfrm>
            <a:off x="10099862" y="8242555"/>
            <a:ext cx="260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 Name</a:t>
            </a:r>
            <a:endParaRPr/>
          </a:p>
        </p:txBody>
      </p:sp>
      <p:sp>
        <p:nvSpPr>
          <p:cNvPr id="504" name="Google Shape;504;p34"/>
          <p:cNvSpPr txBox="1"/>
          <p:nvPr/>
        </p:nvSpPr>
        <p:spPr>
          <a:xfrm>
            <a:off x="10099862" y="876616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Title or Position</a:t>
            </a:r>
            <a:endParaRPr/>
          </a:p>
        </p:txBody>
      </p:sp>
      <p:sp>
        <p:nvSpPr>
          <p:cNvPr id="505" name="Google Shape;505;p34"/>
          <p:cNvSpPr txBox="1"/>
          <p:nvPr/>
        </p:nvSpPr>
        <p:spPr>
          <a:xfrm>
            <a:off x="14611509" y="8242555"/>
            <a:ext cx="260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 Name</a:t>
            </a:r>
            <a:endParaRPr/>
          </a:p>
        </p:txBody>
      </p:sp>
      <p:sp>
        <p:nvSpPr>
          <p:cNvPr id="506" name="Google Shape;506;p34"/>
          <p:cNvSpPr txBox="1"/>
          <p:nvPr/>
        </p:nvSpPr>
        <p:spPr>
          <a:xfrm>
            <a:off x="14611509" y="8766167"/>
            <a:ext cx="260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Title or Position</a:t>
            </a:r>
            <a:endParaRPr/>
          </a:p>
        </p:txBody>
      </p:sp>
      <p:sp>
        <p:nvSpPr>
          <p:cNvPr id="507" name="Google Shape;507;p34"/>
          <p:cNvSpPr txBox="1"/>
          <p:nvPr/>
        </p:nvSpPr>
        <p:spPr>
          <a:xfrm>
            <a:off x="1028700" y="614362"/>
            <a:ext cx="9071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Our Team Members</a:t>
            </a:r>
            <a:endParaRPr/>
          </a:p>
        </p:txBody>
      </p:sp>
      <p:sp>
        <p:nvSpPr>
          <p:cNvPr id="508" name="Google Shape;508;p34"/>
          <p:cNvSpPr txBox="1"/>
          <p:nvPr/>
        </p:nvSpPr>
        <p:spPr>
          <a:xfrm>
            <a:off x="4936907" y="838518"/>
            <a:ext cx="1232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the featured statistic</a:t>
            </a:r>
            <a:endParaRPr/>
          </a:p>
        </p:txBody>
      </p:sp>
      <p:pic>
        <p:nvPicPr>
          <p:cNvPr id="509" name="Google Shape;509;p34"/>
          <p:cNvPicPr preferRelativeResize="0"/>
          <p:nvPr/>
        </p:nvPicPr>
        <p:blipFill rotWithShape="1">
          <a:blip r:embed="rId4">
            <a:alphaModFix/>
          </a:blip>
          <a:srcRect b="25458" l="2541" r="76537" t="37348"/>
          <a:stretch/>
        </p:blipFill>
        <p:spPr>
          <a:xfrm>
            <a:off x="465025" y="3842100"/>
            <a:ext cx="3825900" cy="382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0" name="Google Shape;510;p34"/>
          <p:cNvPicPr preferRelativeResize="0"/>
          <p:nvPr/>
        </p:nvPicPr>
        <p:blipFill rotWithShape="1">
          <a:blip r:embed="rId4">
            <a:alphaModFix/>
          </a:blip>
          <a:srcRect b="25458" l="51924" r="27154" t="37348"/>
          <a:stretch/>
        </p:blipFill>
        <p:spPr>
          <a:xfrm>
            <a:off x="9489038" y="3842100"/>
            <a:ext cx="3825900" cy="382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1" name="Google Shape;511;p34"/>
          <p:cNvPicPr preferRelativeResize="0"/>
          <p:nvPr/>
        </p:nvPicPr>
        <p:blipFill rotWithShape="1">
          <a:blip r:embed="rId4">
            <a:alphaModFix/>
          </a:blip>
          <a:srcRect b="25458" l="76476" r="2602" t="37348"/>
          <a:stretch/>
        </p:blipFill>
        <p:spPr>
          <a:xfrm>
            <a:off x="14000938" y="3842100"/>
            <a:ext cx="3825900" cy="3825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5"/>
          <p:cNvPicPr preferRelativeResize="0"/>
          <p:nvPr/>
        </p:nvPicPr>
        <p:blipFill rotWithShape="1">
          <a:blip r:embed="rId3">
            <a:alphaModFix/>
          </a:blip>
          <a:srcRect b="9436" l="0" r="0" t="517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p35"/>
          <p:cNvGrpSpPr/>
          <p:nvPr/>
        </p:nvGrpSpPr>
        <p:grpSpPr>
          <a:xfrm>
            <a:off x="742950" y="6052239"/>
            <a:ext cx="12684212" cy="2468313"/>
            <a:chOff x="0" y="-19050"/>
            <a:chExt cx="4274726" cy="831850"/>
          </a:xfrm>
        </p:grpSpPr>
        <p:sp>
          <p:nvSpPr>
            <p:cNvPr id="518" name="Google Shape;518;p35"/>
            <p:cNvSpPr/>
            <p:nvPr/>
          </p:nvSpPr>
          <p:spPr>
            <a:xfrm>
              <a:off x="0" y="0"/>
              <a:ext cx="4274726" cy="433159"/>
            </a:xfrm>
            <a:custGeom>
              <a:rect b="b" l="l" r="r" t="t"/>
              <a:pathLst>
                <a:path extrusionOk="0" h="433159" w="4274726">
                  <a:moveTo>
                    <a:pt x="40894" y="0"/>
                  </a:moveTo>
                  <a:lnTo>
                    <a:pt x="4233832" y="0"/>
                  </a:lnTo>
                  <a:cubicBezTo>
                    <a:pt x="4256417" y="0"/>
                    <a:pt x="4274726" y="18309"/>
                    <a:pt x="4274726" y="40894"/>
                  </a:cubicBezTo>
                  <a:lnTo>
                    <a:pt x="4274726" y="392265"/>
                  </a:lnTo>
                  <a:cubicBezTo>
                    <a:pt x="4274726" y="403111"/>
                    <a:pt x="4270418" y="413512"/>
                    <a:pt x="4262748" y="421181"/>
                  </a:cubicBezTo>
                  <a:cubicBezTo>
                    <a:pt x="4255079" y="428850"/>
                    <a:pt x="4244678" y="433159"/>
                    <a:pt x="4233832" y="433159"/>
                  </a:cubicBezTo>
                  <a:lnTo>
                    <a:pt x="40894" y="433159"/>
                  </a:lnTo>
                  <a:cubicBezTo>
                    <a:pt x="18309" y="433159"/>
                    <a:pt x="0" y="414850"/>
                    <a:pt x="0" y="392265"/>
                  </a:cubicBezTo>
                  <a:lnTo>
                    <a:pt x="0" y="40894"/>
                  </a:lnTo>
                  <a:cubicBezTo>
                    <a:pt x="0" y="30048"/>
                    <a:pt x="4308" y="19647"/>
                    <a:pt x="11978" y="11978"/>
                  </a:cubicBezTo>
                  <a:cubicBezTo>
                    <a:pt x="19647" y="4308"/>
                    <a:pt x="30048" y="0"/>
                    <a:pt x="40894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35"/>
          <p:cNvGrpSpPr/>
          <p:nvPr/>
        </p:nvGrpSpPr>
        <p:grpSpPr>
          <a:xfrm>
            <a:off x="742950" y="7980180"/>
            <a:ext cx="8702737" cy="2468313"/>
            <a:chOff x="0" y="-19050"/>
            <a:chExt cx="2932923" cy="831850"/>
          </a:xfrm>
        </p:grpSpPr>
        <p:sp>
          <p:nvSpPr>
            <p:cNvPr id="521" name="Google Shape;521;p35"/>
            <p:cNvSpPr/>
            <p:nvPr/>
          </p:nvSpPr>
          <p:spPr>
            <a:xfrm>
              <a:off x="0" y="0"/>
              <a:ext cx="2932923" cy="433159"/>
            </a:xfrm>
            <a:custGeom>
              <a:rect b="b" l="l" r="r" t="t"/>
              <a:pathLst>
                <a:path extrusionOk="0" h="433159" w="2932923">
                  <a:moveTo>
                    <a:pt x="59603" y="0"/>
                  </a:moveTo>
                  <a:lnTo>
                    <a:pt x="2873320" y="0"/>
                  </a:lnTo>
                  <a:cubicBezTo>
                    <a:pt x="2889128" y="0"/>
                    <a:pt x="2904288" y="6280"/>
                    <a:pt x="2915466" y="17457"/>
                  </a:cubicBezTo>
                  <a:cubicBezTo>
                    <a:pt x="2926643" y="28635"/>
                    <a:pt x="2932923" y="43795"/>
                    <a:pt x="2932923" y="59603"/>
                  </a:cubicBezTo>
                  <a:lnTo>
                    <a:pt x="2932923" y="373556"/>
                  </a:lnTo>
                  <a:cubicBezTo>
                    <a:pt x="2932923" y="389364"/>
                    <a:pt x="2926643" y="404524"/>
                    <a:pt x="2915466" y="415702"/>
                  </a:cubicBezTo>
                  <a:cubicBezTo>
                    <a:pt x="2904288" y="426879"/>
                    <a:pt x="2889128" y="433159"/>
                    <a:pt x="2873320" y="433159"/>
                  </a:cubicBezTo>
                  <a:lnTo>
                    <a:pt x="59603" y="433159"/>
                  </a:lnTo>
                  <a:cubicBezTo>
                    <a:pt x="43795" y="433159"/>
                    <a:pt x="28635" y="426879"/>
                    <a:pt x="17457" y="415702"/>
                  </a:cubicBezTo>
                  <a:cubicBezTo>
                    <a:pt x="6280" y="404524"/>
                    <a:pt x="0" y="389364"/>
                    <a:pt x="0" y="373556"/>
                  </a:cubicBezTo>
                  <a:lnTo>
                    <a:pt x="0" y="59603"/>
                  </a:lnTo>
                  <a:cubicBezTo>
                    <a:pt x="0" y="43795"/>
                    <a:pt x="6280" y="28635"/>
                    <a:pt x="17457" y="17457"/>
                  </a:cubicBezTo>
                  <a:cubicBezTo>
                    <a:pt x="28635" y="6280"/>
                    <a:pt x="43795" y="0"/>
                    <a:pt x="59603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35"/>
          <p:cNvGrpSpPr/>
          <p:nvPr/>
        </p:nvGrpSpPr>
        <p:grpSpPr>
          <a:xfrm>
            <a:off x="10496566" y="956370"/>
            <a:ext cx="7181676" cy="3158424"/>
            <a:chOff x="0" y="-19050"/>
            <a:chExt cx="1891470" cy="831850"/>
          </a:xfrm>
        </p:grpSpPr>
        <p:sp>
          <p:nvSpPr>
            <p:cNvPr id="524" name="Google Shape;524;p35"/>
            <p:cNvSpPr/>
            <p:nvPr/>
          </p:nvSpPr>
          <p:spPr>
            <a:xfrm>
              <a:off x="0" y="0"/>
              <a:ext cx="1891470" cy="147460"/>
            </a:xfrm>
            <a:custGeom>
              <a:rect b="b" l="l" r="r" t="t"/>
              <a:pathLst>
                <a:path extrusionOk="0" h="147460" w="1891470">
                  <a:moveTo>
                    <a:pt x="22638" y="0"/>
                  </a:moveTo>
                  <a:lnTo>
                    <a:pt x="1868832" y="0"/>
                  </a:lnTo>
                  <a:cubicBezTo>
                    <a:pt x="1881335" y="0"/>
                    <a:pt x="1891470" y="10135"/>
                    <a:pt x="1891470" y="22638"/>
                  </a:cubicBezTo>
                  <a:lnTo>
                    <a:pt x="1891470" y="124821"/>
                  </a:lnTo>
                  <a:cubicBezTo>
                    <a:pt x="1891470" y="137324"/>
                    <a:pt x="1881335" y="147460"/>
                    <a:pt x="1868832" y="147460"/>
                  </a:cubicBezTo>
                  <a:lnTo>
                    <a:pt x="22638" y="147460"/>
                  </a:lnTo>
                  <a:cubicBezTo>
                    <a:pt x="10135" y="147460"/>
                    <a:pt x="0" y="137324"/>
                    <a:pt x="0" y="124821"/>
                  </a:cubicBezTo>
                  <a:lnTo>
                    <a:pt x="0" y="22638"/>
                  </a:lnTo>
                  <a:cubicBezTo>
                    <a:pt x="0" y="10135"/>
                    <a:pt x="10135" y="0"/>
                    <a:pt x="22638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35"/>
          <p:cNvSpPr txBox="1"/>
          <p:nvPr/>
        </p:nvSpPr>
        <p:spPr>
          <a:xfrm>
            <a:off x="1289755" y="6106792"/>
            <a:ext cx="13876200" cy="4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14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Write an original statement</a:t>
            </a:r>
            <a:endParaRPr/>
          </a:p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14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or inspiring quote</a:t>
            </a:r>
            <a:endParaRPr/>
          </a:p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814" u="none" cap="none" strike="noStrike">
              <a:solidFill>
                <a:srgbClr val="303030"/>
              </a:solidFill>
              <a:latin typeface="Cabin SemiBold"/>
              <a:ea typeface="Cabin SemiBold"/>
              <a:cs typeface="Cabin SemiBold"/>
              <a:sym typeface="Cabin SemiBold"/>
            </a:endParaRPr>
          </a:p>
        </p:txBody>
      </p:sp>
      <p:sp>
        <p:nvSpPr>
          <p:cNvPr id="527" name="Google Shape;527;p35"/>
          <p:cNvSpPr txBox="1"/>
          <p:nvPr/>
        </p:nvSpPr>
        <p:spPr>
          <a:xfrm>
            <a:off x="10872475" y="1137193"/>
            <a:ext cx="64298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— Include a credit, citation, or supporting message</a:t>
            </a:r>
            <a:endParaRPr/>
          </a:p>
        </p:txBody>
      </p:sp>
      <p:sp>
        <p:nvSpPr>
          <p:cNvPr id="528" name="Google Shape;528;p35"/>
          <p:cNvSpPr/>
          <p:nvPr/>
        </p:nvSpPr>
        <p:spPr>
          <a:xfrm>
            <a:off x="571500" y="136710"/>
            <a:ext cx="4695547" cy="4695547"/>
          </a:xfrm>
          <a:custGeom>
            <a:rect b="b" l="l" r="r" t="t"/>
            <a:pathLst>
              <a:path extrusionOk="0" h="4695547" w="4695547">
                <a:moveTo>
                  <a:pt x="0" y="0"/>
                </a:moveTo>
                <a:lnTo>
                  <a:pt x="4695547" y="0"/>
                </a:lnTo>
                <a:lnTo>
                  <a:pt x="4695547" y="4695547"/>
                </a:lnTo>
                <a:lnTo>
                  <a:pt x="0" y="4695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29" name="Google Shape;529;p35"/>
          <p:cNvPicPr preferRelativeResize="0"/>
          <p:nvPr/>
        </p:nvPicPr>
        <p:blipFill rotWithShape="1">
          <a:blip r:embed="rId5">
            <a:alphaModFix/>
          </a:blip>
          <a:srcRect b="0" l="84186" r="0" t="54354"/>
          <a:stretch/>
        </p:blipFill>
        <p:spPr>
          <a:xfrm>
            <a:off x="15396100" y="5591450"/>
            <a:ext cx="2891899" cy="46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6"/>
          <p:cNvPicPr preferRelativeResize="0"/>
          <p:nvPr/>
        </p:nvPicPr>
        <p:blipFill rotWithShape="1">
          <a:blip r:embed="rId3">
            <a:alphaModFix/>
          </a:blip>
          <a:srcRect b="37339" l="0" r="0" t="37340"/>
          <a:stretch/>
        </p:blipFill>
        <p:spPr>
          <a:xfrm>
            <a:off x="0" y="2028815"/>
            <a:ext cx="18288000" cy="6945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36"/>
          <p:cNvGrpSpPr/>
          <p:nvPr/>
        </p:nvGrpSpPr>
        <p:grpSpPr>
          <a:xfrm>
            <a:off x="1123446" y="8584409"/>
            <a:ext cx="3758428" cy="3158434"/>
            <a:chOff x="0" y="-19050"/>
            <a:chExt cx="989874" cy="831850"/>
          </a:xfrm>
        </p:grpSpPr>
        <p:sp>
          <p:nvSpPr>
            <p:cNvPr id="536" name="Google Shape;536;p36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36"/>
          <p:cNvGrpSpPr/>
          <p:nvPr/>
        </p:nvGrpSpPr>
        <p:grpSpPr>
          <a:xfrm>
            <a:off x="4646884" y="8584409"/>
            <a:ext cx="4216321" cy="3158434"/>
            <a:chOff x="0" y="-19050"/>
            <a:chExt cx="1110471" cy="831850"/>
          </a:xfrm>
        </p:grpSpPr>
        <p:sp>
          <p:nvSpPr>
            <p:cNvPr id="539" name="Google Shape;539;p36"/>
            <p:cNvSpPr/>
            <p:nvPr/>
          </p:nvSpPr>
          <p:spPr>
            <a:xfrm>
              <a:off x="0" y="0"/>
              <a:ext cx="1110471" cy="172390"/>
            </a:xfrm>
            <a:custGeom>
              <a:rect b="b" l="l" r="r" t="t"/>
              <a:pathLst>
                <a:path extrusionOk="0" h="172390" w="1110471">
                  <a:moveTo>
                    <a:pt x="40396" y="0"/>
                  </a:moveTo>
                  <a:lnTo>
                    <a:pt x="1070075" y="0"/>
                  </a:lnTo>
                  <a:cubicBezTo>
                    <a:pt x="1080789" y="0"/>
                    <a:pt x="1091064" y="4256"/>
                    <a:pt x="1098640" y="11832"/>
                  </a:cubicBezTo>
                  <a:cubicBezTo>
                    <a:pt x="1106215" y="19407"/>
                    <a:pt x="1110471" y="29682"/>
                    <a:pt x="1110471" y="40396"/>
                  </a:cubicBezTo>
                  <a:lnTo>
                    <a:pt x="1110471" y="131994"/>
                  </a:lnTo>
                  <a:cubicBezTo>
                    <a:pt x="1110471" y="142708"/>
                    <a:pt x="1106215" y="152983"/>
                    <a:pt x="1098640" y="160558"/>
                  </a:cubicBezTo>
                  <a:cubicBezTo>
                    <a:pt x="1091064" y="168134"/>
                    <a:pt x="1080789" y="172390"/>
                    <a:pt x="1070075" y="172390"/>
                  </a:cubicBezTo>
                  <a:lnTo>
                    <a:pt x="40396" y="172390"/>
                  </a:lnTo>
                  <a:cubicBezTo>
                    <a:pt x="29682" y="172390"/>
                    <a:pt x="19407" y="168134"/>
                    <a:pt x="11832" y="160558"/>
                  </a:cubicBezTo>
                  <a:cubicBezTo>
                    <a:pt x="4256" y="152983"/>
                    <a:pt x="0" y="142708"/>
                    <a:pt x="0" y="131994"/>
                  </a:cubicBezTo>
                  <a:lnTo>
                    <a:pt x="0" y="40396"/>
                  </a:lnTo>
                  <a:cubicBezTo>
                    <a:pt x="0" y="29682"/>
                    <a:pt x="4256" y="19407"/>
                    <a:pt x="11832" y="11832"/>
                  </a:cubicBezTo>
                  <a:cubicBezTo>
                    <a:pt x="19407" y="4256"/>
                    <a:pt x="29682" y="0"/>
                    <a:pt x="40396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36"/>
          <p:cNvGrpSpPr/>
          <p:nvPr/>
        </p:nvGrpSpPr>
        <p:grpSpPr>
          <a:xfrm>
            <a:off x="8562636" y="8584409"/>
            <a:ext cx="3364925" cy="3158434"/>
            <a:chOff x="0" y="-19050"/>
            <a:chExt cx="886235" cy="831850"/>
          </a:xfrm>
        </p:grpSpPr>
        <p:sp>
          <p:nvSpPr>
            <p:cNvPr id="542" name="Google Shape;542;p36"/>
            <p:cNvSpPr/>
            <p:nvPr/>
          </p:nvSpPr>
          <p:spPr>
            <a:xfrm>
              <a:off x="0" y="0"/>
              <a:ext cx="886235" cy="172390"/>
            </a:xfrm>
            <a:custGeom>
              <a:rect b="b" l="l" r="r" t="t"/>
              <a:pathLst>
                <a:path extrusionOk="0" h="172390" w="886235">
                  <a:moveTo>
                    <a:pt x="50617" y="0"/>
                  </a:moveTo>
                  <a:lnTo>
                    <a:pt x="835618" y="0"/>
                  </a:lnTo>
                  <a:cubicBezTo>
                    <a:pt x="849043" y="0"/>
                    <a:pt x="861917" y="5333"/>
                    <a:pt x="871410" y="14825"/>
                  </a:cubicBezTo>
                  <a:cubicBezTo>
                    <a:pt x="880902" y="24318"/>
                    <a:pt x="886235" y="37193"/>
                    <a:pt x="886235" y="50617"/>
                  </a:cubicBezTo>
                  <a:lnTo>
                    <a:pt x="886235" y="121773"/>
                  </a:lnTo>
                  <a:cubicBezTo>
                    <a:pt x="886235" y="149728"/>
                    <a:pt x="863573" y="172390"/>
                    <a:pt x="835618" y="172390"/>
                  </a:cubicBezTo>
                  <a:lnTo>
                    <a:pt x="50617" y="172390"/>
                  </a:lnTo>
                  <a:cubicBezTo>
                    <a:pt x="22662" y="172390"/>
                    <a:pt x="0" y="149728"/>
                    <a:pt x="0" y="121773"/>
                  </a:cubicBezTo>
                  <a:lnTo>
                    <a:pt x="0" y="50617"/>
                  </a:lnTo>
                  <a:cubicBezTo>
                    <a:pt x="0" y="22662"/>
                    <a:pt x="22662" y="0"/>
                    <a:pt x="50617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544;p36"/>
          <p:cNvGrpSpPr/>
          <p:nvPr/>
        </p:nvGrpSpPr>
        <p:grpSpPr>
          <a:xfrm>
            <a:off x="11684370" y="8584409"/>
            <a:ext cx="5480184" cy="3158434"/>
            <a:chOff x="0" y="-19050"/>
            <a:chExt cx="1443341" cy="831850"/>
          </a:xfrm>
        </p:grpSpPr>
        <p:sp>
          <p:nvSpPr>
            <p:cNvPr id="545" name="Google Shape;545;p36"/>
            <p:cNvSpPr/>
            <p:nvPr/>
          </p:nvSpPr>
          <p:spPr>
            <a:xfrm>
              <a:off x="0" y="0"/>
              <a:ext cx="1443341" cy="172390"/>
            </a:xfrm>
            <a:custGeom>
              <a:rect b="b" l="l" r="r" t="t"/>
              <a:pathLst>
                <a:path extrusionOk="0" h="172390" w="1443341">
                  <a:moveTo>
                    <a:pt x="31080" y="0"/>
                  </a:moveTo>
                  <a:lnTo>
                    <a:pt x="1412261" y="0"/>
                  </a:lnTo>
                  <a:cubicBezTo>
                    <a:pt x="1420504" y="0"/>
                    <a:pt x="1428409" y="3274"/>
                    <a:pt x="1434238" y="9103"/>
                  </a:cubicBezTo>
                  <a:cubicBezTo>
                    <a:pt x="1440066" y="14932"/>
                    <a:pt x="1443341" y="22837"/>
                    <a:pt x="1443341" y="31080"/>
                  </a:cubicBezTo>
                  <a:lnTo>
                    <a:pt x="1443341" y="141310"/>
                  </a:lnTo>
                  <a:cubicBezTo>
                    <a:pt x="1443341" y="158475"/>
                    <a:pt x="1429426" y="172390"/>
                    <a:pt x="1412261" y="172390"/>
                  </a:cubicBezTo>
                  <a:lnTo>
                    <a:pt x="31080" y="172390"/>
                  </a:lnTo>
                  <a:cubicBezTo>
                    <a:pt x="13915" y="172390"/>
                    <a:pt x="0" y="158475"/>
                    <a:pt x="0" y="141310"/>
                  </a:cubicBezTo>
                  <a:lnTo>
                    <a:pt x="0" y="31080"/>
                  </a:lnTo>
                  <a:cubicBezTo>
                    <a:pt x="0" y="13915"/>
                    <a:pt x="13915" y="0"/>
                    <a:pt x="31080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7" name="Google Shape;547;p36"/>
          <p:cNvSpPr txBox="1"/>
          <p:nvPr/>
        </p:nvSpPr>
        <p:spPr>
          <a:xfrm>
            <a:off x="1028700" y="519112"/>
            <a:ext cx="6889322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Contact Us</a:t>
            </a:r>
            <a:endParaRPr/>
          </a:p>
        </p:txBody>
      </p:sp>
      <p:sp>
        <p:nvSpPr>
          <p:cNvPr id="548" name="Google Shape;548;p36"/>
          <p:cNvSpPr txBox="1"/>
          <p:nvPr/>
        </p:nvSpPr>
        <p:spPr>
          <a:xfrm>
            <a:off x="1320197" y="8736362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@reallygreatsite</a:t>
            </a:r>
            <a:endParaRPr/>
          </a:p>
        </p:txBody>
      </p:sp>
      <p:sp>
        <p:nvSpPr>
          <p:cNvPr id="549" name="Google Shape;549;p36"/>
          <p:cNvSpPr txBox="1"/>
          <p:nvPr/>
        </p:nvSpPr>
        <p:spPr>
          <a:xfrm>
            <a:off x="5072582" y="8745887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reallygreatsite.com</a:t>
            </a:r>
            <a:endParaRPr/>
          </a:p>
        </p:txBody>
      </p:sp>
      <p:sp>
        <p:nvSpPr>
          <p:cNvPr id="550" name="Google Shape;550;p36"/>
          <p:cNvSpPr txBox="1"/>
          <p:nvPr/>
        </p:nvSpPr>
        <p:spPr>
          <a:xfrm>
            <a:off x="8562636" y="8745887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123-456-7890</a:t>
            </a:r>
            <a:endParaRPr/>
          </a:p>
        </p:txBody>
      </p:sp>
      <p:sp>
        <p:nvSpPr>
          <p:cNvPr id="551" name="Google Shape;551;p36"/>
          <p:cNvSpPr txBox="1"/>
          <p:nvPr/>
        </p:nvSpPr>
        <p:spPr>
          <a:xfrm>
            <a:off x="12316302" y="8745887"/>
            <a:ext cx="4216321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rain@reallygreatsite.com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7"/>
          <p:cNvSpPr txBox="1"/>
          <p:nvPr/>
        </p:nvSpPr>
        <p:spPr>
          <a:xfrm>
            <a:off x="10123098" y="8869045"/>
            <a:ext cx="611122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SlidesCarnival for the presentation template</a:t>
            </a:r>
            <a:endParaRPr/>
          </a:p>
        </p:txBody>
      </p:sp>
      <p:sp>
        <p:nvSpPr>
          <p:cNvPr id="557" name="Google Shape;557;p37"/>
          <p:cNvSpPr/>
          <p:nvPr/>
        </p:nvSpPr>
        <p:spPr>
          <a:xfrm>
            <a:off x="2043653" y="2199274"/>
            <a:ext cx="6131273" cy="6131273"/>
          </a:xfrm>
          <a:custGeom>
            <a:rect b="b" l="l" r="r" t="t"/>
            <a:pathLst>
              <a:path extrusionOk="0" h="6131273" w="6131273">
                <a:moveTo>
                  <a:pt x="0" y="0"/>
                </a:moveTo>
                <a:lnTo>
                  <a:pt x="6131274" y="0"/>
                </a:lnTo>
                <a:lnTo>
                  <a:pt x="6131274" y="6131273"/>
                </a:lnTo>
                <a:lnTo>
                  <a:pt x="0" y="6131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37"/>
          <p:cNvSpPr txBox="1"/>
          <p:nvPr/>
        </p:nvSpPr>
        <p:spPr>
          <a:xfrm>
            <a:off x="3804663" y="8869045"/>
            <a:ext cx="2609255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Pexels for the photos</a:t>
            </a:r>
            <a:endParaRPr/>
          </a:p>
        </p:txBody>
      </p:sp>
      <p:sp>
        <p:nvSpPr>
          <p:cNvPr id="559" name="Google Shape;559;p37"/>
          <p:cNvSpPr txBox="1"/>
          <p:nvPr/>
        </p:nvSpPr>
        <p:spPr>
          <a:xfrm>
            <a:off x="1028700" y="618124"/>
            <a:ext cx="4452359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Credits</a:t>
            </a:r>
            <a:endParaRPr/>
          </a:p>
        </p:txBody>
      </p:sp>
      <p:sp>
        <p:nvSpPr>
          <p:cNvPr id="560" name="Google Shape;560;p37"/>
          <p:cNvSpPr txBox="1"/>
          <p:nvPr/>
        </p:nvSpPr>
        <p:spPr>
          <a:xfrm>
            <a:off x="11149639" y="838518"/>
            <a:ext cx="6109661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This presentation template is free for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everyone to use thanks to the following</a:t>
            </a:r>
            <a:endParaRPr/>
          </a:p>
        </p:txBody>
      </p:sp>
      <p:sp>
        <p:nvSpPr>
          <p:cNvPr id="561" name="Google Shape;561;p37"/>
          <p:cNvSpPr/>
          <p:nvPr/>
        </p:nvSpPr>
        <p:spPr>
          <a:xfrm>
            <a:off x="10113073" y="2199274"/>
            <a:ext cx="6131273" cy="6131273"/>
          </a:xfrm>
          <a:custGeom>
            <a:rect b="b" l="l" r="r" t="t"/>
            <a:pathLst>
              <a:path extrusionOk="0" h="6131273" w="6131273">
                <a:moveTo>
                  <a:pt x="0" y="0"/>
                </a:moveTo>
                <a:lnTo>
                  <a:pt x="6131274" y="0"/>
                </a:lnTo>
                <a:lnTo>
                  <a:pt x="6131274" y="6131273"/>
                </a:lnTo>
                <a:lnTo>
                  <a:pt x="0" y="6131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38"/>
          <p:cNvGrpSpPr/>
          <p:nvPr/>
        </p:nvGrpSpPr>
        <p:grpSpPr>
          <a:xfrm>
            <a:off x="9144000" y="-343238"/>
            <a:ext cx="9556454" cy="10892708"/>
            <a:chOff x="0" y="-19050"/>
            <a:chExt cx="2516926" cy="2868862"/>
          </a:xfrm>
        </p:grpSpPr>
        <p:sp>
          <p:nvSpPr>
            <p:cNvPr id="567" name="Google Shape;567;p38"/>
            <p:cNvSpPr/>
            <p:nvPr/>
          </p:nvSpPr>
          <p:spPr>
            <a:xfrm>
              <a:off x="0" y="0"/>
              <a:ext cx="2516926" cy="2849812"/>
            </a:xfrm>
            <a:custGeom>
              <a:rect b="b" l="l" r="r" t="t"/>
              <a:pathLst>
                <a:path extrusionOk="0" h="2849812" w="2516926">
                  <a:moveTo>
                    <a:pt x="0" y="0"/>
                  </a:moveTo>
                  <a:lnTo>
                    <a:pt x="2516926" y="0"/>
                  </a:lnTo>
                  <a:lnTo>
                    <a:pt x="2516926" y="2849812"/>
                  </a:lnTo>
                  <a:lnTo>
                    <a:pt x="0" y="2849812"/>
                  </a:ln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</p:spPr>
        </p:sp>
        <p:sp>
          <p:nvSpPr>
            <p:cNvPr id="568" name="Google Shape;568;p3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9" name="Google Shape;569;p38"/>
          <p:cNvPicPr preferRelativeResize="0"/>
          <p:nvPr/>
        </p:nvPicPr>
        <p:blipFill rotWithShape="1">
          <a:blip r:embed="rId3">
            <a:alphaModFix/>
          </a:blip>
          <a:srcRect b="0" l="20702" r="20701" t="0"/>
          <a:stretch/>
        </p:blipFill>
        <p:spPr>
          <a:xfrm>
            <a:off x="9898491" y="800100"/>
            <a:ext cx="7635019" cy="86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8"/>
          <p:cNvSpPr/>
          <p:nvPr/>
        </p:nvSpPr>
        <p:spPr>
          <a:xfrm>
            <a:off x="1552117" y="2187097"/>
            <a:ext cx="6039767" cy="603974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9995" r="-29996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1" name="Google Shape;571;p38"/>
          <p:cNvGrpSpPr/>
          <p:nvPr/>
        </p:nvGrpSpPr>
        <p:grpSpPr>
          <a:xfrm>
            <a:off x="1668905" y="6490981"/>
            <a:ext cx="814482" cy="818133"/>
            <a:chOff x="1813" y="0"/>
            <a:chExt cx="809173" cy="812800"/>
          </a:xfrm>
        </p:grpSpPr>
        <p:sp>
          <p:nvSpPr>
            <p:cNvPr id="572" name="Google Shape;572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4" name="Google Shape;574;p38"/>
          <p:cNvSpPr txBox="1"/>
          <p:nvPr/>
        </p:nvSpPr>
        <p:spPr>
          <a:xfrm>
            <a:off x="11921225" y="5948575"/>
            <a:ext cx="50973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This presentation template</a:t>
            </a:r>
            <a:br>
              <a:rPr lang="en-US" sz="2900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en-US" sz="29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uses</a:t>
            </a:r>
            <a:r>
              <a:rPr lang="en-US"/>
              <a:t> </a:t>
            </a:r>
            <a:r>
              <a:rPr b="0" i="0" lang="en-US" sz="29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the following free fonts:</a:t>
            </a:r>
            <a:endParaRPr/>
          </a:p>
        </p:txBody>
      </p:sp>
      <p:sp>
        <p:nvSpPr>
          <p:cNvPr id="575" name="Google Shape;575;p38"/>
          <p:cNvSpPr txBox="1"/>
          <p:nvPr/>
        </p:nvSpPr>
        <p:spPr>
          <a:xfrm>
            <a:off x="14483521" y="7359367"/>
            <a:ext cx="2535127" cy="15825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Titles: Cabin</a:t>
            </a:r>
            <a:endParaRPr/>
          </a:p>
          <a:p>
            <a:pPr indent="0" lvl="0" marL="0" marR="0" rtl="0" algn="r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Headers: Cabin</a:t>
            </a:r>
            <a:endParaRPr/>
          </a:p>
          <a:p>
            <a:pPr indent="0" lvl="0" marL="0" marR="0" rtl="0" algn="r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Body Copy: Cabin</a:t>
            </a:r>
            <a:endParaRPr/>
          </a:p>
        </p:txBody>
      </p:sp>
      <p:sp>
        <p:nvSpPr>
          <p:cNvPr id="576" name="Google Shape;576;p38"/>
          <p:cNvSpPr txBox="1"/>
          <p:nvPr/>
        </p:nvSpPr>
        <p:spPr>
          <a:xfrm>
            <a:off x="1028700" y="800100"/>
            <a:ext cx="7467998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Fonts In this Presentation</a:t>
            </a:r>
            <a:endParaRPr/>
          </a:p>
        </p:txBody>
      </p:sp>
      <p:pic>
        <p:nvPicPr>
          <p:cNvPr id="577" name="Google Shape;577;p38"/>
          <p:cNvPicPr preferRelativeResize="0"/>
          <p:nvPr/>
        </p:nvPicPr>
        <p:blipFill rotWithShape="1">
          <a:blip r:embed="rId5">
            <a:alphaModFix/>
          </a:blip>
          <a:srcRect b="24247" l="36225" r="36225" t="31105"/>
          <a:stretch/>
        </p:blipFill>
        <p:spPr>
          <a:xfrm>
            <a:off x="6624825" y="3199625"/>
            <a:ext cx="5038351" cy="45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39"/>
          <p:cNvGrpSpPr/>
          <p:nvPr/>
        </p:nvGrpSpPr>
        <p:grpSpPr>
          <a:xfrm>
            <a:off x="-412454" y="7739758"/>
            <a:ext cx="19243385" cy="3158430"/>
            <a:chOff x="0" y="-19050"/>
            <a:chExt cx="5068217" cy="831850"/>
          </a:xfrm>
        </p:grpSpPr>
        <p:sp>
          <p:nvSpPr>
            <p:cNvPr id="583" name="Google Shape;583;p39"/>
            <p:cNvSpPr/>
            <p:nvPr/>
          </p:nvSpPr>
          <p:spPr>
            <a:xfrm>
              <a:off x="0" y="0"/>
              <a:ext cx="5068217" cy="720957"/>
            </a:xfrm>
            <a:custGeom>
              <a:rect b="b" l="l" r="r" t="t"/>
              <a:pathLst>
                <a:path extrusionOk="0" h="720957" w="5068217">
                  <a:moveTo>
                    <a:pt x="0" y="0"/>
                  </a:moveTo>
                  <a:lnTo>
                    <a:pt x="5068217" y="0"/>
                  </a:lnTo>
                  <a:lnTo>
                    <a:pt x="5068217" y="720957"/>
                  </a:lnTo>
                  <a:lnTo>
                    <a:pt x="0" y="720957"/>
                  </a:ln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</p:spPr>
        </p:sp>
        <p:sp>
          <p:nvSpPr>
            <p:cNvPr id="584" name="Google Shape;584;p3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39"/>
          <p:cNvSpPr txBox="1"/>
          <p:nvPr/>
        </p:nvSpPr>
        <p:spPr>
          <a:xfrm>
            <a:off x="814990" y="8640763"/>
            <a:ext cx="383904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For PowerPoint, Google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Slides, and Canva</a:t>
            </a:r>
            <a:endParaRPr/>
          </a:p>
        </p:txBody>
      </p:sp>
      <p:sp>
        <p:nvSpPr>
          <p:cNvPr id="586" name="Google Shape;586;p39"/>
          <p:cNvSpPr txBox="1"/>
          <p:nvPr/>
        </p:nvSpPr>
        <p:spPr>
          <a:xfrm>
            <a:off x="5086829" y="8640763"/>
            <a:ext cx="383904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or commercial use</a:t>
            </a:r>
            <a:endParaRPr/>
          </a:p>
        </p:txBody>
      </p:sp>
      <p:sp>
        <p:nvSpPr>
          <p:cNvPr id="587" name="Google Shape;587;p39"/>
          <p:cNvSpPr txBox="1"/>
          <p:nvPr/>
        </p:nvSpPr>
        <p:spPr>
          <a:xfrm>
            <a:off x="9358669" y="8640763"/>
            <a:ext cx="383904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Ready to use, professional,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and customizable</a:t>
            </a:r>
            <a:endParaRPr/>
          </a:p>
        </p:txBody>
      </p:sp>
      <p:sp>
        <p:nvSpPr>
          <p:cNvPr id="588" name="Google Shape;588;p39"/>
          <p:cNvSpPr txBox="1"/>
          <p:nvPr/>
        </p:nvSpPr>
        <p:spPr>
          <a:xfrm>
            <a:off x="13630509" y="8640763"/>
            <a:ext cx="383904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Blow your audience away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with attractive visuals</a:t>
            </a:r>
            <a:endParaRPr/>
          </a:p>
        </p:txBody>
      </p:sp>
      <p:grpSp>
        <p:nvGrpSpPr>
          <p:cNvPr id="589" name="Google Shape;589;p39"/>
          <p:cNvGrpSpPr/>
          <p:nvPr/>
        </p:nvGrpSpPr>
        <p:grpSpPr>
          <a:xfrm>
            <a:off x="2390075" y="2333623"/>
            <a:ext cx="14283028" cy="4177732"/>
            <a:chOff x="0" y="-620185"/>
            <a:chExt cx="19044038" cy="5570308"/>
          </a:xfrm>
        </p:grpSpPr>
        <p:grpSp>
          <p:nvGrpSpPr>
            <p:cNvPr id="590" name="Google Shape;590;p39"/>
            <p:cNvGrpSpPr/>
            <p:nvPr/>
          </p:nvGrpSpPr>
          <p:grpSpPr>
            <a:xfrm>
              <a:off x="542775" y="-576809"/>
              <a:ext cx="4575391" cy="4691608"/>
              <a:chOff x="0" y="-113938"/>
              <a:chExt cx="903781" cy="926738"/>
            </a:xfrm>
          </p:grpSpPr>
          <p:sp>
            <p:nvSpPr>
              <p:cNvPr id="591" name="Google Shape;591;p39"/>
              <p:cNvSpPr/>
              <p:nvPr/>
            </p:nvSpPr>
            <p:spPr>
              <a:xfrm>
                <a:off x="0" y="-113938"/>
                <a:ext cx="903781" cy="433159"/>
              </a:xfrm>
              <a:custGeom>
                <a:rect b="b" l="l" r="r" t="t"/>
                <a:pathLst>
                  <a:path extrusionOk="0" h="433159" w="903781">
                    <a:moveTo>
                      <a:pt x="151159" y="0"/>
                    </a:moveTo>
                    <a:lnTo>
                      <a:pt x="752622" y="0"/>
                    </a:lnTo>
                    <a:cubicBezTo>
                      <a:pt x="792712" y="0"/>
                      <a:pt x="831160" y="15926"/>
                      <a:pt x="859507" y="44273"/>
                    </a:cubicBezTo>
                    <a:cubicBezTo>
                      <a:pt x="887855" y="72621"/>
                      <a:pt x="903781" y="111069"/>
                      <a:pt x="903781" y="151159"/>
                    </a:cubicBezTo>
                    <a:lnTo>
                      <a:pt x="903781" y="282000"/>
                    </a:lnTo>
                    <a:cubicBezTo>
                      <a:pt x="903781" y="365483"/>
                      <a:pt x="836105" y="433159"/>
                      <a:pt x="752622" y="433159"/>
                    </a:cubicBezTo>
                    <a:lnTo>
                      <a:pt x="151159" y="433159"/>
                    </a:lnTo>
                    <a:cubicBezTo>
                      <a:pt x="67676" y="433159"/>
                      <a:pt x="0" y="365483"/>
                      <a:pt x="0" y="282000"/>
                    </a:cubicBezTo>
                    <a:lnTo>
                      <a:pt x="0" y="151159"/>
                    </a:lnTo>
                    <a:cubicBezTo>
                      <a:pt x="0" y="67676"/>
                      <a:pt x="67676" y="0"/>
                      <a:pt x="151159" y="0"/>
                    </a:cubicBezTo>
                    <a:close/>
                  </a:path>
                </a:pathLst>
              </a:custGeom>
              <a:solidFill>
                <a:srgbClr val="D46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39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3" name="Google Shape;593;p39"/>
            <p:cNvSpPr/>
            <p:nvPr/>
          </p:nvSpPr>
          <p:spPr>
            <a:xfrm>
              <a:off x="3854639" y="2411231"/>
              <a:ext cx="10219537" cy="2192867"/>
            </a:xfrm>
            <a:custGeom>
              <a:rect b="b" l="l" r="r" t="t"/>
              <a:pathLst>
                <a:path extrusionOk="0" h="433159" w="2018674">
                  <a:moveTo>
                    <a:pt x="67675" y="0"/>
                  </a:moveTo>
                  <a:lnTo>
                    <a:pt x="1950999" y="0"/>
                  </a:lnTo>
                  <a:cubicBezTo>
                    <a:pt x="1988375" y="0"/>
                    <a:pt x="2018674" y="30299"/>
                    <a:pt x="2018674" y="67675"/>
                  </a:cubicBezTo>
                  <a:lnTo>
                    <a:pt x="2018674" y="365484"/>
                  </a:lnTo>
                  <a:cubicBezTo>
                    <a:pt x="2018674" y="402860"/>
                    <a:pt x="1988375" y="433159"/>
                    <a:pt x="1950999" y="433159"/>
                  </a:cubicBezTo>
                  <a:lnTo>
                    <a:pt x="67675" y="433159"/>
                  </a:lnTo>
                  <a:cubicBezTo>
                    <a:pt x="30299" y="433159"/>
                    <a:pt x="0" y="402860"/>
                    <a:pt x="0" y="365484"/>
                  </a:cubicBezTo>
                  <a:lnTo>
                    <a:pt x="0" y="67675"/>
                  </a:lnTo>
                  <a:cubicBezTo>
                    <a:pt x="0" y="30299"/>
                    <a:pt x="30299" y="0"/>
                    <a:pt x="67675" y="0"/>
                  </a:cubicBezTo>
                  <a:close/>
                </a:path>
              </a:pathLst>
            </a:custGeom>
            <a:solidFill>
              <a:srgbClr val="EAFD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9"/>
            <p:cNvSpPr txBox="1"/>
            <p:nvPr/>
          </p:nvSpPr>
          <p:spPr>
            <a:xfrm>
              <a:off x="1319035" y="-620185"/>
              <a:ext cx="3178373" cy="2728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94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Free</a:t>
              </a:r>
              <a:endParaRPr/>
            </a:p>
          </p:txBody>
        </p:sp>
        <p:sp>
          <p:nvSpPr>
            <p:cNvPr id="595" name="Google Shape;595;p39"/>
            <p:cNvSpPr txBox="1"/>
            <p:nvPr/>
          </p:nvSpPr>
          <p:spPr>
            <a:xfrm>
              <a:off x="5640023" y="-620185"/>
              <a:ext cx="11827669" cy="2728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94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FFFF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templates for all</a:t>
              </a:r>
              <a:endParaRPr/>
            </a:p>
          </p:txBody>
        </p:sp>
        <p:sp>
          <p:nvSpPr>
            <p:cNvPr id="596" name="Google Shape;596;p39"/>
            <p:cNvSpPr txBox="1"/>
            <p:nvPr/>
          </p:nvSpPr>
          <p:spPr>
            <a:xfrm>
              <a:off x="4419790" y="2221737"/>
              <a:ext cx="9170888" cy="2728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94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303030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presentation</a:t>
              </a:r>
              <a:endParaRPr/>
            </a:p>
          </p:txBody>
        </p:sp>
        <p:sp>
          <p:nvSpPr>
            <p:cNvPr id="597" name="Google Shape;597;p39"/>
            <p:cNvSpPr txBox="1"/>
            <p:nvPr/>
          </p:nvSpPr>
          <p:spPr>
            <a:xfrm>
              <a:off x="0" y="2221737"/>
              <a:ext cx="3310434" cy="2728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94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FFFF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your</a:t>
              </a:r>
              <a:endParaRPr/>
            </a:p>
          </p:txBody>
        </p:sp>
        <p:sp>
          <p:nvSpPr>
            <p:cNvPr id="598" name="Google Shape;598;p39"/>
            <p:cNvSpPr txBox="1"/>
            <p:nvPr/>
          </p:nvSpPr>
          <p:spPr>
            <a:xfrm>
              <a:off x="14695578" y="2221737"/>
              <a:ext cx="4348460" cy="2728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94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FFFF"/>
                  </a:solidFill>
                  <a:latin typeface="Cabin SemiBold"/>
                  <a:ea typeface="Cabin SemiBold"/>
                  <a:cs typeface="Cabin SemiBold"/>
                  <a:sym typeface="Cabin SemiBold"/>
                </a:rPr>
                <a:t>needs</a:t>
              </a:r>
              <a:endParaRPr/>
            </a:p>
          </p:txBody>
        </p:sp>
      </p:grpSp>
      <p:pic>
        <p:nvPicPr>
          <p:cNvPr id="599" name="Google Shape;599;p39"/>
          <p:cNvPicPr preferRelativeResize="0"/>
          <p:nvPr/>
        </p:nvPicPr>
        <p:blipFill rotWithShape="1">
          <a:blip r:embed="rId3">
            <a:alphaModFix/>
          </a:blip>
          <a:srcRect b="71739" l="37343" r="35284" t="11872"/>
          <a:stretch/>
        </p:blipFill>
        <p:spPr>
          <a:xfrm>
            <a:off x="6829325" y="647800"/>
            <a:ext cx="5005875" cy="1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0"/>
          <p:cNvSpPr/>
          <p:nvPr/>
        </p:nvSpPr>
        <p:spPr>
          <a:xfrm flipH="1" rot="5400000">
            <a:off x="7953993" y="6483459"/>
            <a:ext cx="1079185" cy="1079185"/>
          </a:xfrm>
          <a:custGeom>
            <a:rect b="b" l="l" r="r" t="t"/>
            <a:pathLst>
              <a:path extrusionOk="0" h="1079185" w="1079185">
                <a:moveTo>
                  <a:pt x="0" y="1079185"/>
                </a:moveTo>
                <a:lnTo>
                  <a:pt x="1079185" y="1079185"/>
                </a:lnTo>
                <a:lnTo>
                  <a:pt x="1079185" y="0"/>
                </a:lnTo>
                <a:lnTo>
                  <a:pt x="0" y="0"/>
                </a:lnTo>
                <a:lnTo>
                  <a:pt x="0" y="107918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40"/>
          <p:cNvSpPr/>
          <p:nvPr/>
        </p:nvSpPr>
        <p:spPr>
          <a:xfrm rot="10800000">
            <a:off x="5933490" y="8336789"/>
            <a:ext cx="1133273" cy="1081761"/>
          </a:xfrm>
          <a:custGeom>
            <a:rect b="b" l="l" r="r" t="t"/>
            <a:pathLst>
              <a:path extrusionOk="0" h="1081761" w="1133273">
                <a:moveTo>
                  <a:pt x="0" y="0"/>
                </a:moveTo>
                <a:lnTo>
                  <a:pt x="1133273" y="0"/>
                </a:lnTo>
                <a:lnTo>
                  <a:pt x="1133273" y="1081761"/>
                </a:lnTo>
                <a:lnTo>
                  <a:pt x="0" y="1081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6" name="Google Shape;606;p40"/>
          <p:cNvSpPr/>
          <p:nvPr/>
        </p:nvSpPr>
        <p:spPr>
          <a:xfrm>
            <a:off x="11830883" y="2854058"/>
            <a:ext cx="1228540" cy="1228540"/>
          </a:xfrm>
          <a:custGeom>
            <a:rect b="b" l="l" r="r" t="t"/>
            <a:pathLst>
              <a:path extrusionOk="0" h="1228540" w="1228540">
                <a:moveTo>
                  <a:pt x="0" y="0"/>
                </a:moveTo>
                <a:lnTo>
                  <a:pt x="1228540" y="0"/>
                </a:lnTo>
                <a:lnTo>
                  <a:pt x="1228540" y="1228540"/>
                </a:lnTo>
                <a:lnTo>
                  <a:pt x="0" y="1228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40"/>
          <p:cNvSpPr/>
          <p:nvPr/>
        </p:nvSpPr>
        <p:spPr>
          <a:xfrm>
            <a:off x="13962350" y="1046656"/>
            <a:ext cx="1173269" cy="1173269"/>
          </a:xfrm>
          <a:custGeom>
            <a:rect b="b" l="l" r="r" t="t"/>
            <a:pathLst>
              <a:path extrusionOk="0" h="1173269" w="1173269">
                <a:moveTo>
                  <a:pt x="0" y="0"/>
                </a:moveTo>
                <a:lnTo>
                  <a:pt x="1173269" y="0"/>
                </a:lnTo>
                <a:lnTo>
                  <a:pt x="1173269" y="1173269"/>
                </a:lnTo>
                <a:lnTo>
                  <a:pt x="0" y="1173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40"/>
          <p:cNvSpPr/>
          <p:nvPr/>
        </p:nvSpPr>
        <p:spPr>
          <a:xfrm>
            <a:off x="7814350" y="8425132"/>
            <a:ext cx="1570319" cy="905075"/>
          </a:xfrm>
          <a:custGeom>
            <a:rect b="b" l="l" r="r" t="t"/>
            <a:pathLst>
              <a:path extrusionOk="0" h="905075" w="1570319">
                <a:moveTo>
                  <a:pt x="0" y="0"/>
                </a:moveTo>
                <a:lnTo>
                  <a:pt x="1570319" y="0"/>
                </a:lnTo>
                <a:lnTo>
                  <a:pt x="1570319" y="905075"/>
                </a:lnTo>
                <a:lnTo>
                  <a:pt x="0" y="905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40"/>
          <p:cNvSpPr/>
          <p:nvPr/>
        </p:nvSpPr>
        <p:spPr>
          <a:xfrm>
            <a:off x="16055379" y="8279114"/>
            <a:ext cx="1197111" cy="1197111"/>
          </a:xfrm>
          <a:custGeom>
            <a:rect b="b" l="l" r="r" t="t"/>
            <a:pathLst>
              <a:path extrusionOk="0" h="1197111" w="1197111">
                <a:moveTo>
                  <a:pt x="0" y="0"/>
                </a:moveTo>
                <a:lnTo>
                  <a:pt x="1197111" y="0"/>
                </a:lnTo>
                <a:lnTo>
                  <a:pt x="1197111" y="1197111"/>
                </a:lnTo>
                <a:lnTo>
                  <a:pt x="0" y="1197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40"/>
          <p:cNvSpPr/>
          <p:nvPr/>
        </p:nvSpPr>
        <p:spPr>
          <a:xfrm>
            <a:off x="10117965" y="4495599"/>
            <a:ext cx="1295803" cy="1295803"/>
          </a:xfrm>
          <a:custGeom>
            <a:rect b="b" l="l" r="r" t="t"/>
            <a:pathLst>
              <a:path extrusionOk="0" h="1295803" w="1295803">
                <a:moveTo>
                  <a:pt x="0" y="0"/>
                </a:moveTo>
                <a:lnTo>
                  <a:pt x="1295803" y="0"/>
                </a:lnTo>
                <a:lnTo>
                  <a:pt x="1295803" y="1295802"/>
                </a:lnTo>
                <a:lnTo>
                  <a:pt x="0" y="1295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40"/>
          <p:cNvSpPr/>
          <p:nvPr/>
        </p:nvSpPr>
        <p:spPr>
          <a:xfrm flipH="1" rot="10800000">
            <a:off x="8139246" y="4649243"/>
            <a:ext cx="988513" cy="988513"/>
          </a:xfrm>
          <a:custGeom>
            <a:rect b="b" l="l" r="r" t="t"/>
            <a:pathLst>
              <a:path extrusionOk="0" h="988513" w="988513">
                <a:moveTo>
                  <a:pt x="0" y="988514"/>
                </a:moveTo>
                <a:lnTo>
                  <a:pt x="988514" y="988514"/>
                </a:lnTo>
                <a:lnTo>
                  <a:pt x="988514" y="0"/>
                </a:lnTo>
                <a:lnTo>
                  <a:pt x="0" y="0"/>
                </a:lnTo>
                <a:lnTo>
                  <a:pt x="0" y="988514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40"/>
          <p:cNvSpPr/>
          <p:nvPr/>
        </p:nvSpPr>
        <p:spPr>
          <a:xfrm>
            <a:off x="5851213" y="4494586"/>
            <a:ext cx="1297828" cy="1297828"/>
          </a:xfrm>
          <a:custGeom>
            <a:rect b="b" l="l" r="r" t="t"/>
            <a:pathLst>
              <a:path extrusionOk="0" h="1297828" w="1297828">
                <a:moveTo>
                  <a:pt x="0" y="0"/>
                </a:moveTo>
                <a:lnTo>
                  <a:pt x="1297828" y="0"/>
                </a:lnTo>
                <a:lnTo>
                  <a:pt x="1297828" y="1297828"/>
                </a:lnTo>
                <a:lnTo>
                  <a:pt x="0" y="1297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40"/>
          <p:cNvSpPr/>
          <p:nvPr/>
        </p:nvSpPr>
        <p:spPr>
          <a:xfrm>
            <a:off x="16162984" y="1142340"/>
            <a:ext cx="981902" cy="981902"/>
          </a:xfrm>
          <a:custGeom>
            <a:rect b="b" l="l" r="r" t="t"/>
            <a:pathLst>
              <a:path extrusionOk="0" h="981902" w="981902">
                <a:moveTo>
                  <a:pt x="0" y="0"/>
                </a:moveTo>
                <a:lnTo>
                  <a:pt x="981901" y="0"/>
                </a:lnTo>
                <a:lnTo>
                  <a:pt x="981901" y="981901"/>
                </a:lnTo>
                <a:lnTo>
                  <a:pt x="0" y="981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40"/>
          <p:cNvSpPr/>
          <p:nvPr/>
        </p:nvSpPr>
        <p:spPr>
          <a:xfrm>
            <a:off x="9981096" y="1028700"/>
            <a:ext cx="967345" cy="1209181"/>
          </a:xfrm>
          <a:custGeom>
            <a:rect b="b" l="l" r="r" t="t"/>
            <a:pathLst>
              <a:path extrusionOk="0" h="1209181" w="967345">
                <a:moveTo>
                  <a:pt x="0" y="0"/>
                </a:moveTo>
                <a:lnTo>
                  <a:pt x="967345" y="0"/>
                </a:lnTo>
                <a:lnTo>
                  <a:pt x="967345" y="1209181"/>
                </a:lnTo>
                <a:lnTo>
                  <a:pt x="0" y="1209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40"/>
          <p:cNvSpPr/>
          <p:nvPr/>
        </p:nvSpPr>
        <p:spPr>
          <a:xfrm>
            <a:off x="16000241" y="2782323"/>
            <a:ext cx="1307386" cy="1372010"/>
          </a:xfrm>
          <a:custGeom>
            <a:rect b="b" l="l" r="r" t="t"/>
            <a:pathLst>
              <a:path extrusionOk="0" h="1372010" w="1307386">
                <a:moveTo>
                  <a:pt x="0" y="0"/>
                </a:moveTo>
                <a:lnTo>
                  <a:pt x="1307386" y="0"/>
                </a:lnTo>
                <a:lnTo>
                  <a:pt x="1307386" y="1372010"/>
                </a:lnTo>
                <a:lnTo>
                  <a:pt x="0" y="1372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40"/>
          <p:cNvSpPr/>
          <p:nvPr/>
        </p:nvSpPr>
        <p:spPr>
          <a:xfrm>
            <a:off x="5851213" y="6374137"/>
            <a:ext cx="1297828" cy="1297828"/>
          </a:xfrm>
          <a:custGeom>
            <a:rect b="b" l="l" r="r" t="t"/>
            <a:pathLst>
              <a:path extrusionOk="0" h="1297828" w="1297828">
                <a:moveTo>
                  <a:pt x="0" y="0"/>
                </a:moveTo>
                <a:lnTo>
                  <a:pt x="1297828" y="0"/>
                </a:lnTo>
                <a:lnTo>
                  <a:pt x="1297828" y="1297828"/>
                </a:lnTo>
                <a:lnTo>
                  <a:pt x="0" y="1297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40"/>
          <p:cNvSpPr/>
          <p:nvPr/>
        </p:nvSpPr>
        <p:spPr>
          <a:xfrm>
            <a:off x="13881931" y="2820426"/>
            <a:ext cx="1295803" cy="1295803"/>
          </a:xfrm>
          <a:custGeom>
            <a:rect b="b" l="l" r="r" t="t"/>
            <a:pathLst>
              <a:path extrusionOk="0" h="1295803" w="1295803">
                <a:moveTo>
                  <a:pt x="0" y="0"/>
                </a:moveTo>
                <a:lnTo>
                  <a:pt x="1295803" y="0"/>
                </a:lnTo>
                <a:lnTo>
                  <a:pt x="1295803" y="1295803"/>
                </a:lnTo>
                <a:lnTo>
                  <a:pt x="0" y="1295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40"/>
          <p:cNvSpPr/>
          <p:nvPr/>
        </p:nvSpPr>
        <p:spPr>
          <a:xfrm>
            <a:off x="10070181" y="2999231"/>
            <a:ext cx="938194" cy="938194"/>
          </a:xfrm>
          <a:custGeom>
            <a:rect b="b" l="l" r="r" t="t"/>
            <a:pathLst>
              <a:path extrusionOk="0" h="938194" w="938194">
                <a:moveTo>
                  <a:pt x="0" y="0"/>
                </a:moveTo>
                <a:lnTo>
                  <a:pt x="938194" y="0"/>
                </a:lnTo>
                <a:lnTo>
                  <a:pt x="938194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40"/>
          <p:cNvSpPr/>
          <p:nvPr/>
        </p:nvSpPr>
        <p:spPr>
          <a:xfrm>
            <a:off x="16051993" y="6421110"/>
            <a:ext cx="1203882" cy="1203882"/>
          </a:xfrm>
          <a:custGeom>
            <a:rect b="b" l="l" r="r" t="t"/>
            <a:pathLst>
              <a:path extrusionOk="0" h="1203882" w="1203882">
                <a:moveTo>
                  <a:pt x="0" y="0"/>
                </a:moveTo>
                <a:lnTo>
                  <a:pt x="1203883" y="0"/>
                </a:lnTo>
                <a:lnTo>
                  <a:pt x="1203883" y="1203882"/>
                </a:lnTo>
                <a:lnTo>
                  <a:pt x="0" y="1203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40"/>
          <p:cNvSpPr/>
          <p:nvPr/>
        </p:nvSpPr>
        <p:spPr>
          <a:xfrm>
            <a:off x="16131858" y="4737230"/>
            <a:ext cx="1044153" cy="812541"/>
          </a:xfrm>
          <a:custGeom>
            <a:rect b="b" l="l" r="r" t="t"/>
            <a:pathLst>
              <a:path extrusionOk="0" h="812541" w="1044153">
                <a:moveTo>
                  <a:pt x="0" y="0"/>
                </a:moveTo>
                <a:lnTo>
                  <a:pt x="1044153" y="0"/>
                </a:lnTo>
                <a:lnTo>
                  <a:pt x="1044153" y="812540"/>
                </a:lnTo>
                <a:lnTo>
                  <a:pt x="0" y="812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40"/>
          <p:cNvSpPr/>
          <p:nvPr/>
        </p:nvSpPr>
        <p:spPr>
          <a:xfrm>
            <a:off x="14206720" y="4737230"/>
            <a:ext cx="934932" cy="812541"/>
          </a:xfrm>
          <a:custGeom>
            <a:rect b="b" l="l" r="r" t="t"/>
            <a:pathLst>
              <a:path extrusionOk="0" h="812541" w="934932">
                <a:moveTo>
                  <a:pt x="0" y="0"/>
                </a:moveTo>
                <a:lnTo>
                  <a:pt x="934932" y="0"/>
                </a:lnTo>
                <a:lnTo>
                  <a:pt x="934932" y="812540"/>
                </a:lnTo>
                <a:lnTo>
                  <a:pt x="0" y="812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40"/>
          <p:cNvSpPr/>
          <p:nvPr/>
        </p:nvSpPr>
        <p:spPr>
          <a:xfrm>
            <a:off x="12403974" y="4737230"/>
            <a:ext cx="812541" cy="812541"/>
          </a:xfrm>
          <a:custGeom>
            <a:rect b="b" l="l" r="r" t="t"/>
            <a:pathLst>
              <a:path extrusionOk="0" h="812541" w="812541">
                <a:moveTo>
                  <a:pt x="0" y="0"/>
                </a:moveTo>
                <a:lnTo>
                  <a:pt x="812541" y="0"/>
                </a:lnTo>
                <a:lnTo>
                  <a:pt x="812541" y="812540"/>
                </a:lnTo>
                <a:lnTo>
                  <a:pt x="0" y="812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40"/>
          <p:cNvSpPr/>
          <p:nvPr/>
        </p:nvSpPr>
        <p:spPr>
          <a:xfrm>
            <a:off x="14019203" y="8233375"/>
            <a:ext cx="1288589" cy="1288589"/>
          </a:xfrm>
          <a:custGeom>
            <a:rect b="b" l="l" r="r" t="t"/>
            <a:pathLst>
              <a:path extrusionOk="0" h="1288589" w="1288589">
                <a:moveTo>
                  <a:pt x="0" y="0"/>
                </a:moveTo>
                <a:lnTo>
                  <a:pt x="1288589" y="0"/>
                </a:lnTo>
                <a:lnTo>
                  <a:pt x="1288589" y="1288589"/>
                </a:lnTo>
                <a:lnTo>
                  <a:pt x="0" y="1288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40"/>
          <p:cNvSpPr/>
          <p:nvPr/>
        </p:nvSpPr>
        <p:spPr>
          <a:xfrm>
            <a:off x="8001000" y="2854058"/>
            <a:ext cx="1246674" cy="1228540"/>
          </a:xfrm>
          <a:custGeom>
            <a:rect b="b" l="l" r="r" t="t"/>
            <a:pathLst>
              <a:path extrusionOk="0" h="1228540" w="1246674">
                <a:moveTo>
                  <a:pt x="0" y="0"/>
                </a:moveTo>
                <a:lnTo>
                  <a:pt x="1246673" y="0"/>
                </a:lnTo>
                <a:lnTo>
                  <a:pt x="1246673" y="1228540"/>
                </a:lnTo>
                <a:lnTo>
                  <a:pt x="0" y="1228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40"/>
          <p:cNvSpPr/>
          <p:nvPr/>
        </p:nvSpPr>
        <p:spPr>
          <a:xfrm>
            <a:off x="9838131" y="6421376"/>
            <a:ext cx="1203350" cy="1203350"/>
          </a:xfrm>
          <a:custGeom>
            <a:rect b="b" l="l" r="r" t="t"/>
            <a:pathLst>
              <a:path extrusionOk="0" h="1203350" w="1203350">
                <a:moveTo>
                  <a:pt x="0" y="0"/>
                </a:moveTo>
                <a:lnTo>
                  <a:pt x="1203350" y="0"/>
                </a:lnTo>
                <a:lnTo>
                  <a:pt x="1203350" y="1203350"/>
                </a:lnTo>
                <a:lnTo>
                  <a:pt x="0" y="1203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40"/>
          <p:cNvSpPr/>
          <p:nvPr/>
        </p:nvSpPr>
        <p:spPr>
          <a:xfrm>
            <a:off x="11846433" y="6374137"/>
            <a:ext cx="1297828" cy="1297828"/>
          </a:xfrm>
          <a:custGeom>
            <a:rect b="b" l="l" r="r" t="t"/>
            <a:pathLst>
              <a:path extrusionOk="0" h="1297828" w="1297828">
                <a:moveTo>
                  <a:pt x="0" y="0"/>
                </a:moveTo>
                <a:lnTo>
                  <a:pt x="1297828" y="0"/>
                </a:lnTo>
                <a:lnTo>
                  <a:pt x="1297828" y="1297828"/>
                </a:lnTo>
                <a:lnTo>
                  <a:pt x="0" y="1297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7" name="Google Shape;627;p40"/>
          <p:cNvSpPr/>
          <p:nvPr/>
        </p:nvSpPr>
        <p:spPr>
          <a:xfrm>
            <a:off x="13949213" y="6374137"/>
            <a:ext cx="1297828" cy="1297828"/>
          </a:xfrm>
          <a:custGeom>
            <a:rect b="b" l="l" r="r" t="t"/>
            <a:pathLst>
              <a:path extrusionOk="0" h="1297828" w="1297828">
                <a:moveTo>
                  <a:pt x="0" y="0"/>
                </a:moveTo>
                <a:lnTo>
                  <a:pt x="1297828" y="0"/>
                </a:lnTo>
                <a:lnTo>
                  <a:pt x="1297828" y="1297828"/>
                </a:lnTo>
                <a:lnTo>
                  <a:pt x="0" y="1297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40"/>
          <p:cNvSpPr/>
          <p:nvPr/>
        </p:nvSpPr>
        <p:spPr>
          <a:xfrm>
            <a:off x="5821762" y="2789963"/>
            <a:ext cx="1356730" cy="1356730"/>
          </a:xfrm>
          <a:custGeom>
            <a:rect b="b" l="l" r="r" t="t"/>
            <a:pathLst>
              <a:path extrusionOk="0" h="1356730" w="1356730">
                <a:moveTo>
                  <a:pt x="0" y="0"/>
                </a:moveTo>
                <a:lnTo>
                  <a:pt x="1356730" y="0"/>
                </a:lnTo>
                <a:lnTo>
                  <a:pt x="1356730" y="1356730"/>
                </a:lnTo>
                <a:lnTo>
                  <a:pt x="0" y="1356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9" name="Google Shape;629;p40"/>
          <p:cNvSpPr/>
          <p:nvPr/>
        </p:nvSpPr>
        <p:spPr>
          <a:xfrm flipH="1">
            <a:off x="11975806" y="1154573"/>
            <a:ext cx="959179" cy="957435"/>
          </a:xfrm>
          <a:custGeom>
            <a:rect b="b" l="l" r="r" t="t"/>
            <a:pathLst>
              <a:path extrusionOk="0" h="957435" w="959179">
                <a:moveTo>
                  <a:pt x="959179" y="0"/>
                </a:moveTo>
                <a:lnTo>
                  <a:pt x="0" y="0"/>
                </a:lnTo>
                <a:lnTo>
                  <a:pt x="0" y="957435"/>
                </a:lnTo>
                <a:lnTo>
                  <a:pt x="959179" y="957435"/>
                </a:lnTo>
                <a:lnTo>
                  <a:pt x="959179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40"/>
          <p:cNvSpPr/>
          <p:nvPr/>
        </p:nvSpPr>
        <p:spPr>
          <a:xfrm>
            <a:off x="12029128" y="8279016"/>
            <a:ext cx="1242488" cy="1197306"/>
          </a:xfrm>
          <a:custGeom>
            <a:rect b="b" l="l" r="r" t="t"/>
            <a:pathLst>
              <a:path extrusionOk="0" h="1197306" w="1242488">
                <a:moveTo>
                  <a:pt x="0" y="0"/>
                </a:moveTo>
                <a:lnTo>
                  <a:pt x="1242488" y="0"/>
                </a:lnTo>
                <a:lnTo>
                  <a:pt x="1242488" y="1197306"/>
                </a:lnTo>
                <a:lnTo>
                  <a:pt x="0" y="1197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1" name="Google Shape;631;p40"/>
          <p:cNvSpPr/>
          <p:nvPr/>
        </p:nvSpPr>
        <p:spPr>
          <a:xfrm>
            <a:off x="10132256" y="8347953"/>
            <a:ext cx="1149285" cy="1059432"/>
          </a:xfrm>
          <a:custGeom>
            <a:rect b="b" l="l" r="r" t="t"/>
            <a:pathLst>
              <a:path extrusionOk="0" h="1059432" w="1149285">
                <a:moveTo>
                  <a:pt x="0" y="0"/>
                </a:moveTo>
                <a:lnTo>
                  <a:pt x="1149285" y="0"/>
                </a:lnTo>
                <a:lnTo>
                  <a:pt x="1149285" y="1059432"/>
                </a:lnTo>
                <a:lnTo>
                  <a:pt x="0" y="1059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40"/>
          <p:cNvSpPr/>
          <p:nvPr/>
        </p:nvSpPr>
        <p:spPr>
          <a:xfrm>
            <a:off x="8002905" y="1157877"/>
            <a:ext cx="950827" cy="950827"/>
          </a:xfrm>
          <a:custGeom>
            <a:rect b="b" l="l" r="r" t="t"/>
            <a:pathLst>
              <a:path extrusionOk="0" h="950827" w="950827">
                <a:moveTo>
                  <a:pt x="0" y="0"/>
                </a:moveTo>
                <a:lnTo>
                  <a:pt x="950827" y="0"/>
                </a:lnTo>
                <a:lnTo>
                  <a:pt x="950827" y="950827"/>
                </a:lnTo>
                <a:lnTo>
                  <a:pt x="0" y="950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40"/>
          <p:cNvSpPr/>
          <p:nvPr/>
        </p:nvSpPr>
        <p:spPr>
          <a:xfrm>
            <a:off x="6024714" y="1157877"/>
            <a:ext cx="950827" cy="950827"/>
          </a:xfrm>
          <a:custGeom>
            <a:rect b="b" l="l" r="r" t="t"/>
            <a:pathLst>
              <a:path extrusionOk="0" h="950827" w="950827">
                <a:moveTo>
                  <a:pt x="0" y="0"/>
                </a:moveTo>
                <a:lnTo>
                  <a:pt x="950826" y="0"/>
                </a:lnTo>
                <a:lnTo>
                  <a:pt x="950826" y="950827"/>
                </a:lnTo>
                <a:lnTo>
                  <a:pt x="0" y="950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40"/>
          <p:cNvSpPr txBox="1"/>
          <p:nvPr/>
        </p:nvSpPr>
        <p:spPr>
          <a:xfrm>
            <a:off x="937234" y="7039610"/>
            <a:ext cx="4014197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page before presenting. </a:t>
            </a:r>
            <a:endParaRPr/>
          </a:p>
        </p:txBody>
      </p:sp>
      <p:sp>
        <p:nvSpPr>
          <p:cNvPr id="635" name="Google Shape;635;p40"/>
          <p:cNvSpPr txBox="1"/>
          <p:nvPr/>
        </p:nvSpPr>
        <p:spPr>
          <a:xfrm>
            <a:off x="1028700" y="1028700"/>
            <a:ext cx="3678637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Resource  Page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1"/>
          <p:cNvSpPr txBox="1"/>
          <p:nvPr/>
        </p:nvSpPr>
        <p:spPr>
          <a:xfrm>
            <a:off x="937234" y="7039610"/>
            <a:ext cx="5059131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page before presenting. </a:t>
            </a:r>
            <a:endParaRPr/>
          </a:p>
        </p:txBody>
      </p:sp>
      <p:sp>
        <p:nvSpPr>
          <p:cNvPr id="641" name="Google Shape;641;p41"/>
          <p:cNvSpPr/>
          <p:nvPr/>
        </p:nvSpPr>
        <p:spPr>
          <a:xfrm>
            <a:off x="6644720" y="1191731"/>
            <a:ext cx="832459" cy="715915"/>
          </a:xfrm>
          <a:custGeom>
            <a:rect b="b" l="l" r="r" t="t"/>
            <a:pathLst>
              <a:path extrusionOk="0" h="715915" w="832459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1"/>
          <p:cNvSpPr/>
          <p:nvPr/>
        </p:nvSpPr>
        <p:spPr>
          <a:xfrm>
            <a:off x="7994486" y="1118640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8" y="0"/>
                </a:lnTo>
                <a:lnTo>
                  <a:pt x="862098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41"/>
          <p:cNvSpPr/>
          <p:nvPr/>
        </p:nvSpPr>
        <p:spPr>
          <a:xfrm>
            <a:off x="9284107" y="1043675"/>
            <a:ext cx="704739" cy="1012027"/>
          </a:xfrm>
          <a:custGeom>
            <a:rect b="b" l="l" r="r" t="t"/>
            <a:pathLst>
              <a:path extrusionOk="0" h="1012027" w="704739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41"/>
          <p:cNvSpPr/>
          <p:nvPr/>
        </p:nvSpPr>
        <p:spPr>
          <a:xfrm>
            <a:off x="10460340" y="1191731"/>
            <a:ext cx="1164950" cy="715915"/>
          </a:xfrm>
          <a:custGeom>
            <a:rect b="b" l="l" r="r" t="t"/>
            <a:pathLst>
              <a:path extrusionOk="0" h="715915" w="1164950">
                <a:moveTo>
                  <a:pt x="0" y="0"/>
                </a:moveTo>
                <a:lnTo>
                  <a:pt x="1164950" y="0"/>
                </a:lnTo>
                <a:lnTo>
                  <a:pt x="1164950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41"/>
          <p:cNvSpPr/>
          <p:nvPr/>
        </p:nvSpPr>
        <p:spPr>
          <a:xfrm>
            <a:off x="12171749" y="1118640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41"/>
          <p:cNvSpPr/>
          <p:nvPr/>
        </p:nvSpPr>
        <p:spPr>
          <a:xfrm>
            <a:off x="14489226" y="1043675"/>
            <a:ext cx="1119949" cy="1012027"/>
          </a:xfrm>
          <a:custGeom>
            <a:rect b="b" l="l" r="r" t="t"/>
            <a:pathLst>
              <a:path extrusionOk="0" h="1012027" w="1119949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41"/>
          <p:cNvSpPr/>
          <p:nvPr/>
        </p:nvSpPr>
        <p:spPr>
          <a:xfrm>
            <a:off x="13461370" y="1043675"/>
            <a:ext cx="675298" cy="1012027"/>
          </a:xfrm>
          <a:custGeom>
            <a:rect b="b" l="l" r="r" t="t"/>
            <a:pathLst>
              <a:path extrusionOk="0"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41"/>
          <p:cNvSpPr/>
          <p:nvPr/>
        </p:nvSpPr>
        <p:spPr>
          <a:xfrm>
            <a:off x="15961734" y="1043675"/>
            <a:ext cx="732340" cy="1012027"/>
          </a:xfrm>
          <a:custGeom>
            <a:rect b="b" l="l" r="r" t="t"/>
            <a:pathLst>
              <a:path extrusionOk="0" h="1012027" w="732340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41"/>
          <p:cNvSpPr/>
          <p:nvPr/>
        </p:nvSpPr>
        <p:spPr>
          <a:xfrm>
            <a:off x="6629681" y="3055386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41"/>
          <p:cNvSpPr/>
          <p:nvPr/>
        </p:nvSpPr>
        <p:spPr>
          <a:xfrm>
            <a:off x="7943290" y="3055386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41"/>
          <p:cNvSpPr/>
          <p:nvPr/>
        </p:nvSpPr>
        <p:spPr>
          <a:xfrm>
            <a:off x="9256898" y="3055386"/>
            <a:ext cx="856263" cy="862536"/>
          </a:xfrm>
          <a:custGeom>
            <a:rect b="b" l="l" r="r" t="t"/>
            <a:pathLst>
              <a:path extrusionOk="0" h="862536" w="856263">
                <a:moveTo>
                  <a:pt x="0" y="0"/>
                </a:moveTo>
                <a:lnTo>
                  <a:pt x="856264" y="0"/>
                </a:lnTo>
                <a:lnTo>
                  <a:pt x="8562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41"/>
          <p:cNvSpPr/>
          <p:nvPr/>
        </p:nvSpPr>
        <p:spPr>
          <a:xfrm>
            <a:off x="10560837" y="3051243"/>
            <a:ext cx="714074" cy="870822"/>
          </a:xfrm>
          <a:custGeom>
            <a:rect b="b" l="l" r="r" t="t"/>
            <a:pathLst>
              <a:path extrusionOk="0" h="870822" w="714074">
                <a:moveTo>
                  <a:pt x="0" y="0"/>
                </a:moveTo>
                <a:lnTo>
                  <a:pt x="714074" y="0"/>
                </a:lnTo>
                <a:lnTo>
                  <a:pt x="714074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41"/>
          <p:cNvSpPr/>
          <p:nvPr/>
        </p:nvSpPr>
        <p:spPr>
          <a:xfrm>
            <a:off x="11722586" y="3055386"/>
            <a:ext cx="903609" cy="862536"/>
          </a:xfrm>
          <a:custGeom>
            <a:rect b="b" l="l" r="r" t="t"/>
            <a:pathLst>
              <a:path extrusionOk="0" h="862536" w="903609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41"/>
          <p:cNvSpPr/>
          <p:nvPr/>
        </p:nvSpPr>
        <p:spPr>
          <a:xfrm>
            <a:off x="13077268" y="3055386"/>
            <a:ext cx="757464" cy="862536"/>
          </a:xfrm>
          <a:custGeom>
            <a:rect b="b" l="l" r="r" t="t"/>
            <a:pathLst>
              <a:path extrusionOk="0"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41"/>
          <p:cNvSpPr/>
          <p:nvPr/>
        </p:nvSpPr>
        <p:spPr>
          <a:xfrm>
            <a:off x="14539582" y="3055386"/>
            <a:ext cx="857832" cy="862536"/>
          </a:xfrm>
          <a:custGeom>
            <a:rect b="b" l="l" r="r" t="t"/>
            <a:pathLst>
              <a:path extrusionOk="0" h="862536" w="857832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41"/>
          <p:cNvSpPr/>
          <p:nvPr/>
        </p:nvSpPr>
        <p:spPr>
          <a:xfrm>
            <a:off x="15764593" y="3156391"/>
            <a:ext cx="1110978" cy="660527"/>
          </a:xfrm>
          <a:custGeom>
            <a:rect b="b" l="l" r="r" t="t"/>
            <a:pathLst>
              <a:path extrusionOk="0" h="660527" w="1110978">
                <a:moveTo>
                  <a:pt x="0" y="0"/>
                </a:moveTo>
                <a:lnTo>
                  <a:pt x="1110978" y="0"/>
                </a:lnTo>
                <a:lnTo>
                  <a:pt x="1110978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41"/>
          <p:cNvSpPr/>
          <p:nvPr/>
        </p:nvSpPr>
        <p:spPr>
          <a:xfrm>
            <a:off x="6653577" y="4970904"/>
            <a:ext cx="885701" cy="761703"/>
          </a:xfrm>
          <a:custGeom>
            <a:rect b="b" l="l" r="r" t="t"/>
            <a:pathLst>
              <a:path extrusionOk="0" h="761703" w="885701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41"/>
          <p:cNvSpPr/>
          <p:nvPr/>
        </p:nvSpPr>
        <p:spPr>
          <a:xfrm>
            <a:off x="8291677" y="4970904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41"/>
          <p:cNvSpPr/>
          <p:nvPr/>
        </p:nvSpPr>
        <p:spPr>
          <a:xfrm>
            <a:off x="9805779" y="4970904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41"/>
          <p:cNvSpPr/>
          <p:nvPr/>
        </p:nvSpPr>
        <p:spPr>
          <a:xfrm>
            <a:off x="11319881" y="4970904"/>
            <a:ext cx="760318" cy="761703"/>
          </a:xfrm>
          <a:custGeom>
            <a:rect b="b" l="l" r="r" t="t"/>
            <a:pathLst>
              <a:path extrusionOk="0"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41"/>
          <p:cNvSpPr/>
          <p:nvPr/>
        </p:nvSpPr>
        <p:spPr>
          <a:xfrm>
            <a:off x="12832598" y="4970904"/>
            <a:ext cx="827938" cy="761703"/>
          </a:xfrm>
          <a:custGeom>
            <a:rect b="b" l="l" r="r" t="t"/>
            <a:pathLst>
              <a:path extrusionOk="0" h="761703" w="827938">
                <a:moveTo>
                  <a:pt x="0" y="0"/>
                </a:moveTo>
                <a:lnTo>
                  <a:pt x="827938" y="0"/>
                </a:lnTo>
                <a:lnTo>
                  <a:pt x="82793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41"/>
          <p:cNvSpPr/>
          <p:nvPr/>
        </p:nvSpPr>
        <p:spPr>
          <a:xfrm>
            <a:off x="14412935" y="4970904"/>
            <a:ext cx="614902" cy="761703"/>
          </a:xfrm>
          <a:custGeom>
            <a:rect b="b" l="l" r="r" t="t"/>
            <a:pathLst>
              <a:path extrusionOk="0" h="761703" w="614902">
                <a:moveTo>
                  <a:pt x="0" y="0"/>
                </a:moveTo>
                <a:lnTo>
                  <a:pt x="614902" y="0"/>
                </a:lnTo>
                <a:lnTo>
                  <a:pt x="614902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41"/>
          <p:cNvSpPr/>
          <p:nvPr/>
        </p:nvSpPr>
        <p:spPr>
          <a:xfrm>
            <a:off x="15780237" y="5037096"/>
            <a:ext cx="1095335" cy="629320"/>
          </a:xfrm>
          <a:custGeom>
            <a:rect b="b" l="l" r="r" t="t"/>
            <a:pathLst>
              <a:path extrusionOk="0" h="629320" w="1095335">
                <a:moveTo>
                  <a:pt x="0" y="0"/>
                </a:moveTo>
                <a:lnTo>
                  <a:pt x="1095334" y="0"/>
                </a:lnTo>
                <a:lnTo>
                  <a:pt x="1095334" y="629319"/>
                </a:lnTo>
                <a:lnTo>
                  <a:pt x="0" y="629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41"/>
          <p:cNvSpPr/>
          <p:nvPr/>
        </p:nvSpPr>
        <p:spPr>
          <a:xfrm>
            <a:off x="6642335" y="6670131"/>
            <a:ext cx="914303" cy="816223"/>
          </a:xfrm>
          <a:custGeom>
            <a:rect b="b" l="l" r="r" t="t"/>
            <a:pathLst>
              <a:path extrusionOk="0"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41"/>
          <p:cNvSpPr/>
          <p:nvPr/>
        </p:nvSpPr>
        <p:spPr>
          <a:xfrm>
            <a:off x="7994023" y="6637482"/>
            <a:ext cx="642709" cy="881521"/>
          </a:xfrm>
          <a:custGeom>
            <a:rect b="b" l="l" r="r" t="t"/>
            <a:pathLst>
              <a:path extrusionOk="0" h="881521" w="642709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41"/>
          <p:cNvSpPr/>
          <p:nvPr/>
        </p:nvSpPr>
        <p:spPr>
          <a:xfrm>
            <a:off x="9074117" y="6637482"/>
            <a:ext cx="827027" cy="881521"/>
          </a:xfrm>
          <a:custGeom>
            <a:rect b="b" l="l" r="r" t="t"/>
            <a:pathLst>
              <a:path extrusionOk="0" h="881521" w="827027">
                <a:moveTo>
                  <a:pt x="0" y="0"/>
                </a:moveTo>
                <a:lnTo>
                  <a:pt x="827027" y="0"/>
                </a:lnTo>
                <a:lnTo>
                  <a:pt x="827027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41"/>
          <p:cNvSpPr/>
          <p:nvPr/>
        </p:nvSpPr>
        <p:spPr>
          <a:xfrm>
            <a:off x="10338529" y="6637482"/>
            <a:ext cx="644312" cy="881521"/>
          </a:xfrm>
          <a:custGeom>
            <a:rect b="b" l="l" r="r" t="t"/>
            <a:pathLst>
              <a:path extrusionOk="0" h="881521" w="644312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41"/>
          <p:cNvSpPr/>
          <p:nvPr/>
        </p:nvSpPr>
        <p:spPr>
          <a:xfrm>
            <a:off x="11420226" y="6729660"/>
            <a:ext cx="1158432" cy="697166"/>
          </a:xfrm>
          <a:custGeom>
            <a:rect b="b" l="l" r="r" t="t"/>
            <a:pathLst>
              <a:path extrusionOk="0" h="697166" w="1158432">
                <a:moveTo>
                  <a:pt x="0" y="0"/>
                </a:moveTo>
                <a:lnTo>
                  <a:pt x="1158432" y="0"/>
                </a:lnTo>
                <a:lnTo>
                  <a:pt x="1158432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41"/>
          <p:cNvSpPr/>
          <p:nvPr/>
        </p:nvSpPr>
        <p:spPr>
          <a:xfrm>
            <a:off x="13016043" y="6637482"/>
            <a:ext cx="1117135" cy="881521"/>
          </a:xfrm>
          <a:custGeom>
            <a:rect b="b" l="l" r="r" t="t"/>
            <a:pathLst>
              <a:path extrusionOk="0" h="881521" w="1117135">
                <a:moveTo>
                  <a:pt x="0" y="0"/>
                </a:moveTo>
                <a:lnTo>
                  <a:pt x="1117135" y="0"/>
                </a:lnTo>
                <a:lnTo>
                  <a:pt x="1117135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41"/>
          <p:cNvSpPr/>
          <p:nvPr/>
        </p:nvSpPr>
        <p:spPr>
          <a:xfrm>
            <a:off x="14570563" y="6637482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41"/>
          <p:cNvSpPr/>
          <p:nvPr/>
        </p:nvSpPr>
        <p:spPr>
          <a:xfrm>
            <a:off x="15889469" y="6637482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41"/>
          <p:cNvSpPr/>
          <p:nvPr/>
        </p:nvSpPr>
        <p:spPr>
          <a:xfrm>
            <a:off x="6848827" y="8470007"/>
            <a:ext cx="424245" cy="788293"/>
          </a:xfrm>
          <a:custGeom>
            <a:rect b="b" l="l" r="r" t="t"/>
            <a:pathLst>
              <a:path extrusionOk="0" h="788293" w="424245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41"/>
          <p:cNvSpPr/>
          <p:nvPr/>
        </p:nvSpPr>
        <p:spPr>
          <a:xfrm>
            <a:off x="7892700" y="8470007"/>
            <a:ext cx="610569" cy="788293"/>
          </a:xfrm>
          <a:custGeom>
            <a:rect b="b" l="l" r="r" t="t"/>
            <a:pathLst>
              <a:path extrusionOk="0" h="788293" w="610569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41"/>
          <p:cNvSpPr/>
          <p:nvPr/>
        </p:nvSpPr>
        <p:spPr>
          <a:xfrm>
            <a:off x="9122898" y="8470007"/>
            <a:ext cx="680799" cy="788293"/>
          </a:xfrm>
          <a:custGeom>
            <a:rect b="b" l="l" r="r" t="t"/>
            <a:pathLst>
              <a:path extrusionOk="0" h="788293" w="680799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41"/>
          <p:cNvSpPr/>
          <p:nvPr/>
        </p:nvSpPr>
        <p:spPr>
          <a:xfrm>
            <a:off x="10423325" y="8470007"/>
            <a:ext cx="397013" cy="788293"/>
          </a:xfrm>
          <a:custGeom>
            <a:rect b="b" l="l" r="r" t="t"/>
            <a:pathLst>
              <a:path extrusionOk="0" h="788293" w="397013">
                <a:moveTo>
                  <a:pt x="0" y="0"/>
                </a:moveTo>
                <a:lnTo>
                  <a:pt x="397013" y="0"/>
                </a:lnTo>
                <a:lnTo>
                  <a:pt x="39701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41"/>
          <p:cNvSpPr/>
          <p:nvPr/>
        </p:nvSpPr>
        <p:spPr>
          <a:xfrm>
            <a:off x="11439967" y="8470007"/>
            <a:ext cx="788293" cy="788293"/>
          </a:xfrm>
          <a:custGeom>
            <a:rect b="b" l="l" r="r" t="t"/>
            <a:pathLst>
              <a:path extrusionOk="0" h="788293" w="788293">
                <a:moveTo>
                  <a:pt x="0" y="0"/>
                </a:moveTo>
                <a:lnTo>
                  <a:pt x="788293" y="0"/>
                </a:lnTo>
                <a:lnTo>
                  <a:pt x="78829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41"/>
          <p:cNvSpPr/>
          <p:nvPr/>
        </p:nvSpPr>
        <p:spPr>
          <a:xfrm>
            <a:off x="12847889" y="8470007"/>
            <a:ext cx="963470" cy="788293"/>
          </a:xfrm>
          <a:custGeom>
            <a:rect b="b" l="l" r="r" t="t"/>
            <a:pathLst>
              <a:path extrusionOk="0" h="788293" w="963470">
                <a:moveTo>
                  <a:pt x="0" y="0"/>
                </a:moveTo>
                <a:lnTo>
                  <a:pt x="963469" y="0"/>
                </a:lnTo>
                <a:lnTo>
                  <a:pt x="9634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41"/>
          <p:cNvSpPr/>
          <p:nvPr/>
        </p:nvSpPr>
        <p:spPr>
          <a:xfrm>
            <a:off x="14430987" y="8570555"/>
            <a:ext cx="838854" cy="587198"/>
          </a:xfrm>
          <a:custGeom>
            <a:rect b="b" l="l" r="r" t="t"/>
            <a:pathLst>
              <a:path extrusionOk="0" h="587198" w="838854">
                <a:moveTo>
                  <a:pt x="0" y="0"/>
                </a:moveTo>
                <a:lnTo>
                  <a:pt x="838853" y="0"/>
                </a:lnTo>
                <a:lnTo>
                  <a:pt x="838853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41"/>
          <p:cNvSpPr/>
          <p:nvPr/>
        </p:nvSpPr>
        <p:spPr>
          <a:xfrm>
            <a:off x="15983205" y="8470007"/>
            <a:ext cx="689398" cy="788293"/>
          </a:xfrm>
          <a:custGeom>
            <a:rect b="b" l="l" r="r" t="t"/>
            <a:pathLst>
              <a:path extrusionOk="0" h="788293" w="689398">
                <a:moveTo>
                  <a:pt x="0" y="0"/>
                </a:moveTo>
                <a:lnTo>
                  <a:pt x="689398" y="0"/>
                </a:lnTo>
                <a:lnTo>
                  <a:pt x="689398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41"/>
          <p:cNvSpPr txBox="1"/>
          <p:nvPr/>
        </p:nvSpPr>
        <p:spPr>
          <a:xfrm>
            <a:off x="1028700" y="1028700"/>
            <a:ext cx="3678637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Resource  Page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5"/>
          <p:cNvGrpSpPr/>
          <p:nvPr/>
        </p:nvGrpSpPr>
        <p:grpSpPr>
          <a:xfrm>
            <a:off x="2521211" y="3773015"/>
            <a:ext cx="3086100" cy="3158430"/>
            <a:chOff x="0" y="-19050"/>
            <a:chExt cx="812800" cy="831850"/>
          </a:xfrm>
        </p:grpSpPr>
        <p:sp>
          <p:nvSpPr>
            <p:cNvPr id="123" name="Google Shape;12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77768" y="0"/>
                  </a:moveTo>
                  <a:lnTo>
                    <a:pt x="735032" y="0"/>
                  </a:lnTo>
                  <a:cubicBezTo>
                    <a:pt x="755657" y="0"/>
                    <a:pt x="775438" y="8193"/>
                    <a:pt x="790022" y="22778"/>
                  </a:cubicBezTo>
                  <a:cubicBezTo>
                    <a:pt x="804607" y="37362"/>
                    <a:pt x="812800" y="57143"/>
                    <a:pt x="812800" y="77768"/>
                  </a:cubicBezTo>
                  <a:lnTo>
                    <a:pt x="812800" y="735032"/>
                  </a:lnTo>
                  <a:cubicBezTo>
                    <a:pt x="812800" y="755657"/>
                    <a:pt x="804607" y="775438"/>
                    <a:pt x="790022" y="790022"/>
                  </a:cubicBezTo>
                  <a:cubicBezTo>
                    <a:pt x="775438" y="804607"/>
                    <a:pt x="755657" y="812800"/>
                    <a:pt x="735032" y="812800"/>
                  </a:cubicBezTo>
                  <a:lnTo>
                    <a:pt x="77768" y="812800"/>
                  </a:lnTo>
                  <a:cubicBezTo>
                    <a:pt x="57143" y="812800"/>
                    <a:pt x="37362" y="804607"/>
                    <a:pt x="22778" y="790022"/>
                  </a:cubicBezTo>
                  <a:cubicBezTo>
                    <a:pt x="8193" y="775438"/>
                    <a:pt x="0" y="755657"/>
                    <a:pt x="0" y="735032"/>
                  </a:cubicBezTo>
                  <a:lnTo>
                    <a:pt x="0" y="77768"/>
                  </a:lnTo>
                  <a:cubicBezTo>
                    <a:pt x="0" y="57143"/>
                    <a:pt x="8193" y="37362"/>
                    <a:pt x="22778" y="22778"/>
                  </a:cubicBezTo>
                  <a:cubicBezTo>
                    <a:pt x="37362" y="8193"/>
                    <a:pt x="57143" y="0"/>
                    <a:pt x="77768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5"/>
          <p:cNvGrpSpPr/>
          <p:nvPr/>
        </p:nvGrpSpPr>
        <p:grpSpPr>
          <a:xfrm>
            <a:off x="12922876" y="3773015"/>
            <a:ext cx="3086100" cy="3158430"/>
            <a:chOff x="0" y="-19050"/>
            <a:chExt cx="812800" cy="831850"/>
          </a:xfrm>
        </p:grpSpPr>
        <p:sp>
          <p:nvSpPr>
            <p:cNvPr id="126" name="Google Shape;12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77768" y="0"/>
                  </a:moveTo>
                  <a:lnTo>
                    <a:pt x="735032" y="0"/>
                  </a:lnTo>
                  <a:cubicBezTo>
                    <a:pt x="755657" y="0"/>
                    <a:pt x="775438" y="8193"/>
                    <a:pt x="790022" y="22778"/>
                  </a:cubicBezTo>
                  <a:cubicBezTo>
                    <a:pt x="804607" y="37362"/>
                    <a:pt x="812800" y="57143"/>
                    <a:pt x="812800" y="77768"/>
                  </a:cubicBezTo>
                  <a:lnTo>
                    <a:pt x="812800" y="735032"/>
                  </a:lnTo>
                  <a:cubicBezTo>
                    <a:pt x="812800" y="755657"/>
                    <a:pt x="804607" y="775438"/>
                    <a:pt x="790022" y="790022"/>
                  </a:cubicBezTo>
                  <a:cubicBezTo>
                    <a:pt x="775438" y="804607"/>
                    <a:pt x="755657" y="812800"/>
                    <a:pt x="735032" y="812800"/>
                  </a:cubicBezTo>
                  <a:lnTo>
                    <a:pt x="77768" y="812800"/>
                  </a:lnTo>
                  <a:cubicBezTo>
                    <a:pt x="57143" y="812800"/>
                    <a:pt x="37362" y="804607"/>
                    <a:pt x="22778" y="790022"/>
                  </a:cubicBezTo>
                  <a:cubicBezTo>
                    <a:pt x="8193" y="775438"/>
                    <a:pt x="0" y="755657"/>
                    <a:pt x="0" y="735032"/>
                  </a:cubicBezTo>
                  <a:lnTo>
                    <a:pt x="0" y="77768"/>
                  </a:lnTo>
                  <a:cubicBezTo>
                    <a:pt x="0" y="57143"/>
                    <a:pt x="8193" y="37362"/>
                    <a:pt x="22778" y="22778"/>
                  </a:cubicBezTo>
                  <a:cubicBezTo>
                    <a:pt x="37362" y="8193"/>
                    <a:pt x="57143" y="0"/>
                    <a:pt x="77768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5"/>
          <p:cNvGrpSpPr/>
          <p:nvPr/>
        </p:nvGrpSpPr>
        <p:grpSpPr>
          <a:xfrm>
            <a:off x="7600950" y="3773015"/>
            <a:ext cx="3086100" cy="3158430"/>
            <a:chOff x="0" y="-19050"/>
            <a:chExt cx="812800" cy="831850"/>
          </a:xfrm>
        </p:grpSpPr>
        <p:sp>
          <p:nvSpPr>
            <p:cNvPr id="129" name="Google Shape;12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77768" y="0"/>
                  </a:moveTo>
                  <a:lnTo>
                    <a:pt x="735032" y="0"/>
                  </a:lnTo>
                  <a:cubicBezTo>
                    <a:pt x="755657" y="0"/>
                    <a:pt x="775438" y="8193"/>
                    <a:pt x="790022" y="22778"/>
                  </a:cubicBezTo>
                  <a:cubicBezTo>
                    <a:pt x="804607" y="37362"/>
                    <a:pt x="812800" y="57143"/>
                    <a:pt x="812800" y="77768"/>
                  </a:cubicBezTo>
                  <a:lnTo>
                    <a:pt x="812800" y="735032"/>
                  </a:lnTo>
                  <a:cubicBezTo>
                    <a:pt x="812800" y="755657"/>
                    <a:pt x="804607" y="775438"/>
                    <a:pt x="790022" y="790022"/>
                  </a:cubicBezTo>
                  <a:cubicBezTo>
                    <a:pt x="775438" y="804607"/>
                    <a:pt x="755657" y="812800"/>
                    <a:pt x="735032" y="812800"/>
                  </a:cubicBezTo>
                  <a:lnTo>
                    <a:pt x="77768" y="812800"/>
                  </a:lnTo>
                  <a:cubicBezTo>
                    <a:pt x="57143" y="812800"/>
                    <a:pt x="37362" y="804607"/>
                    <a:pt x="22778" y="790022"/>
                  </a:cubicBezTo>
                  <a:cubicBezTo>
                    <a:pt x="8193" y="775438"/>
                    <a:pt x="0" y="755657"/>
                    <a:pt x="0" y="735032"/>
                  </a:cubicBezTo>
                  <a:lnTo>
                    <a:pt x="0" y="77768"/>
                  </a:lnTo>
                  <a:cubicBezTo>
                    <a:pt x="0" y="57143"/>
                    <a:pt x="8193" y="37362"/>
                    <a:pt x="22778" y="22778"/>
                  </a:cubicBezTo>
                  <a:cubicBezTo>
                    <a:pt x="37362" y="8193"/>
                    <a:pt x="57143" y="0"/>
                    <a:pt x="77768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5"/>
          <p:cNvSpPr/>
          <p:nvPr/>
        </p:nvSpPr>
        <p:spPr>
          <a:xfrm>
            <a:off x="15870346" y="-360254"/>
            <a:ext cx="2777909" cy="2777909"/>
          </a:xfrm>
          <a:custGeom>
            <a:rect b="b" l="l" r="r" t="t"/>
            <a:pathLst>
              <a:path extrusionOk="0" h="2777909" w="2777909">
                <a:moveTo>
                  <a:pt x="0" y="0"/>
                </a:moveTo>
                <a:lnTo>
                  <a:pt x="2777908" y="0"/>
                </a:lnTo>
                <a:lnTo>
                  <a:pt x="2777908" y="2777908"/>
                </a:lnTo>
                <a:lnTo>
                  <a:pt x="0" y="2777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5"/>
          <p:cNvSpPr/>
          <p:nvPr/>
        </p:nvSpPr>
        <p:spPr>
          <a:xfrm rot="10800000">
            <a:off x="-256698" y="8092987"/>
            <a:ext cx="2777909" cy="2777909"/>
          </a:xfrm>
          <a:custGeom>
            <a:rect b="b" l="l" r="r" t="t"/>
            <a:pathLst>
              <a:path extrusionOk="0" h="2777909" w="2777909">
                <a:moveTo>
                  <a:pt x="2777909" y="2777908"/>
                </a:moveTo>
                <a:lnTo>
                  <a:pt x="0" y="2777908"/>
                </a:lnTo>
                <a:lnTo>
                  <a:pt x="0" y="0"/>
                </a:lnTo>
                <a:lnTo>
                  <a:pt x="2777909" y="0"/>
                </a:lnTo>
                <a:lnTo>
                  <a:pt x="2777909" y="2777908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5"/>
          <p:cNvSpPr txBox="1"/>
          <p:nvPr/>
        </p:nvSpPr>
        <p:spPr>
          <a:xfrm>
            <a:off x="7490963" y="2969045"/>
            <a:ext cx="330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3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OUR SERVICES</a:t>
            </a:r>
            <a:endParaRPr i="1"/>
          </a:p>
        </p:txBody>
      </p:sp>
      <p:sp>
        <p:nvSpPr>
          <p:cNvPr id="134" name="Google Shape;134;p15"/>
          <p:cNvSpPr txBox="1"/>
          <p:nvPr/>
        </p:nvSpPr>
        <p:spPr>
          <a:xfrm>
            <a:off x="7490963" y="7293395"/>
            <a:ext cx="3306074" cy="799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2247283" y="2969045"/>
            <a:ext cx="3633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3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INTRODUCTION</a:t>
            </a:r>
            <a:endParaRPr i="1"/>
          </a:p>
        </p:txBody>
      </p:sp>
      <p:sp>
        <p:nvSpPr>
          <p:cNvPr id="136" name="Google Shape;136;p15"/>
          <p:cNvSpPr txBox="1"/>
          <p:nvPr/>
        </p:nvSpPr>
        <p:spPr>
          <a:xfrm>
            <a:off x="2411224" y="7293395"/>
            <a:ext cx="3306074" cy="799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you want to discuss.</a:t>
            </a:r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12403194" y="2969045"/>
            <a:ext cx="4125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3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ABOUT US</a:t>
            </a:r>
            <a:endParaRPr i="1"/>
          </a:p>
        </p:txBody>
      </p:sp>
      <p:sp>
        <p:nvSpPr>
          <p:cNvPr id="138" name="Google Shape;138;p15"/>
          <p:cNvSpPr txBox="1"/>
          <p:nvPr/>
        </p:nvSpPr>
        <p:spPr>
          <a:xfrm>
            <a:off x="12812889" y="7293395"/>
            <a:ext cx="3306074" cy="799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5662710" y="1028700"/>
            <a:ext cx="6962579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Agenda Page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2638454" y="4191483"/>
            <a:ext cx="2688789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75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01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5905149" y="4096233"/>
            <a:ext cx="1532978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75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+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11092312" y="4096233"/>
            <a:ext cx="1532978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75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+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7438126" y="4191483"/>
            <a:ext cx="3358910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75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02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12482133" y="4191483"/>
            <a:ext cx="4046525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75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D0D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6"/>
          <p:cNvPicPr preferRelativeResize="0"/>
          <p:nvPr/>
        </p:nvPicPr>
        <p:blipFill rotWithShape="1">
          <a:blip r:embed="rId3">
            <a:alphaModFix/>
          </a:blip>
          <a:srcRect b="71406" l="16111" r="16111" t="0"/>
          <a:stretch/>
        </p:blipFill>
        <p:spPr>
          <a:xfrm>
            <a:off x="914400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 b="71406" l="16111" r="16111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10319629" y="1819280"/>
            <a:ext cx="7265081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Introduction</a:t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6891473" y="2890973"/>
            <a:ext cx="4505053" cy="4505053"/>
          </a:xfrm>
          <a:custGeom>
            <a:rect b="b" l="l" r="r" t="t"/>
            <a:pathLst>
              <a:path extrusionOk="0" h="4505053" w="4505053">
                <a:moveTo>
                  <a:pt x="0" y="0"/>
                </a:moveTo>
                <a:lnTo>
                  <a:pt x="4505054" y="0"/>
                </a:lnTo>
                <a:lnTo>
                  <a:pt x="4505054" y="4505054"/>
                </a:lnTo>
                <a:lnTo>
                  <a:pt x="0" y="4505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6"/>
          <p:cNvSpPr txBox="1"/>
          <p:nvPr/>
        </p:nvSpPr>
        <p:spPr>
          <a:xfrm>
            <a:off x="7199786" y="4176971"/>
            <a:ext cx="3690403" cy="1942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71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01</a:t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939459" y="7696200"/>
            <a:ext cx="7265081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-669246" y="8673003"/>
            <a:ext cx="19626492" cy="3158434"/>
            <a:chOff x="0" y="-19050"/>
            <a:chExt cx="5169117" cy="831850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0"/>
              <a:ext cx="5169117" cy="406035"/>
            </a:xfrm>
            <a:custGeom>
              <a:rect b="b" l="l" r="r" t="t"/>
              <a:pathLst>
                <a:path extrusionOk="0" h="406035" w="5169117">
                  <a:moveTo>
                    <a:pt x="0" y="0"/>
                  </a:moveTo>
                  <a:lnTo>
                    <a:pt x="5169117" y="0"/>
                  </a:lnTo>
                  <a:lnTo>
                    <a:pt x="5169117" y="406035"/>
                  </a:lnTo>
                  <a:lnTo>
                    <a:pt x="0" y="406035"/>
                  </a:ln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</p:sp>
        <p:sp>
          <p:nvSpPr>
            <p:cNvPr id="161" name="Google Shape;161;p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17"/>
          <p:cNvSpPr/>
          <p:nvPr/>
        </p:nvSpPr>
        <p:spPr>
          <a:xfrm>
            <a:off x="15499138" y="-731462"/>
            <a:ext cx="3520323" cy="3520323"/>
          </a:xfrm>
          <a:custGeom>
            <a:rect b="b" l="l" r="r" t="t"/>
            <a:pathLst>
              <a:path extrusionOk="0" h="3520323" w="3520323">
                <a:moveTo>
                  <a:pt x="0" y="0"/>
                </a:moveTo>
                <a:lnTo>
                  <a:pt x="3520324" y="0"/>
                </a:lnTo>
                <a:lnTo>
                  <a:pt x="3520324" y="3520324"/>
                </a:lnTo>
                <a:lnTo>
                  <a:pt x="0" y="3520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7"/>
          <p:cNvSpPr/>
          <p:nvPr/>
        </p:nvSpPr>
        <p:spPr>
          <a:xfrm>
            <a:off x="6274634" y="1329386"/>
            <a:ext cx="6360608" cy="6360608"/>
          </a:xfrm>
          <a:custGeom>
            <a:rect b="b" l="l" r="r" t="t"/>
            <a:pathLst>
              <a:path extrusionOk="0" h="6360608" w="6360608">
                <a:moveTo>
                  <a:pt x="0" y="0"/>
                </a:moveTo>
                <a:lnTo>
                  <a:pt x="6360608" y="0"/>
                </a:lnTo>
                <a:lnTo>
                  <a:pt x="6360608" y="6360608"/>
                </a:lnTo>
                <a:lnTo>
                  <a:pt x="0" y="6360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7"/>
          <p:cNvSpPr/>
          <p:nvPr/>
        </p:nvSpPr>
        <p:spPr>
          <a:xfrm>
            <a:off x="4744163" y="1556800"/>
            <a:ext cx="10474592" cy="9000965"/>
          </a:xfrm>
          <a:custGeom>
            <a:rect b="b" l="l" r="r" t="t"/>
            <a:pathLst>
              <a:path extrusionOk="0" h="9000965" w="10474592">
                <a:moveTo>
                  <a:pt x="0" y="0"/>
                </a:moveTo>
                <a:lnTo>
                  <a:pt x="10474591" y="0"/>
                </a:lnTo>
                <a:lnTo>
                  <a:pt x="10474591" y="9000965"/>
                </a:lnTo>
                <a:lnTo>
                  <a:pt x="0" y="9000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9752" r="-25958" t="-11968"/>
            </a:stretch>
          </a:blipFill>
          <a:ln>
            <a:noFill/>
          </a:ln>
        </p:spPr>
      </p:sp>
      <p:sp>
        <p:nvSpPr>
          <p:cNvPr id="165" name="Google Shape;165;p17"/>
          <p:cNvSpPr/>
          <p:nvPr/>
        </p:nvSpPr>
        <p:spPr>
          <a:xfrm>
            <a:off x="1164771" y="4377593"/>
            <a:ext cx="3579392" cy="3527328"/>
          </a:xfrm>
          <a:custGeom>
            <a:rect b="b" l="l" r="r" t="t"/>
            <a:pathLst>
              <a:path extrusionOk="0" h="3527328" w="3579392">
                <a:moveTo>
                  <a:pt x="0" y="0"/>
                </a:moveTo>
                <a:lnTo>
                  <a:pt x="3579392" y="0"/>
                </a:lnTo>
                <a:lnTo>
                  <a:pt x="3579392" y="3527328"/>
                </a:lnTo>
                <a:lnTo>
                  <a:pt x="0" y="3527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7"/>
          <p:cNvSpPr txBox="1"/>
          <p:nvPr/>
        </p:nvSpPr>
        <p:spPr>
          <a:xfrm>
            <a:off x="13178209" y="5698218"/>
            <a:ext cx="4081091" cy="1699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I'm Rain, and I'll be sharin</a:t>
            </a:r>
            <a:endParaRPr/>
          </a:p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with you my beautiful ideas.</a:t>
            </a:r>
            <a:endParaRPr/>
          </a:p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Follow me at @reallygreatsite</a:t>
            </a:r>
            <a:endParaRPr/>
          </a:p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to learn more. 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1379052" y="1343264"/>
            <a:ext cx="4081091" cy="196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4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Hello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 rotWithShape="1">
          <a:blip r:embed="rId3">
            <a:alphaModFix/>
          </a:blip>
          <a:srcRect b="0" l="15386" r="25464" t="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1028700" y="7400991"/>
            <a:ext cx="458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What we do? </a:t>
            </a:r>
            <a:endParaRPr i="1"/>
          </a:p>
        </p:txBody>
      </p:sp>
      <p:sp>
        <p:nvSpPr>
          <p:cNvPr id="174" name="Google Shape;174;p18"/>
          <p:cNvSpPr txBox="1"/>
          <p:nvPr/>
        </p:nvSpPr>
        <p:spPr>
          <a:xfrm>
            <a:off x="1028700" y="4556447"/>
            <a:ext cx="458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Who we are?</a:t>
            </a:r>
            <a:endParaRPr i="1"/>
          </a:p>
        </p:txBody>
      </p:sp>
      <p:sp>
        <p:nvSpPr>
          <p:cNvPr id="175" name="Google Shape;175;p18"/>
          <p:cNvSpPr txBox="1"/>
          <p:nvPr/>
        </p:nvSpPr>
        <p:spPr>
          <a:xfrm>
            <a:off x="1028700" y="5388568"/>
            <a:ext cx="4584125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Briefly elaborate on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what you want to discuss. 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1028700" y="8233095"/>
            <a:ext cx="4584125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Briefly elaborate on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what you want to discuss. </a:t>
            </a:r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7236561" y="3236061"/>
            <a:ext cx="3814878" cy="3814878"/>
          </a:xfrm>
          <a:custGeom>
            <a:rect b="b" l="l" r="r" t="t"/>
            <a:pathLst>
              <a:path extrusionOk="0" h="3814878" w="3814878">
                <a:moveTo>
                  <a:pt x="0" y="0"/>
                </a:moveTo>
                <a:lnTo>
                  <a:pt x="3814878" y="0"/>
                </a:lnTo>
                <a:lnTo>
                  <a:pt x="3814878" y="3814878"/>
                </a:lnTo>
                <a:lnTo>
                  <a:pt x="0" y="3814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8"/>
          <p:cNvSpPr txBox="1"/>
          <p:nvPr/>
        </p:nvSpPr>
        <p:spPr>
          <a:xfrm>
            <a:off x="1028700" y="800100"/>
            <a:ext cx="4526507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Our Company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/>
          <p:nvPr/>
        </p:nvSpPr>
        <p:spPr>
          <a:xfrm>
            <a:off x="11825122" y="3396216"/>
            <a:ext cx="3765910" cy="3765910"/>
          </a:xfrm>
          <a:custGeom>
            <a:rect b="b" l="l" r="r" t="t"/>
            <a:pathLst>
              <a:path extrusionOk="0" h="3765910" w="3765910">
                <a:moveTo>
                  <a:pt x="0" y="0"/>
                </a:moveTo>
                <a:lnTo>
                  <a:pt x="3765910" y="0"/>
                </a:lnTo>
                <a:lnTo>
                  <a:pt x="3765910" y="3765910"/>
                </a:lnTo>
                <a:lnTo>
                  <a:pt x="0" y="3765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4" name="Google Shape;184;p19"/>
          <p:cNvGrpSpPr/>
          <p:nvPr/>
        </p:nvGrpSpPr>
        <p:grpSpPr>
          <a:xfrm>
            <a:off x="-412454" y="-343238"/>
            <a:ext cx="9556454" cy="10892708"/>
            <a:chOff x="0" y="-19050"/>
            <a:chExt cx="2516926" cy="2868862"/>
          </a:xfrm>
        </p:grpSpPr>
        <p:sp>
          <p:nvSpPr>
            <p:cNvPr id="185" name="Google Shape;185;p19"/>
            <p:cNvSpPr/>
            <p:nvPr/>
          </p:nvSpPr>
          <p:spPr>
            <a:xfrm>
              <a:off x="0" y="0"/>
              <a:ext cx="2516926" cy="2849812"/>
            </a:xfrm>
            <a:custGeom>
              <a:rect b="b" l="l" r="r" t="t"/>
              <a:pathLst>
                <a:path extrusionOk="0" h="2849812" w="2516926">
                  <a:moveTo>
                    <a:pt x="0" y="0"/>
                  </a:moveTo>
                  <a:lnTo>
                    <a:pt x="2516926" y="0"/>
                  </a:lnTo>
                  <a:lnTo>
                    <a:pt x="2516926" y="2849812"/>
                  </a:lnTo>
                  <a:lnTo>
                    <a:pt x="0" y="2849812"/>
                  </a:ln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</p:spPr>
        </p:sp>
        <p:sp>
          <p:nvSpPr>
            <p:cNvPr id="186" name="Google Shape;186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9"/>
          <p:cNvSpPr/>
          <p:nvPr/>
        </p:nvSpPr>
        <p:spPr>
          <a:xfrm>
            <a:off x="2689045" y="3396216"/>
            <a:ext cx="3765910" cy="3765910"/>
          </a:xfrm>
          <a:custGeom>
            <a:rect b="b" l="l" r="r" t="t"/>
            <a:pathLst>
              <a:path extrusionOk="0" h="3765910" w="3765910">
                <a:moveTo>
                  <a:pt x="0" y="0"/>
                </a:moveTo>
                <a:lnTo>
                  <a:pt x="3765910" y="0"/>
                </a:lnTo>
                <a:lnTo>
                  <a:pt x="3765910" y="3765910"/>
                </a:lnTo>
                <a:lnTo>
                  <a:pt x="0" y="3765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9"/>
          <p:cNvSpPr txBox="1"/>
          <p:nvPr/>
        </p:nvSpPr>
        <p:spPr>
          <a:xfrm>
            <a:off x="420377" y="1938891"/>
            <a:ext cx="8303247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D46BCA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Mission</a:t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2279938" y="7597407"/>
            <a:ext cx="4584125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03030"/>
                </a:solidFill>
                <a:latin typeface="Cabin"/>
                <a:ea typeface="Cabin"/>
                <a:cs typeface="Cabin"/>
                <a:sym typeface="Cabin"/>
              </a:rPr>
              <a:t>vision statement!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11416015" y="7606932"/>
            <a:ext cx="4584125" cy="708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vision statement!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9570806" y="1938891"/>
            <a:ext cx="8274543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99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Vision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 b="7838" l="0" r="0" t="783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0"/>
          <p:cNvGrpSpPr/>
          <p:nvPr/>
        </p:nvGrpSpPr>
        <p:grpSpPr>
          <a:xfrm>
            <a:off x="1028700" y="5071170"/>
            <a:ext cx="10888993" cy="3158429"/>
            <a:chOff x="0" y="-19050"/>
            <a:chExt cx="2867883" cy="831850"/>
          </a:xfrm>
        </p:grpSpPr>
        <p:sp>
          <p:nvSpPr>
            <p:cNvPr id="198" name="Google Shape;198;p20"/>
            <p:cNvSpPr/>
            <p:nvPr/>
          </p:nvSpPr>
          <p:spPr>
            <a:xfrm>
              <a:off x="0" y="0"/>
              <a:ext cx="2867883" cy="433159"/>
            </a:xfrm>
            <a:custGeom>
              <a:rect b="b" l="l" r="r" t="t"/>
              <a:pathLst>
                <a:path extrusionOk="0" h="433159" w="2867883">
                  <a:moveTo>
                    <a:pt x="47636" y="0"/>
                  </a:moveTo>
                  <a:lnTo>
                    <a:pt x="2820247" y="0"/>
                  </a:lnTo>
                  <a:cubicBezTo>
                    <a:pt x="2832881" y="0"/>
                    <a:pt x="2844997" y="5019"/>
                    <a:pt x="2853931" y="13952"/>
                  </a:cubicBezTo>
                  <a:cubicBezTo>
                    <a:pt x="2862864" y="22886"/>
                    <a:pt x="2867883" y="35002"/>
                    <a:pt x="2867883" y="47636"/>
                  </a:cubicBezTo>
                  <a:lnTo>
                    <a:pt x="2867883" y="385523"/>
                  </a:lnTo>
                  <a:cubicBezTo>
                    <a:pt x="2867883" y="398157"/>
                    <a:pt x="2862864" y="410273"/>
                    <a:pt x="2853931" y="419207"/>
                  </a:cubicBezTo>
                  <a:cubicBezTo>
                    <a:pt x="2844997" y="428140"/>
                    <a:pt x="2832881" y="433159"/>
                    <a:pt x="2820247" y="433159"/>
                  </a:cubicBezTo>
                  <a:lnTo>
                    <a:pt x="47636" y="433159"/>
                  </a:lnTo>
                  <a:cubicBezTo>
                    <a:pt x="35002" y="433159"/>
                    <a:pt x="22886" y="428140"/>
                    <a:pt x="13952" y="419207"/>
                  </a:cubicBezTo>
                  <a:cubicBezTo>
                    <a:pt x="5019" y="410273"/>
                    <a:pt x="0" y="398157"/>
                    <a:pt x="0" y="385523"/>
                  </a:cubicBezTo>
                  <a:lnTo>
                    <a:pt x="0" y="47636"/>
                  </a:lnTo>
                  <a:cubicBezTo>
                    <a:pt x="0" y="35002"/>
                    <a:pt x="5019" y="22886"/>
                    <a:pt x="13952" y="13952"/>
                  </a:cubicBezTo>
                  <a:cubicBezTo>
                    <a:pt x="22886" y="5019"/>
                    <a:pt x="35002" y="0"/>
                    <a:pt x="47636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20"/>
          <p:cNvGrpSpPr/>
          <p:nvPr/>
        </p:nvGrpSpPr>
        <p:grpSpPr>
          <a:xfrm>
            <a:off x="1028700" y="7538145"/>
            <a:ext cx="11135941" cy="3158429"/>
            <a:chOff x="0" y="-19050"/>
            <a:chExt cx="2932923" cy="831850"/>
          </a:xfrm>
        </p:grpSpPr>
        <p:sp>
          <p:nvSpPr>
            <p:cNvPr id="201" name="Google Shape;201;p20"/>
            <p:cNvSpPr/>
            <p:nvPr/>
          </p:nvSpPr>
          <p:spPr>
            <a:xfrm>
              <a:off x="0" y="0"/>
              <a:ext cx="2932923" cy="433159"/>
            </a:xfrm>
            <a:custGeom>
              <a:rect b="b" l="l" r="r" t="t"/>
              <a:pathLst>
                <a:path extrusionOk="0" h="433159" w="2932923">
                  <a:moveTo>
                    <a:pt x="46580" y="0"/>
                  </a:moveTo>
                  <a:lnTo>
                    <a:pt x="2886343" y="0"/>
                  </a:lnTo>
                  <a:cubicBezTo>
                    <a:pt x="2912069" y="0"/>
                    <a:pt x="2932923" y="20854"/>
                    <a:pt x="2932923" y="46580"/>
                  </a:cubicBezTo>
                  <a:lnTo>
                    <a:pt x="2932923" y="386579"/>
                  </a:lnTo>
                  <a:cubicBezTo>
                    <a:pt x="2932923" y="412304"/>
                    <a:pt x="2912069" y="433159"/>
                    <a:pt x="2886343" y="433159"/>
                  </a:cubicBezTo>
                  <a:lnTo>
                    <a:pt x="46580" y="433159"/>
                  </a:lnTo>
                  <a:cubicBezTo>
                    <a:pt x="20854" y="433159"/>
                    <a:pt x="0" y="412304"/>
                    <a:pt x="0" y="386579"/>
                  </a:cubicBezTo>
                  <a:lnTo>
                    <a:pt x="0" y="46580"/>
                  </a:lnTo>
                  <a:cubicBezTo>
                    <a:pt x="0" y="20854"/>
                    <a:pt x="20854" y="0"/>
                    <a:pt x="46580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20"/>
          <p:cNvSpPr txBox="1"/>
          <p:nvPr/>
        </p:nvSpPr>
        <p:spPr>
          <a:xfrm>
            <a:off x="1728387" y="5092341"/>
            <a:ext cx="9728700" cy="4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A picture is worth</a:t>
            </a:r>
            <a:endParaRPr/>
          </a:p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30303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a thousand words</a:t>
            </a:r>
            <a:endParaRPr/>
          </a:p>
        </p:txBody>
      </p:sp>
      <p:pic>
        <p:nvPicPr>
          <p:cNvPr id="204" name="Google Shape;204;p20"/>
          <p:cNvPicPr preferRelativeResize="0"/>
          <p:nvPr/>
        </p:nvPicPr>
        <p:blipFill rotWithShape="1">
          <a:blip r:embed="rId4">
            <a:alphaModFix/>
          </a:blip>
          <a:srcRect b="25417" l="81741" r="0" t="0"/>
          <a:stretch/>
        </p:blipFill>
        <p:spPr>
          <a:xfrm>
            <a:off x="14948825" y="0"/>
            <a:ext cx="3339177" cy="767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3030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/>
          <p:nvPr/>
        </p:nvSpPr>
        <p:spPr>
          <a:xfrm>
            <a:off x="-1637952" y="5678459"/>
            <a:ext cx="6057479" cy="6057479"/>
          </a:xfrm>
          <a:custGeom>
            <a:rect b="b" l="l" r="r" t="t"/>
            <a:pathLst>
              <a:path extrusionOk="0" h="6057479" w="6057479">
                <a:moveTo>
                  <a:pt x="0" y="0"/>
                </a:moveTo>
                <a:lnTo>
                  <a:pt x="6057479" y="0"/>
                </a:lnTo>
                <a:lnTo>
                  <a:pt x="6057479" y="6057479"/>
                </a:lnTo>
                <a:lnTo>
                  <a:pt x="0" y="6057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21"/>
          <p:cNvSpPr/>
          <p:nvPr/>
        </p:nvSpPr>
        <p:spPr>
          <a:xfrm flipH="1">
            <a:off x="15131524" y="374451"/>
            <a:ext cx="3156476" cy="3150736"/>
          </a:xfrm>
          <a:custGeom>
            <a:rect b="b" l="l" r="r" t="t"/>
            <a:pathLst>
              <a:path extrusionOk="0" h="3150736" w="3156476">
                <a:moveTo>
                  <a:pt x="3156476" y="0"/>
                </a:moveTo>
                <a:lnTo>
                  <a:pt x="0" y="0"/>
                </a:lnTo>
                <a:lnTo>
                  <a:pt x="0" y="3150736"/>
                </a:lnTo>
                <a:lnTo>
                  <a:pt x="3156476" y="3150736"/>
                </a:lnTo>
                <a:lnTo>
                  <a:pt x="315647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1" name="Google Shape;211;p21"/>
          <p:cNvGrpSpPr/>
          <p:nvPr/>
        </p:nvGrpSpPr>
        <p:grpSpPr>
          <a:xfrm>
            <a:off x="1722632" y="3692048"/>
            <a:ext cx="3758428" cy="3158434"/>
            <a:chOff x="0" y="-19050"/>
            <a:chExt cx="989874" cy="831850"/>
          </a:xfrm>
        </p:grpSpPr>
        <p:sp>
          <p:nvSpPr>
            <p:cNvPr id="212" name="Google Shape;212;p21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21"/>
          <p:cNvGrpSpPr/>
          <p:nvPr/>
        </p:nvGrpSpPr>
        <p:grpSpPr>
          <a:xfrm>
            <a:off x="7264786" y="6388526"/>
            <a:ext cx="3758428" cy="3158434"/>
            <a:chOff x="0" y="-19050"/>
            <a:chExt cx="989874" cy="831850"/>
          </a:xfrm>
        </p:grpSpPr>
        <p:sp>
          <p:nvSpPr>
            <p:cNvPr id="215" name="Google Shape;215;p21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21"/>
          <p:cNvGrpSpPr/>
          <p:nvPr/>
        </p:nvGrpSpPr>
        <p:grpSpPr>
          <a:xfrm>
            <a:off x="13004414" y="4377374"/>
            <a:ext cx="3758428" cy="3158434"/>
            <a:chOff x="0" y="-19050"/>
            <a:chExt cx="989874" cy="831850"/>
          </a:xfrm>
        </p:grpSpPr>
        <p:sp>
          <p:nvSpPr>
            <p:cNvPr id="218" name="Google Shape;218;p21"/>
            <p:cNvSpPr/>
            <p:nvPr/>
          </p:nvSpPr>
          <p:spPr>
            <a:xfrm>
              <a:off x="0" y="0"/>
              <a:ext cx="989874" cy="172390"/>
            </a:xfrm>
            <a:custGeom>
              <a:rect b="b" l="l" r="r" t="t"/>
              <a:pathLst>
                <a:path extrusionOk="0" h="172390" w="989874">
                  <a:moveTo>
                    <a:pt x="45317" y="0"/>
                  </a:moveTo>
                  <a:lnTo>
                    <a:pt x="944557" y="0"/>
                  </a:lnTo>
                  <a:cubicBezTo>
                    <a:pt x="969585" y="0"/>
                    <a:pt x="989874" y="20289"/>
                    <a:pt x="989874" y="45317"/>
                  </a:cubicBezTo>
                  <a:lnTo>
                    <a:pt x="989874" y="127073"/>
                  </a:lnTo>
                  <a:cubicBezTo>
                    <a:pt x="989874" y="152101"/>
                    <a:pt x="969585" y="172390"/>
                    <a:pt x="944557" y="172390"/>
                  </a:cubicBezTo>
                  <a:lnTo>
                    <a:pt x="45317" y="172390"/>
                  </a:lnTo>
                  <a:cubicBezTo>
                    <a:pt x="20289" y="172390"/>
                    <a:pt x="0" y="152101"/>
                    <a:pt x="0" y="127073"/>
                  </a:cubicBezTo>
                  <a:lnTo>
                    <a:pt x="0" y="45317"/>
                  </a:lnTo>
                  <a:cubicBezTo>
                    <a:pt x="0" y="20289"/>
                    <a:pt x="20289" y="0"/>
                    <a:pt x="45317" y="0"/>
                  </a:cubicBezTo>
                  <a:close/>
                </a:path>
              </a:pathLst>
            </a:custGeom>
            <a:solidFill>
              <a:srgbClr val="D46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21"/>
          <p:cNvSpPr/>
          <p:nvPr/>
        </p:nvSpPr>
        <p:spPr>
          <a:xfrm flipH="1" rot="10800000">
            <a:off x="6293478" y="4255200"/>
            <a:ext cx="1542844" cy="1542844"/>
          </a:xfrm>
          <a:custGeom>
            <a:rect b="b" l="l" r="r" t="t"/>
            <a:pathLst>
              <a:path extrusionOk="0" h="1542844" w="1542844">
                <a:moveTo>
                  <a:pt x="0" y="1542844"/>
                </a:moveTo>
                <a:lnTo>
                  <a:pt x="1542844" y="1542844"/>
                </a:lnTo>
                <a:lnTo>
                  <a:pt x="1542844" y="0"/>
                </a:lnTo>
                <a:lnTo>
                  <a:pt x="0" y="0"/>
                </a:lnTo>
                <a:lnTo>
                  <a:pt x="0" y="154284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21"/>
          <p:cNvSpPr/>
          <p:nvPr/>
        </p:nvSpPr>
        <p:spPr>
          <a:xfrm flipH="1" rot="5400000">
            <a:off x="11023214" y="4449705"/>
            <a:ext cx="1542844" cy="1542844"/>
          </a:xfrm>
          <a:custGeom>
            <a:rect b="b" l="l" r="r" t="t"/>
            <a:pathLst>
              <a:path extrusionOk="0" h="1542844" w="1542844">
                <a:moveTo>
                  <a:pt x="0" y="1542844"/>
                </a:moveTo>
                <a:lnTo>
                  <a:pt x="1542844" y="1542844"/>
                </a:lnTo>
                <a:lnTo>
                  <a:pt x="1542844" y="0"/>
                </a:lnTo>
                <a:lnTo>
                  <a:pt x="0" y="0"/>
                </a:lnTo>
                <a:lnTo>
                  <a:pt x="0" y="154284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1"/>
          <p:cNvSpPr/>
          <p:nvPr/>
        </p:nvSpPr>
        <p:spPr>
          <a:xfrm rot="5400000">
            <a:off x="17893827" y="3862228"/>
            <a:ext cx="788347" cy="1829497"/>
          </a:xfrm>
          <a:custGeom>
            <a:rect b="b" l="l" r="r" t="t"/>
            <a:pathLst>
              <a:path extrusionOk="0" h="1829497" w="788347">
                <a:moveTo>
                  <a:pt x="0" y="0"/>
                </a:moveTo>
                <a:lnTo>
                  <a:pt x="788346" y="0"/>
                </a:lnTo>
                <a:lnTo>
                  <a:pt x="788346" y="1829497"/>
                </a:lnTo>
                <a:lnTo>
                  <a:pt x="0" y="1829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1"/>
          <p:cNvSpPr txBox="1"/>
          <p:nvPr/>
        </p:nvSpPr>
        <p:spPr>
          <a:xfrm>
            <a:off x="1919383" y="3832480"/>
            <a:ext cx="336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Add a main point</a:t>
            </a:r>
            <a:endParaRPr i="1"/>
          </a:p>
        </p:txBody>
      </p:sp>
      <p:sp>
        <p:nvSpPr>
          <p:cNvPr id="224" name="Google Shape;224;p21"/>
          <p:cNvSpPr txBox="1"/>
          <p:nvPr/>
        </p:nvSpPr>
        <p:spPr>
          <a:xfrm>
            <a:off x="2291414" y="2754729"/>
            <a:ext cx="26208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2013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7833569" y="5470257"/>
            <a:ext cx="26208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2015</a:t>
            </a:r>
            <a:endParaRPr/>
          </a:p>
        </p:txBody>
      </p:sp>
      <p:sp>
        <p:nvSpPr>
          <p:cNvPr id="226" name="Google Shape;226;p21"/>
          <p:cNvSpPr txBox="1"/>
          <p:nvPr/>
        </p:nvSpPr>
        <p:spPr>
          <a:xfrm>
            <a:off x="13573196" y="3440529"/>
            <a:ext cx="262086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AFD8F"/>
                </a:solidFill>
                <a:latin typeface="Cabin"/>
                <a:ea typeface="Cabin"/>
                <a:cs typeface="Cabin"/>
                <a:sym typeface="Cabin"/>
              </a:rPr>
              <a:t>2017</a:t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7461538" y="6528959"/>
            <a:ext cx="336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Add a main point</a:t>
            </a:r>
            <a:endParaRPr i="1"/>
          </a:p>
        </p:txBody>
      </p:sp>
      <p:sp>
        <p:nvSpPr>
          <p:cNvPr id="228" name="Google Shape;228;p21"/>
          <p:cNvSpPr txBox="1"/>
          <p:nvPr/>
        </p:nvSpPr>
        <p:spPr>
          <a:xfrm>
            <a:off x="13201165" y="4517806"/>
            <a:ext cx="336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Add a main point</a:t>
            </a:r>
            <a:endParaRPr i="1"/>
          </a:p>
        </p:txBody>
      </p:sp>
      <p:sp>
        <p:nvSpPr>
          <p:cNvPr id="229" name="Google Shape;229;p21"/>
          <p:cNvSpPr txBox="1"/>
          <p:nvPr/>
        </p:nvSpPr>
        <p:spPr>
          <a:xfrm>
            <a:off x="1919383" y="4682295"/>
            <a:ext cx="3364925" cy="7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7461538" y="7378774"/>
            <a:ext cx="3364925" cy="7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13201165" y="5367621"/>
            <a:ext cx="3364925" cy="7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you want to discuss.</a:t>
            </a:r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4341716" y="1028700"/>
            <a:ext cx="9604568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EAFD8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Add a Timeline Page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