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10287000" cx="18288000"/>
  <p:notesSz cx="6858000" cy="9144000"/>
  <p:embeddedFontLst>
    <p:embeddedFont>
      <p:font typeface="Poppins"/>
      <p:regular r:id="rId33"/>
      <p:bold r:id="rId34"/>
      <p:italic r:id="rId35"/>
      <p:boldItalic r:id="rId36"/>
    </p:embeddedFont>
    <p:embeddedFont>
      <p:font typeface="Poppins Medium"/>
      <p:regular r:id="rId37"/>
      <p:bold r:id="rId38"/>
      <p:italic r:id="rId39"/>
      <p:boldItalic r:id="rId40"/>
    </p:embeddedFont>
    <p:embeddedFont>
      <p:font typeface="Satisfy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59520FB-C882-42FB-9AAE-69ED99990EED}">
  <a:tblStyle styleId="{F59520FB-C882-42FB-9AAE-69ED99990EE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Medium-boldItalic.fntdata"/><Relationship Id="rId41" Type="http://schemas.openxmlformats.org/officeDocument/2006/relationships/font" Target="fonts/Satisf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Poppins-regular.fntdata"/><Relationship Id="rId32" Type="http://schemas.openxmlformats.org/officeDocument/2006/relationships/slide" Target="slides/slide26.xml"/><Relationship Id="rId35" Type="http://schemas.openxmlformats.org/officeDocument/2006/relationships/font" Target="fonts/Poppins-italic.fntdata"/><Relationship Id="rId34" Type="http://schemas.openxmlformats.org/officeDocument/2006/relationships/font" Target="fonts/Poppins-bold.fntdata"/><Relationship Id="rId37" Type="http://schemas.openxmlformats.org/officeDocument/2006/relationships/font" Target="fonts/PoppinsMedium-regular.fntdata"/><Relationship Id="rId36" Type="http://schemas.openxmlformats.org/officeDocument/2006/relationships/font" Target="fonts/Poppins-boldItalic.fntdata"/><Relationship Id="rId39" Type="http://schemas.openxmlformats.org/officeDocument/2006/relationships/font" Target="fonts/PoppinsMedium-italic.fntdata"/><Relationship Id="rId38" Type="http://schemas.openxmlformats.org/officeDocument/2006/relationships/font" Target="fonts/PoppinsMedium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26eae0f46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26eae0f46c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26eae0f46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26eae0f46c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6eae0f4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26eae0f46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26eae0f46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26eae0f46c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4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168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jp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jpg"/><Relationship Id="rId4" Type="http://schemas.openxmlformats.org/officeDocument/2006/relationships/image" Target="../media/image10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95.jpg"/><Relationship Id="rId7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1.jpg"/><Relationship Id="rId4" Type="http://schemas.openxmlformats.org/officeDocument/2006/relationships/image" Target="../media/image7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3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jpg"/><Relationship Id="rId4" Type="http://schemas.openxmlformats.org/officeDocument/2006/relationships/image" Target="../media/image57.jpg"/><Relationship Id="rId11" Type="http://schemas.openxmlformats.org/officeDocument/2006/relationships/image" Target="../media/image1.png"/><Relationship Id="rId10" Type="http://schemas.openxmlformats.org/officeDocument/2006/relationships/image" Target="../media/image62.png"/><Relationship Id="rId9" Type="http://schemas.openxmlformats.org/officeDocument/2006/relationships/image" Target="../media/image59.jpg"/><Relationship Id="rId5" Type="http://schemas.openxmlformats.org/officeDocument/2006/relationships/image" Target="../media/image93.jpg"/><Relationship Id="rId6" Type="http://schemas.openxmlformats.org/officeDocument/2006/relationships/image" Target="../media/image58.jpg"/><Relationship Id="rId7" Type="http://schemas.openxmlformats.org/officeDocument/2006/relationships/image" Target="../media/image56.jpg"/><Relationship Id="rId8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30.png"/><Relationship Id="rId42" Type="http://schemas.openxmlformats.org/officeDocument/2006/relationships/image" Target="../media/image34.png"/><Relationship Id="rId41" Type="http://schemas.openxmlformats.org/officeDocument/2006/relationships/image" Target="../media/image32.png"/><Relationship Id="rId44" Type="http://schemas.openxmlformats.org/officeDocument/2006/relationships/image" Target="../media/image33.png"/><Relationship Id="rId43" Type="http://schemas.openxmlformats.org/officeDocument/2006/relationships/image" Target="../media/image43.png"/><Relationship Id="rId46" Type="http://schemas.openxmlformats.org/officeDocument/2006/relationships/image" Target="../media/image108.png"/><Relationship Id="rId4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Relationship Id="rId4" Type="http://schemas.openxmlformats.org/officeDocument/2006/relationships/image" Target="../media/image71.png"/><Relationship Id="rId9" Type="http://schemas.openxmlformats.org/officeDocument/2006/relationships/image" Target="../media/image6.png"/><Relationship Id="rId48" Type="http://schemas.openxmlformats.org/officeDocument/2006/relationships/image" Target="../media/image109.png"/><Relationship Id="rId47" Type="http://schemas.openxmlformats.org/officeDocument/2006/relationships/image" Target="../media/image122.png"/><Relationship Id="rId49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21.png"/><Relationship Id="rId7" Type="http://schemas.openxmlformats.org/officeDocument/2006/relationships/image" Target="../media/image66.png"/><Relationship Id="rId8" Type="http://schemas.openxmlformats.org/officeDocument/2006/relationships/image" Target="../media/image10.png"/><Relationship Id="rId31" Type="http://schemas.openxmlformats.org/officeDocument/2006/relationships/image" Target="../media/image98.png"/><Relationship Id="rId30" Type="http://schemas.openxmlformats.org/officeDocument/2006/relationships/image" Target="../media/image102.png"/><Relationship Id="rId33" Type="http://schemas.openxmlformats.org/officeDocument/2006/relationships/image" Target="../media/image28.png"/><Relationship Id="rId32" Type="http://schemas.openxmlformats.org/officeDocument/2006/relationships/image" Target="../media/image100.png"/><Relationship Id="rId35" Type="http://schemas.openxmlformats.org/officeDocument/2006/relationships/image" Target="../media/image25.png"/><Relationship Id="rId34" Type="http://schemas.openxmlformats.org/officeDocument/2006/relationships/image" Target="../media/image23.png"/><Relationship Id="rId37" Type="http://schemas.openxmlformats.org/officeDocument/2006/relationships/image" Target="../media/image26.png"/><Relationship Id="rId36" Type="http://schemas.openxmlformats.org/officeDocument/2006/relationships/image" Target="../media/image24.png"/><Relationship Id="rId39" Type="http://schemas.openxmlformats.org/officeDocument/2006/relationships/image" Target="../media/image29.png"/><Relationship Id="rId38" Type="http://schemas.openxmlformats.org/officeDocument/2006/relationships/image" Target="../media/image31.png"/><Relationship Id="rId20" Type="http://schemas.openxmlformats.org/officeDocument/2006/relationships/image" Target="../media/image91.png"/><Relationship Id="rId22" Type="http://schemas.openxmlformats.org/officeDocument/2006/relationships/image" Target="../media/image83.png"/><Relationship Id="rId21" Type="http://schemas.openxmlformats.org/officeDocument/2006/relationships/image" Target="../media/image82.png"/><Relationship Id="rId24" Type="http://schemas.openxmlformats.org/officeDocument/2006/relationships/image" Target="../media/image85.png"/><Relationship Id="rId23" Type="http://schemas.openxmlformats.org/officeDocument/2006/relationships/image" Target="../media/image84.png"/><Relationship Id="rId26" Type="http://schemas.openxmlformats.org/officeDocument/2006/relationships/image" Target="../media/image15.png"/><Relationship Id="rId25" Type="http://schemas.openxmlformats.org/officeDocument/2006/relationships/image" Target="../media/image18.png"/><Relationship Id="rId28" Type="http://schemas.openxmlformats.org/officeDocument/2006/relationships/image" Target="../media/image19.png"/><Relationship Id="rId27" Type="http://schemas.openxmlformats.org/officeDocument/2006/relationships/image" Target="../media/image20.png"/><Relationship Id="rId29" Type="http://schemas.openxmlformats.org/officeDocument/2006/relationships/image" Target="../media/image92.png"/><Relationship Id="rId51" Type="http://schemas.openxmlformats.org/officeDocument/2006/relationships/image" Target="../media/image46.png"/><Relationship Id="rId50" Type="http://schemas.openxmlformats.org/officeDocument/2006/relationships/image" Target="../media/image50.png"/><Relationship Id="rId53" Type="http://schemas.openxmlformats.org/officeDocument/2006/relationships/image" Target="../media/image51.png"/><Relationship Id="rId52" Type="http://schemas.openxmlformats.org/officeDocument/2006/relationships/image" Target="../media/image49.png"/><Relationship Id="rId11" Type="http://schemas.openxmlformats.org/officeDocument/2006/relationships/image" Target="../media/image5.png"/><Relationship Id="rId55" Type="http://schemas.openxmlformats.org/officeDocument/2006/relationships/image" Target="../media/image116.png"/><Relationship Id="rId10" Type="http://schemas.openxmlformats.org/officeDocument/2006/relationships/image" Target="../media/image73.png"/><Relationship Id="rId54" Type="http://schemas.openxmlformats.org/officeDocument/2006/relationships/image" Target="../media/image117.png"/><Relationship Id="rId13" Type="http://schemas.openxmlformats.org/officeDocument/2006/relationships/image" Target="../media/image11.png"/><Relationship Id="rId57" Type="http://schemas.openxmlformats.org/officeDocument/2006/relationships/image" Target="../media/image64.png"/><Relationship Id="rId12" Type="http://schemas.openxmlformats.org/officeDocument/2006/relationships/image" Target="../media/image74.png"/><Relationship Id="rId56" Type="http://schemas.openxmlformats.org/officeDocument/2006/relationships/image" Target="../media/image52.png"/><Relationship Id="rId15" Type="http://schemas.openxmlformats.org/officeDocument/2006/relationships/image" Target="../media/image8.png"/><Relationship Id="rId14" Type="http://schemas.openxmlformats.org/officeDocument/2006/relationships/image" Target="../media/image37.png"/><Relationship Id="rId17" Type="http://schemas.openxmlformats.org/officeDocument/2006/relationships/image" Target="../media/image14.png"/><Relationship Id="rId16" Type="http://schemas.openxmlformats.org/officeDocument/2006/relationships/image" Target="../media/image16.png"/><Relationship Id="rId19" Type="http://schemas.openxmlformats.org/officeDocument/2006/relationships/image" Target="../media/image27.png"/><Relationship Id="rId18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158.png"/><Relationship Id="rId41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9" Type="http://schemas.openxmlformats.org/officeDocument/2006/relationships/image" Target="../media/image129.png"/><Relationship Id="rId5" Type="http://schemas.openxmlformats.org/officeDocument/2006/relationships/image" Target="../media/image118.png"/><Relationship Id="rId6" Type="http://schemas.openxmlformats.org/officeDocument/2006/relationships/image" Target="../media/image121.png"/><Relationship Id="rId7" Type="http://schemas.openxmlformats.org/officeDocument/2006/relationships/image" Target="../media/image123.png"/><Relationship Id="rId8" Type="http://schemas.openxmlformats.org/officeDocument/2006/relationships/image" Target="../media/image163.png"/><Relationship Id="rId31" Type="http://schemas.openxmlformats.org/officeDocument/2006/relationships/image" Target="../media/image145.png"/><Relationship Id="rId30" Type="http://schemas.openxmlformats.org/officeDocument/2006/relationships/image" Target="../media/image144.png"/><Relationship Id="rId33" Type="http://schemas.openxmlformats.org/officeDocument/2006/relationships/image" Target="../media/image157.png"/><Relationship Id="rId32" Type="http://schemas.openxmlformats.org/officeDocument/2006/relationships/image" Target="../media/image149.png"/><Relationship Id="rId35" Type="http://schemas.openxmlformats.org/officeDocument/2006/relationships/image" Target="../media/image148.png"/><Relationship Id="rId34" Type="http://schemas.openxmlformats.org/officeDocument/2006/relationships/image" Target="../media/image147.png"/><Relationship Id="rId37" Type="http://schemas.openxmlformats.org/officeDocument/2006/relationships/image" Target="../media/image150.png"/><Relationship Id="rId36" Type="http://schemas.openxmlformats.org/officeDocument/2006/relationships/image" Target="../media/image159.png"/><Relationship Id="rId39" Type="http://schemas.openxmlformats.org/officeDocument/2006/relationships/image" Target="../media/image152.png"/><Relationship Id="rId38" Type="http://schemas.openxmlformats.org/officeDocument/2006/relationships/image" Target="../media/image156.png"/><Relationship Id="rId20" Type="http://schemas.openxmlformats.org/officeDocument/2006/relationships/image" Target="../media/image146.png"/><Relationship Id="rId22" Type="http://schemas.openxmlformats.org/officeDocument/2006/relationships/image" Target="../media/image136.png"/><Relationship Id="rId21" Type="http://schemas.openxmlformats.org/officeDocument/2006/relationships/image" Target="../media/image143.png"/><Relationship Id="rId24" Type="http://schemas.openxmlformats.org/officeDocument/2006/relationships/image" Target="../media/image140.png"/><Relationship Id="rId23" Type="http://schemas.openxmlformats.org/officeDocument/2006/relationships/image" Target="../media/image162.png"/><Relationship Id="rId26" Type="http://schemas.openxmlformats.org/officeDocument/2006/relationships/image" Target="../media/image138.png"/><Relationship Id="rId25" Type="http://schemas.openxmlformats.org/officeDocument/2006/relationships/image" Target="../media/image166.png"/><Relationship Id="rId28" Type="http://schemas.openxmlformats.org/officeDocument/2006/relationships/image" Target="../media/image142.png"/><Relationship Id="rId27" Type="http://schemas.openxmlformats.org/officeDocument/2006/relationships/image" Target="../media/image139.png"/><Relationship Id="rId29" Type="http://schemas.openxmlformats.org/officeDocument/2006/relationships/image" Target="../media/image141.png"/><Relationship Id="rId11" Type="http://schemas.openxmlformats.org/officeDocument/2006/relationships/image" Target="../media/image128.png"/><Relationship Id="rId10" Type="http://schemas.openxmlformats.org/officeDocument/2006/relationships/image" Target="../media/image125.png"/><Relationship Id="rId13" Type="http://schemas.openxmlformats.org/officeDocument/2006/relationships/image" Target="../media/image126.png"/><Relationship Id="rId12" Type="http://schemas.openxmlformats.org/officeDocument/2006/relationships/image" Target="../media/image127.png"/><Relationship Id="rId15" Type="http://schemas.openxmlformats.org/officeDocument/2006/relationships/image" Target="../media/image131.png"/><Relationship Id="rId14" Type="http://schemas.openxmlformats.org/officeDocument/2006/relationships/image" Target="../media/image153.png"/><Relationship Id="rId17" Type="http://schemas.openxmlformats.org/officeDocument/2006/relationships/image" Target="../media/image132.png"/><Relationship Id="rId16" Type="http://schemas.openxmlformats.org/officeDocument/2006/relationships/image" Target="../media/image133.png"/><Relationship Id="rId19" Type="http://schemas.openxmlformats.org/officeDocument/2006/relationships/image" Target="../media/image134.png"/><Relationship Id="rId18" Type="http://schemas.openxmlformats.org/officeDocument/2006/relationships/image" Target="../media/image1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5.png"/><Relationship Id="rId4" Type="http://schemas.openxmlformats.org/officeDocument/2006/relationships/image" Target="../media/image161.png"/><Relationship Id="rId5" Type="http://schemas.openxmlformats.org/officeDocument/2006/relationships/image" Target="../media/image1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7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jpg"/><Relationship Id="rId4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jp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-1728" l="-1224" r="76391" t="59866"/>
          <a:stretch/>
        </p:blipFill>
        <p:spPr>
          <a:xfrm>
            <a:off x="-223625" y="6169850"/>
            <a:ext cx="4541399" cy="430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80016" l="71863" r="9606" t="0"/>
          <a:stretch/>
        </p:blipFill>
        <p:spPr>
          <a:xfrm>
            <a:off x="13142600" y="0"/>
            <a:ext cx="3388851" cy="20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 rot="-2627126">
            <a:off x="4806704" y="-6560578"/>
            <a:ext cx="6812379" cy="10265229"/>
          </a:xfrm>
          <a:custGeom>
            <a:rect b="b" l="l" r="r" t="t"/>
            <a:pathLst>
              <a:path extrusionOk="0" h="10257219" w="6807063">
                <a:moveTo>
                  <a:pt x="0" y="0"/>
                </a:moveTo>
                <a:lnTo>
                  <a:pt x="6807063" y="0"/>
                </a:lnTo>
                <a:lnTo>
                  <a:pt x="6807063" y="10257219"/>
                </a:lnTo>
                <a:lnTo>
                  <a:pt x="0" y="10257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80016" l="39881" r="46667" t="0"/>
          <a:stretch/>
        </p:blipFill>
        <p:spPr>
          <a:xfrm>
            <a:off x="7293800" y="0"/>
            <a:ext cx="2459924" cy="20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 rot="-2700000">
            <a:off x="16764579" y="5340297"/>
            <a:ext cx="730679" cy="8372360"/>
          </a:xfrm>
          <a:custGeom>
            <a:rect b="b" l="l" r="r" t="t"/>
            <a:pathLst>
              <a:path extrusionOk="0" h="8372360" w="730679">
                <a:moveTo>
                  <a:pt x="0" y="0"/>
                </a:moveTo>
                <a:lnTo>
                  <a:pt x="730679" y="0"/>
                </a:lnTo>
                <a:lnTo>
                  <a:pt x="730679" y="8372360"/>
                </a:lnTo>
                <a:lnTo>
                  <a:pt x="0" y="837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-5546918">
            <a:off x="8969180" y="7260841"/>
            <a:ext cx="4835098" cy="7285764"/>
          </a:xfrm>
          <a:custGeom>
            <a:rect b="b" l="l" r="r" t="t"/>
            <a:pathLst>
              <a:path extrusionOk="0" h="7285764" w="4835098">
                <a:moveTo>
                  <a:pt x="0" y="0"/>
                </a:moveTo>
                <a:lnTo>
                  <a:pt x="4835098" y="0"/>
                </a:lnTo>
                <a:lnTo>
                  <a:pt x="4835098" y="7285764"/>
                </a:lnTo>
                <a:lnTo>
                  <a:pt x="0" y="7285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rot="-5546918">
            <a:off x="-4643836" y="2665185"/>
            <a:ext cx="4835098" cy="7285764"/>
          </a:xfrm>
          <a:custGeom>
            <a:rect b="b" l="l" r="r" t="t"/>
            <a:pathLst>
              <a:path extrusionOk="0" h="7285764" w="4835098">
                <a:moveTo>
                  <a:pt x="0" y="0"/>
                </a:moveTo>
                <a:lnTo>
                  <a:pt x="4835098" y="0"/>
                </a:lnTo>
                <a:lnTo>
                  <a:pt x="4835098" y="7285764"/>
                </a:lnTo>
                <a:lnTo>
                  <a:pt x="0" y="7285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3"/>
          <p:cNvSpPr/>
          <p:nvPr/>
        </p:nvSpPr>
        <p:spPr>
          <a:xfrm rot="-5546918">
            <a:off x="-5657932" y="3554794"/>
            <a:ext cx="4835098" cy="7285764"/>
          </a:xfrm>
          <a:custGeom>
            <a:rect b="b" l="l" r="r" t="t"/>
            <a:pathLst>
              <a:path extrusionOk="0" h="7285764" w="4835098">
                <a:moveTo>
                  <a:pt x="0" y="0"/>
                </a:moveTo>
                <a:lnTo>
                  <a:pt x="4835098" y="0"/>
                </a:lnTo>
                <a:lnTo>
                  <a:pt x="4835098" y="7285764"/>
                </a:lnTo>
                <a:lnTo>
                  <a:pt x="0" y="7285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 rot="-5546016">
            <a:off x="18456897" y="-1682647"/>
            <a:ext cx="4839463" cy="7292341"/>
          </a:xfrm>
          <a:custGeom>
            <a:rect b="b" l="l" r="r" t="t"/>
            <a:pathLst>
              <a:path extrusionOk="0" h="7285764" w="4835098">
                <a:moveTo>
                  <a:pt x="0" y="0"/>
                </a:moveTo>
                <a:lnTo>
                  <a:pt x="4835098" y="0"/>
                </a:lnTo>
                <a:lnTo>
                  <a:pt x="4835098" y="7285764"/>
                </a:lnTo>
                <a:lnTo>
                  <a:pt x="0" y="7285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3158428" y="2451603"/>
            <a:ext cx="11971200" cy="5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64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rPr>
              <a:t>Calligraphy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64" u="none" cap="none" strike="noStrike">
                <a:solidFill>
                  <a:srgbClr val="FFFFFF"/>
                </a:solidFill>
                <a:latin typeface="Satisfy"/>
                <a:ea typeface="Satisfy"/>
                <a:cs typeface="Satisfy"/>
                <a:sym typeface="Satisfy"/>
              </a:rPr>
              <a:t>Workshop</a:t>
            </a:r>
            <a:endParaRPr/>
          </a:p>
        </p:txBody>
      </p:sp>
      <p:sp>
        <p:nvSpPr>
          <p:cNvPr id="94" name="Google Shape;94;p13"/>
          <p:cNvSpPr/>
          <p:nvPr/>
        </p:nvSpPr>
        <p:spPr>
          <a:xfrm rot="-1246914">
            <a:off x="15338180" y="2129056"/>
            <a:ext cx="3583478" cy="6989053"/>
          </a:xfrm>
          <a:custGeom>
            <a:rect b="b" l="l" r="r" t="t"/>
            <a:pathLst>
              <a:path extrusionOk="0" h="6989053" w="3583478">
                <a:moveTo>
                  <a:pt x="0" y="0"/>
                </a:moveTo>
                <a:lnTo>
                  <a:pt x="3583478" y="0"/>
                </a:lnTo>
                <a:lnTo>
                  <a:pt x="3583478" y="6989053"/>
                </a:lnTo>
                <a:lnTo>
                  <a:pt x="0" y="6989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 rot="3626562">
            <a:off x="-2259003" y="-2239303"/>
            <a:ext cx="5522926" cy="6536007"/>
          </a:xfrm>
          <a:custGeom>
            <a:rect b="b" l="l" r="r" t="t"/>
            <a:pathLst>
              <a:path extrusionOk="0" h="6536007" w="5522926">
                <a:moveTo>
                  <a:pt x="0" y="0"/>
                </a:moveTo>
                <a:lnTo>
                  <a:pt x="5522926" y="0"/>
                </a:lnTo>
                <a:lnTo>
                  <a:pt x="5522926" y="6536006"/>
                </a:lnTo>
                <a:lnTo>
                  <a:pt x="0" y="6536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 rot="-1378698">
            <a:off x="5447046" y="8124732"/>
            <a:ext cx="1717774" cy="2803489"/>
          </a:xfrm>
          <a:custGeom>
            <a:rect b="b" l="l" r="r" t="t"/>
            <a:pathLst>
              <a:path extrusionOk="0" h="2803489" w="1717774">
                <a:moveTo>
                  <a:pt x="0" y="0"/>
                </a:moveTo>
                <a:lnTo>
                  <a:pt x="1717774" y="0"/>
                </a:lnTo>
                <a:lnTo>
                  <a:pt x="1717774" y="2803490"/>
                </a:lnTo>
                <a:lnTo>
                  <a:pt x="0" y="2803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2"/>
          <p:cNvSpPr/>
          <p:nvPr/>
        </p:nvSpPr>
        <p:spPr>
          <a:xfrm>
            <a:off x="15345772" y="4684537"/>
            <a:ext cx="3114406" cy="6613603"/>
          </a:xfrm>
          <a:custGeom>
            <a:rect b="b" l="l" r="r" t="t"/>
            <a:pathLst>
              <a:path extrusionOk="0" h="6613603" w="3114406">
                <a:moveTo>
                  <a:pt x="0" y="0"/>
                </a:moveTo>
                <a:lnTo>
                  <a:pt x="3114406" y="0"/>
                </a:lnTo>
                <a:lnTo>
                  <a:pt x="3114406" y="6613603"/>
                </a:lnTo>
                <a:lnTo>
                  <a:pt x="0" y="6613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2"/>
          <p:cNvSpPr/>
          <p:nvPr/>
        </p:nvSpPr>
        <p:spPr>
          <a:xfrm rot="4365437">
            <a:off x="-1230125" y="91210"/>
            <a:ext cx="4100537" cy="6095392"/>
          </a:xfrm>
          <a:custGeom>
            <a:rect b="b" l="l" r="r" t="t"/>
            <a:pathLst>
              <a:path extrusionOk="0" h="6095392" w="4100537">
                <a:moveTo>
                  <a:pt x="0" y="0"/>
                </a:moveTo>
                <a:lnTo>
                  <a:pt x="4100537" y="0"/>
                </a:lnTo>
                <a:lnTo>
                  <a:pt x="4100537" y="6095392"/>
                </a:lnTo>
                <a:lnTo>
                  <a:pt x="0" y="6095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9" name="Google Shape;259;p22"/>
          <p:cNvGrpSpPr/>
          <p:nvPr/>
        </p:nvGrpSpPr>
        <p:grpSpPr>
          <a:xfrm>
            <a:off x="2154602" y="3459601"/>
            <a:ext cx="13978796" cy="5322449"/>
            <a:chOff x="0" y="-57150"/>
            <a:chExt cx="3681658" cy="1401797"/>
          </a:xfrm>
        </p:grpSpPr>
        <p:sp>
          <p:nvSpPr>
            <p:cNvPr id="260" name="Google Shape;260;p22"/>
            <p:cNvSpPr/>
            <p:nvPr/>
          </p:nvSpPr>
          <p:spPr>
            <a:xfrm>
              <a:off x="0" y="0"/>
              <a:ext cx="3681658" cy="1344647"/>
            </a:xfrm>
            <a:custGeom>
              <a:rect b="b" l="l" r="r" t="t"/>
              <a:pathLst>
                <a:path extrusionOk="0" h="1344647" w="3681658">
                  <a:moveTo>
                    <a:pt x="28245" y="0"/>
                  </a:moveTo>
                  <a:lnTo>
                    <a:pt x="3653413" y="0"/>
                  </a:lnTo>
                  <a:cubicBezTo>
                    <a:pt x="3669012" y="0"/>
                    <a:pt x="3681658" y="12646"/>
                    <a:pt x="3681658" y="28245"/>
                  </a:cubicBezTo>
                  <a:lnTo>
                    <a:pt x="3681658" y="1316402"/>
                  </a:lnTo>
                  <a:cubicBezTo>
                    <a:pt x="3681658" y="1332001"/>
                    <a:pt x="3669012" y="1344647"/>
                    <a:pt x="3653413" y="1344647"/>
                  </a:cubicBezTo>
                  <a:lnTo>
                    <a:pt x="28245" y="1344647"/>
                  </a:lnTo>
                  <a:cubicBezTo>
                    <a:pt x="12646" y="1344647"/>
                    <a:pt x="0" y="1332001"/>
                    <a:pt x="0" y="1316402"/>
                  </a:cubicBezTo>
                  <a:lnTo>
                    <a:pt x="0" y="28245"/>
                  </a:lnTo>
                  <a:cubicBezTo>
                    <a:pt x="0" y="12646"/>
                    <a:pt x="12646" y="0"/>
                    <a:pt x="28245" y="0"/>
                  </a:cubicBezTo>
                  <a:close/>
                </a:path>
              </a:pathLst>
            </a:custGeom>
            <a:solidFill>
              <a:srgbClr val="20305B"/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62" name="Google Shape;262;p22"/>
          <p:cNvGraphicFramePr/>
          <p:nvPr/>
        </p:nvGraphicFramePr>
        <p:xfrm>
          <a:off x="3457698" y="39937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{F59520FB-C882-42FB-9AAE-69ED99990EED}</a:tableStyleId>
              </a:tblPr>
              <a:tblGrid>
                <a:gridCol w="4100300"/>
                <a:gridCol w="7272325"/>
              </a:tblGrid>
              <a:tr h="114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9FE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A7DCD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4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9FE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A7DCD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4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9FE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A7DCD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40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9FE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main point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A7DCDC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Elaborate on what you want to discuss.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58AD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3" name="Google Shape;263;p22"/>
          <p:cNvSpPr txBox="1"/>
          <p:nvPr/>
        </p:nvSpPr>
        <p:spPr>
          <a:xfrm>
            <a:off x="1028700" y="1474887"/>
            <a:ext cx="1623060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Your Topic or Idea</a:t>
            </a:r>
            <a:endParaRPr/>
          </a:p>
        </p:txBody>
      </p:sp>
      <p:sp>
        <p:nvSpPr>
          <p:cNvPr id="264" name="Google Shape;264;p22"/>
          <p:cNvSpPr/>
          <p:nvPr/>
        </p:nvSpPr>
        <p:spPr>
          <a:xfrm rot="-3590168">
            <a:off x="16919946" y="-1383137"/>
            <a:ext cx="2845163" cy="6439670"/>
          </a:xfrm>
          <a:custGeom>
            <a:rect b="b" l="l" r="r" t="t"/>
            <a:pathLst>
              <a:path extrusionOk="0" h="6439670" w="2845163">
                <a:moveTo>
                  <a:pt x="0" y="0"/>
                </a:moveTo>
                <a:lnTo>
                  <a:pt x="2845164" y="0"/>
                </a:lnTo>
                <a:lnTo>
                  <a:pt x="2845164" y="6439671"/>
                </a:lnTo>
                <a:lnTo>
                  <a:pt x="0" y="6439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22"/>
          <p:cNvSpPr/>
          <p:nvPr/>
        </p:nvSpPr>
        <p:spPr>
          <a:xfrm rot="-2628057">
            <a:off x="-2576156" y="7172767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9"/>
                </a:lnTo>
                <a:lnTo>
                  <a:pt x="0" y="776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3"/>
          <p:cNvGrpSpPr/>
          <p:nvPr/>
        </p:nvGrpSpPr>
        <p:grpSpPr>
          <a:xfrm>
            <a:off x="3227635" y="2790026"/>
            <a:ext cx="198644" cy="199534"/>
            <a:chOff x="1813" y="0"/>
            <a:chExt cx="809173" cy="812800"/>
          </a:xfrm>
        </p:grpSpPr>
        <p:sp>
          <p:nvSpPr>
            <p:cNvPr id="271" name="Google Shape;27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3"/>
          <p:cNvGrpSpPr/>
          <p:nvPr/>
        </p:nvGrpSpPr>
        <p:grpSpPr>
          <a:xfrm>
            <a:off x="2675986" y="2867538"/>
            <a:ext cx="198644" cy="199534"/>
            <a:chOff x="1813" y="0"/>
            <a:chExt cx="809173" cy="812800"/>
          </a:xfrm>
        </p:grpSpPr>
        <p:sp>
          <p:nvSpPr>
            <p:cNvPr id="274" name="Google Shape;27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23"/>
          <p:cNvGrpSpPr/>
          <p:nvPr/>
        </p:nvGrpSpPr>
        <p:grpSpPr>
          <a:xfrm>
            <a:off x="2177485" y="3080360"/>
            <a:ext cx="198644" cy="199534"/>
            <a:chOff x="1813" y="0"/>
            <a:chExt cx="809173" cy="812800"/>
          </a:xfrm>
        </p:grpSpPr>
        <p:sp>
          <p:nvSpPr>
            <p:cNvPr id="277" name="Google Shape;277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3"/>
          <p:cNvGrpSpPr/>
          <p:nvPr/>
        </p:nvGrpSpPr>
        <p:grpSpPr>
          <a:xfrm>
            <a:off x="1788187" y="3397346"/>
            <a:ext cx="198644" cy="199534"/>
            <a:chOff x="1813" y="0"/>
            <a:chExt cx="809173" cy="812800"/>
          </a:xfrm>
        </p:grpSpPr>
        <p:sp>
          <p:nvSpPr>
            <p:cNvPr id="280" name="Google Shape;280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23"/>
          <p:cNvGrpSpPr/>
          <p:nvPr/>
        </p:nvGrpSpPr>
        <p:grpSpPr>
          <a:xfrm>
            <a:off x="1441901" y="3809748"/>
            <a:ext cx="198644" cy="199534"/>
            <a:chOff x="1813" y="0"/>
            <a:chExt cx="809173" cy="812800"/>
          </a:xfrm>
        </p:grpSpPr>
        <p:sp>
          <p:nvSpPr>
            <p:cNvPr id="283" name="Google Shape;283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23"/>
          <p:cNvGrpSpPr/>
          <p:nvPr/>
        </p:nvGrpSpPr>
        <p:grpSpPr>
          <a:xfrm>
            <a:off x="1250772" y="4304680"/>
            <a:ext cx="198644" cy="199534"/>
            <a:chOff x="1813" y="0"/>
            <a:chExt cx="809173" cy="812800"/>
          </a:xfrm>
        </p:grpSpPr>
        <p:sp>
          <p:nvSpPr>
            <p:cNvPr id="286" name="Google Shape;28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3"/>
          <p:cNvGrpSpPr/>
          <p:nvPr/>
        </p:nvGrpSpPr>
        <p:grpSpPr>
          <a:xfrm>
            <a:off x="3227635" y="6943285"/>
            <a:ext cx="198644" cy="199534"/>
            <a:chOff x="1813" y="0"/>
            <a:chExt cx="809173" cy="812800"/>
          </a:xfrm>
        </p:grpSpPr>
        <p:sp>
          <p:nvSpPr>
            <p:cNvPr id="289" name="Google Shape;28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23"/>
          <p:cNvGrpSpPr/>
          <p:nvPr/>
        </p:nvGrpSpPr>
        <p:grpSpPr>
          <a:xfrm>
            <a:off x="3779534" y="2854251"/>
            <a:ext cx="198644" cy="199534"/>
            <a:chOff x="1813" y="0"/>
            <a:chExt cx="809173" cy="812800"/>
          </a:xfrm>
        </p:grpSpPr>
        <p:sp>
          <p:nvSpPr>
            <p:cNvPr id="292" name="Google Shape;29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3"/>
          <p:cNvGrpSpPr/>
          <p:nvPr/>
        </p:nvGrpSpPr>
        <p:grpSpPr>
          <a:xfrm>
            <a:off x="4265662" y="3060428"/>
            <a:ext cx="198644" cy="199534"/>
            <a:chOff x="1813" y="0"/>
            <a:chExt cx="809173" cy="812800"/>
          </a:xfrm>
        </p:grpSpPr>
        <p:sp>
          <p:nvSpPr>
            <p:cNvPr id="295" name="Google Shape;29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3"/>
          <p:cNvGrpSpPr/>
          <p:nvPr/>
        </p:nvGrpSpPr>
        <p:grpSpPr>
          <a:xfrm>
            <a:off x="4693995" y="3403990"/>
            <a:ext cx="198644" cy="199534"/>
            <a:chOff x="1813" y="0"/>
            <a:chExt cx="809173" cy="812800"/>
          </a:xfrm>
        </p:grpSpPr>
        <p:sp>
          <p:nvSpPr>
            <p:cNvPr id="298" name="Google Shape;29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3"/>
          <p:cNvGrpSpPr/>
          <p:nvPr/>
        </p:nvGrpSpPr>
        <p:grpSpPr>
          <a:xfrm>
            <a:off x="5011608" y="3816391"/>
            <a:ext cx="198644" cy="199534"/>
            <a:chOff x="1813" y="0"/>
            <a:chExt cx="809173" cy="812800"/>
          </a:xfrm>
        </p:grpSpPr>
        <p:sp>
          <p:nvSpPr>
            <p:cNvPr id="301" name="Google Shape;30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3"/>
          <p:cNvGrpSpPr/>
          <p:nvPr/>
        </p:nvGrpSpPr>
        <p:grpSpPr>
          <a:xfrm>
            <a:off x="5211142" y="4304680"/>
            <a:ext cx="198644" cy="199534"/>
            <a:chOff x="1813" y="0"/>
            <a:chExt cx="809173" cy="812800"/>
          </a:xfrm>
        </p:grpSpPr>
        <p:sp>
          <p:nvSpPr>
            <p:cNvPr id="304" name="Google Shape;30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23"/>
          <p:cNvGrpSpPr/>
          <p:nvPr/>
        </p:nvGrpSpPr>
        <p:grpSpPr>
          <a:xfrm>
            <a:off x="5224429" y="5371799"/>
            <a:ext cx="198644" cy="199534"/>
            <a:chOff x="1813" y="0"/>
            <a:chExt cx="809173" cy="812800"/>
          </a:xfrm>
        </p:grpSpPr>
        <p:sp>
          <p:nvSpPr>
            <p:cNvPr id="307" name="Google Shape;307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23"/>
          <p:cNvGrpSpPr/>
          <p:nvPr/>
        </p:nvGrpSpPr>
        <p:grpSpPr>
          <a:xfrm>
            <a:off x="5018252" y="5871880"/>
            <a:ext cx="198644" cy="199534"/>
            <a:chOff x="1813" y="0"/>
            <a:chExt cx="809173" cy="812800"/>
          </a:xfrm>
        </p:grpSpPr>
        <p:sp>
          <p:nvSpPr>
            <p:cNvPr id="310" name="Google Shape;310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23"/>
          <p:cNvGrpSpPr/>
          <p:nvPr/>
        </p:nvGrpSpPr>
        <p:grpSpPr>
          <a:xfrm>
            <a:off x="4700638" y="6306857"/>
            <a:ext cx="198644" cy="199534"/>
            <a:chOff x="1813" y="0"/>
            <a:chExt cx="809173" cy="812800"/>
          </a:xfrm>
        </p:grpSpPr>
        <p:sp>
          <p:nvSpPr>
            <p:cNvPr id="313" name="Google Shape;313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23"/>
          <p:cNvGrpSpPr/>
          <p:nvPr/>
        </p:nvGrpSpPr>
        <p:grpSpPr>
          <a:xfrm>
            <a:off x="4305413" y="6630697"/>
            <a:ext cx="198644" cy="199534"/>
            <a:chOff x="1813" y="0"/>
            <a:chExt cx="809173" cy="812800"/>
          </a:xfrm>
        </p:grpSpPr>
        <p:sp>
          <p:nvSpPr>
            <p:cNvPr id="316" name="Google Shape;31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23"/>
          <p:cNvGrpSpPr/>
          <p:nvPr/>
        </p:nvGrpSpPr>
        <p:grpSpPr>
          <a:xfrm>
            <a:off x="3792822" y="6850162"/>
            <a:ext cx="198644" cy="199534"/>
            <a:chOff x="1813" y="0"/>
            <a:chExt cx="809173" cy="812800"/>
          </a:xfrm>
        </p:grpSpPr>
        <p:sp>
          <p:nvSpPr>
            <p:cNvPr id="319" name="Google Shape;31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23"/>
          <p:cNvGrpSpPr/>
          <p:nvPr/>
        </p:nvGrpSpPr>
        <p:grpSpPr>
          <a:xfrm rot="5400000">
            <a:off x="2662698" y="6840072"/>
            <a:ext cx="198644" cy="199534"/>
            <a:chOff x="1813" y="0"/>
            <a:chExt cx="809173" cy="812800"/>
          </a:xfrm>
        </p:grpSpPr>
        <p:sp>
          <p:nvSpPr>
            <p:cNvPr id="322" name="Google Shape;32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3"/>
          <p:cNvGrpSpPr/>
          <p:nvPr/>
        </p:nvGrpSpPr>
        <p:grpSpPr>
          <a:xfrm rot="5400000">
            <a:off x="2162617" y="6620607"/>
            <a:ext cx="198644" cy="199534"/>
            <a:chOff x="1813" y="0"/>
            <a:chExt cx="809173" cy="812800"/>
          </a:xfrm>
        </p:grpSpPr>
        <p:sp>
          <p:nvSpPr>
            <p:cNvPr id="325" name="Google Shape;32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3"/>
          <p:cNvGrpSpPr/>
          <p:nvPr/>
        </p:nvGrpSpPr>
        <p:grpSpPr>
          <a:xfrm rot="5400000">
            <a:off x="1734284" y="6296350"/>
            <a:ext cx="198644" cy="199534"/>
            <a:chOff x="1813" y="0"/>
            <a:chExt cx="809173" cy="812800"/>
          </a:xfrm>
        </p:grpSpPr>
        <p:sp>
          <p:nvSpPr>
            <p:cNvPr id="328" name="Google Shape;32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3"/>
          <p:cNvGrpSpPr/>
          <p:nvPr/>
        </p:nvGrpSpPr>
        <p:grpSpPr>
          <a:xfrm rot="5400000">
            <a:off x="1423731" y="5894481"/>
            <a:ext cx="198644" cy="199534"/>
            <a:chOff x="1813" y="0"/>
            <a:chExt cx="809173" cy="812800"/>
          </a:xfrm>
        </p:grpSpPr>
        <p:sp>
          <p:nvSpPr>
            <p:cNvPr id="331" name="Google Shape;33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3"/>
          <p:cNvGrpSpPr/>
          <p:nvPr/>
        </p:nvGrpSpPr>
        <p:grpSpPr>
          <a:xfrm rot="5400000">
            <a:off x="1229080" y="5388533"/>
            <a:ext cx="198644" cy="199534"/>
            <a:chOff x="1813" y="0"/>
            <a:chExt cx="809173" cy="812800"/>
          </a:xfrm>
        </p:grpSpPr>
        <p:sp>
          <p:nvSpPr>
            <p:cNvPr id="334" name="Google Shape;33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5304265" y="4866655"/>
            <a:ext cx="198644" cy="199534"/>
            <a:chOff x="1813" y="0"/>
            <a:chExt cx="809173" cy="812800"/>
          </a:xfrm>
        </p:grpSpPr>
        <p:sp>
          <p:nvSpPr>
            <p:cNvPr id="337" name="Google Shape;337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3"/>
          <p:cNvGrpSpPr/>
          <p:nvPr/>
        </p:nvGrpSpPr>
        <p:grpSpPr>
          <a:xfrm>
            <a:off x="1151006" y="4866655"/>
            <a:ext cx="198644" cy="199534"/>
            <a:chOff x="1813" y="0"/>
            <a:chExt cx="809173" cy="812800"/>
          </a:xfrm>
        </p:grpSpPr>
        <p:sp>
          <p:nvSpPr>
            <p:cNvPr id="340" name="Google Shape;340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3"/>
          <p:cNvGrpSpPr/>
          <p:nvPr/>
        </p:nvGrpSpPr>
        <p:grpSpPr>
          <a:xfrm>
            <a:off x="9044678" y="2790026"/>
            <a:ext cx="198644" cy="199534"/>
            <a:chOff x="1813" y="0"/>
            <a:chExt cx="809173" cy="812800"/>
          </a:xfrm>
        </p:grpSpPr>
        <p:sp>
          <p:nvSpPr>
            <p:cNvPr id="343" name="Google Shape;343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3"/>
          <p:cNvGrpSpPr/>
          <p:nvPr/>
        </p:nvGrpSpPr>
        <p:grpSpPr>
          <a:xfrm>
            <a:off x="8493028" y="2867538"/>
            <a:ext cx="198644" cy="199534"/>
            <a:chOff x="1813" y="0"/>
            <a:chExt cx="809173" cy="812800"/>
          </a:xfrm>
        </p:grpSpPr>
        <p:sp>
          <p:nvSpPr>
            <p:cNvPr id="346" name="Google Shape;34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3"/>
          <p:cNvGrpSpPr/>
          <p:nvPr/>
        </p:nvGrpSpPr>
        <p:grpSpPr>
          <a:xfrm>
            <a:off x="7994528" y="3080360"/>
            <a:ext cx="198644" cy="199534"/>
            <a:chOff x="1813" y="0"/>
            <a:chExt cx="809173" cy="812800"/>
          </a:xfrm>
        </p:grpSpPr>
        <p:sp>
          <p:nvSpPr>
            <p:cNvPr id="349" name="Google Shape;34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23"/>
          <p:cNvGrpSpPr/>
          <p:nvPr/>
        </p:nvGrpSpPr>
        <p:grpSpPr>
          <a:xfrm>
            <a:off x="7605230" y="3397346"/>
            <a:ext cx="198644" cy="199534"/>
            <a:chOff x="1813" y="0"/>
            <a:chExt cx="809173" cy="812800"/>
          </a:xfrm>
        </p:grpSpPr>
        <p:sp>
          <p:nvSpPr>
            <p:cNvPr id="352" name="Google Shape;35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23"/>
          <p:cNvGrpSpPr/>
          <p:nvPr/>
        </p:nvGrpSpPr>
        <p:grpSpPr>
          <a:xfrm>
            <a:off x="7258944" y="3809748"/>
            <a:ext cx="198644" cy="199534"/>
            <a:chOff x="1813" y="0"/>
            <a:chExt cx="809173" cy="812800"/>
          </a:xfrm>
        </p:grpSpPr>
        <p:sp>
          <p:nvSpPr>
            <p:cNvPr id="355" name="Google Shape;35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23"/>
          <p:cNvGrpSpPr/>
          <p:nvPr/>
        </p:nvGrpSpPr>
        <p:grpSpPr>
          <a:xfrm>
            <a:off x="7067815" y="4304680"/>
            <a:ext cx="198644" cy="199534"/>
            <a:chOff x="1813" y="0"/>
            <a:chExt cx="809173" cy="812800"/>
          </a:xfrm>
        </p:grpSpPr>
        <p:sp>
          <p:nvSpPr>
            <p:cNvPr id="358" name="Google Shape;35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23"/>
          <p:cNvGrpSpPr/>
          <p:nvPr/>
        </p:nvGrpSpPr>
        <p:grpSpPr>
          <a:xfrm>
            <a:off x="9044678" y="6943285"/>
            <a:ext cx="198644" cy="199534"/>
            <a:chOff x="1813" y="0"/>
            <a:chExt cx="809173" cy="812800"/>
          </a:xfrm>
        </p:grpSpPr>
        <p:sp>
          <p:nvSpPr>
            <p:cNvPr id="361" name="Google Shape;36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3"/>
          <p:cNvGrpSpPr/>
          <p:nvPr/>
        </p:nvGrpSpPr>
        <p:grpSpPr>
          <a:xfrm>
            <a:off x="9596577" y="2854251"/>
            <a:ext cx="198644" cy="199534"/>
            <a:chOff x="1813" y="0"/>
            <a:chExt cx="809173" cy="812800"/>
          </a:xfrm>
        </p:grpSpPr>
        <p:sp>
          <p:nvSpPr>
            <p:cNvPr id="364" name="Google Shape;36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3"/>
          <p:cNvGrpSpPr/>
          <p:nvPr/>
        </p:nvGrpSpPr>
        <p:grpSpPr>
          <a:xfrm>
            <a:off x="10082705" y="3060428"/>
            <a:ext cx="198644" cy="199534"/>
            <a:chOff x="1813" y="0"/>
            <a:chExt cx="809173" cy="812800"/>
          </a:xfrm>
        </p:grpSpPr>
        <p:sp>
          <p:nvSpPr>
            <p:cNvPr id="367" name="Google Shape;367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3"/>
          <p:cNvGrpSpPr/>
          <p:nvPr/>
        </p:nvGrpSpPr>
        <p:grpSpPr>
          <a:xfrm>
            <a:off x="10511038" y="3403990"/>
            <a:ext cx="198644" cy="199534"/>
            <a:chOff x="1813" y="0"/>
            <a:chExt cx="809173" cy="812800"/>
          </a:xfrm>
        </p:grpSpPr>
        <p:sp>
          <p:nvSpPr>
            <p:cNvPr id="370" name="Google Shape;370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3"/>
          <p:cNvGrpSpPr/>
          <p:nvPr/>
        </p:nvGrpSpPr>
        <p:grpSpPr>
          <a:xfrm>
            <a:off x="10828651" y="3816391"/>
            <a:ext cx="198644" cy="199534"/>
            <a:chOff x="1813" y="0"/>
            <a:chExt cx="809173" cy="812800"/>
          </a:xfrm>
        </p:grpSpPr>
        <p:sp>
          <p:nvSpPr>
            <p:cNvPr id="373" name="Google Shape;373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1A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3"/>
          <p:cNvGrpSpPr/>
          <p:nvPr/>
        </p:nvGrpSpPr>
        <p:grpSpPr>
          <a:xfrm>
            <a:off x="11028185" y="4304680"/>
            <a:ext cx="198644" cy="199534"/>
            <a:chOff x="1813" y="0"/>
            <a:chExt cx="809173" cy="812800"/>
          </a:xfrm>
        </p:grpSpPr>
        <p:sp>
          <p:nvSpPr>
            <p:cNvPr id="376" name="Google Shape;37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23"/>
          <p:cNvGrpSpPr/>
          <p:nvPr/>
        </p:nvGrpSpPr>
        <p:grpSpPr>
          <a:xfrm>
            <a:off x="11041472" y="5371799"/>
            <a:ext cx="198644" cy="199534"/>
            <a:chOff x="1813" y="0"/>
            <a:chExt cx="809173" cy="812800"/>
          </a:xfrm>
        </p:grpSpPr>
        <p:sp>
          <p:nvSpPr>
            <p:cNvPr id="379" name="Google Shape;37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10835295" y="5871880"/>
            <a:ext cx="198644" cy="199534"/>
            <a:chOff x="1813" y="0"/>
            <a:chExt cx="809173" cy="812800"/>
          </a:xfrm>
        </p:grpSpPr>
        <p:sp>
          <p:nvSpPr>
            <p:cNvPr id="382" name="Google Shape;38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10517681" y="6306857"/>
            <a:ext cx="198644" cy="199534"/>
            <a:chOff x="1813" y="0"/>
            <a:chExt cx="809173" cy="812800"/>
          </a:xfrm>
        </p:grpSpPr>
        <p:sp>
          <p:nvSpPr>
            <p:cNvPr id="385" name="Google Shape;38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3"/>
          <p:cNvGrpSpPr/>
          <p:nvPr/>
        </p:nvGrpSpPr>
        <p:grpSpPr>
          <a:xfrm>
            <a:off x="10122456" y="6630697"/>
            <a:ext cx="198644" cy="199534"/>
            <a:chOff x="1813" y="0"/>
            <a:chExt cx="809173" cy="812800"/>
          </a:xfrm>
        </p:grpSpPr>
        <p:sp>
          <p:nvSpPr>
            <p:cNvPr id="388" name="Google Shape;38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3"/>
          <p:cNvGrpSpPr/>
          <p:nvPr/>
        </p:nvGrpSpPr>
        <p:grpSpPr>
          <a:xfrm>
            <a:off x="9609865" y="6850162"/>
            <a:ext cx="198644" cy="199534"/>
            <a:chOff x="1813" y="0"/>
            <a:chExt cx="809173" cy="812800"/>
          </a:xfrm>
        </p:grpSpPr>
        <p:sp>
          <p:nvSpPr>
            <p:cNvPr id="391" name="Google Shape;39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375" lIns="41375" spcFirstLastPara="1" rIns="41375" wrap="square" tIns="41375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3" name="Google Shape;393;p23"/>
          <p:cNvGrpSpPr/>
          <p:nvPr/>
        </p:nvGrpSpPr>
        <p:grpSpPr>
          <a:xfrm rot="5400000">
            <a:off x="8479741" y="6840072"/>
            <a:ext cx="198644" cy="199534"/>
            <a:chOff x="1813" y="0"/>
            <a:chExt cx="809173" cy="812800"/>
          </a:xfrm>
        </p:grpSpPr>
        <p:sp>
          <p:nvSpPr>
            <p:cNvPr id="394" name="Google Shape;39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p23"/>
          <p:cNvGrpSpPr/>
          <p:nvPr/>
        </p:nvGrpSpPr>
        <p:grpSpPr>
          <a:xfrm rot="5400000">
            <a:off x="7979660" y="6620607"/>
            <a:ext cx="198644" cy="199534"/>
            <a:chOff x="1813" y="0"/>
            <a:chExt cx="809173" cy="812800"/>
          </a:xfrm>
        </p:grpSpPr>
        <p:sp>
          <p:nvSpPr>
            <p:cNvPr id="397" name="Google Shape;397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23"/>
          <p:cNvGrpSpPr/>
          <p:nvPr/>
        </p:nvGrpSpPr>
        <p:grpSpPr>
          <a:xfrm rot="5400000">
            <a:off x="7551327" y="6296350"/>
            <a:ext cx="198644" cy="199534"/>
            <a:chOff x="1813" y="0"/>
            <a:chExt cx="809173" cy="812800"/>
          </a:xfrm>
        </p:grpSpPr>
        <p:sp>
          <p:nvSpPr>
            <p:cNvPr id="400" name="Google Shape;400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3"/>
          <p:cNvGrpSpPr/>
          <p:nvPr/>
        </p:nvGrpSpPr>
        <p:grpSpPr>
          <a:xfrm rot="5400000">
            <a:off x="7240774" y="5894481"/>
            <a:ext cx="198644" cy="199534"/>
            <a:chOff x="1813" y="0"/>
            <a:chExt cx="809173" cy="812800"/>
          </a:xfrm>
        </p:grpSpPr>
        <p:sp>
          <p:nvSpPr>
            <p:cNvPr id="403" name="Google Shape;403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23"/>
          <p:cNvGrpSpPr/>
          <p:nvPr/>
        </p:nvGrpSpPr>
        <p:grpSpPr>
          <a:xfrm rot="5400000">
            <a:off x="7046123" y="5388533"/>
            <a:ext cx="198644" cy="199534"/>
            <a:chOff x="1813" y="0"/>
            <a:chExt cx="809173" cy="812800"/>
          </a:xfrm>
        </p:grpSpPr>
        <p:sp>
          <p:nvSpPr>
            <p:cNvPr id="406" name="Google Shape;406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23"/>
          <p:cNvGrpSpPr/>
          <p:nvPr/>
        </p:nvGrpSpPr>
        <p:grpSpPr>
          <a:xfrm>
            <a:off x="11121308" y="4866655"/>
            <a:ext cx="198644" cy="199534"/>
            <a:chOff x="1813" y="0"/>
            <a:chExt cx="809173" cy="812800"/>
          </a:xfrm>
        </p:grpSpPr>
        <p:sp>
          <p:nvSpPr>
            <p:cNvPr id="409" name="Google Shape;40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3"/>
          <p:cNvGrpSpPr/>
          <p:nvPr/>
        </p:nvGrpSpPr>
        <p:grpSpPr>
          <a:xfrm>
            <a:off x="6968048" y="4866655"/>
            <a:ext cx="198644" cy="199534"/>
            <a:chOff x="1813" y="0"/>
            <a:chExt cx="809173" cy="812800"/>
          </a:xfrm>
        </p:grpSpPr>
        <p:sp>
          <p:nvSpPr>
            <p:cNvPr id="412" name="Google Shape;41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3"/>
          <p:cNvGrpSpPr/>
          <p:nvPr/>
        </p:nvGrpSpPr>
        <p:grpSpPr>
          <a:xfrm>
            <a:off x="14864321" y="2790026"/>
            <a:ext cx="2275273" cy="3281389"/>
            <a:chOff x="593" y="0"/>
            <a:chExt cx="3033698" cy="4375185"/>
          </a:xfrm>
        </p:grpSpPr>
        <p:grpSp>
          <p:nvGrpSpPr>
            <p:cNvPr id="415" name="Google Shape;415;p23"/>
            <p:cNvGrpSpPr/>
            <p:nvPr/>
          </p:nvGrpSpPr>
          <p:grpSpPr>
            <a:xfrm>
              <a:off x="593" y="0"/>
              <a:ext cx="264858" cy="266045"/>
              <a:chOff x="1813" y="0"/>
              <a:chExt cx="809173" cy="812800"/>
            </a:xfrm>
          </p:grpSpPr>
          <p:sp>
            <p:nvSpPr>
              <p:cNvPr id="416" name="Google Shape;416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23"/>
            <p:cNvGrpSpPr/>
            <p:nvPr/>
          </p:nvGrpSpPr>
          <p:grpSpPr>
            <a:xfrm>
              <a:off x="736458" y="85634"/>
              <a:ext cx="264858" cy="266045"/>
              <a:chOff x="1813" y="0"/>
              <a:chExt cx="809173" cy="812800"/>
            </a:xfrm>
          </p:grpSpPr>
          <p:sp>
            <p:nvSpPr>
              <p:cNvPr id="419" name="Google Shape;419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1" name="Google Shape;421;p23"/>
            <p:cNvGrpSpPr/>
            <p:nvPr/>
          </p:nvGrpSpPr>
          <p:grpSpPr>
            <a:xfrm>
              <a:off x="1384629" y="360537"/>
              <a:ext cx="264858" cy="266045"/>
              <a:chOff x="1813" y="0"/>
              <a:chExt cx="809173" cy="812800"/>
            </a:xfrm>
          </p:grpSpPr>
          <p:sp>
            <p:nvSpPr>
              <p:cNvPr id="422" name="Google Shape;422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3"/>
            <p:cNvGrpSpPr/>
            <p:nvPr/>
          </p:nvGrpSpPr>
          <p:grpSpPr>
            <a:xfrm>
              <a:off x="1955739" y="818619"/>
              <a:ext cx="264858" cy="266045"/>
              <a:chOff x="1813" y="0"/>
              <a:chExt cx="809173" cy="812800"/>
            </a:xfrm>
          </p:grpSpPr>
          <p:sp>
            <p:nvSpPr>
              <p:cNvPr id="425" name="Google Shape;425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23"/>
            <p:cNvGrpSpPr/>
            <p:nvPr/>
          </p:nvGrpSpPr>
          <p:grpSpPr>
            <a:xfrm>
              <a:off x="2379223" y="1368488"/>
              <a:ext cx="264858" cy="266045"/>
              <a:chOff x="1813" y="0"/>
              <a:chExt cx="809173" cy="812800"/>
            </a:xfrm>
          </p:grpSpPr>
          <p:sp>
            <p:nvSpPr>
              <p:cNvPr id="428" name="Google Shape;428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2645268" y="2019539"/>
              <a:ext cx="264858" cy="266045"/>
              <a:chOff x="1813" y="0"/>
              <a:chExt cx="809173" cy="812800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3" name="Google Shape;433;p23"/>
            <p:cNvGrpSpPr/>
            <p:nvPr/>
          </p:nvGrpSpPr>
          <p:grpSpPr>
            <a:xfrm>
              <a:off x="2662985" y="3442365"/>
              <a:ext cx="264858" cy="266045"/>
              <a:chOff x="1813" y="0"/>
              <a:chExt cx="809173" cy="812800"/>
            </a:xfrm>
          </p:grpSpPr>
          <p:sp>
            <p:nvSpPr>
              <p:cNvPr id="434" name="Google Shape;434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375" lIns="41375" spcFirstLastPara="1" rIns="41375" wrap="square" tIns="4137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23"/>
            <p:cNvGrpSpPr/>
            <p:nvPr/>
          </p:nvGrpSpPr>
          <p:grpSpPr>
            <a:xfrm>
              <a:off x="2388082" y="4109140"/>
              <a:ext cx="264858" cy="266045"/>
              <a:chOff x="1813" y="0"/>
              <a:chExt cx="809173" cy="812800"/>
            </a:xfrm>
          </p:grpSpPr>
          <p:sp>
            <p:nvSpPr>
              <p:cNvPr id="437" name="Google Shape;437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375" lIns="41375" spcFirstLastPara="1" rIns="41375" wrap="square" tIns="4137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" name="Google Shape;439;p23"/>
            <p:cNvGrpSpPr/>
            <p:nvPr/>
          </p:nvGrpSpPr>
          <p:grpSpPr>
            <a:xfrm>
              <a:off x="2769433" y="2768840"/>
              <a:ext cx="264858" cy="266045"/>
              <a:chOff x="1813" y="0"/>
              <a:chExt cx="809173" cy="812800"/>
            </a:xfrm>
          </p:grpSpPr>
          <p:sp>
            <p:nvSpPr>
              <p:cNvPr id="440" name="Google Shape;440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91AED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23"/>
          <p:cNvGrpSpPr/>
          <p:nvPr/>
        </p:nvGrpSpPr>
        <p:grpSpPr>
          <a:xfrm>
            <a:off x="12787692" y="2867538"/>
            <a:ext cx="3748277" cy="4275280"/>
            <a:chOff x="593" y="0"/>
            <a:chExt cx="4997702" cy="5700374"/>
          </a:xfrm>
        </p:grpSpPr>
        <p:grpSp>
          <p:nvGrpSpPr>
            <p:cNvPr id="443" name="Google Shape;443;p23"/>
            <p:cNvGrpSpPr/>
            <p:nvPr/>
          </p:nvGrpSpPr>
          <p:grpSpPr>
            <a:xfrm>
              <a:off x="2033900" y="0"/>
              <a:ext cx="264858" cy="266045"/>
              <a:chOff x="1813" y="0"/>
              <a:chExt cx="809173" cy="812800"/>
            </a:xfrm>
          </p:grpSpPr>
          <p:sp>
            <p:nvSpPr>
              <p:cNvPr id="444" name="Google Shape;444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23"/>
            <p:cNvGrpSpPr/>
            <p:nvPr/>
          </p:nvGrpSpPr>
          <p:grpSpPr>
            <a:xfrm>
              <a:off x="1369233" y="283762"/>
              <a:ext cx="264858" cy="266045"/>
              <a:chOff x="1813" y="0"/>
              <a:chExt cx="809173" cy="812800"/>
            </a:xfrm>
          </p:grpSpPr>
          <p:sp>
            <p:nvSpPr>
              <p:cNvPr id="447" name="Google Shape;447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" name="Google Shape;449;p23"/>
            <p:cNvGrpSpPr/>
            <p:nvPr/>
          </p:nvGrpSpPr>
          <p:grpSpPr>
            <a:xfrm>
              <a:off x="850168" y="706410"/>
              <a:ext cx="264858" cy="266045"/>
              <a:chOff x="1813" y="0"/>
              <a:chExt cx="809173" cy="812800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3"/>
            <p:cNvGrpSpPr/>
            <p:nvPr/>
          </p:nvGrpSpPr>
          <p:grpSpPr>
            <a:xfrm>
              <a:off x="388454" y="1256279"/>
              <a:ext cx="264858" cy="266045"/>
              <a:chOff x="1813" y="0"/>
              <a:chExt cx="809173" cy="812800"/>
            </a:xfrm>
          </p:grpSpPr>
          <p:sp>
            <p:nvSpPr>
              <p:cNvPr id="453" name="Google Shape;453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23"/>
            <p:cNvGrpSpPr/>
            <p:nvPr/>
          </p:nvGrpSpPr>
          <p:grpSpPr>
            <a:xfrm>
              <a:off x="133616" y="1916188"/>
              <a:ext cx="264858" cy="266045"/>
              <a:chOff x="1813" y="0"/>
              <a:chExt cx="809173" cy="812800"/>
            </a:xfrm>
          </p:grpSpPr>
          <p:sp>
            <p:nvSpPr>
              <p:cNvPr id="456" name="Google Shape;456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23"/>
            <p:cNvGrpSpPr/>
            <p:nvPr/>
          </p:nvGrpSpPr>
          <p:grpSpPr>
            <a:xfrm>
              <a:off x="2769433" y="5434329"/>
              <a:ext cx="264858" cy="266045"/>
              <a:chOff x="1813" y="0"/>
              <a:chExt cx="809173" cy="812800"/>
            </a:xfrm>
          </p:grpSpPr>
          <p:sp>
            <p:nvSpPr>
              <p:cNvPr id="459" name="Google Shape;459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23"/>
            <p:cNvGrpSpPr/>
            <p:nvPr/>
          </p:nvGrpSpPr>
          <p:grpSpPr>
            <a:xfrm>
              <a:off x="4733437" y="4585758"/>
              <a:ext cx="264858" cy="266045"/>
              <a:chOff x="1813" y="0"/>
              <a:chExt cx="809173" cy="812800"/>
            </a:xfrm>
          </p:grpSpPr>
          <p:sp>
            <p:nvSpPr>
              <p:cNvPr id="462" name="Google Shape;462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375" lIns="41375" spcFirstLastPara="1" rIns="41375" wrap="square" tIns="4137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" name="Google Shape;464;p23"/>
            <p:cNvGrpSpPr/>
            <p:nvPr/>
          </p:nvGrpSpPr>
          <p:grpSpPr>
            <a:xfrm>
              <a:off x="4206470" y="5017545"/>
              <a:ext cx="264858" cy="266045"/>
              <a:chOff x="1813" y="0"/>
              <a:chExt cx="809173" cy="812800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375" lIns="41375" spcFirstLastPara="1" rIns="41375" wrap="square" tIns="4137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7" name="Google Shape;467;p23"/>
            <p:cNvGrpSpPr/>
            <p:nvPr/>
          </p:nvGrpSpPr>
          <p:grpSpPr>
            <a:xfrm>
              <a:off x="3523015" y="5310165"/>
              <a:ext cx="264858" cy="266045"/>
              <a:chOff x="1813" y="0"/>
              <a:chExt cx="809173" cy="812800"/>
            </a:xfrm>
          </p:grpSpPr>
          <p:sp>
            <p:nvSpPr>
              <p:cNvPr id="468" name="Google Shape;468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1375" lIns="41375" spcFirstLastPara="1" rIns="41375" wrap="square" tIns="41375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23"/>
            <p:cNvGrpSpPr/>
            <p:nvPr/>
          </p:nvGrpSpPr>
          <p:grpSpPr>
            <a:xfrm rot="5400000">
              <a:off x="2016184" y="5296711"/>
              <a:ext cx="264858" cy="266045"/>
              <a:chOff x="1813" y="0"/>
              <a:chExt cx="809173" cy="812800"/>
            </a:xfrm>
          </p:grpSpPr>
          <p:sp>
            <p:nvSpPr>
              <p:cNvPr id="471" name="Google Shape;471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23"/>
            <p:cNvGrpSpPr/>
            <p:nvPr/>
          </p:nvGrpSpPr>
          <p:grpSpPr>
            <a:xfrm rot="5400000">
              <a:off x="1349409" y="5004091"/>
              <a:ext cx="264858" cy="266045"/>
              <a:chOff x="1813" y="0"/>
              <a:chExt cx="809173" cy="812800"/>
            </a:xfrm>
          </p:grpSpPr>
          <p:sp>
            <p:nvSpPr>
              <p:cNvPr id="474" name="Google Shape;474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" name="Google Shape;476;p23"/>
            <p:cNvGrpSpPr/>
            <p:nvPr/>
          </p:nvGrpSpPr>
          <p:grpSpPr>
            <a:xfrm rot="5400000">
              <a:off x="778299" y="4571749"/>
              <a:ext cx="264858" cy="266045"/>
              <a:chOff x="1813" y="0"/>
              <a:chExt cx="809173" cy="812800"/>
            </a:xfrm>
          </p:grpSpPr>
          <p:sp>
            <p:nvSpPr>
              <p:cNvPr id="477" name="Google Shape;477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23"/>
            <p:cNvGrpSpPr/>
            <p:nvPr/>
          </p:nvGrpSpPr>
          <p:grpSpPr>
            <a:xfrm rot="5400000">
              <a:off x="364228" y="4035923"/>
              <a:ext cx="264858" cy="266045"/>
              <a:chOff x="1813" y="0"/>
              <a:chExt cx="809173" cy="812800"/>
            </a:xfrm>
          </p:grpSpPr>
          <p:sp>
            <p:nvSpPr>
              <p:cNvPr id="480" name="Google Shape;480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23"/>
            <p:cNvGrpSpPr/>
            <p:nvPr/>
          </p:nvGrpSpPr>
          <p:grpSpPr>
            <a:xfrm rot="5400000">
              <a:off x="104694" y="3361326"/>
              <a:ext cx="264858" cy="266045"/>
              <a:chOff x="1813" y="0"/>
              <a:chExt cx="809173" cy="812800"/>
            </a:xfrm>
          </p:grpSpPr>
          <p:sp>
            <p:nvSpPr>
              <p:cNvPr id="483" name="Google Shape;483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5" name="Google Shape;485;p23"/>
            <p:cNvGrpSpPr/>
            <p:nvPr/>
          </p:nvGrpSpPr>
          <p:grpSpPr>
            <a:xfrm>
              <a:off x="593" y="2665489"/>
              <a:ext cx="264858" cy="266045"/>
              <a:chOff x="1813" y="0"/>
              <a:chExt cx="809173" cy="812800"/>
            </a:xfrm>
          </p:grpSpPr>
          <p:sp>
            <p:nvSpPr>
              <p:cNvPr id="486" name="Google Shape;486;p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7" name="Google Shape;487;p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8" name="Google Shape;488;p23"/>
          <p:cNvSpPr txBox="1"/>
          <p:nvPr/>
        </p:nvSpPr>
        <p:spPr>
          <a:xfrm>
            <a:off x="1028700" y="1087907"/>
            <a:ext cx="1623060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Infographic</a:t>
            </a:r>
            <a:endParaRPr/>
          </a:p>
        </p:txBody>
      </p:sp>
      <p:sp>
        <p:nvSpPr>
          <p:cNvPr id="489" name="Google Shape;489;p23"/>
          <p:cNvSpPr/>
          <p:nvPr/>
        </p:nvSpPr>
        <p:spPr>
          <a:xfrm rot="-3580275">
            <a:off x="15948948" y="-2565604"/>
            <a:ext cx="4656159" cy="6847292"/>
          </a:xfrm>
          <a:custGeom>
            <a:rect b="b" l="l" r="r" t="t"/>
            <a:pathLst>
              <a:path extrusionOk="0" h="6847292" w="4656159">
                <a:moveTo>
                  <a:pt x="0" y="0"/>
                </a:moveTo>
                <a:lnTo>
                  <a:pt x="4656159" y="0"/>
                </a:lnTo>
                <a:lnTo>
                  <a:pt x="4656159" y="6847292"/>
                </a:lnTo>
                <a:lnTo>
                  <a:pt x="0" y="6847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23"/>
          <p:cNvSpPr/>
          <p:nvPr/>
        </p:nvSpPr>
        <p:spPr>
          <a:xfrm rot="3864746">
            <a:off x="-2555152" y="-1233112"/>
            <a:ext cx="4030856" cy="5612584"/>
          </a:xfrm>
          <a:custGeom>
            <a:rect b="b" l="l" r="r" t="t"/>
            <a:pathLst>
              <a:path extrusionOk="0" h="5612584" w="4030856">
                <a:moveTo>
                  <a:pt x="0" y="0"/>
                </a:moveTo>
                <a:lnTo>
                  <a:pt x="4030855" y="0"/>
                </a:lnTo>
                <a:lnTo>
                  <a:pt x="4030855" y="5612583"/>
                </a:lnTo>
                <a:lnTo>
                  <a:pt x="0" y="5612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23"/>
          <p:cNvSpPr/>
          <p:nvPr/>
        </p:nvSpPr>
        <p:spPr>
          <a:xfrm>
            <a:off x="2530384" y="3615668"/>
            <a:ext cx="1734833" cy="1838455"/>
          </a:xfrm>
          <a:custGeom>
            <a:rect b="b" l="l" r="r" t="t"/>
            <a:pathLst>
              <a:path extrusionOk="0" h="1838455" w="1734833">
                <a:moveTo>
                  <a:pt x="0" y="0"/>
                </a:moveTo>
                <a:lnTo>
                  <a:pt x="1734833" y="0"/>
                </a:lnTo>
                <a:lnTo>
                  <a:pt x="1734833" y="1838455"/>
                </a:lnTo>
                <a:lnTo>
                  <a:pt x="0" y="1838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23"/>
          <p:cNvSpPr/>
          <p:nvPr/>
        </p:nvSpPr>
        <p:spPr>
          <a:xfrm>
            <a:off x="8095506" y="3545418"/>
            <a:ext cx="1897453" cy="1718058"/>
          </a:xfrm>
          <a:custGeom>
            <a:rect b="b" l="l" r="r" t="t"/>
            <a:pathLst>
              <a:path extrusionOk="0" h="1718058" w="1897453">
                <a:moveTo>
                  <a:pt x="0" y="0"/>
                </a:moveTo>
                <a:lnTo>
                  <a:pt x="1897454" y="0"/>
                </a:lnTo>
                <a:lnTo>
                  <a:pt x="1897454" y="1718057"/>
                </a:lnTo>
                <a:lnTo>
                  <a:pt x="0" y="1718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23"/>
          <p:cNvSpPr/>
          <p:nvPr/>
        </p:nvSpPr>
        <p:spPr>
          <a:xfrm rot="-1039394">
            <a:off x="14105828" y="3460575"/>
            <a:ext cx="1908365" cy="2301756"/>
          </a:xfrm>
          <a:custGeom>
            <a:rect b="b" l="l" r="r" t="t"/>
            <a:pathLst>
              <a:path extrusionOk="0" h="2301756" w="1908365">
                <a:moveTo>
                  <a:pt x="0" y="0"/>
                </a:moveTo>
                <a:lnTo>
                  <a:pt x="1908365" y="0"/>
                </a:lnTo>
                <a:lnTo>
                  <a:pt x="1908365" y="2301757"/>
                </a:lnTo>
                <a:lnTo>
                  <a:pt x="0" y="2301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23"/>
          <p:cNvSpPr txBox="1"/>
          <p:nvPr/>
        </p:nvSpPr>
        <p:spPr>
          <a:xfrm>
            <a:off x="8688065" y="5720823"/>
            <a:ext cx="91187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95%</a:t>
            </a:r>
            <a:endParaRPr/>
          </a:p>
        </p:txBody>
      </p:sp>
      <p:sp>
        <p:nvSpPr>
          <p:cNvPr id="495" name="Google Shape;495;p23"/>
          <p:cNvSpPr txBox="1"/>
          <p:nvPr/>
        </p:nvSpPr>
        <p:spPr>
          <a:xfrm>
            <a:off x="14619284" y="5720823"/>
            <a:ext cx="945877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7E70"/>
                </a:solidFill>
                <a:latin typeface="Satisfy"/>
                <a:ea typeface="Satisfy"/>
                <a:cs typeface="Satisfy"/>
                <a:sym typeface="Satisfy"/>
              </a:rPr>
              <a:t>60%</a:t>
            </a:r>
            <a:endParaRPr/>
          </a:p>
        </p:txBody>
      </p:sp>
      <p:sp>
        <p:nvSpPr>
          <p:cNvPr id="496" name="Google Shape;496;p23"/>
          <p:cNvSpPr txBox="1"/>
          <p:nvPr/>
        </p:nvSpPr>
        <p:spPr>
          <a:xfrm>
            <a:off x="2858186" y="5720823"/>
            <a:ext cx="937543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30%</a:t>
            </a:r>
            <a:endParaRPr/>
          </a:p>
        </p:txBody>
      </p:sp>
      <p:sp>
        <p:nvSpPr>
          <p:cNvPr id="497" name="Google Shape;497;p23"/>
          <p:cNvSpPr txBox="1"/>
          <p:nvPr/>
        </p:nvSpPr>
        <p:spPr>
          <a:xfrm>
            <a:off x="2182968" y="7816215"/>
            <a:ext cx="228797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7E96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Main point 1</a:t>
            </a:r>
            <a:endParaRPr/>
          </a:p>
        </p:txBody>
      </p:sp>
      <p:sp>
        <p:nvSpPr>
          <p:cNvPr id="498" name="Google Shape;498;p23"/>
          <p:cNvSpPr txBox="1"/>
          <p:nvPr/>
        </p:nvSpPr>
        <p:spPr>
          <a:xfrm>
            <a:off x="7471463" y="7759087"/>
            <a:ext cx="3345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9FE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Main point 2</a:t>
            </a:r>
            <a:endParaRPr/>
          </a:p>
        </p:txBody>
      </p:sp>
      <p:sp>
        <p:nvSpPr>
          <p:cNvPr id="499" name="Google Shape;499;p23"/>
          <p:cNvSpPr txBox="1"/>
          <p:nvPr/>
        </p:nvSpPr>
        <p:spPr>
          <a:xfrm>
            <a:off x="13419685" y="7759087"/>
            <a:ext cx="3345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7E7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Main point 3</a:t>
            </a:r>
            <a:endParaRPr/>
          </a:p>
        </p:txBody>
      </p:sp>
      <p:sp>
        <p:nvSpPr>
          <p:cNvPr id="500" name="Google Shape;500;p23"/>
          <p:cNvSpPr txBox="1"/>
          <p:nvPr/>
        </p:nvSpPr>
        <p:spPr>
          <a:xfrm>
            <a:off x="1034895" y="8511540"/>
            <a:ext cx="4584125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501" name="Google Shape;501;p23"/>
          <p:cNvSpPr txBox="1"/>
          <p:nvPr/>
        </p:nvSpPr>
        <p:spPr>
          <a:xfrm>
            <a:off x="6851938" y="8511540"/>
            <a:ext cx="4584125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502" name="Google Shape;502;p23"/>
          <p:cNvSpPr txBox="1"/>
          <p:nvPr/>
        </p:nvSpPr>
        <p:spPr>
          <a:xfrm>
            <a:off x="12800160" y="8511540"/>
            <a:ext cx="4584125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4"/>
          <p:cNvSpPr/>
          <p:nvPr/>
        </p:nvSpPr>
        <p:spPr>
          <a:xfrm>
            <a:off x="15822861" y="519412"/>
            <a:ext cx="2872879" cy="4114800"/>
          </a:xfrm>
          <a:custGeom>
            <a:rect b="b" l="l" r="r" t="t"/>
            <a:pathLst>
              <a:path extrusionOk="0" h="4114800" w="2872879">
                <a:moveTo>
                  <a:pt x="0" y="0"/>
                </a:moveTo>
                <a:lnTo>
                  <a:pt x="2872878" y="0"/>
                </a:lnTo>
                <a:lnTo>
                  <a:pt x="2872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8" name="Google Shape;508;p24"/>
          <p:cNvSpPr txBox="1"/>
          <p:nvPr/>
        </p:nvSpPr>
        <p:spPr>
          <a:xfrm>
            <a:off x="1028700" y="1071562"/>
            <a:ext cx="1623060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Your Topic or Idea</a:t>
            </a:r>
            <a:endParaRPr/>
          </a:p>
        </p:txBody>
      </p:sp>
      <p:graphicFrame>
        <p:nvGraphicFramePr>
          <p:cNvPr id="509" name="Google Shape;509;p24"/>
          <p:cNvGraphicFramePr/>
          <p:nvPr/>
        </p:nvGraphicFramePr>
        <p:xfrm>
          <a:off x="526057" y="30215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{F59520FB-C882-42FB-9AAE-69ED99990EED}</a:tableStyleId>
              </a:tblPr>
              <a:tblGrid>
                <a:gridCol w="4099400"/>
                <a:gridCol w="4483175"/>
                <a:gridCol w="4483175"/>
                <a:gridCol w="4198700"/>
              </a:tblGrid>
              <a:tr h="1059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99" u="none" cap="none" strike="noStrike">
                          <a:solidFill>
                            <a:srgbClr val="FF9FEC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99" u="none" cap="none" strike="noStrike">
                          <a:solidFill>
                            <a:srgbClr val="FF9FEC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99" u="none" cap="none" strike="noStrike">
                          <a:solidFill>
                            <a:srgbClr val="FF9FEC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599" u="none" cap="none" strike="noStrike">
                          <a:solidFill>
                            <a:srgbClr val="FF9FEC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  <a:tr h="9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FFFF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A7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0305B"/>
                    </a:solidFill>
                  </a:tcPr>
                </a:tc>
              </a:tr>
            </a:tbl>
          </a:graphicData>
        </a:graphic>
      </p:graphicFrame>
      <p:sp>
        <p:nvSpPr>
          <p:cNvPr id="510" name="Google Shape;510;p24"/>
          <p:cNvSpPr/>
          <p:nvPr/>
        </p:nvSpPr>
        <p:spPr>
          <a:xfrm rot="-2628057">
            <a:off x="-3741379" y="-5199157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5"/>
          <p:cNvPicPr preferRelativeResize="0"/>
          <p:nvPr/>
        </p:nvPicPr>
        <p:blipFill rotWithShape="1">
          <a:blip r:embed="rId3">
            <a:alphaModFix/>
          </a:blip>
          <a:srcRect b="35775" l="68672" r="6588" t="20241"/>
          <a:stretch/>
        </p:blipFill>
        <p:spPr>
          <a:xfrm>
            <a:off x="12552163" y="2098675"/>
            <a:ext cx="4524300" cy="452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3">
            <a:alphaModFix/>
          </a:blip>
          <a:srcRect b="10155" l="39017" r="39020" t="50802"/>
          <a:stretch/>
        </p:blipFill>
        <p:spPr>
          <a:xfrm>
            <a:off x="7136750" y="5143500"/>
            <a:ext cx="4016400" cy="401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3">
            <a:alphaModFix/>
          </a:blip>
          <a:srcRect b="35685" l="5653" r="62923" t="8452"/>
          <a:stretch/>
        </p:blipFill>
        <p:spPr>
          <a:xfrm>
            <a:off x="1033900" y="868925"/>
            <a:ext cx="5746800" cy="574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8" name="Google Shape;518;p25"/>
          <p:cNvSpPr/>
          <p:nvPr/>
        </p:nvSpPr>
        <p:spPr>
          <a:xfrm rot="-2627126">
            <a:off x="5431046" y="8500405"/>
            <a:ext cx="5156336" cy="7769821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9"/>
                </a:lnTo>
                <a:lnTo>
                  <a:pt x="0" y="776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5"/>
          <p:cNvSpPr/>
          <p:nvPr/>
        </p:nvSpPr>
        <p:spPr>
          <a:xfrm>
            <a:off x="-611862" y="4745176"/>
            <a:ext cx="5341115" cy="6879657"/>
          </a:xfrm>
          <a:custGeom>
            <a:rect b="b" l="l" r="r" t="t"/>
            <a:pathLst>
              <a:path extrusionOk="0" h="6879657" w="5341115">
                <a:moveTo>
                  <a:pt x="0" y="0"/>
                </a:moveTo>
                <a:lnTo>
                  <a:pt x="5341115" y="0"/>
                </a:lnTo>
                <a:lnTo>
                  <a:pt x="5341115" y="6879656"/>
                </a:lnTo>
                <a:lnTo>
                  <a:pt x="0" y="6879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5"/>
          <p:cNvSpPr txBox="1"/>
          <p:nvPr/>
        </p:nvSpPr>
        <p:spPr>
          <a:xfrm>
            <a:off x="13055881" y="7655572"/>
            <a:ext cx="351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a captio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 for the photos.</a:t>
            </a:r>
            <a:endParaRPr/>
          </a:p>
        </p:txBody>
      </p:sp>
      <p:sp>
        <p:nvSpPr>
          <p:cNvPr id="521" name="Google Shape;521;p25"/>
          <p:cNvSpPr/>
          <p:nvPr/>
        </p:nvSpPr>
        <p:spPr>
          <a:xfrm rot="-8948076">
            <a:off x="7912502" y="-2889143"/>
            <a:ext cx="4882674" cy="6868212"/>
          </a:xfrm>
          <a:custGeom>
            <a:rect b="b" l="l" r="r" t="t"/>
            <a:pathLst>
              <a:path extrusionOk="0" h="6875220" w="4887656">
                <a:moveTo>
                  <a:pt x="0" y="0"/>
                </a:moveTo>
                <a:lnTo>
                  <a:pt x="4887657" y="0"/>
                </a:lnTo>
                <a:lnTo>
                  <a:pt x="4887657" y="6875220"/>
                </a:lnTo>
                <a:lnTo>
                  <a:pt x="0" y="68752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5"/>
          <p:cNvSpPr/>
          <p:nvPr/>
        </p:nvSpPr>
        <p:spPr>
          <a:xfrm rot="-2627126">
            <a:off x="17439520" y="-2389918"/>
            <a:ext cx="5156336" cy="7769821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9"/>
                </a:lnTo>
                <a:lnTo>
                  <a:pt x="0" y="776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6"/>
          <p:cNvSpPr txBox="1"/>
          <p:nvPr/>
        </p:nvSpPr>
        <p:spPr>
          <a:xfrm>
            <a:off x="3197501" y="802493"/>
            <a:ext cx="9582554" cy="240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586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Thank you!</a:t>
            </a:r>
            <a:endParaRPr/>
          </a:p>
        </p:txBody>
      </p:sp>
      <p:sp>
        <p:nvSpPr>
          <p:cNvPr id="528" name="Google Shape;528;p26"/>
          <p:cNvSpPr/>
          <p:nvPr/>
        </p:nvSpPr>
        <p:spPr>
          <a:xfrm flipH="1" rot="-830647">
            <a:off x="1345798" y="3388057"/>
            <a:ext cx="4722954" cy="8299121"/>
          </a:xfrm>
          <a:custGeom>
            <a:rect b="b" l="l" r="r" t="t"/>
            <a:pathLst>
              <a:path extrusionOk="0" h="8299121" w="4722954">
                <a:moveTo>
                  <a:pt x="4722955" y="0"/>
                </a:moveTo>
                <a:lnTo>
                  <a:pt x="0" y="0"/>
                </a:lnTo>
                <a:lnTo>
                  <a:pt x="0" y="8299121"/>
                </a:lnTo>
                <a:lnTo>
                  <a:pt x="4722955" y="8299121"/>
                </a:lnTo>
                <a:lnTo>
                  <a:pt x="472295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6"/>
          <p:cNvSpPr/>
          <p:nvPr/>
        </p:nvSpPr>
        <p:spPr>
          <a:xfrm>
            <a:off x="2620341" y="1545701"/>
            <a:ext cx="10736873" cy="10865811"/>
          </a:xfrm>
          <a:custGeom>
            <a:rect b="b" l="l" r="r" t="t"/>
            <a:pathLst>
              <a:path extrusionOk="0" h="10865811" w="10736873">
                <a:moveTo>
                  <a:pt x="0" y="0"/>
                </a:moveTo>
                <a:lnTo>
                  <a:pt x="10736874" y="0"/>
                </a:lnTo>
                <a:lnTo>
                  <a:pt x="10736874" y="10865811"/>
                </a:lnTo>
                <a:lnTo>
                  <a:pt x="0" y="10865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7213" r="0" t="-103371"/>
            </a:stretch>
          </a:blipFill>
          <a:ln>
            <a:noFill/>
          </a:ln>
        </p:spPr>
      </p:sp>
      <p:sp>
        <p:nvSpPr>
          <p:cNvPr id="530" name="Google Shape;530;p26"/>
          <p:cNvSpPr txBox="1"/>
          <p:nvPr/>
        </p:nvSpPr>
        <p:spPr>
          <a:xfrm>
            <a:off x="12386422" y="8473440"/>
            <a:ext cx="5118549" cy="829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Write a closing statement</a:t>
            </a:r>
            <a:endParaRPr/>
          </a:p>
          <a:p>
            <a:pPr indent="0" lvl="0" marL="0" marR="0" rtl="0" algn="r">
              <a:lnSpc>
                <a:spcPct val="15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or call-to-action here.</a:t>
            </a:r>
            <a:endParaRPr/>
          </a:p>
        </p:txBody>
      </p:sp>
      <p:sp>
        <p:nvSpPr>
          <p:cNvPr id="531" name="Google Shape;531;p26"/>
          <p:cNvSpPr/>
          <p:nvPr/>
        </p:nvSpPr>
        <p:spPr>
          <a:xfrm rot="-3470070">
            <a:off x="14266292" y="214889"/>
            <a:ext cx="3522444" cy="5457308"/>
          </a:xfrm>
          <a:custGeom>
            <a:rect b="b" l="l" r="r" t="t"/>
            <a:pathLst>
              <a:path extrusionOk="0" h="5457308" w="3522444">
                <a:moveTo>
                  <a:pt x="0" y="0"/>
                </a:moveTo>
                <a:lnTo>
                  <a:pt x="3522444" y="0"/>
                </a:lnTo>
                <a:lnTo>
                  <a:pt x="3522444" y="5457308"/>
                </a:lnTo>
                <a:lnTo>
                  <a:pt x="0" y="5457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26"/>
          <p:cNvSpPr/>
          <p:nvPr/>
        </p:nvSpPr>
        <p:spPr>
          <a:xfrm rot="-2628057">
            <a:off x="-2576156" y="-4624482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6"/>
          <p:cNvSpPr/>
          <p:nvPr/>
        </p:nvSpPr>
        <p:spPr>
          <a:xfrm rot="-2628057">
            <a:off x="17678157" y="3944792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7"/>
          <p:cNvPicPr preferRelativeResize="0"/>
          <p:nvPr/>
        </p:nvPicPr>
        <p:blipFill rotWithShape="1">
          <a:blip r:embed="rId3">
            <a:alphaModFix/>
          </a:blip>
          <a:srcRect b="5887" l="0" r="0" t="5888"/>
          <a:stretch/>
        </p:blipFill>
        <p:spPr>
          <a:xfrm>
            <a:off x="10514445" y="0"/>
            <a:ext cx="777355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7"/>
          <p:cNvSpPr/>
          <p:nvPr/>
        </p:nvSpPr>
        <p:spPr>
          <a:xfrm>
            <a:off x="6233284" y="4817550"/>
            <a:ext cx="3291716" cy="6857742"/>
          </a:xfrm>
          <a:custGeom>
            <a:rect b="b" l="l" r="r" t="t"/>
            <a:pathLst>
              <a:path extrusionOk="0" h="6857742" w="3291716">
                <a:moveTo>
                  <a:pt x="0" y="0"/>
                </a:moveTo>
                <a:lnTo>
                  <a:pt x="3291716" y="0"/>
                </a:lnTo>
                <a:lnTo>
                  <a:pt x="3291716" y="6857742"/>
                </a:lnTo>
                <a:lnTo>
                  <a:pt x="0" y="6857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27"/>
          <p:cNvSpPr txBox="1"/>
          <p:nvPr/>
        </p:nvSpPr>
        <p:spPr>
          <a:xfrm>
            <a:off x="1409700" y="1342438"/>
            <a:ext cx="8794895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Get In Touch</a:t>
            </a:r>
            <a:endParaRPr/>
          </a:p>
        </p:txBody>
      </p:sp>
      <p:sp>
        <p:nvSpPr>
          <p:cNvPr id="541" name="Google Shape;541;p27"/>
          <p:cNvSpPr txBox="1"/>
          <p:nvPr/>
        </p:nvSpPr>
        <p:spPr>
          <a:xfrm>
            <a:off x="1409700" y="4563550"/>
            <a:ext cx="8115300" cy="44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7E70"/>
                </a:solidFill>
                <a:latin typeface="Poppins"/>
                <a:ea typeface="Poppins"/>
                <a:cs typeface="Poppins"/>
                <a:sym typeface="Poppins"/>
              </a:rPr>
              <a:t>Email </a:t>
            </a:r>
            <a:endParaRPr/>
          </a:p>
        </p:txBody>
      </p:sp>
      <p:sp>
        <p:nvSpPr>
          <p:cNvPr id="542" name="Google Shape;542;p27"/>
          <p:cNvSpPr txBox="1"/>
          <p:nvPr/>
        </p:nvSpPr>
        <p:spPr>
          <a:xfrm>
            <a:off x="1409700" y="5129335"/>
            <a:ext cx="811530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  <a:endParaRPr/>
          </a:p>
        </p:txBody>
      </p:sp>
      <p:sp>
        <p:nvSpPr>
          <p:cNvPr id="543" name="Google Shape;543;p27"/>
          <p:cNvSpPr txBox="1"/>
          <p:nvPr/>
        </p:nvSpPr>
        <p:spPr>
          <a:xfrm>
            <a:off x="1409700" y="6274499"/>
            <a:ext cx="81153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7E70"/>
                </a:solidFill>
                <a:latin typeface="Arial"/>
                <a:ea typeface="Arial"/>
                <a:cs typeface="Arial"/>
                <a:sym typeface="Arial"/>
              </a:rPr>
              <a:t>Social Media </a:t>
            </a:r>
            <a:endParaRPr/>
          </a:p>
        </p:txBody>
      </p:sp>
      <p:sp>
        <p:nvSpPr>
          <p:cNvPr id="544" name="Google Shape;544;p27"/>
          <p:cNvSpPr txBox="1"/>
          <p:nvPr/>
        </p:nvSpPr>
        <p:spPr>
          <a:xfrm>
            <a:off x="1409700" y="6849809"/>
            <a:ext cx="811530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</p:txBody>
      </p:sp>
      <p:sp>
        <p:nvSpPr>
          <p:cNvPr id="545" name="Google Shape;545;p27"/>
          <p:cNvSpPr txBox="1"/>
          <p:nvPr/>
        </p:nvSpPr>
        <p:spPr>
          <a:xfrm>
            <a:off x="1409700" y="8089217"/>
            <a:ext cx="8115300" cy="447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7E70"/>
                </a:solidFill>
                <a:latin typeface="Arial"/>
                <a:ea typeface="Arial"/>
                <a:cs typeface="Arial"/>
                <a:sym typeface="Arial"/>
              </a:rPr>
              <a:t>Call us </a:t>
            </a:r>
            <a:endParaRPr/>
          </a:p>
        </p:txBody>
      </p:sp>
      <p:sp>
        <p:nvSpPr>
          <p:cNvPr id="546" name="Google Shape;546;p27"/>
          <p:cNvSpPr txBox="1"/>
          <p:nvPr/>
        </p:nvSpPr>
        <p:spPr>
          <a:xfrm>
            <a:off x="1409700" y="8664527"/>
            <a:ext cx="8115300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123-456-7890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28"/>
          <p:cNvPicPr preferRelativeResize="0"/>
          <p:nvPr/>
        </p:nvPicPr>
        <p:blipFill rotWithShape="1">
          <a:blip r:embed="rId3">
            <a:alphaModFix amt="30000"/>
          </a:blip>
          <a:srcRect b="7813" l="0" r="0" t="7813"/>
          <a:stretch/>
        </p:blipFill>
        <p:spPr>
          <a:xfrm>
            <a:off x="0" y="0"/>
            <a:ext cx="18287999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8"/>
          <p:cNvPicPr preferRelativeResize="0"/>
          <p:nvPr/>
        </p:nvPicPr>
        <p:blipFill rotWithShape="1">
          <a:blip r:embed="rId4">
            <a:alphaModFix/>
          </a:blip>
          <a:srcRect b="54514" l="0" r="79870" t="0"/>
          <a:stretch/>
        </p:blipFill>
        <p:spPr>
          <a:xfrm>
            <a:off x="0" y="0"/>
            <a:ext cx="3681300" cy="4679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Google Shape;553;p28"/>
          <p:cNvGrpSpPr/>
          <p:nvPr/>
        </p:nvGrpSpPr>
        <p:grpSpPr>
          <a:xfrm>
            <a:off x="5242623" y="1224640"/>
            <a:ext cx="7802774" cy="7837749"/>
            <a:chOff x="1813" y="0"/>
            <a:chExt cx="809173" cy="812800"/>
          </a:xfrm>
        </p:grpSpPr>
        <p:sp>
          <p:nvSpPr>
            <p:cNvPr id="554" name="Google Shape;554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28"/>
          <p:cNvGrpSpPr/>
          <p:nvPr/>
        </p:nvGrpSpPr>
        <p:grpSpPr>
          <a:xfrm>
            <a:off x="5271399" y="1253546"/>
            <a:ext cx="7745161" cy="7779878"/>
            <a:chOff x="1813" y="0"/>
            <a:chExt cx="809173" cy="812800"/>
          </a:xfrm>
        </p:grpSpPr>
        <p:sp>
          <p:nvSpPr>
            <p:cNvPr id="557" name="Google Shape;557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>
                <a:alpha val="749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8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9" name="Google Shape;559;p28"/>
          <p:cNvSpPr txBox="1"/>
          <p:nvPr/>
        </p:nvSpPr>
        <p:spPr>
          <a:xfrm>
            <a:off x="4988661" y="4910810"/>
            <a:ext cx="8310600" cy="14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77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About us</a:t>
            </a:r>
            <a:endParaRPr/>
          </a:p>
        </p:txBody>
      </p:sp>
      <p:sp>
        <p:nvSpPr>
          <p:cNvPr id="560" name="Google Shape;560;p28"/>
          <p:cNvSpPr txBox="1"/>
          <p:nvPr/>
        </p:nvSpPr>
        <p:spPr>
          <a:xfrm>
            <a:off x="7966571" y="2531329"/>
            <a:ext cx="2355000" cy="2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53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03</a:t>
            </a:r>
            <a:endParaRPr/>
          </a:p>
        </p:txBody>
      </p:sp>
      <p:sp>
        <p:nvSpPr>
          <p:cNvPr id="561" name="Google Shape;561;p28"/>
          <p:cNvSpPr txBox="1"/>
          <p:nvPr/>
        </p:nvSpPr>
        <p:spPr>
          <a:xfrm>
            <a:off x="6093900" y="6583782"/>
            <a:ext cx="610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  <p:pic>
        <p:nvPicPr>
          <p:cNvPr id="562" name="Google Shape;562;p28"/>
          <p:cNvPicPr preferRelativeResize="0"/>
          <p:nvPr/>
        </p:nvPicPr>
        <p:blipFill rotWithShape="1">
          <a:blip r:embed="rId4">
            <a:alphaModFix/>
          </a:blip>
          <a:srcRect b="0" l="0" r="75919" t="54514"/>
          <a:stretch/>
        </p:blipFill>
        <p:spPr>
          <a:xfrm>
            <a:off x="0" y="5607975"/>
            <a:ext cx="4403799" cy="46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8"/>
          <p:cNvPicPr preferRelativeResize="0"/>
          <p:nvPr/>
        </p:nvPicPr>
        <p:blipFill rotWithShape="1">
          <a:blip r:embed="rId4">
            <a:alphaModFix/>
          </a:blip>
          <a:srcRect b="54514" l="79870" r="0" t="0"/>
          <a:stretch/>
        </p:blipFill>
        <p:spPr>
          <a:xfrm>
            <a:off x="14606725" y="0"/>
            <a:ext cx="3681300" cy="467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8"/>
          <p:cNvPicPr preferRelativeResize="0"/>
          <p:nvPr/>
        </p:nvPicPr>
        <p:blipFill rotWithShape="1">
          <a:blip r:embed="rId4">
            <a:alphaModFix/>
          </a:blip>
          <a:srcRect b="18899" l="82588" r="0" t="44144"/>
          <a:stretch/>
        </p:blipFill>
        <p:spPr>
          <a:xfrm>
            <a:off x="15103650" y="4541425"/>
            <a:ext cx="3184251" cy="380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9"/>
          <p:cNvSpPr/>
          <p:nvPr/>
        </p:nvSpPr>
        <p:spPr>
          <a:xfrm rot="2354055">
            <a:off x="-951008" y="-55896"/>
            <a:ext cx="3381755" cy="5329413"/>
          </a:xfrm>
          <a:custGeom>
            <a:rect b="b" l="l" r="r" t="t"/>
            <a:pathLst>
              <a:path extrusionOk="0" h="5329413" w="3381755">
                <a:moveTo>
                  <a:pt x="0" y="0"/>
                </a:moveTo>
                <a:lnTo>
                  <a:pt x="3381755" y="0"/>
                </a:lnTo>
                <a:lnTo>
                  <a:pt x="3381755" y="5329412"/>
                </a:lnTo>
                <a:lnTo>
                  <a:pt x="0" y="5329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29"/>
          <p:cNvSpPr/>
          <p:nvPr/>
        </p:nvSpPr>
        <p:spPr>
          <a:xfrm>
            <a:off x="1287082" y="4377274"/>
            <a:ext cx="4233411" cy="42333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492" l="0" r="0" t="-572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1" name="Google Shape;571;p29"/>
          <p:cNvGrpSpPr/>
          <p:nvPr/>
        </p:nvGrpSpPr>
        <p:grpSpPr>
          <a:xfrm>
            <a:off x="6871090" y="4210875"/>
            <a:ext cx="4545815" cy="4566191"/>
            <a:chOff x="1813" y="0"/>
            <a:chExt cx="809173" cy="812800"/>
          </a:xfrm>
        </p:grpSpPr>
        <p:sp>
          <p:nvSpPr>
            <p:cNvPr id="572" name="Google Shape;572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574;p29"/>
          <p:cNvGrpSpPr/>
          <p:nvPr/>
        </p:nvGrpSpPr>
        <p:grpSpPr>
          <a:xfrm>
            <a:off x="1130877" y="4210875"/>
            <a:ext cx="4545815" cy="4566191"/>
            <a:chOff x="1813" y="0"/>
            <a:chExt cx="809173" cy="812800"/>
          </a:xfrm>
        </p:grpSpPr>
        <p:sp>
          <p:nvSpPr>
            <p:cNvPr id="575" name="Google Shape;575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29"/>
          <p:cNvGrpSpPr/>
          <p:nvPr/>
        </p:nvGrpSpPr>
        <p:grpSpPr>
          <a:xfrm>
            <a:off x="12608855" y="4210875"/>
            <a:ext cx="4545815" cy="4566191"/>
            <a:chOff x="1813" y="0"/>
            <a:chExt cx="809173" cy="812800"/>
          </a:xfrm>
        </p:grpSpPr>
        <p:sp>
          <p:nvSpPr>
            <p:cNvPr id="578" name="Google Shape;578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29"/>
          <p:cNvSpPr/>
          <p:nvPr/>
        </p:nvSpPr>
        <p:spPr>
          <a:xfrm>
            <a:off x="7027295" y="4377274"/>
            <a:ext cx="4233411" cy="42333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753" l="-32246" r="-5518" t="-3476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29"/>
          <p:cNvSpPr/>
          <p:nvPr/>
        </p:nvSpPr>
        <p:spPr>
          <a:xfrm>
            <a:off x="12767507" y="4377274"/>
            <a:ext cx="4233411" cy="42333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11301" l="-17790" r="-36575" t="-2024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29"/>
          <p:cNvSpPr/>
          <p:nvPr/>
        </p:nvSpPr>
        <p:spPr>
          <a:xfrm rot="-559354">
            <a:off x="16530747" y="1310718"/>
            <a:ext cx="2936340" cy="5568920"/>
          </a:xfrm>
          <a:custGeom>
            <a:rect b="b" l="l" r="r" t="t"/>
            <a:pathLst>
              <a:path extrusionOk="0" h="5568920" w="2936340">
                <a:moveTo>
                  <a:pt x="0" y="0"/>
                </a:moveTo>
                <a:lnTo>
                  <a:pt x="2936340" y="0"/>
                </a:lnTo>
                <a:lnTo>
                  <a:pt x="2936340" y="5568920"/>
                </a:lnTo>
                <a:lnTo>
                  <a:pt x="0" y="5568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3" name="Google Shape;583;p29"/>
          <p:cNvSpPr txBox="1"/>
          <p:nvPr/>
        </p:nvSpPr>
        <p:spPr>
          <a:xfrm>
            <a:off x="13669349" y="3500121"/>
            <a:ext cx="2429727" cy="589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 Name</a:t>
            </a:r>
            <a:endParaRPr/>
          </a:p>
        </p:txBody>
      </p:sp>
      <p:sp>
        <p:nvSpPr>
          <p:cNvPr id="584" name="Google Shape;584;p29"/>
          <p:cNvSpPr txBox="1"/>
          <p:nvPr/>
        </p:nvSpPr>
        <p:spPr>
          <a:xfrm>
            <a:off x="13669349" y="8961755"/>
            <a:ext cx="2429727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585" name="Google Shape;585;p29"/>
          <p:cNvSpPr txBox="1"/>
          <p:nvPr/>
        </p:nvSpPr>
        <p:spPr>
          <a:xfrm>
            <a:off x="2171684" y="1109662"/>
            <a:ext cx="13944632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Add a Team Members Page</a:t>
            </a:r>
            <a:endParaRPr/>
          </a:p>
        </p:txBody>
      </p:sp>
      <p:sp>
        <p:nvSpPr>
          <p:cNvPr id="586" name="Google Shape;586;p29"/>
          <p:cNvSpPr txBox="1"/>
          <p:nvPr/>
        </p:nvSpPr>
        <p:spPr>
          <a:xfrm>
            <a:off x="2188924" y="3500121"/>
            <a:ext cx="2429727" cy="589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 Name</a:t>
            </a:r>
            <a:endParaRPr/>
          </a:p>
        </p:txBody>
      </p:sp>
      <p:sp>
        <p:nvSpPr>
          <p:cNvPr id="587" name="Google Shape;587;p29"/>
          <p:cNvSpPr txBox="1"/>
          <p:nvPr/>
        </p:nvSpPr>
        <p:spPr>
          <a:xfrm>
            <a:off x="2188924" y="8961755"/>
            <a:ext cx="2429727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588" name="Google Shape;588;p29"/>
          <p:cNvSpPr txBox="1"/>
          <p:nvPr/>
        </p:nvSpPr>
        <p:spPr>
          <a:xfrm>
            <a:off x="7929136" y="3500121"/>
            <a:ext cx="2429727" cy="589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 Name</a:t>
            </a:r>
            <a:endParaRPr/>
          </a:p>
        </p:txBody>
      </p:sp>
      <p:sp>
        <p:nvSpPr>
          <p:cNvPr id="589" name="Google Shape;589;p29"/>
          <p:cNvSpPr txBox="1"/>
          <p:nvPr/>
        </p:nvSpPr>
        <p:spPr>
          <a:xfrm>
            <a:off x="7929136" y="8961755"/>
            <a:ext cx="2429727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0"/>
          <p:cNvSpPr/>
          <p:nvPr/>
        </p:nvSpPr>
        <p:spPr>
          <a:xfrm>
            <a:off x="0" y="3643744"/>
            <a:ext cx="18288000" cy="6759398"/>
          </a:xfrm>
          <a:custGeom>
            <a:rect b="b" l="l" r="r" t="t"/>
            <a:pathLst>
              <a:path extrusionOk="0" h="6759398" w="18288000">
                <a:moveTo>
                  <a:pt x="0" y="0"/>
                </a:moveTo>
                <a:lnTo>
                  <a:pt x="18288000" y="0"/>
                </a:lnTo>
                <a:lnTo>
                  <a:pt x="18288000" y="6759398"/>
                </a:lnTo>
                <a:lnTo>
                  <a:pt x="0" y="675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526" l="0" r="-10700" t="-61142"/>
            </a:stretch>
          </a:blipFill>
          <a:ln>
            <a:noFill/>
          </a:ln>
        </p:spPr>
      </p:sp>
      <p:sp>
        <p:nvSpPr>
          <p:cNvPr id="595" name="Google Shape;595;p30"/>
          <p:cNvSpPr/>
          <p:nvPr/>
        </p:nvSpPr>
        <p:spPr>
          <a:xfrm rot="-8516684">
            <a:off x="8117182" y="-2208953"/>
            <a:ext cx="2661832" cy="5630799"/>
          </a:xfrm>
          <a:custGeom>
            <a:rect b="b" l="l" r="r" t="t"/>
            <a:pathLst>
              <a:path extrusionOk="0" h="5630799" w="2661832">
                <a:moveTo>
                  <a:pt x="0" y="0"/>
                </a:moveTo>
                <a:lnTo>
                  <a:pt x="2661832" y="0"/>
                </a:lnTo>
                <a:lnTo>
                  <a:pt x="2661832" y="5630799"/>
                </a:lnTo>
                <a:lnTo>
                  <a:pt x="0" y="5630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30"/>
          <p:cNvSpPr txBox="1"/>
          <p:nvPr/>
        </p:nvSpPr>
        <p:spPr>
          <a:xfrm>
            <a:off x="794926" y="832539"/>
            <a:ext cx="3234252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Credits</a:t>
            </a:r>
            <a:endParaRPr/>
          </a:p>
        </p:txBody>
      </p:sp>
      <p:sp>
        <p:nvSpPr>
          <p:cNvPr id="597" name="Google Shape;597;p30"/>
          <p:cNvSpPr txBox="1"/>
          <p:nvPr/>
        </p:nvSpPr>
        <p:spPr>
          <a:xfrm>
            <a:off x="794926" y="2147049"/>
            <a:ext cx="6325975" cy="746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This presentation template is free for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everyone to use thanks to the following:</a:t>
            </a:r>
            <a:endParaRPr/>
          </a:p>
        </p:txBody>
      </p:sp>
      <p:sp>
        <p:nvSpPr>
          <p:cNvPr id="598" name="Google Shape;598;p30"/>
          <p:cNvSpPr txBox="1"/>
          <p:nvPr/>
        </p:nvSpPr>
        <p:spPr>
          <a:xfrm>
            <a:off x="13310788" y="1780277"/>
            <a:ext cx="4108673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for the presentation template</a:t>
            </a:r>
            <a:endParaRPr/>
          </a:p>
        </p:txBody>
      </p:sp>
      <p:sp>
        <p:nvSpPr>
          <p:cNvPr id="599" name="Google Shape;599;p30"/>
          <p:cNvSpPr txBox="1"/>
          <p:nvPr/>
        </p:nvSpPr>
        <p:spPr>
          <a:xfrm>
            <a:off x="13310788" y="2486949"/>
            <a:ext cx="4108673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for the presentation template</a:t>
            </a:r>
            <a:endParaRPr/>
          </a:p>
        </p:txBody>
      </p:sp>
      <p:sp>
        <p:nvSpPr>
          <p:cNvPr id="600" name="Google Shape;600;p30"/>
          <p:cNvSpPr txBox="1"/>
          <p:nvPr/>
        </p:nvSpPr>
        <p:spPr>
          <a:xfrm>
            <a:off x="10065324" y="1687975"/>
            <a:ext cx="32343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3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SlidesCarnival</a:t>
            </a:r>
            <a:endParaRPr/>
          </a:p>
        </p:txBody>
      </p:sp>
      <p:sp>
        <p:nvSpPr>
          <p:cNvPr id="601" name="Google Shape;601;p30"/>
          <p:cNvSpPr txBox="1"/>
          <p:nvPr/>
        </p:nvSpPr>
        <p:spPr>
          <a:xfrm>
            <a:off x="12377510" y="2394639"/>
            <a:ext cx="922139" cy="54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3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Pexels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"/>
          <p:cNvSpPr/>
          <p:nvPr/>
        </p:nvSpPr>
        <p:spPr>
          <a:xfrm>
            <a:off x="360608" y="5786374"/>
            <a:ext cx="4156942" cy="4500626"/>
          </a:xfrm>
          <a:custGeom>
            <a:rect b="b" l="l" r="r" t="t"/>
            <a:pathLst>
              <a:path extrusionOk="0" h="4500626" w="4156942">
                <a:moveTo>
                  <a:pt x="0" y="0"/>
                </a:moveTo>
                <a:lnTo>
                  <a:pt x="4156941" y="0"/>
                </a:lnTo>
                <a:lnTo>
                  <a:pt x="4156941" y="4500626"/>
                </a:lnTo>
                <a:lnTo>
                  <a:pt x="0" y="4500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7" name="Google Shape;607;p31"/>
          <p:cNvSpPr txBox="1"/>
          <p:nvPr/>
        </p:nvSpPr>
        <p:spPr>
          <a:xfrm>
            <a:off x="2482247" y="3446290"/>
            <a:ext cx="13323506" cy="5899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This presentation template uses the following free fonts:</a:t>
            </a:r>
            <a:endParaRPr/>
          </a:p>
        </p:txBody>
      </p:sp>
      <p:sp>
        <p:nvSpPr>
          <p:cNvPr id="608" name="Google Shape;608;p31"/>
          <p:cNvSpPr txBox="1"/>
          <p:nvPr/>
        </p:nvSpPr>
        <p:spPr>
          <a:xfrm>
            <a:off x="2818025" y="8164103"/>
            <a:ext cx="12651949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can find these fonts online too. Happy designing! </a:t>
            </a:r>
            <a:endParaRPr/>
          </a:p>
        </p:txBody>
      </p:sp>
      <p:grpSp>
        <p:nvGrpSpPr>
          <p:cNvPr id="609" name="Google Shape;609;p31"/>
          <p:cNvGrpSpPr/>
          <p:nvPr/>
        </p:nvGrpSpPr>
        <p:grpSpPr>
          <a:xfrm>
            <a:off x="4523038" y="4807817"/>
            <a:ext cx="2449954" cy="2460936"/>
            <a:chOff x="1813" y="0"/>
            <a:chExt cx="809173" cy="812800"/>
          </a:xfrm>
        </p:grpSpPr>
        <p:sp>
          <p:nvSpPr>
            <p:cNvPr id="610" name="Google Shape;610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612;p31"/>
          <p:cNvGrpSpPr/>
          <p:nvPr/>
        </p:nvGrpSpPr>
        <p:grpSpPr>
          <a:xfrm>
            <a:off x="7888849" y="4807817"/>
            <a:ext cx="2449954" cy="2460936"/>
            <a:chOff x="1813" y="0"/>
            <a:chExt cx="809173" cy="812800"/>
          </a:xfrm>
        </p:grpSpPr>
        <p:sp>
          <p:nvSpPr>
            <p:cNvPr id="613" name="Google Shape;613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5" name="Google Shape;615;p31"/>
          <p:cNvGrpSpPr/>
          <p:nvPr/>
        </p:nvGrpSpPr>
        <p:grpSpPr>
          <a:xfrm>
            <a:off x="11194207" y="4807817"/>
            <a:ext cx="2449954" cy="2460936"/>
            <a:chOff x="1813" y="0"/>
            <a:chExt cx="809173" cy="812800"/>
          </a:xfrm>
        </p:grpSpPr>
        <p:sp>
          <p:nvSpPr>
            <p:cNvPr id="616" name="Google Shape;616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F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31"/>
          <p:cNvGrpSpPr/>
          <p:nvPr/>
        </p:nvGrpSpPr>
        <p:grpSpPr>
          <a:xfrm>
            <a:off x="4555348" y="4840272"/>
            <a:ext cx="2385333" cy="2396025"/>
            <a:chOff x="1813" y="0"/>
            <a:chExt cx="809173" cy="812800"/>
          </a:xfrm>
        </p:grpSpPr>
        <p:sp>
          <p:nvSpPr>
            <p:cNvPr id="619" name="Google Shape;619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31"/>
          <p:cNvGrpSpPr/>
          <p:nvPr/>
        </p:nvGrpSpPr>
        <p:grpSpPr>
          <a:xfrm>
            <a:off x="7921159" y="4840272"/>
            <a:ext cx="2385333" cy="2396025"/>
            <a:chOff x="1813" y="0"/>
            <a:chExt cx="809173" cy="812800"/>
          </a:xfrm>
        </p:grpSpPr>
        <p:sp>
          <p:nvSpPr>
            <p:cNvPr id="622" name="Google Shape;622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4" name="Google Shape;624;p31"/>
          <p:cNvGrpSpPr/>
          <p:nvPr/>
        </p:nvGrpSpPr>
        <p:grpSpPr>
          <a:xfrm>
            <a:off x="11226518" y="4840272"/>
            <a:ext cx="2385333" cy="2396025"/>
            <a:chOff x="1813" y="0"/>
            <a:chExt cx="809173" cy="812800"/>
          </a:xfrm>
        </p:grpSpPr>
        <p:sp>
          <p:nvSpPr>
            <p:cNvPr id="625" name="Google Shape;625;p3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31"/>
          <p:cNvSpPr/>
          <p:nvPr/>
        </p:nvSpPr>
        <p:spPr>
          <a:xfrm rot="-714347">
            <a:off x="14404299" y="2939816"/>
            <a:ext cx="6649735" cy="7732250"/>
          </a:xfrm>
          <a:custGeom>
            <a:rect b="b" l="l" r="r" t="t"/>
            <a:pathLst>
              <a:path extrusionOk="0" h="7732250" w="6649735">
                <a:moveTo>
                  <a:pt x="0" y="0"/>
                </a:moveTo>
                <a:lnTo>
                  <a:pt x="6649735" y="0"/>
                </a:lnTo>
                <a:lnTo>
                  <a:pt x="6649735" y="7732251"/>
                </a:lnTo>
                <a:lnTo>
                  <a:pt x="0" y="7732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8" name="Google Shape;628;p31"/>
          <p:cNvSpPr txBox="1"/>
          <p:nvPr/>
        </p:nvSpPr>
        <p:spPr>
          <a:xfrm>
            <a:off x="4638346" y="1512274"/>
            <a:ext cx="9011309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Fonts In this Presentation</a:t>
            </a:r>
            <a:endParaRPr/>
          </a:p>
        </p:txBody>
      </p:sp>
      <p:sp>
        <p:nvSpPr>
          <p:cNvPr id="629" name="Google Shape;629;p31"/>
          <p:cNvSpPr txBox="1"/>
          <p:nvPr/>
        </p:nvSpPr>
        <p:spPr>
          <a:xfrm>
            <a:off x="5010747" y="6068300"/>
            <a:ext cx="1474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Satisfy</a:t>
            </a:r>
            <a:endParaRPr/>
          </a:p>
        </p:txBody>
      </p:sp>
      <p:sp>
        <p:nvSpPr>
          <p:cNvPr id="630" name="Google Shape;630;p31"/>
          <p:cNvSpPr txBox="1"/>
          <p:nvPr/>
        </p:nvSpPr>
        <p:spPr>
          <a:xfrm>
            <a:off x="8109583" y="6068300"/>
            <a:ext cx="200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Poppins</a:t>
            </a:r>
            <a:endParaRPr/>
          </a:p>
        </p:txBody>
      </p:sp>
      <p:sp>
        <p:nvSpPr>
          <p:cNvPr id="631" name="Google Shape;631;p31"/>
          <p:cNvSpPr txBox="1"/>
          <p:nvPr/>
        </p:nvSpPr>
        <p:spPr>
          <a:xfrm>
            <a:off x="11592575" y="6068300"/>
            <a:ext cx="165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Poppins</a:t>
            </a:r>
            <a:endParaRPr/>
          </a:p>
        </p:txBody>
      </p:sp>
      <p:sp>
        <p:nvSpPr>
          <p:cNvPr id="632" name="Google Shape;632;p31"/>
          <p:cNvSpPr txBox="1"/>
          <p:nvPr/>
        </p:nvSpPr>
        <p:spPr>
          <a:xfrm>
            <a:off x="5313588" y="5540262"/>
            <a:ext cx="868859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TITLES</a:t>
            </a:r>
            <a:endParaRPr/>
          </a:p>
        </p:txBody>
      </p:sp>
      <p:sp>
        <p:nvSpPr>
          <p:cNvPr id="633" name="Google Shape;633;p31"/>
          <p:cNvSpPr txBox="1"/>
          <p:nvPr/>
        </p:nvSpPr>
        <p:spPr>
          <a:xfrm>
            <a:off x="8479076" y="5540262"/>
            <a:ext cx="1269504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HEADERS</a:t>
            </a:r>
            <a:endParaRPr/>
          </a:p>
        </p:txBody>
      </p:sp>
      <p:sp>
        <p:nvSpPr>
          <p:cNvPr id="634" name="Google Shape;634;p31"/>
          <p:cNvSpPr txBox="1"/>
          <p:nvPr/>
        </p:nvSpPr>
        <p:spPr>
          <a:xfrm>
            <a:off x="11334525" y="5540250"/>
            <a:ext cx="216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BODY COPY</a:t>
            </a:r>
            <a:endParaRPr/>
          </a:p>
        </p:txBody>
      </p:sp>
      <p:sp>
        <p:nvSpPr>
          <p:cNvPr id="635" name="Google Shape;635;p31"/>
          <p:cNvSpPr/>
          <p:nvPr/>
        </p:nvSpPr>
        <p:spPr>
          <a:xfrm rot="-2628057">
            <a:off x="-3947006" y="-4687372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 rot="1718736">
            <a:off x="-2053714" y="144188"/>
            <a:ext cx="4327997" cy="5848645"/>
          </a:xfrm>
          <a:custGeom>
            <a:rect b="b" l="l" r="r" t="t"/>
            <a:pathLst>
              <a:path extrusionOk="0" h="5848645" w="4327997">
                <a:moveTo>
                  <a:pt x="0" y="0"/>
                </a:moveTo>
                <a:lnTo>
                  <a:pt x="4327997" y="0"/>
                </a:lnTo>
                <a:lnTo>
                  <a:pt x="4327997" y="5848645"/>
                </a:lnTo>
                <a:lnTo>
                  <a:pt x="0" y="5848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2" name="Google Shape;102;p14"/>
          <p:cNvGrpSpPr/>
          <p:nvPr/>
        </p:nvGrpSpPr>
        <p:grpSpPr>
          <a:xfrm>
            <a:off x="516091" y="3260773"/>
            <a:ext cx="17255819" cy="6443434"/>
            <a:chOff x="0" y="-57150"/>
            <a:chExt cx="4544742" cy="1697036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4544742" cy="1639886"/>
            </a:xfrm>
            <a:custGeom>
              <a:rect b="b" l="l" r="r" t="t"/>
              <a:pathLst>
                <a:path extrusionOk="0" h="1639886" w="4544742">
                  <a:moveTo>
                    <a:pt x="22881" y="0"/>
                  </a:moveTo>
                  <a:lnTo>
                    <a:pt x="4521861" y="0"/>
                  </a:lnTo>
                  <a:cubicBezTo>
                    <a:pt x="4527929" y="0"/>
                    <a:pt x="4533750" y="2411"/>
                    <a:pt x="4538040" y="6702"/>
                  </a:cubicBezTo>
                  <a:cubicBezTo>
                    <a:pt x="4542332" y="10993"/>
                    <a:pt x="4544742" y="16813"/>
                    <a:pt x="4544742" y="22881"/>
                  </a:cubicBezTo>
                  <a:lnTo>
                    <a:pt x="4544742" y="1617005"/>
                  </a:lnTo>
                  <a:cubicBezTo>
                    <a:pt x="4544742" y="1623073"/>
                    <a:pt x="4542332" y="1628893"/>
                    <a:pt x="4538040" y="1633185"/>
                  </a:cubicBezTo>
                  <a:cubicBezTo>
                    <a:pt x="4533750" y="1637476"/>
                    <a:pt x="4527929" y="1639886"/>
                    <a:pt x="4521861" y="1639886"/>
                  </a:cubicBezTo>
                  <a:lnTo>
                    <a:pt x="22881" y="1639886"/>
                  </a:lnTo>
                  <a:cubicBezTo>
                    <a:pt x="10244" y="1639886"/>
                    <a:pt x="0" y="1629642"/>
                    <a:pt x="0" y="1617005"/>
                  </a:cubicBezTo>
                  <a:lnTo>
                    <a:pt x="0" y="22881"/>
                  </a:lnTo>
                  <a:cubicBezTo>
                    <a:pt x="0" y="16813"/>
                    <a:pt x="2411" y="10993"/>
                    <a:pt x="6702" y="6702"/>
                  </a:cubicBezTo>
                  <a:cubicBezTo>
                    <a:pt x="10993" y="2411"/>
                    <a:pt x="16813" y="0"/>
                    <a:pt x="22881" y="0"/>
                  </a:cubicBezTo>
                  <a:close/>
                </a:path>
              </a:pathLst>
            </a:custGeom>
            <a:solidFill>
              <a:srgbClr val="20305B"/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4"/>
          <p:cNvSpPr/>
          <p:nvPr/>
        </p:nvSpPr>
        <p:spPr>
          <a:xfrm>
            <a:off x="14259715" y="4011164"/>
            <a:ext cx="1289497" cy="1183993"/>
          </a:xfrm>
          <a:custGeom>
            <a:rect b="b" l="l" r="r" t="t"/>
            <a:pathLst>
              <a:path extrusionOk="0" h="1183993" w="1289497">
                <a:moveTo>
                  <a:pt x="0" y="0"/>
                </a:moveTo>
                <a:lnTo>
                  <a:pt x="1289497" y="0"/>
                </a:lnTo>
                <a:lnTo>
                  <a:pt x="1289497" y="1183993"/>
                </a:lnTo>
                <a:lnTo>
                  <a:pt x="0" y="1183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4"/>
          <p:cNvSpPr/>
          <p:nvPr/>
        </p:nvSpPr>
        <p:spPr>
          <a:xfrm>
            <a:off x="8720097" y="3903516"/>
            <a:ext cx="847806" cy="1223867"/>
          </a:xfrm>
          <a:custGeom>
            <a:rect b="b" l="l" r="r" t="t"/>
            <a:pathLst>
              <a:path extrusionOk="0" h="1223867" w="847806">
                <a:moveTo>
                  <a:pt x="0" y="0"/>
                </a:moveTo>
                <a:lnTo>
                  <a:pt x="847806" y="0"/>
                </a:lnTo>
                <a:lnTo>
                  <a:pt x="847806" y="1223866"/>
                </a:lnTo>
                <a:lnTo>
                  <a:pt x="0" y="1223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14"/>
          <p:cNvSpPr/>
          <p:nvPr/>
        </p:nvSpPr>
        <p:spPr>
          <a:xfrm>
            <a:off x="2806983" y="3835741"/>
            <a:ext cx="1208645" cy="1359416"/>
          </a:xfrm>
          <a:custGeom>
            <a:rect b="b" l="l" r="r" t="t"/>
            <a:pathLst>
              <a:path extrusionOk="0" h="1359416" w="1208645">
                <a:moveTo>
                  <a:pt x="0" y="0"/>
                </a:moveTo>
                <a:lnTo>
                  <a:pt x="1208645" y="0"/>
                </a:lnTo>
                <a:lnTo>
                  <a:pt x="1208645" y="1359416"/>
                </a:lnTo>
                <a:lnTo>
                  <a:pt x="0" y="1359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14"/>
          <p:cNvSpPr/>
          <p:nvPr/>
        </p:nvSpPr>
        <p:spPr>
          <a:xfrm>
            <a:off x="14904463" y="627689"/>
            <a:ext cx="2699798" cy="2850075"/>
          </a:xfrm>
          <a:custGeom>
            <a:rect b="b" l="l" r="r" t="t"/>
            <a:pathLst>
              <a:path extrusionOk="0" h="2850075" w="2699798">
                <a:moveTo>
                  <a:pt x="0" y="0"/>
                </a:moveTo>
                <a:lnTo>
                  <a:pt x="2699799" y="0"/>
                </a:lnTo>
                <a:lnTo>
                  <a:pt x="2699799" y="2850075"/>
                </a:lnTo>
                <a:lnTo>
                  <a:pt x="0" y="2850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4"/>
          <p:cNvSpPr txBox="1"/>
          <p:nvPr/>
        </p:nvSpPr>
        <p:spPr>
          <a:xfrm>
            <a:off x="1524611" y="1515532"/>
            <a:ext cx="15238778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How to Use This Presentation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026161" y="6615151"/>
            <a:ext cx="47703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Click on the "Google Slides" button below 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Click on "Make a copy."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 Google account.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1028700" y="5583715"/>
            <a:ext cx="5141301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Google Slides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6836455" y="6615151"/>
            <a:ext cx="45597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Click on the "PowerPoint" button below 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6733625" y="5583715"/>
            <a:ext cx="5141301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PowerPoint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12549626" y="6615151"/>
            <a:ext cx="4709700" cy="19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Click on the "Canva" button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under this presentation preview. 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Canva account.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2333813" y="5583715"/>
            <a:ext cx="5141301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Canva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32"/>
          <p:cNvGrpSpPr/>
          <p:nvPr/>
        </p:nvGrpSpPr>
        <p:grpSpPr>
          <a:xfrm>
            <a:off x="3914152" y="5087449"/>
            <a:ext cx="3086100" cy="3302993"/>
            <a:chOff x="0" y="-57150"/>
            <a:chExt cx="812800" cy="869950"/>
          </a:xfrm>
        </p:grpSpPr>
        <p:sp>
          <p:nvSpPr>
            <p:cNvPr id="641" name="Google Shape;641;p32"/>
            <p:cNvSpPr/>
            <p:nvPr/>
          </p:nvSpPr>
          <p:spPr>
            <a:xfrm>
              <a:off x="0" y="0"/>
              <a:ext cx="406400" cy="12660"/>
            </a:xfrm>
            <a:custGeom>
              <a:rect b="b" l="l" r="r" t="t"/>
              <a:pathLst>
                <a:path extrusionOk="0" h="12660" w="406400">
                  <a:moveTo>
                    <a:pt x="0" y="0"/>
                  </a:moveTo>
                  <a:lnTo>
                    <a:pt x="406400" y="0"/>
                  </a:lnTo>
                  <a:lnTo>
                    <a:pt x="406400" y="12660"/>
                  </a:lnTo>
                  <a:lnTo>
                    <a:pt x="0" y="12660"/>
                  </a:ln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</p:sp>
        <p:sp>
          <p:nvSpPr>
            <p:cNvPr id="642" name="Google Shape;642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32"/>
          <p:cNvGrpSpPr/>
          <p:nvPr/>
        </p:nvGrpSpPr>
        <p:grpSpPr>
          <a:xfrm>
            <a:off x="8372475" y="5087449"/>
            <a:ext cx="3086100" cy="3302993"/>
            <a:chOff x="0" y="-57150"/>
            <a:chExt cx="812800" cy="869950"/>
          </a:xfrm>
        </p:grpSpPr>
        <p:sp>
          <p:nvSpPr>
            <p:cNvPr id="644" name="Google Shape;644;p32"/>
            <p:cNvSpPr/>
            <p:nvPr/>
          </p:nvSpPr>
          <p:spPr>
            <a:xfrm>
              <a:off x="0" y="0"/>
              <a:ext cx="406400" cy="12660"/>
            </a:xfrm>
            <a:custGeom>
              <a:rect b="b" l="l" r="r" t="t"/>
              <a:pathLst>
                <a:path extrusionOk="0" h="12660" w="406400">
                  <a:moveTo>
                    <a:pt x="0" y="0"/>
                  </a:moveTo>
                  <a:lnTo>
                    <a:pt x="406400" y="0"/>
                  </a:lnTo>
                  <a:lnTo>
                    <a:pt x="406400" y="12660"/>
                  </a:lnTo>
                  <a:lnTo>
                    <a:pt x="0" y="12660"/>
                  </a:ln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</p:sp>
        <p:sp>
          <p:nvSpPr>
            <p:cNvPr id="645" name="Google Shape;645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32"/>
          <p:cNvSpPr/>
          <p:nvPr/>
        </p:nvSpPr>
        <p:spPr>
          <a:xfrm rot="-1014521">
            <a:off x="13568607" y="118974"/>
            <a:ext cx="3806891" cy="5643640"/>
          </a:xfrm>
          <a:custGeom>
            <a:rect b="b" l="l" r="r" t="t"/>
            <a:pathLst>
              <a:path extrusionOk="0" h="5643640" w="3806891">
                <a:moveTo>
                  <a:pt x="0" y="0"/>
                </a:moveTo>
                <a:lnTo>
                  <a:pt x="3806891" y="0"/>
                </a:lnTo>
                <a:lnTo>
                  <a:pt x="3806891" y="5643639"/>
                </a:lnTo>
                <a:lnTo>
                  <a:pt x="0" y="56436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7" name="Google Shape;647;p32"/>
          <p:cNvGrpSpPr/>
          <p:nvPr/>
        </p:nvGrpSpPr>
        <p:grpSpPr>
          <a:xfrm>
            <a:off x="12830175" y="5087449"/>
            <a:ext cx="3086100" cy="3302993"/>
            <a:chOff x="0" y="-57150"/>
            <a:chExt cx="812800" cy="869950"/>
          </a:xfrm>
        </p:grpSpPr>
        <p:sp>
          <p:nvSpPr>
            <p:cNvPr id="648" name="Google Shape;648;p32"/>
            <p:cNvSpPr/>
            <p:nvPr/>
          </p:nvSpPr>
          <p:spPr>
            <a:xfrm>
              <a:off x="0" y="0"/>
              <a:ext cx="406400" cy="12660"/>
            </a:xfrm>
            <a:custGeom>
              <a:rect b="b" l="l" r="r" t="t"/>
              <a:pathLst>
                <a:path extrusionOk="0" h="12660" w="406400">
                  <a:moveTo>
                    <a:pt x="0" y="0"/>
                  </a:moveTo>
                  <a:lnTo>
                    <a:pt x="406400" y="0"/>
                  </a:lnTo>
                  <a:lnTo>
                    <a:pt x="406400" y="12660"/>
                  </a:lnTo>
                  <a:lnTo>
                    <a:pt x="0" y="12660"/>
                  </a:lnTo>
                  <a:close/>
                </a:path>
              </a:pathLst>
            </a:custGeom>
            <a:solidFill>
              <a:srgbClr val="F7E967"/>
            </a:solidFill>
            <a:ln>
              <a:noFill/>
            </a:ln>
          </p:spPr>
        </p:sp>
        <p:sp>
          <p:nvSpPr>
            <p:cNvPr id="649" name="Google Shape;649;p3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32"/>
          <p:cNvGrpSpPr/>
          <p:nvPr/>
        </p:nvGrpSpPr>
        <p:grpSpPr>
          <a:xfrm>
            <a:off x="728870" y="3613483"/>
            <a:ext cx="3462515" cy="3478035"/>
            <a:chOff x="10344" y="0"/>
            <a:chExt cx="4616686" cy="4637380"/>
          </a:xfrm>
        </p:grpSpPr>
        <p:grpSp>
          <p:nvGrpSpPr>
            <p:cNvPr id="651" name="Google Shape;651;p32"/>
            <p:cNvGrpSpPr/>
            <p:nvPr/>
          </p:nvGrpSpPr>
          <p:grpSpPr>
            <a:xfrm>
              <a:off x="10344" y="0"/>
              <a:ext cx="4616686" cy="4637380"/>
              <a:chOff x="1813" y="0"/>
              <a:chExt cx="809173" cy="812800"/>
            </a:xfrm>
          </p:grpSpPr>
          <p:sp>
            <p:nvSpPr>
              <p:cNvPr id="652" name="Google Shape;652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32"/>
            <p:cNvGrpSpPr/>
            <p:nvPr/>
          </p:nvGrpSpPr>
          <p:grpSpPr>
            <a:xfrm>
              <a:off x="71229" y="61158"/>
              <a:ext cx="4494916" cy="4515064"/>
              <a:chOff x="1813" y="0"/>
              <a:chExt cx="809173" cy="812800"/>
            </a:xfrm>
          </p:grpSpPr>
          <p:sp>
            <p:nvSpPr>
              <p:cNvPr id="655" name="Google Shape;655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725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57" name="Google Shape;657;p32"/>
          <p:cNvGrpSpPr/>
          <p:nvPr/>
        </p:nvGrpSpPr>
        <p:grpSpPr>
          <a:xfrm>
            <a:off x="5184783" y="3613483"/>
            <a:ext cx="3462515" cy="3478035"/>
            <a:chOff x="10344" y="0"/>
            <a:chExt cx="4616686" cy="4637380"/>
          </a:xfrm>
        </p:grpSpPr>
        <p:grpSp>
          <p:nvGrpSpPr>
            <p:cNvPr id="658" name="Google Shape;658;p32"/>
            <p:cNvGrpSpPr/>
            <p:nvPr/>
          </p:nvGrpSpPr>
          <p:grpSpPr>
            <a:xfrm>
              <a:off x="10344" y="0"/>
              <a:ext cx="4616686" cy="4637380"/>
              <a:chOff x="1813" y="0"/>
              <a:chExt cx="809173" cy="8128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1" name="Google Shape;661;p32"/>
            <p:cNvGrpSpPr/>
            <p:nvPr/>
          </p:nvGrpSpPr>
          <p:grpSpPr>
            <a:xfrm>
              <a:off x="71229" y="61158"/>
              <a:ext cx="4494916" cy="4515064"/>
              <a:chOff x="1813" y="0"/>
              <a:chExt cx="809173" cy="812800"/>
            </a:xfrm>
          </p:grpSpPr>
          <p:sp>
            <p:nvSpPr>
              <p:cNvPr id="662" name="Google Shape;662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725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4" name="Google Shape;664;p32"/>
          <p:cNvGrpSpPr/>
          <p:nvPr/>
        </p:nvGrpSpPr>
        <p:grpSpPr>
          <a:xfrm>
            <a:off x="9640697" y="3613483"/>
            <a:ext cx="3462515" cy="3478035"/>
            <a:chOff x="10344" y="0"/>
            <a:chExt cx="4616686" cy="4637380"/>
          </a:xfrm>
        </p:grpSpPr>
        <p:grpSp>
          <p:nvGrpSpPr>
            <p:cNvPr id="665" name="Google Shape;665;p32"/>
            <p:cNvGrpSpPr/>
            <p:nvPr/>
          </p:nvGrpSpPr>
          <p:grpSpPr>
            <a:xfrm>
              <a:off x="10344" y="0"/>
              <a:ext cx="4616686" cy="4637380"/>
              <a:chOff x="1813" y="0"/>
              <a:chExt cx="809173" cy="812800"/>
            </a:xfrm>
          </p:grpSpPr>
          <p:sp>
            <p:nvSpPr>
              <p:cNvPr id="666" name="Google Shape;666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32"/>
            <p:cNvGrpSpPr/>
            <p:nvPr/>
          </p:nvGrpSpPr>
          <p:grpSpPr>
            <a:xfrm>
              <a:off x="71229" y="61158"/>
              <a:ext cx="4494916" cy="4515064"/>
              <a:chOff x="1813" y="0"/>
              <a:chExt cx="809173" cy="812800"/>
            </a:xfrm>
          </p:grpSpPr>
          <p:sp>
            <p:nvSpPr>
              <p:cNvPr id="669" name="Google Shape;669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725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1" name="Google Shape;671;p32"/>
          <p:cNvGrpSpPr/>
          <p:nvPr/>
        </p:nvGrpSpPr>
        <p:grpSpPr>
          <a:xfrm>
            <a:off x="14096611" y="3613483"/>
            <a:ext cx="3462515" cy="3478035"/>
            <a:chOff x="10344" y="0"/>
            <a:chExt cx="4616686" cy="4637380"/>
          </a:xfrm>
        </p:grpSpPr>
        <p:grpSp>
          <p:nvGrpSpPr>
            <p:cNvPr id="672" name="Google Shape;672;p32"/>
            <p:cNvGrpSpPr/>
            <p:nvPr/>
          </p:nvGrpSpPr>
          <p:grpSpPr>
            <a:xfrm>
              <a:off x="10344" y="0"/>
              <a:ext cx="4616686" cy="4637380"/>
              <a:chOff x="1813" y="0"/>
              <a:chExt cx="809173" cy="812800"/>
            </a:xfrm>
          </p:grpSpPr>
          <p:sp>
            <p:nvSpPr>
              <p:cNvPr id="673" name="Google Shape;673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5" name="Google Shape;675;p32"/>
            <p:cNvGrpSpPr/>
            <p:nvPr/>
          </p:nvGrpSpPr>
          <p:grpSpPr>
            <a:xfrm>
              <a:off x="71229" y="61158"/>
              <a:ext cx="4494916" cy="4515064"/>
              <a:chOff x="1813" y="0"/>
              <a:chExt cx="809173" cy="812800"/>
            </a:xfrm>
          </p:grpSpPr>
          <p:sp>
            <p:nvSpPr>
              <p:cNvPr id="676" name="Google Shape;676;p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725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7" name="Google Shape;677;p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8" name="Google Shape;678;p32"/>
          <p:cNvSpPr txBox="1"/>
          <p:nvPr/>
        </p:nvSpPr>
        <p:spPr>
          <a:xfrm>
            <a:off x="1639926" y="5085801"/>
            <a:ext cx="1640407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Step 1</a:t>
            </a:r>
            <a:endParaRPr/>
          </a:p>
        </p:txBody>
      </p:sp>
      <p:sp>
        <p:nvSpPr>
          <p:cNvPr id="679" name="Google Shape;679;p32"/>
          <p:cNvSpPr txBox="1"/>
          <p:nvPr/>
        </p:nvSpPr>
        <p:spPr>
          <a:xfrm>
            <a:off x="6095840" y="5085801"/>
            <a:ext cx="1640407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Step 2</a:t>
            </a:r>
            <a:endParaRPr/>
          </a:p>
        </p:txBody>
      </p:sp>
      <p:sp>
        <p:nvSpPr>
          <p:cNvPr id="680" name="Google Shape;680;p32"/>
          <p:cNvSpPr txBox="1"/>
          <p:nvPr/>
        </p:nvSpPr>
        <p:spPr>
          <a:xfrm>
            <a:off x="10551753" y="5085801"/>
            <a:ext cx="1640407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Step 3</a:t>
            </a:r>
            <a:endParaRPr/>
          </a:p>
        </p:txBody>
      </p:sp>
      <p:sp>
        <p:nvSpPr>
          <p:cNvPr id="681" name="Google Shape;681;p32"/>
          <p:cNvSpPr txBox="1"/>
          <p:nvPr/>
        </p:nvSpPr>
        <p:spPr>
          <a:xfrm>
            <a:off x="15007667" y="5085801"/>
            <a:ext cx="1640407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99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Step 4</a:t>
            </a:r>
            <a:endParaRPr/>
          </a:p>
        </p:txBody>
      </p:sp>
      <p:sp>
        <p:nvSpPr>
          <p:cNvPr id="682" name="Google Shape;682;p32"/>
          <p:cNvSpPr txBox="1"/>
          <p:nvPr/>
        </p:nvSpPr>
        <p:spPr>
          <a:xfrm>
            <a:off x="1399843" y="1337008"/>
            <a:ext cx="8114717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Add a Timeline Page</a:t>
            </a:r>
            <a:endParaRPr/>
          </a:p>
        </p:txBody>
      </p:sp>
      <p:sp>
        <p:nvSpPr>
          <p:cNvPr id="683" name="Google Shape;683;p32"/>
          <p:cNvSpPr txBox="1"/>
          <p:nvPr/>
        </p:nvSpPr>
        <p:spPr>
          <a:xfrm>
            <a:off x="777667" y="7505469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684" name="Google Shape;684;p32"/>
          <p:cNvSpPr txBox="1"/>
          <p:nvPr/>
        </p:nvSpPr>
        <p:spPr>
          <a:xfrm>
            <a:off x="5233581" y="7505469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685" name="Google Shape;685;p32"/>
          <p:cNvSpPr txBox="1"/>
          <p:nvPr/>
        </p:nvSpPr>
        <p:spPr>
          <a:xfrm>
            <a:off x="9689495" y="7505469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686" name="Google Shape;686;p32"/>
          <p:cNvSpPr txBox="1"/>
          <p:nvPr/>
        </p:nvSpPr>
        <p:spPr>
          <a:xfrm>
            <a:off x="14145408" y="7505469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687" name="Google Shape;687;p32"/>
          <p:cNvSpPr txBox="1"/>
          <p:nvPr/>
        </p:nvSpPr>
        <p:spPr>
          <a:xfrm>
            <a:off x="991580" y="8257944"/>
            <a:ext cx="2937099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  <p:sp>
        <p:nvSpPr>
          <p:cNvPr id="688" name="Google Shape;688;p32"/>
          <p:cNvSpPr txBox="1"/>
          <p:nvPr/>
        </p:nvSpPr>
        <p:spPr>
          <a:xfrm>
            <a:off x="5447494" y="8257944"/>
            <a:ext cx="2937099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  <p:sp>
        <p:nvSpPr>
          <p:cNvPr id="689" name="Google Shape;689;p32"/>
          <p:cNvSpPr txBox="1"/>
          <p:nvPr/>
        </p:nvSpPr>
        <p:spPr>
          <a:xfrm>
            <a:off x="9903407" y="8257944"/>
            <a:ext cx="2937099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  <p:sp>
        <p:nvSpPr>
          <p:cNvPr id="690" name="Google Shape;690;p32"/>
          <p:cNvSpPr txBox="1"/>
          <p:nvPr/>
        </p:nvSpPr>
        <p:spPr>
          <a:xfrm>
            <a:off x="14359321" y="8257944"/>
            <a:ext cx="2937099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33"/>
          <p:cNvPicPr preferRelativeResize="0"/>
          <p:nvPr/>
        </p:nvPicPr>
        <p:blipFill rotWithShape="1">
          <a:blip r:embed="rId3">
            <a:alphaModFix/>
          </a:blip>
          <a:srcRect b="50154" l="81563" r="0" t="0"/>
          <a:stretch/>
        </p:blipFill>
        <p:spPr>
          <a:xfrm>
            <a:off x="14916350" y="0"/>
            <a:ext cx="3371648" cy="51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3"/>
          <p:cNvPicPr preferRelativeResize="0"/>
          <p:nvPr/>
        </p:nvPicPr>
        <p:blipFill rotWithShape="1">
          <a:blip r:embed="rId3">
            <a:alphaModFix/>
          </a:blip>
          <a:srcRect b="0" l="0" r="81563" t="50154"/>
          <a:stretch/>
        </p:blipFill>
        <p:spPr>
          <a:xfrm>
            <a:off x="0" y="5159375"/>
            <a:ext cx="3371648" cy="5127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7" name="Google Shape;697;p33"/>
          <p:cNvGrpSpPr/>
          <p:nvPr/>
        </p:nvGrpSpPr>
        <p:grpSpPr>
          <a:xfrm>
            <a:off x="6948486" y="93065"/>
            <a:ext cx="5271691" cy="4836288"/>
            <a:chOff x="0" y="-57150"/>
            <a:chExt cx="1388429" cy="1273755"/>
          </a:xfrm>
        </p:grpSpPr>
        <p:sp>
          <p:nvSpPr>
            <p:cNvPr id="698" name="Google Shape;698;p33"/>
            <p:cNvSpPr/>
            <p:nvPr/>
          </p:nvSpPr>
          <p:spPr>
            <a:xfrm>
              <a:off x="0" y="0"/>
              <a:ext cx="1388429" cy="1216605"/>
            </a:xfrm>
            <a:custGeom>
              <a:rect b="b" l="l" r="r" t="t"/>
              <a:pathLst>
                <a:path extrusionOk="0" h="1216605" w="1388429">
                  <a:moveTo>
                    <a:pt x="0" y="0"/>
                  </a:moveTo>
                  <a:lnTo>
                    <a:pt x="1388429" y="0"/>
                  </a:lnTo>
                  <a:lnTo>
                    <a:pt x="1388429" y="1216605"/>
                  </a:lnTo>
                  <a:lnTo>
                    <a:pt x="0" y="12166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7E967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9" name="Google Shape;699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0" name="Google Shape;700;p33"/>
          <p:cNvGrpSpPr/>
          <p:nvPr/>
        </p:nvGrpSpPr>
        <p:grpSpPr>
          <a:xfrm>
            <a:off x="410048" y="93065"/>
            <a:ext cx="5271691" cy="4836288"/>
            <a:chOff x="0" y="-57150"/>
            <a:chExt cx="1388429" cy="1273755"/>
          </a:xfrm>
        </p:grpSpPr>
        <p:sp>
          <p:nvSpPr>
            <p:cNvPr id="701" name="Google Shape;701;p33"/>
            <p:cNvSpPr/>
            <p:nvPr/>
          </p:nvSpPr>
          <p:spPr>
            <a:xfrm>
              <a:off x="0" y="0"/>
              <a:ext cx="1388429" cy="1216605"/>
            </a:xfrm>
            <a:custGeom>
              <a:rect b="b" l="l" r="r" t="t"/>
              <a:pathLst>
                <a:path extrusionOk="0" h="1216605" w="1388429">
                  <a:moveTo>
                    <a:pt x="0" y="0"/>
                  </a:moveTo>
                  <a:lnTo>
                    <a:pt x="1388429" y="0"/>
                  </a:lnTo>
                  <a:lnTo>
                    <a:pt x="1388429" y="1216605"/>
                  </a:lnTo>
                  <a:lnTo>
                    <a:pt x="0" y="12166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9FEC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2" name="Google Shape;702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3" name="Google Shape;703;p33"/>
          <p:cNvGrpSpPr/>
          <p:nvPr/>
        </p:nvGrpSpPr>
        <p:grpSpPr>
          <a:xfrm>
            <a:off x="6065281" y="5140656"/>
            <a:ext cx="5271691" cy="4836288"/>
            <a:chOff x="0" y="-57150"/>
            <a:chExt cx="1388429" cy="1273755"/>
          </a:xfrm>
        </p:grpSpPr>
        <p:sp>
          <p:nvSpPr>
            <p:cNvPr id="704" name="Google Shape;704;p33"/>
            <p:cNvSpPr/>
            <p:nvPr/>
          </p:nvSpPr>
          <p:spPr>
            <a:xfrm>
              <a:off x="0" y="0"/>
              <a:ext cx="1388429" cy="1216605"/>
            </a:xfrm>
            <a:custGeom>
              <a:rect b="b" l="l" r="r" t="t"/>
              <a:pathLst>
                <a:path extrusionOk="0" h="1216605" w="1388429">
                  <a:moveTo>
                    <a:pt x="0" y="0"/>
                  </a:moveTo>
                  <a:lnTo>
                    <a:pt x="1388429" y="0"/>
                  </a:lnTo>
                  <a:lnTo>
                    <a:pt x="1388429" y="1216605"/>
                  </a:lnTo>
                  <a:lnTo>
                    <a:pt x="0" y="12166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4C7DFE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5" name="Google Shape;705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6" name="Google Shape;706;p33"/>
          <p:cNvGrpSpPr/>
          <p:nvPr/>
        </p:nvGrpSpPr>
        <p:grpSpPr>
          <a:xfrm>
            <a:off x="12603719" y="5121937"/>
            <a:ext cx="5271691" cy="4836288"/>
            <a:chOff x="0" y="-57150"/>
            <a:chExt cx="1388429" cy="1273755"/>
          </a:xfrm>
        </p:grpSpPr>
        <p:sp>
          <p:nvSpPr>
            <p:cNvPr id="707" name="Google Shape;707;p33"/>
            <p:cNvSpPr/>
            <p:nvPr/>
          </p:nvSpPr>
          <p:spPr>
            <a:xfrm>
              <a:off x="0" y="0"/>
              <a:ext cx="1388429" cy="1216605"/>
            </a:xfrm>
            <a:custGeom>
              <a:rect b="b" l="l" r="r" t="t"/>
              <a:pathLst>
                <a:path extrusionOk="0" h="1216605" w="1388429">
                  <a:moveTo>
                    <a:pt x="0" y="0"/>
                  </a:moveTo>
                  <a:lnTo>
                    <a:pt x="1388429" y="0"/>
                  </a:lnTo>
                  <a:lnTo>
                    <a:pt x="1388429" y="1216605"/>
                  </a:lnTo>
                  <a:lnTo>
                    <a:pt x="0" y="12166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7E7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8" name="Google Shape;708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9" name="Google Shape;709;p33"/>
          <p:cNvGrpSpPr/>
          <p:nvPr/>
        </p:nvGrpSpPr>
        <p:grpSpPr>
          <a:xfrm>
            <a:off x="6967407" y="111785"/>
            <a:ext cx="5233849" cy="4798849"/>
            <a:chOff x="0" y="-57150"/>
            <a:chExt cx="1378462" cy="1263894"/>
          </a:xfrm>
        </p:grpSpPr>
        <p:sp>
          <p:nvSpPr>
            <p:cNvPr id="710" name="Google Shape;710;p33"/>
            <p:cNvSpPr/>
            <p:nvPr/>
          </p:nvSpPr>
          <p:spPr>
            <a:xfrm>
              <a:off x="0" y="0"/>
              <a:ext cx="1378462" cy="1206744"/>
            </a:xfrm>
            <a:custGeom>
              <a:rect b="b" l="l" r="r" t="t"/>
              <a:pathLst>
                <a:path extrusionOk="0" h="1206744" w="1378462">
                  <a:moveTo>
                    <a:pt x="0" y="0"/>
                  </a:moveTo>
                  <a:lnTo>
                    <a:pt x="1378462" y="0"/>
                  </a:lnTo>
                  <a:lnTo>
                    <a:pt x="1378462" y="1206744"/>
                  </a:lnTo>
                  <a:lnTo>
                    <a:pt x="0" y="1206744"/>
                  </a:lnTo>
                  <a:close/>
                </a:path>
              </a:pathLst>
            </a:custGeom>
            <a:solidFill>
              <a:srgbClr val="17254B">
                <a:alpha val="51764"/>
              </a:srgbClr>
            </a:solidFill>
            <a:ln>
              <a:noFill/>
            </a:ln>
          </p:spPr>
        </p:sp>
        <p:sp>
          <p:nvSpPr>
            <p:cNvPr id="711" name="Google Shape;711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2" name="Google Shape;712;p33"/>
          <p:cNvGrpSpPr/>
          <p:nvPr/>
        </p:nvGrpSpPr>
        <p:grpSpPr>
          <a:xfrm>
            <a:off x="428969" y="111785"/>
            <a:ext cx="5233849" cy="4798849"/>
            <a:chOff x="0" y="-57150"/>
            <a:chExt cx="1378462" cy="1263894"/>
          </a:xfrm>
        </p:grpSpPr>
        <p:sp>
          <p:nvSpPr>
            <p:cNvPr id="713" name="Google Shape;713;p33"/>
            <p:cNvSpPr/>
            <p:nvPr/>
          </p:nvSpPr>
          <p:spPr>
            <a:xfrm>
              <a:off x="0" y="0"/>
              <a:ext cx="1378462" cy="1206744"/>
            </a:xfrm>
            <a:custGeom>
              <a:rect b="b" l="l" r="r" t="t"/>
              <a:pathLst>
                <a:path extrusionOk="0" h="1206744" w="1378462">
                  <a:moveTo>
                    <a:pt x="0" y="0"/>
                  </a:moveTo>
                  <a:lnTo>
                    <a:pt x="1378462" y="0"/>
                  </a:lnTo>
                  <a:lnTo>
                    <a:pt x="1378462" y="1206744"/>
                  </a:lnTo>
                  <a:lnTo>
                    <a:pt x="0" y="1206744"/>
                  </a:lnTo>
                  <a:close/>
                </a:path>
              </a:pathLst>
            </a:custGeom>
            <a:solidFill>
              <a:srgbClr val="17254B">
                <a:alpha val="51764"/>
              </a:srgbClr>
            </a:solidFill>
            <a:ln>
              <a:noFill/>
            </a:ln>
          </p:spPr>
        </p:sp>
        <p:sp>
          <p:nvSpPr>
            <p:cNvPr id="714" name="Google Shape;714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33"/>
          <p:cNvGrpSpPr/>
          <p:nvPr/>
        </p:nvGrpSpPr>
        <p:grpSpPr>
          <a:xfrm>
            <a:off x="6084202" y="5159376"/>
            <a:ext cx="5233849" cy="4798849"/>
            <a:chOff x="0" y="-57150"/>
            <a:chExt cx="1378462" cy="1263894"/>
          </a:xfrm>
        </p:grpSpPr>
        <p:sp>
          <p:nvSpPr>
            <p:cNvPr id="716" name="Google Shape;716;p33"/>
            <p:cNvSpPr/>
            <p:nvPr/>
          </p:nvSpPr>
          <p:spPr>
            <a:xfrm>
              <a:off x="0" y="0"/>
              <a:ext cx="1378462" cy="1206744"/>
            </a:xfrm>
            <a:custGeom>
              <a:rect b="b" l="l" r="r" t="t"/>
              <a:pathLst>
                <a:path extrusionOk="0" h="1206744" w="1378462">
                  <a:moveTo>
                    <a:pt x="0" y="0"/>
                  </a:moveTo>
                  <a:lnTo>
                    <a:pt x="1378462" y="0"/>
                  </a:lnTo>
                  <a:lnTo>
                    <a:pt x="1378462" y="1206744"/>
                  </a:lnTo>
                  <a:lnTo>
                    <a:pt x="0" y="1206744"/>
                  </a:lnTo>
                  <a:close/>
                </a:path>
              </a:pathLst>
            </a:custGeom>
            <a:solidFill>
              <a:srgbClr val="17254B">
                <a:alpha val="51764"/>
              </a:srgbClr>
            </a:solidFill>
            <a:ln>
              <a:noFill/>
            </a:ln>
          </p:spPr>
        </p:sp>
        <p:sp>
          <p:nvSpPr>
            <p:cNvPr id="717" name="Google Shape;717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Google Shape;718;p33"/>
          <p:cNvGrpSpPr/>
          <p:nvPr/>
        </p:nvGrpSpPr>
        <p:grpSpPr>
          <a:xfrm>
            <a:off x="12622640" y="5140656"/>
            <a:ext cx="5233849" cy="4798849"/>
            <a:chOff x="0" y="-57150"/>
            <a:chExt cx="1378462" cy="1263894"/>
          </a:xfrm>
        </p:grpSpPr>
        <p:sp>
          <p:nvSpPr>
            <p:cNvPr id="719" name="Google Shape;719;p33"/>
            <p:cNvSpPr/>
            <p:nvPr/>
          </p:nvSpPr>
          <p:spPr>
            <a:xfrm>
              <a:off x="0" y="0"/>
              <a:ext cx="1378462" cy="1206744"/>
            </a:xfrm>
            <a:custGeom>
              <a:rect b="b" l="l" r="r" t="t"/>
              <a:pathLst>
                <a:path extrusionOk="0" h="1206744" w="1378462">
                  <a:moveTo>
                    <a:pt x="0" y="0"/>
                  </a:moveTo>
                  <a:lnTo>
                    <a:pt x="1378462" y="0"/>
                  </a:lnTo>
                  <a:lnTo>
                    <a:pt x="1378462" y="1206744"/>
                  </a:lnTo>
                  <a:lnTo>
                    <a:pt x="0" y="1206744"/>
                  </a:lnTo>
                  <a:close/>
                </a:path>
              </a:pathLst>
            </a:custGeom>
            <a:solidFill>
              <a:srgbClr val="17254B">
                <a:alpha val="51764"/>
              </a:srgbClr>
            </a:solidFill>
            <a:ln>
              <a:noFill/>
            </a:ln>
          </p:spPr>
        </p:sp>
        <p:sp>
          <p:nvSpPr>
            <p:cNvPr id="720" name="Google Shape;720;p3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33"/>
          <p:cNvSpPr txBox="1"/>
          <p:nvPr/>
        </p:nvSpPr>
        <p:spPr>
          <a:xfrm>
            <a:off x="2376713" y="1596853"/>
            <a:ext cx="1338360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S</a:t>
            </a:r>
            <a:endParaRPr/>
          </a:p>
        </p:txBody>
      </p:sp>
      <p:sp>
        <p:nvSpPr>
          <p:cNvPr id="722" name="Google Shape;722;p33"/>
          <p:cNvSpPr txBox="1"/>
          <p:nvPr/>
        </p:nvSpPr>
        <p:spPr>
          <a:xfrm>
            <a:off x="1911451" y="902888"/>
            <a:ext cx="226888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Strengths</a:t>
            </a:r>
            <a:endParaRPr/>
          </a:p>
        </p:txBody>
      </p:sp>
      <p:sp>
        <p:nvSpPr>
          <p:cNvPr id="723" name="Google Shape;723;p33"/>
          <p:cNvSpPr txBox="1"/>
          <p:nvPr/>
        </p:nvSpPr>
        <p:spPr>
          <a:xfrm>
            <a:off x="634343" y="2976618"/>
            <a:ext cx="4823100" cy="1193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are your good qualities?</a:t>
            </a:r>
            <a:endParaRPr/>
          </a:p>
        </p:txBody>
      </p:sp>
      <p:sp>
        <p:nvSpPr>
          <p:cNvPr id="724" name="Google Shape;724;p33"/>
          <p:cNvSpPr txBox="1"/>
          <p:nvPr/>
        </p:nvSpPr>
        <p:spPr>
          <a:xfrm>
            <a:off x="6636835" y="2761220"/>
            <a:ext cx="5894994" cy="1593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Where do you need to improve? 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Are resources adequate?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better than you?</a:t>
            </a:r>
            <a:endParaRPr/>
          </a:p>
        </p:txBody>
      </p:sp>
      <p:sp>
        <p:nvSpPr>
          <p:cNvPr id="725" name="Google Shape;725;p33"/>
          <p:cNvSpPr txBox="1"/>
          <p:nvPr/>
        </p:nvSpPr>
        <p:spPr>
          <a:xfrm>
            <a:off x="8915152" y="1381454"/>
            <a:ext cx="1338360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W</a:t>
            </a:r>
            <a:endParaRPr/>
          </a:p>
        </p:txBody>
      </p:sp>
      <p:sp>
        <p:nvSpPr>
          <p:cNvPr id="726" name="Google Shape;726;p33"/>
          <p:cNvSpPr txBox="1"/>
          <p:nvPr/>
        </p:nvSpPr>
        <p:spPr>
          <a:xfrm>
            <a:off x="7749048" y="687489"/>
            <a:ext cx="367056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7E967"/>
                </a:solidFill>
                <a:latin typeface="Satisfy"/>
                <a:ea typeface="Satisfy"/>
                <a:cs typeface="Satisfy"/>
                <a:sym typeface="Satisfy"/>
              </a:rPr>
              <a:t>Weaknesses</a:t>
            </a:r>
            <a:endParaRPr/>
          </a:p>
        </p:txBody>
      </p:sp>
      <p:sp>
        <p:nvSpPr>
          <p:cNvPr id="727" name="Google Shape;727;p33"/>
          <p:cNvSpPr txBox="1"/>
          <p:nvPr/>
        </p:nvSpPr>
        <p:spPr>
          <a:xfrm>
            <a:off x="8031946" y="6558235"/>
            <a:ext cx="1338360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C7DFE"/>
                </a:solidFill>
                <a:latin typeface="Satisfy"/>
                <a:ea typeface="Satisfy"/>
                <a:cs typeface="Satisfy"/>
                <a:sym typeface="Satisfy"/>
              </a:rPr>
              <a:t>O</a:t>
            </a:r>
            <a:endParaRPr/>
          </a:p>
        </p:txBody>
      </p:sp>
      <p:sp>
        <p:nvSpPr>
          <p:cNvPr id="728" name="Google Shape;728;p33"/>
          <p:cNvSpPr txBox="1"/>
          <p:nvPr/>
        </p:nvSpPr>
        <p:spPr>
          <a:xfrm>
            <a:off x="7114804" y="5892273"/>
            <a:ext cx="317264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4C7DFE"/>
                </a:solidFill>
                <a:latin typeface="Satisfy"/>
                <a:ea typeface="Satisfy"/>
                <a:cs typeface="Satisfy"/>
                <a:sym typeface="Satisfy"/>
              </a:rPr>
              <a:t>Opportunities</a:t>
            </a:r>
            <a:endParaRPr/>
          </a:p>
        </p:txBody>
      </p:sp>
      <p:sp>
        <p:nvSpPr>
          <p:cNvPr id="729" name="Google Shape;729;p33"/>
          <p:cNvSpPr txBox="1"/>
          <p:nvPr/>
        </p:nvSpPr>
        <p:spPr>
          <a:xfrm>
            <a:off x="6756688" y="7938000"/>
            <a:ext cx="3888876" cy="1193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How can it be improved?</a:t>
            </a:r>
            <a:endParaRPr/>
          </a:p>
        </p:txBody>
      </p:sp>
      <p:sp>
        <p:nvSpPr>
          <p:cNvPr id="730" name="Google Shape;730;p33"/>
          <p:cNvSpPr txBox="1"/>
          <p:nvPr/>
        </p:nvSpPr>
        <p:spPr>
          <a:xfrm>
            <a:off x="12996509" y="7919281"/>
            <a:ext cx="4486111" cy="15937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5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of your control?</a:t>
            </a:r>
            <a:endParaRPr/>
          </a:p>
        </p:txBody>
      </p:sp>
      <p:sp>
        <p:nvSpPr>
          <p:cNvPr id="731" name="Google Shape;731;p33"/>
          <p:cNvSpPr txBox="1"/>
          <p:nvPr/>
        </p:nvSpPr>
        <p:spPr>
          <a:xfrm>
            <a:off x="14570385" y="6539516"/>
            <a:ext cx="1338360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FF7E70"/>
                </a:solidFill>
                <a:latin typeface="Satisfy"/>
                <a:ea typeface="Satisfy"/>
                <a:cs typeface="Satisfy"/>
                <a:sym typeface="Satisfy"/>
              </a:rPr>
              <a:t>T</a:t>
            </a:r>
            <a:endParaRPr/>
          </a:p>
        </p:txBody>
      </p:sp>
      <p:sp>
        <p:nvSpPr>
          <p:cNvPr id="732" name="Google Shape;732;p33"/>
          <p:cNvSpPr txBox="1"/>
          <p:nvPr/>
        </p:nvSpPr>
        <p:spPr>
          <a:xfrm>
            <a:off x="12629111" y="5873554"/>
            <a:ext cx="522090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99" u="none" cap="none" strike="noStrike">
                <a:solidFill>
                  <a:srgbClr val="FF7E70"/>
                </a:solidFill>
                <a:latin typeface="Satisfy"/>
                <a:ea typeface="Satisfy"/>
                <a:cs typeface="Satisfy"/>
                <a:sym typeface="Satisfy"/>
              </a:rPr>
              <a:t>Threats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34"/>
          <p:cNvGrpSpPr/>
          <p:nvPr/>
        </p:nvGrpSpPr>
        <p:grpSpPr>
          <a:xfrm>
            <a:off x="9332397" y="1057754"/>
            <a:ext cx="8024772" cy="8128628"/>
            <a:chOff x="0" y="-57150"/>
            <a:chExt cx="10699696" cy="10838170"/>
          </a:xfrm>
        </p:grpSpPr>
        <p:sp>
          <p:nvSpPr>
            <p:cNvPr id="738" name="Google Shape;738;p34"/>
            <p:cNvSpPr txBox="1"/>
            <p:nvPr/>
          </p:nvSpPr>
          <p:spPr>
            <a:xfrm>
              <a:off x="386265" y="10299690"/>
              <a:ext cx="1012428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Item 1</a:t>
              </a:r>
              <a:endParaRPr/>
            </a:p>
          </p:txBody>
        </p:sp>
        <p:sp>
          <p:nvSpPr>
            <p:cNvPr id="739" name="Google Shape;739;p34"/>
            <p:cNvSpPr txBox="1"/>
            <p:nvPr/>
          </p:nvSpPr>
          <p:spPr>
            <a:xfrm>
              <a:off x="2652481" y="10299690"/>
              <a:ext cx="1103114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Item 2</a:t>
              </a:r>
              <a:endParaRPr/>
            </a:p>
          </p:txBody>
        </p:sp>
        <p:sp>
          <p:nvSpPr>
            <p:cNvPr id="740" name="Google Shape;740;p34"/>
            <p:cNvSpPr txBox="1"/>
            <p:nvPr/>
          </p:nvSpPr>
          <p:spPr>
            <a:xfrm>
              <a:off x="4961558" y="10299690"/>
              <a:ext cx="1108075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Item 3</a:t>
              </a:r>
              <a:endParaRPr/>
            </a:p>
          </p:txBody>
        </p:sp>
        <p:sp>
          <p:nvSpPr>
            <p:cNvPr id="741" name="Google Shape;741;p34"/>
            <p:cNvSpPr txBox="1"/>
            <p:nvPr/>
          </p:nvSpPr>
          <p:spPr>
            <a:xfrm>
              <a:off x="7265973" y="10299690"/>
              <a:ext cx="1122362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Item 4</a:t>
              </a:r>
              <a:endParaRPr/>
            </a:p>
          </p:txBody>
        </p:sp>
        <p:sp>
          <p:nvSpPr>
            <p:cNvPr id="742" name="Google Shape;742;p34"/>
            <p:cNvSpPr txBox="1"/>
            <p:nvPr/>
          </p:nvSpPr>
          <p:spPr>
            <a:xfrm>
              <a:off x="9577730" y="10299690"/>
              <a:ext cx="1121966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Item 5</a:t>
              </a:r>
              <a:endParaRPr/>
            </a:p>
          </p:txBody>
        </p:sp>
        <p:grpSp>
          <p:nvGrpSpPr>
            <p:cNvPr id="743" name="Google Shape;743;p34"/>
            <p:cNvGrpSpPr/>
            <p:nvPr/>
          </p:nvGrpSpPr>
          <p:grpSpPr>
            <a:xfrm>
              <a:off x="719832" y="205740"/>
              <a:ext cx="9591528" cy="9979651"/>
              <a:chOff x="0" y="-6350"/>
              <a:chExt cx="9591528" cy="9979651"/>
            </a:xfrm>
          </p:grpSpPr>
          <p:sp>
            <p:nvSpPr>
              <p:cNvPr id="744" name="Google Shape;744;p34"/>
              <p:cNvSpPr/>
              <p:nvPr/>
            </p:nvSpPr>
            <p:spPr>
              <a:xfrm>
                <a:off x="0" y="-6350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45" name="Google Shape;745;p34"/>
              <p:cNvSpPr/>
              <p:nvPr/>
            </p:nvSpPr>
            <p:spPr>
              <a:xfrm>
                <a:off x="0" y="1987040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46" name="Google Shape;746;p34"/>
              <p:cNvSpPr/>
              <p:nvPr/>
            </p:nvSpPr>
            <p:spPr>
              <a:xfrm>
                <a:off x="0" y="3980430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47" name="Google Shape;747;p34"/>
              <p:cNvSpPr/>
              <p:nvPr/>
            </p:nvSpPr>
            <p:spPr>
              <a:xfrm>
                <a:off x="0" y="5973820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48" name="Google Shape;748;p34"/>
              <p:cNvSpPr/>
              <p:nvPr/>
            </p:nvSpPr>
            <p:spPr>
              <a:xfrm>
                <a:off x="0" y="7967211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749" name="Google Shape;749;p34"/>
              <p:cNvSpPr/>
              <p:nvPr/>
            </p:nvSpPr>
            <p:spPr>
              <a:xfrm>
                <a:off x="0" y="9960601"/>
                <a:ext cx="9591528" cy="12700"/>
              </a:xfrm>
              <a:custGeom>
                <a:rect b="b" l="l" r="r" t="t"/>
                <a:pathLst>
                  <a:path extrusionOk="0" h="12700" w="9591528">
                    <a:moveTo>
                      <a:pt x="0" y="0"/>
                    </a:moveTo>
                    <a:lnTo>
                      <a:pt x="9591528" y="0"/>
                    </a:lnTo>
                    <a:lnTo>
                      <a:pt x="959152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A7DCDC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750" name="Google Shape;750;p34"/>
            <p:cNvSpPr txBox="1"/>
            <p:nvPr/>
          </p:nvSpPr>
          <p:spPr>
            <a:xfrm>
              <a:off x="397" y="-57150"/>
              <a:ext cx="541635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50 </a:t>
              </a:r>
              <a:endParaRPr/>
            </a:p>
          </p:txBody>
        </p:sp>
        <p:sp>
          <p:nvSpPr>
            <p:cNvPr id="751" name="Google Shape;751;p34"/>
            <p:cNvSpPr txBox="1"/>
            <p:nvPr/>
          </p:nvSpPr>
          <p:spPr>
            <a:xfrm>
              <a:off x="0" y="1936240"/>
              <a:ext cx="542032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40 </a:t>
              </a:r>
              <a:endParaRPr/>
            </a:p>
          </p:txBody>
        </p:sp>
        <p:sp>
          <p:nvSpPr>
            <p:cNvPr id="752" name="Google Shape;752;p34"/>
            <p:cNvSpPr txBox="1"/>
            <p:nvPr/>
          </p:nvSpPr>
          <p:spPr>
            <a:xfrm>
              <a:off x="14287" y="3929630"/>
              <a:ext cx="527745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30 </a:t>
              </a:r>
              <a:endParaRPr/>
            </a:p>
          </p:txBody>
        </p:sp>
        <p:sp>
          <p:nvSpPr>
            <p:cNvPr id="753" name="Google Shape;753;p34"/>
            <p:cNvSpPr txBox="1"/>
            <p:nvPr/>
          </p:nvSpPr>
          <p:spPr>
            <a:xfrm>
              <a:off x="19248" y="5923020"/>
              <a:ext cx="522784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20 </a:t>
              </a:r>
              <a:endParaRPr/>
            </a:p>
          </p:txBody>
        </p:sp>
        <p:sp>
          <p:nvSpPr>
            <p:cNvPr id="754" name="Google Shape;754;p34"/>
            <p:cNvSpPr txBox="1"/>
            <p:nvPr/>
          </p:nvSpPr>
          <p:spPr>
            <a:xfrm>
              <a:off x="109934" y="7916410"/>
              <a:ext cx="432098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10 </a:t>
              </a:r>
              <a:endParaRPr/>
            </a:p>
          </p:txBody>
        </p:sp>
        <p:sp>
          <p:nvSpPr>
            <p:cNvPr id="755" name="Google Shape;755;p34"/>
            <p:cNvSpPr txBox="1"/>
            <p:nvPr/>
          </p:nvSpPr>
          <p:spPr>
            <a:xfrm>
              <a:off x="223738" y="9909800"/>
              <a:ext cx="318294" cy="481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00" u="none" cap="none" strike="noStrike">
                  <a:solidFill>
                    <a:srgbClr val="A7DCDC"/>
                  </a:solidFill>
                  <a:latin typeface="Poppins"/>
                  <a:ea typeface="Poppins"/>
                  <a:cs typeface="Poppins"/>
                  <a:sym typeface="Poppins"/>
                </a:rPr>
                <a:t>0 </a:t>
              </a:r>
              <a:endParaRPr/>
            </a:p>
          </p:txBody>
        </p:sp>
        <p:grpSp>
          <p:nvGrpSpPr>
            <p:cNvPr id="756" name="Google Shape;756;p34"/>
            <p:cNvGrpSpPr/>
            <p:nvPr/>
          </p:nvGrpSpPr>
          <p:grpSpPr>
            <a:xfrm>
              <a:off x="718107" y="205740"/>
              <a:ext cx="9593253" cy="9973301"/>
              <a:chOff x="-1725" y="-6350"/>
              <a:chExt cx="9593253" cy="9973301"/>
            </a:xfrm>
          </p:grpSpPr>
          <p:sp>
            <p:nvSpPr>
              <p:cNvPr id="757" name="Google Shape;757;p34"/>
              <p:cNvSpPr/>
              <p:nvPr/>
            </p:nvSpPr>
            <p:spPr>
              <a:xfrm>
                <a:off x="-1725" y="7960829"/>
                <a:ext cx="348746" cy="2006122"/>
              </a:xfrm>
              <a:custGeom>
                <a:rect b="b" l="l" r="r" t="t"/>
                <a:pathLst>
                  <a:path extrusionOk="0" h="2006122" w="348746">
                    <a:moveTo>
                      <a:pt x="1725" y="2006122"/>
                    </a:moveTo>
                    <a:lnTo>
                      <a:pt x="1725" y="179029"/>
                    </a:lnTo>
                    <a:cubicBezTo>
                      <a:pt x="0" y="132150"/>
                      <a:pt x="17425" y="86588"/>
                      <a:pt x="49991" y="52823"/>
                    </a:cubicBezTo>
                    <a:cubicBezTo>
                      <a:pt x="82558" y="19058"/>
                      <a:pt x="127462" y="0"/>
                      <a:pt x="174373" y="32"/>
                    </a:cubicBezTo>
                    <a:lnTo>
                      <a:pt x="174373" y="32"/>
                    </a:lnTo>
                    <a:cubicBezTo>
                      <a:pt x="221283" y="0"/>
                      <a:pt x="266187" y="19058"/>
                      <a:pt x="298754" y="52823"/>
                    </a:cubicBezTo>
                    <a:cubicBezTo>
                      <a:pt x="331320" y="86588"/>
                      <a:pt x="348745" y="132150"/>
                      <a:pt x="347020" y="179029"/>
                    </a:cubicBezTo>
                    <a:lnTo>
                      <a:pt x="347020" y="2006122"/>
                    </a:lnTo>
                    <a:close/>
                  </a:path>
                </a:pathLst>
              </a:custGeom>
              <a:solidFill>
                <a:srgbClr val="FF9FE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2311558" y="5973820"/>
                <a:ext cx="345295" cy="3993130"/>
              </a:xfrm>
              <a:custGeom>
                <a:rect b="b" l="l" r="r" t="t"/>
                <a:pathLst>
                  <a:path extrusionOk="0" h="3993130" w="345295">
                    <a:moveTo>
                      <a:pt x="0" y="3993131"/>
                    </a:moveTo>
                    <a:lnTo>
                      <a:pt x="0" y="172648"/>
                    </a:lnTo>
                    <a:cubicBezTo>
                      <a:pt x="0" y="126859"/>
                      <a:pt x="18190" y="82945"/>
                      <a:pt x="50568" y="50568"/>
                    </a:cubicBezTo>
                    <a:cubicBezTo>
                      <a:pt x="82945" y="18190"/>
                      <a:pt x="126859" y="0"/>
                      <a:pt x="172648" y="0"/>
                    </a:cubicBezTo>
                    <a:lnTo>
                      <a:pt x="172648" y="0"/>
                    </a:lnTo>
                    <a:cubicBezTo>
                      <a:pt x="218437" y="0"/>
                      <a:pt x="262350" y="18190"/>
                      <a:pt x="294728" y="50568"/>
                    </a:cubicBezTo>
                    <a:cubicBezTo>
                      <a:pt x="327106" y="82945"/>
                      <a:pt x="345295" y="126859"/>
                      <a:pt x="345295" y="172648"/>
                    </a:cubicBezTo>
                    <a:lnTo>
                      <a:pt x="345295" y="3993131"/>
                    </a:lnTo>
                    <a:close/>
                  </a:path>
                </a:pathLst>
              </a:custGeom>
              <a:solidFill>
                <a:srgbClr val="FF9FE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4623116" y="3980430"/>
                <a:ext cx="345295" cy="5986520"/>
              </a:xfrm>
              <a:custGeom>
                <a:rect b="b" l="l" r="r" t="t"/>
                <a:pathLst>
                  <a:path extrusionOk="0" h="5986520" w="345295">
                    <a:moveTo>
                      <a:pt x="0" y="5986521"/>
                    </a:moveTo>
                    <a:lnTo>
                      <a:pt x="0" y="172648"/>
                    </a:lnTo>
                    <a:cubicBezTo>
                      <a:pt x="0" y="77297"/>
                      <a:pt x="77297" y="0"/>
                      <a:pt x="172648" y="0"/>
                    </a:cubicBezTo>
                    <a:lnTo>
                      <a:pt x="172648" y="0"/>
                    </a:lnTo>
                    <a:cubicBezTo>
                      <a:pt x="267998" y="0"/>
                      <a:pt x="345295" y="77297"/>
                      <a:pt x="345295" y="172648"/>
                    </a:cubicBezTo>
                    <a:lnTo>
                      <a:pt x="345295" y="5986521"/>
                    </a:lnTo>
                    <a:close/>
                  </a:path>
                </a:pathLst>
              </a:custGeom>
              <a:solidFill>
                <a:srgbClr val="FF9FE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6934674" y="1987040"/>
                <a:ext cx="345295" cy="7979910"/>
              </a:xfrm>
              <a:custGeom>
                <a:rect b="b" l="l" r="r" t="t"/>
                <a:pathLst>
                  <a:path extrusionOk="0" h="7979910" w="345295">
                    <a:moveTo>
                      <a:pt x="0" y="7979911"/>
                    </a:moveTo>
                    <a:lnTo>
                      <a:pt x="0" y="172648"/>
                    </a:lnTo>
                    <a:cubicBezTo>
                      <a:pt x="0" y="126859"/>
                      <a:pt x="18190" y="82945"/>
                      <a:pt x="50568" y="50567"/>
                    </a:cubicBezTo>
                    <a:cubicBezTo>
                      <a:pt x="82946" y="18190"/>
                      <a:pt x="126859" y="0"/>
                      <a:pt x="172648" y="0"/>
                    </a:cubicBezTo>
                    <a:lnTo>
                      <a:pt x="172648" y="0"/>
                    </a:lnTo>
                    <a:cubicBezTo>
                      <a:pt x="218437" y="0"/>
                      <a:pt x="262350" y="18190"/>
                      <a:pt x="294728" y="50567"/>
                    </a:cubicBezTo>
                    <a:cubicBezTo>
                      <a:pt x="327106" y="82945"/>
                      <a:pt x="345296" y="126859"/>
                      <a:pt x="345296" y="172648"/>
                    </a:cubicBezTo>
                    <a:lnTo>
                      <a:pt x="345296" y="7979911"/>
                    </a:lnTo>
                    <a:close/>
                  </a:path>
                </a:pathLst>
              </a:custGeom>
              <a:solidFill>
                <a:srgbClr val="FF9FE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9246233" y="-6350"/>
                <a:ext cx="345295" cy="9973301"/>
              </a:xfrm>
              <a:custGeom>
                <a:rect b="b" l="l" r="r" t="t"/>
                <a:pathLst>
                  <a:path extrusionOk="0" h="9973301" w="345295">
                    <a:moveTo>
                      <a:pt x="0" y="9973301"/>
                    </a:moveTo>
                    <a:lnTo>
                      <a:pt x="0" y="172648"/>
                    </a:lnTo>
                    <a:cubicBezTo>
                      <a:pt x="0" y="126859"/>
                      <a:pt x="18189" y="82945"/>
                      <a:pt x="50567" y="50567"/>
                    </a:cubicBezTo>
                    <a:cubicBezTo>
                      <a:pt x="82945" y="18190"/>
                      <a:pt x="126858" y="0"/>
                      <a:pt x="172647" y="0"/>
                    </a:cubicBezTo>
                    <a:lnTo>
                      <a:pt x="172647" y="0"/>
                    </a:lnTo>
                    <a:cubicBezTo>
                      <a:pt x="218436" y="0"/>
                      <a:pt x="262349" y="18190"/>
                      <a:pt x="294727" y="50567"/>
                    </a:cubicBezTo>
                    <a:cubicBezTo>
                      <a:pt x="327105" y="82945"/>
                      <a:pt x="345295" y="126859"/>
                      <a:pt x="345295" y="172648"/>
                    </a:cubicBezTo>
                    <a:lnTo>
                      <a:pt x="345295" y="9973301"/>
                    </a:lnTo>
                    <a:close/>
                  </a:path>
                </a:pathLst>
              </a:custGeom>
              <a:solidFill>
                <a:srgbClr val="FF9FE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0" y="8963906"/>
                <a:ext cx="345295" cy="1003045"/>
              </a:xfrm>
              <a:custGeom>
                <a:rect b="b" l="l" r="r" t="t"/>
                <a:pathLst>
                  <a:path extrusionOk="0" h="1003045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1003045"/>
                    </a:lnTo>
                    <a:lnTo>
                      <a:pt x="0" y="1003045"/>
                    </a:ln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</p:sp>
          <p:sp>
            <p:nvSpPr>
              <p:cNvPr id="763" name="Google Shape;763;p34"/>
              <p:cNvSpPr/>
              <p:nvPr/>
            </p:nvSpPr>
            <p:spPr>
              <a:xfrm>
                <a:off x="2311558" y="6772446"/>
                <a:ext cx="345295" cy="3194504"/>
              </a:xfrm>
              <a:custGeom>
                <a:rect b="b" l="l" r="r" t="t"/>
                <a:pathLst>
                  <a:path extrusionOk="0" h="3194504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3194505"/>
                    </a:lnTo>
                    <a:lnTo>
                      <a:pt x="0" y="3194505"/>
                    </a:ln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</p:sp>
          <p:sp>
            <p:nvSpPr>
              <p:cNvPr id="764" name="Google Shape;764;p34"/>
              <p:cNvSpPr/>
              <p:nvPr/>
            </p:nvSpPr>
            <p:spPr>
              <a:xfrm>
                <a:off x="4623116" y="4978184"/>
                <a:ext cx="345295" cy="4988767"/>
              </a:xfrm>
              <a:custGeom>
                <a:rect b="b" l="l" r="r" t="t"/>
                <a:pathLst>
                  <a:path extrusionOk="0" h="4988767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4988767"/>
                    </a:lnTo>
                    <a:lnTo>
                      <a:pt x="0" y="4988767"/>
                    </a:ln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</p:sp>
          <p:sp>
            <p:nvSpPr>
              <p:cNvPr id="765" name="Google Shape;765;p34"/>
              <p:cNvSpPr/>
              <p:nvPr/>
            </p:nvSpPr>
            <p:spPr>
              <a:xfrm>
                <a:off x="6934674" y="3583022"/>
                <a:ext cx="345295" cy="6383929"/>
              </a:xfrm>
              <a:custGeom>
                <a:rect b="b" l="l" r="r" t="t"/>
                <a:pathLst>
                  <a:path extrusionOk="0" h="6383929" w="345295">
                    <a:moveTo>
                      <a:pt x="0" y="0"/>
                    </a:moveTo>
                    <a:lnTo>
                      <a:pt x="345296" y="0"/>
                    </a:lnTo>
                    <a:lnTo>
                      <a:pt x="345296" y="6383929"/>
                    </a:lnTo>
                    <a:lnTo>
                      <a:pt x="0" y="6383929"/>
                    </a:ln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</p:sp>
          <p:sp>
            <p:nvSpPr>
              <p:cNvPr id="766" name="Google Shape;766;p34"/>
              <p:cNvSpPr/>
              <p:nvPr/>
            </p:nvSpPr>
            <p:spPr>
              <a:xfrm>
                <a:off x="9246233" y="1589378"/>
                <a:ext cx="345295" cy="8377572"/>
              </a:xfrm>
              <a:custGeom>
                <a:rect b="b" l="l" r="r" t="t"/>
                <a:pathLst>
                  <a:path extrusionOk="0" h="8377572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8377573"/>
                    </a:lnTo>
                    <a:lnTo>
                      <a:pt x="0" y="8377573"/>
                    </a:lnTo>
                    <a:close/>
                  </a:path>
                </a:pathLst>
              </a:custGeom>
              <a:solidFill>
                <a:srgbClr val="F7E967"/>
              </a:solidFill>
              <a:ln>
                <a:noFill/>
              </a:ln>
            </p:spPr>
          </p:sp>
          <p:sp>
            <p:nvSpPr>
              <p:cNvPr id="767" name="Google Shape;767;p34"/>
              <p:cNvSpPr/>
              <p:nvPr/>
            </p:nvSpPr>
            <p:spPr>
              <a:xfrm>
                <a:off x="0" y="9966951"/>
                <a:ext cx="345295" cy="0"/>
              </a:xfrm>
              <a:custGeom>
                <a:rect b="b" l="l" r="r" t="t"/>
                <a:pathLst>
                  <a:path extrusionOk="0" h="120000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</p:sp>
          <p:sp>
            <p:nvSpPr>
              <p:cNvPr id="768" name="Google Shape;768;p34"/>
              <p:cNvSpPr/>
              <p:nvPr/>
            </p:nvSpPr>
            <p:spPr>
              <a:xfrm>
                <a:off x="2311558" y="8369698"/>
                <a:ext cx="345295" cy="1597252"/>
              </a:xfrm>
              <a:custGeom>
                <a:rect b="b" l="l" r="r" t="t"/>
                <a:pathLst>
                  <a:path extrusionOk="0" h="1597252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1597253"/>
                    </a:lnTo>
                    <a:lnTo>
                      <a:pt x="0" y="1597253"/>
                    </a:ln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</p:sp>
          <p:sp>
            <p:nvSpPr>
              <p:cNvPr id="769" name="Google Shape;769;p34"/>
              <p:cNvSpPr/>
              <p:nvPr/>
            </p:nvSpPr>
            <p:spPr>
              <a:xfrm>
                <a:off x="4623116" y="6973691"/>
                <a:ext cx="345295" cy="2993260"/>
              </a:xfrm>
              <a:custGeom>
                <a:rect b="b" l="l" r="r" t="t"/>
                <a:pathLst>
                  <a:path extrusionOk="0" h="2993260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2993260"/>
                    </a:lnTo>
                    <a:lnTo>
                      <a:pt x="0" y="2993260"/>
                    </a:ln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</p:sp>
          <p:sp>
            <p:nvSpPr>
              <p:cNvPr id="770" name="Google Shape;770;p34"/>
              <p:cNvSpPr/>
              <p:nvPr/>
            </p:nvSpPr>
            <p:spPr>
              <a:xfrm>
                <a:off x="6934674" y="6375991"/>
                <a:ext cx="345295" cy="3590960"/>
              </a:xfrm>
              <a:custGeom>
                <a:rect b="b" l="l" r="r" t="t"/>
                <a:pathLst>
                  <a:path extrusionOk="0" h="3590960" w="345295">
                    <a:moveTo>
                      <a:pt x="0" y="0"/>
                    </a:moveTo>
                    <a:lnTo>
                      <a:pt x="345296" y="0"/>
                    </a:lnTo>
                    <a:lnTo>
                      <a:pt x="345296" y="3590960"/>
                    </a:lnTo>
                    <a:lnTo>
                      <a:pt x="0" y="3590960"/>
                    </a:ln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</p:sp>
          <p:sp>
            <p:nvSpPr>
              <p:cNvPr id="771" name="Google Shape;771;p34"/>
              <p:cNvSpPr/>
              <p:nvPr/>
            </p:nvSpPr>
            <p:spPr>
              <a:xfrm>
                <a:off x="9246233" y="5578698"/>
                <a:ext cx="345295" cy="4388252"/>
              </a:xfrm>
              <a:custGeom>
                <a:rect b="b" l="l" r="r" t="t"/>
                <a:pathLst>
                  <a:path extrusionOk="0" h="4388252" w="345295">
                    <a:moveTo>
                      <a:pt x="0" y="0"/>
                    </a:moveTo>
                    <a:lnTo>
                      <a:pt x="345295" y="0"/>
                    </a:lnTo>
                    <a:lnTo>
                      <a:pt x="345295" y="4388253"/>
                    </a:lnTo>
                    <a:lnTo>
                      <a:pt x="0" y="4388253"/>
                    </a:lnTo>
                    <a:close/>
                  </a:path>
                </a:pathLst>
              </a:custGeom>
              <a:solidFill>
                <a:srgbClr val="FF7E70"/>
              </a:solidFill>
              <a:ln>
                <a:noFill/>
              </a:ln>
            </p:spPr>
          </p:sp>
        </p:grpSp>
      </p:grpSp>
      <p:sp>
        <p:nvSpPr>
          <p:cNvPr id="772" name="Google Shape;772;p34"/>
          <p:cNvSpPr/>
          <p:nvPr/>
        </p:nvSpPr>
        <p:spPr>
          <a:xfrm>
            <a:off x="392030" y="4889112"/>
            <a:ext cx="3509372" cy="5744508"/>
          </a:xfrm>
          <a:custGeom>
            <a:rect b="b" l="l" r="r" t="t"/>
            <a:pathLst>
              <a:path extrusionOk="0" h="5744508" w="3509372">
                <a:moveTo>
                  <a:pt x="0" y="0"/>
                </a:moveTo>
                <a:lnTo>
                  <a:pt x="3509373" y="0"/>
                </a:lnTo>
                <a:lnTo>
                  <a:pt x="3509373" y="5744508"/>
                </a:lnTo>
                <a:lnTo>
                  <a:pt x="0" y="5744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34"/>
          <p:cNvSpPr txBox="1"/>
          <p:nvPr/>
        </p:nvSpPr>
        <p:spPr>
          <a:xfrm>
            <a:off x="1318505" y="1219200"/>
            <a:ext cx="6154768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Your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Topic or Idea</a:t>
            </a:r>
            <a:endParaRPr/>
          </a:p>
        </p:txBody>
      </p:sp>
      <p:sp>
        <p:nvSpPr>
          <p:cNvPr id="774" name="Google Shape;774;p34"/>
          <p:cNvSpPr txBox="1"/>
          <p:nvPr/>
        </p:nvSpPr>
        <p:spPr>
          <a:xfrm>
            <a:off x="1318505" y="3588815"/>
            <a:ext cx="5745405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775" name="Google Shape;775;p34"/>
          <p:cNvSpPr/>
          <p:nvPr/>
        </p:nvSpPr>
        <p:spPr>
          <a:xfrm>
            <a:off x="5027160" y="5961507"/>
            <a:ext cx="3059182" cy="5114135"/>
          </a:xfrm>
          <a:custGeom>
            <a:rect b="b" l="l" r="r" t="t"/>
            <a:pathLst>
              <a:path extrusionOk="0" h="5114135" w="3059182">
                <a:moveTo>
                  <a:pt x="0" y="0"/>
                </a:moveTo>
                <a:lnTo>
                  <a:pt x="3059183" y="0"/>
                </a:lnTo>
                <a:lnTo>
                  <a:pt x="3059183" y="5114135"/>
                </a:lnTo>
                <a:lnTo>
                  <a:pt x="0" y="511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5"/>
          <p:cNvSpPr/>
          <p:nvPr/>
        </p:nvSpPr>
        <p:spPr>
          <a:xfrm>
            <a:off x="8349264" y="1338193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328" l="0" r="0" t="-10477"/>
            </a:stretch>
          </a:blipFill>
          <a:ln>
            <a:noFill/>
          </a:ln>
        </p:spPr>
      </p:sp>
      <p:sp>
        <p:nvSpPr>
          <p:cNvPr id="781" name="Google Shape;781;p35"/>
          <p:cNvSpPr/>
          <p:nvPr/>
        </p:nvSpPr>
        <p:spPr>
          <a:xfrm>
            <a:off x="4301313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51012" l="-115538" r="-27250" t="-113153"/>
            </a:stretch>
          </a:blipFill>
          <a:ln>
            <a:noFill/>
          </a:ln>
        </p:spPr>
      </p:sp>
      <p:sp>
        <p:nvSpPr>
          <p:cNvPr id="782" name="Google Shape;782;p35"/>
          <p:cNvSpPr/>
          <p:nvPr/>
        </p:nvSpPr>
        <p:spPr>
          <a:xfrm>
            <a:off x="6325743" y="734306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8275" l="-103192" r="-83094" t="-12822"/>
            </a:stretch>
          </a:blipFill>
          <a:ln>
            <a:noFill/>
          </a:ln>
        </p:spPr>
      </p:sp>
      <p:sp>
        <p:nvSpPr>
          <p:cNvPr id="783" name="Google Shape;783;p35"/>
          <p:cNvSpPr/>
          <p:nvPr/>
        </p:nvSpPr>
        <p:spPr>
          <a:xfrm>
            <a:off x="14421646" y="734306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5562" l="-68542" r="-48943" t="-9615"/>
            </a:stretch>
          </a:blipFill>
          <a:ln>
            <a:noFill/>
          </a:ln>
        </p:spPr>
      </p:sp>
      <p:sp>
        <p:nvSpPr>
          <p:cNvPr id="784" name="Google Shape;784;p35"/>
          <p:cNvSpPr/>
          <p:nvPr/>
        </p:nvSpPr>
        <p:spPr>
          <a:xfrm>
            <a:off x="2276883" y="734306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74320" l="-55500" r="-21924" t="-3110"/>
            </a:stretch>
          </a:blipFill>
          <a:ln>
            <a:noFill/>
          </a:ln>
        </p:spPr>
      </p:sp>
      <p:sp>
        <p:nvSpPr>
          <p:cNvPr id="785" name="Google Shape;785;p35"/>
          <p:cNvSpPr/>
          <p:nvPr/>
        </p:nvSpPr>
        <p:spPr>
          <a:xfrm>
            <a:off x="10372785" y="7343068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3013" l="-6410" r="-6656" t="-36590"/>
            </a:stretch>
          </a:blipFill>
          <a:ln>
            <a:noFill/>
          </a:ln>
        </p:spPr>
      </p:sp>
      <p:sp>
        <p:nvSpPr>
          <p:cNvPr id="786" name="Google Shape;786;p35"/>
          <p:cNvSpPr/>
          <p:nvPr/>
        </p:nvSpPr>
        <p:spPr>
          <a:xfrm>
            <a:off x="12397215" y="4198967"/>
            <a:ext cx="1589472" cy="1589465"/>
          </a:xfrm>
          <a:custGeom>
            <a:rect b="b" l="l" r="r" t="t"/>
            <a:pathLst>
              <a:path extrusionOk="0" h="6350000" w="6350026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65938" l="-60296" r="-27250" t="-15379"/>
            </a:stretch>
          </a:blipFill>
          <a:ln>
            <a:noFill/>
          </a:ln>
        </p:spPr>
      </p:sp>
      <p:sp>
        <p:nvSpPr>
          <p:cNvPr id="787" name="Google Shape;787;p35"/>
          <p:cNvSpPr/>
          <p:nvPr/>
        </p:nvSpPr>
        <p:spPr>
          <a:xfrm rot="-2952135">
            <a:off x="16464390" y="-259429"/>
            <a:ext cx="3092015" cy="6490871"/>
          </a:xfrm>
          <a:custGeom>
            <a:rect b="b" l="l" r="r" t="t"/>
            <a:pathLst>
              <a:path extrusionOk="0" h="6490871" w="3092015">
                <a:moveTo>
                  <a:pt x="0" y="0"/>
                </a:moveTo>
                <a:lnTo>
                  <a:pt x="3092015" y="0"/>
                </a:lnTo>
                <a:lnTo>
                  <a:pt x="3092015" y="6490870"/>
                </a:lnTo>
                <a:lnTo>
                  <a:pt x="0" y="649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8" name="Google Shape;788;p35"/>
          <p:cNvSpPr txBox="1"/>
          <p:nvPr/>
        </p:nvSpPr>
        <p:spPr>
          <a:xfrm>
            <a:off x="1053869" y="795795"/>
            <a:ext cx="6542860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Add a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Chart Page</a:t>
            </a:r>
            <a:endParaRPr/>
          </a:p>
        </p:txBody>
      </p:sp>
      <p:sp>
        <p:nvSpPr>
          <p:cNvPr id="789" name="Google Shape;789;p35"/>
          <p:cNvSpPr txBox="1"/>
          <p:nvPr/>
        </p:nvSpPr>
        <p:spPr>
          <a:xfrm>
            <a:off x="8176879" y="804228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790" name="Google Shape;790;p35"/>
          <p:cNvSpPr txBox="1"/>
          <p:nvPr/>
        </p:nvSpPr>
        <p:spPr>
          <a:xfrm>
            <a:off x="7596729" y="3076298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791" name="Google Shape;791;p35"/>
          <p:cNvSpPr txBox="1"/>
          <p:nvPr/>
        </p:nvSpPr>
        <p:spPr>
          <a:xfrm>
            <a:off x="4128928" y="3635722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792" name="Google Shape;792;p35"/>
          <p:cNvSpPr txBox="1"/>
          <p:nvPr/>
        </p:nvSpPr>
        <p:spPr>
          <a:xfrm>
            <a:off x="3548778" y="5957181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793" name="Google Shape;793;p35"/>
          <p:cNvSpPr txBox="1"/>
          <p:nvPr/>
        </p:nvSpPr>
        <p:spPr>
          <a:xfrm>
            <a:off x="6153358" y="6817923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794" name="Google Shape;794;p35"/>
          <p:cNvSpPr txBox="1"/>
          <p:nvPr/>
        </p:nvSpPr>
        <p:spPr>
          <a:xfrm>
            <a:off x="5573208" y="9103983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795" name="Google Shape;795;p35"/>
          <p:cNvSpPr txBox="1"/>
          <p:nvPr/>
        </p:nvSpPr>
        <p:spPr>
          <a:xfrm>
            <a:off x="14249261" y="6817923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796" name="Google Shape;796;p35"/>
          <p:cNvSpPr txBox="1"/>
          <p:nvPr/>
        </p:nvSpPr>
        <p:spPr>
          <a:xfrm>
            <a:off x="13669111" y="9103983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797" name="Google Shape;797;p35"/>
          <p:cNvSpPr txBox="1"/>
          <p:nvPr/>
        </p:nvSpPr>
        <p:spPr>
          <a:xfrm>
            <a:off x="2104497" y="6817923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798" name="Google Shape;798;p35"/>
          <p:cNvSpPr txBox="1"/>
          <p:nvPr/>
        </p:nvSpPr>
        <p:spPr>
          <a:xfrm>
            <a:off x="1524348" y="9103983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799" name="Google Shape;799;p35"/>
          <p:cNvSpPr txBox="1"/>
          <p:nvPr/>
        </p:nvSpPr>
        <p:spPr>
          <a:xfrm>
            <a:off x="10200400" y="6817923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800" name="Google Shape;800;p35"/>
          <p:cNvSpPr txBox="1"/>
          <p:nvPr/>
        </p:nvSpPr>
        <p:spPr>
          <a:xfrm>
            <a:off x="9620250" y="9103983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801" name="Google Shape;801;p35"/>
          <p:cNvSpPr txBox="1"/>
          <p:nvPr/>
        </p:nvSpPr>
        <p:spPr>
          <a:xfrm>
            <a:off x="12224830" y="3635722"/>
            <a:ext cx="19342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9FEC"/>
                </a:solidFill>
                <a:latin typeface="Poppins"/>
                <a:ea typeface="Poppins"/>
                <a:cs typeface="Poppins"/>
                <a:sym typeface="Poppins"/>
              </a:rPr>
              <a:t>Name</a:t>
            </a:r>
            <a:endParaRPr/>
          </a:p>
        </p:txBody>
      </p:sp>
      <p:sp>
        <p:nvSpPr>
          <p:cNvPr id="802" name="Google Shape;802;p35"/>
          <p:cNvSpPr txBox="1"/>
          <p:nvPr/>
        </p:nvSpPr>
        <p:spPr>
          <a:xfrm>
            <a:off x="11644680" y="5957181"/>
            <a:ext cx="3094542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803" name="Google Shape;803;p35"/>
          <p:cNvSpPr/>
          <p:nvPr/>
        </p:nvSpPr>
        <p:spPr>
          <a:xfrm rot="-2628057">
            <a:off x="-4255448" y="967695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9"/>
                </a:lnTo>
                <a:lnTo>
                  <a:pt x="0" y="776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4" name="Google Shape;804;p35"/>
          <p:cNvSpPr/>
          <p:nvPr/>
        </p:nvSpPr>
        <p:spPr>
          <a:xfrm rot="-2628057">
            <a:off x="17981161" y="5446577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6"/>
          <p:cNvSpPr txBox="1"/>
          <p:nvPr/>
        </p:nvSpPr>
        <p:spPr>
          <a:xfrm>
            <a:off x="1028700" y="1114425"/>
            <a:ext cx="3396024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Resource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Page</a:t>
            </a:r>
            <a:endParaRPr/>
          </a:p>
        </p:txBody>
      </p:sp>
      <p:sp>
        <p:nvSpPr>
          <p:cNvPr id="810" name="Google Shape;810;p36"/>
          <p:cNvSpPr txBox="1"/>
          <p:nvPr/>
        </p:nvSpPr>
        <p:spPr>
          <a:xfrm>
            <a:off x="1028700" y="6718177"/>
            <a:ext cx="4486464" cy="223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A7DC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sp>
        <p:nvSpPr>
          <p:cNvPr id="811" name="Google Shape;811;p36"/>
          <p:cNvSpPr/>
          <p:nvPr/>
        </p:nvSpPr>
        <p:spPr>
          <a:xfrm>
            <a:off x="5369167" y="7913133"/>
            <a:ext cx="687591" cy="1443415"/>
          </a:xfrm>
          <a:custGeom>
            <a:rect b="b" l="l" r="r" t="t"/>
            <a:pathLst>
              <a:path extrusionOk="0" h="1443415" w="687591">
                <a:moveTo>
                  <a:pt x="0" y="0"/>
                </a:moveTo>
                <a:lnTo>
                  <a:pt x="687590" y="0"/>
                </a:lnTo>
                <a:lnTo>
                  <a:pt x="687590" y="1443415"/>
                </a:lnTo>
                <a:lnTo>
                  <a:pt x="0" y="144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2" name="Google Shape;812;p36"/>
          <p:cNvSpPr/>
          <p:nvPr/>
        </p:nvSpPr>
        <p:spPr>
          <a:xfrm>
            <a:off x="10360970" y="7851686"/>
            <a:ext cx="740438" cy="1566310"/>
          </a:xfrm>
          <a:custGeom>
            <a:rect b="b" l="l" r="r" t="t"/>
            <a:pathLst>
              <a:path extrusionOk="0" h="1566310" w="740438">
                <a:moveTo>
                  <a:pt x="0" y="0"/>
                </a:moveTo>
                <a:lnTo>
                  <a:pt x="740437" y="0"/>
                </a:lnTo>
                <a:lnTo>
                  <a:pt x="740437" y="1566310"/>
                </a:lnTo>
                <a:lnTo>
                  <a:pt x="0" y="1566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3" name="Google Shape;813;p36"/>
          <p:cNvSpPr/>
          <p:nvPr/>
        </p:nvSpPr>
        <p:spPr>
          <a:xfrm>
            <a:off x="12345493" y="904917"/>
            <a:ext cx="674995" cy="1406240"/>
          </a:xfrm>
          <a:custGeom>
            <a:rect b="b" l="l" r="r" t="t"/>
            <a:pathLst>
              <a:path extrusionOk="0" h="1406240" w="674995">
                <a:moveTo>
                  <a:pt x="0" y="0"/>
                </a:moveTo>
                <a:lnTo>
                  <a:pt x="674995" y="0"/>
                </a:lnTo>
                <a:lnTo>
                  <a:pt x="674995" y="1406240"/>
                </a:lnTo>
                <a:lnTo>
                  <a:pt x="0" y="1406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4" name="Google Shape;814;p36"/>
          <p:cNvSpPr/>
          <p:nvPr/>
        </p:nvSpPr>
        <p:spPr>
          <a:xfrm flipH="1">
            <a:off x="10091496" y="2667955"/>
            <a:ext cx="865962" cy="1322997"/>
          </a:xfrm>
          <a:custGeom>
            <a:rect b="b" l="l" r="r" t="t"/>
            <a:pathLst>
              <a:path extrusionOk="0" h="1322997" w="865962">
                <a:moveTo>
                  <a:pt x="865962" y="0"/>
                </a:moveTo>
                <a:lnTo>
                  <a:pt x="0" y="0"/>
                </a:lnTo>
                <a:lnTo>
                  <a:pt x="0" y="1322998"/>
                </a:lnTo>
                <a:lnTo>
                  <a:pt x="865962" y="1322998"/>
                </a:lnTo>
                <a:lnTo>
                  <a:pt x="865962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5" name="Google Shape;815;p36"/>
          <p:cNvSpPr/>
          <p:nvPr/>
        </p:nvSpPr>
        <p:spPr>
          <a:xfrm rot="70632">
            <a:off x="8269532" y="6293747"/>
            <a:ext cx="669726" cy="1287934"/>
          </a:xfrm>
          <a:custGeom>
            <a:rect b="b" l="l" r="r" t="t"/>
            <a:pathLst>
              <a:path extrusionOk="0" h="1287934" w="669726">
                <a:moveTo>
                  <a:pt x="0" y="0"/>
                </a:moveTo>
                <a:lnTo>
                  <a:pt x="669726" y="0"/>
                </a:lnTo>
                <a:lnTo>
                  <a:pt x="669726" y="1287935"/>
                </a:lnTo>
                <a:lnTo>
                  <a:pt x="0" y="1287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6" name="Google Shape;816;p36"/>
          <p:cNvSpPr/>
          <p:nvPr/>
        </p:nvSpPr>
        <p:spPr>
          <a:xfrm>
            <a:off x="7988607" y="7985020"/>
            <a:ext cx="666362" cy="1299641"/>
          </a:xfrm>
          <a:custGeom>
            <a:rect b="b" l="l" r="r" t="t"/>
            <a:pathLst>
              <a:path extrusionOk="0" h="1299641" w="666362">
                <a:moveTo>
                  <a:pt x="0" y="0"/>
                </a:moveTo>
                <a:lnTo>
                  <a:pt x="666362" y="0"/>
                </a:lnTo>
                <a:lnTo>
                  <a:pt x="666362" y="1299642"/>
                </a:lnTo>
                <a:lnTo>
                  <a:pt x="0" y="1299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7" name="Google Shape;817;p36"/>
          <p:cNvSpPr/>
          <p:nvPr/>
        </p:nvSpPr>
        <p:spPr>
          <a:xfrm rot="5400000">
            <a:off x="6509177" y="8027143"/>
            <a:ext cx="1027010" cy="1215396"/>
          </a:xfrm>
          <a:custGeom>
            <a:rect b="b" l="l" r="r" t="t"/>
            <a:pathLst>
              <a:path extrusionOk="0" h="1215396" w="1027010">
                <a:moveTo>
                  <a:pt x="0" y="0"/>
                </a:moveTo>
                <a:lnTo>
                  <a:pt x="1027010" y="0"/>
                </a:lnTo>
                <a:lnTo>
                  <a:pt x="1027010" y="1215396"/>
                </a:lnTo>
                <a:lnTo>
                  <a:pt x="0" y="1215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8" name="Google Shape;818;p36"/>
          <p:cNvSpPr/>
          <p:nvPr/>
        </p:nvSpPr>
        <p:spPr>
          <a:xfrm>
            <a:off x="13327171" y="6570641"/>
            <a:ext cx="440488" cy="734147"/>
          </a:xfrm>
          <a:custGeom>
            <a:rect b="b" l="l" r="r" t="t"/>
            <a:pathLst>
              <a:path extrusionOk="0" h="734147" w="440488">
                <a:moveTo>
                  <a:pt x="0" y="0"/>
                </a:moveTo>
                <a:lnTo>
                  <a:pt x="440488" y="0"/>
                </a:lnTo>
                <a:lnTo>
                  <a:pt x="440488" y="734147"/>
                </a:lnTo>
                <a:lnTo>
                  <a:pt x="0" y="734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9" name="Google Shape;819;p36"/>
          <p:cNvSpPr/>
          <p:nvPr/>
        </p:nvSpPr>
        <p:spPr>
          <a:xfrm>
            <a:off x="9239591" y="6359821"/>
            <a:ext cx="708182" cy="1155787"/>
          </a:xfrm>
          <a:custGeom>
            <a:rect b="b" l="l" r="r" t="t"/>
            <a:pathLst>
              <a:path extrusionOk="0" h="1155787" w="708182">
                <a:moveTo>
                  <a:pt x="0" y="0"/>
                </a:moveTo>
                <a:lnTo>
                  <a:pt x="708182" y="0"/>
                </a:lnTo>
                <a:lnTo>
                  <a:pt x="708182" y="1155787"/>
                </a:lnTo>
                <a:lnTo>
                  <a:pt x="0" y="11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0" name="Google Shape;820;p36"/>
          <p:cNvSpPr/>
          <p:nvPr/>
        </p:nvSpPr>
        <p:spPr>
          <a:xfrm>
            <a:off x="6421826" y="6457065"/>
            <a:ext cx="365294" cy="961299"/>
          </a:xfrm>
          <a:custGeom>
            <a:rect b="b" l="l" r="r" t="t"/>
            <a:pathLst>
              <a:path extrusionOk="0" h="961299" w="365294">
                <a:moveTo>
                  <a:pt x="0" y="0"/>
                </a:moveTo>
                <a:lnTo>
                  <a:pt x="365293" y="0"/>
                </a:lnTo>
                <a:lnTo>
                  <a:pt x="365293" y="961299"/>
                </a:lnTo>
                <a:lnTo>
                  <a:pt x="0" y="961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1" name="Google Shape;821;p36"/>
          <p:cNvSpPr/>
          <p:nvPr/>
        </p:nvSpPr>
        <p:spPr>
          <a:xfrm>
            <a:off x="7074293" y="6333048"/>
            <a:ext cx="894906" cy="1209332"/>
          </a:xfrm>
          <a:custGeom>
            <a:rect b="b" l="l" r="r" t="t"/>
            <a:pathLst>
              <a:path extrusionOk="0" h="1209332" w="894906">
                <a:moveTo>
                  <a:pt x="0" y="0"/>
                </a:moveTo>
                <a:lnTo>
                  <a:pt x="894905" y="0"/>
                </a:lnTo>
                <a:lnTo>
                  <a:pt x="894905" y="1209332"/>
                </a:lnTo>
                <a:lnTo>
                  <a:pt x="0" y="1209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2" name="Google Shape;822;p36"/>
          <p:cNvSpPr/>
          <p:nvPr/>
        </p:nvSpPr>
        <p:spPr>
          <a:xfrm>
            <a:off x="12345627" y="6571204"/>
            <a:ext cx="694370" cy="733020"/>
          </a:xfrm>
          <a:custGeom>
            <a:rect b="b" l="l" r="r" t="t"/>
            <a:pathLst>
              <a:path extrusionOk="0" h="733020" w="694370">
                <a:moveTo>
                  <a:pt x="0" y="0"/>
                </a:moveTo>
                <a:lnTo>
                  <a:pt x="694370" y="0"/>
                </a:lnTo>
                <a:lnTo>
                  <a:pt x="694370" y="733020"/>
                </a:lnTo>
                <a:lnTo>
                  <a:pt x="0" y="733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3" name="Google Shape;823;p36"/>
          <p:cNvSpPr/>
          <p:nvPr/>
        </p:nvSpPr>
        <p:spPr>
          <a:xfrm>
            <a:off x="11454994" y="6279178"/>
            <a:ext cx="603459" cy="1317074"/>
          </a:xfrm>
          <a:custGeom>
            <a:rect b="b" l="l" r="r" t="t"/>
            <a:pathLst>
              <a:path extrusionOk="0" h="1317074" w="603459">
                <a:moveTo>
                  <a:pt x="0" y="0"/>
                </a:moveTo>
                <a:lnTo>
                  <a:pt x="603459" y="0"/>
                </a:lnTo>
                <a:lnTo>
                  <a:pt x="603459" y="1317073"/>
                </a:lnTo>
                <a:lnTo>
                  <a:pt x="0" y="13170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4" name="Google Shape;824;p36"/>
          <p:cNvSpPr/>
          <p:nvPr/>
        </p:nvSpPr>
        <p:spPr>
          <a:xfrm>
            <a:off x="14054833" y="6555157"/>
            <a:ext cx="1070770" cy="765114"/>
          </a:xfrm>
          <a:custGeom>
            <a:rect b="b" l="l" r="r" t="t"/>
            <a:pathLst>
              <a:path extrusionOk="0" h="765114" w="1070770">
                <a:moveTo>
                  <a:pt x="0" y="0"/>
                </a:moveTo>
                <a:lnTo>
                  <a:pt x="1070770" y="0"/>
                </a:lnTo>
                <a:lnTo>
                  <a:pt x="1070770" y="765114"/>
                </a:lnTo>
                <a:lnTo>
                  <a:pt x="0" y="765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5" name="Google Shape;825;p36"/>
          <p:cNvSpPr/>
          <p:nvPr/>
        </p:nvSpPr>
        <p:spPr>
          <a:xfrm flipH="1">
            <a:off x="5506761" y="6307532"/>
            <a:ext cx="627891" cy="1260364"/>
          </a:xfrm>
          <a:custGeom>
            <a:rect b="b" l="l" r="r" t="t"/>
            <a:pathLst>
              <a:path extrusionOk="0" h="1260364" w="627891">
                <a:moveTo>
                  <a:pt x="627891" y="0"/>
                </a:moveTo>
                <a:lnTo>
                  <a:pt x="0" y="0"/>
                </a:lnTo>
                <a:lnTo>
                  <a:pt x="0" y="1260365"/>
                </a:lnTo>
                <a:lnTo>
                  <a:pt x="627891" y="1260365"/>
                </a:lnTo>
                <a:lnTo>
                  <a:pt x="627891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6" name="Google Shape;826;p36"/>
          <p:cNvSpPr/>
          <p:nvPr/>
        </p:nvSpPr>
        <p:spPr>
          <a:xfrm>
            <a:off x="10234947" y="6494176"/>
            <a:ext cx="932873" cy="887077"/>
          </a:xfrm>
          <a:custGeom>
            <a:rect b="b" l="l" r="r" t="t"/>
            <a:pathLst>
              <a:path extrusionOk="0" h="887077" w="932873">
                <a:moveTo>
                  <a:pt x="0" y="0"/>
                </a:moveTo>
                <a:lnTo>
                  <a:pt x="932873" y="0"/>
                </a:lnTo>
                <a:lnTo>
                  <a:pt x="932873" y="887077"/>
                </a:lnTo>
                <a:lnTo>
                  <a:pt x="0" y="887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7" name="Google Shape;827;p36"/>
          <p:cNvSpPr/>
          <p:nvPr/>
        </p:nvSpPr>
        <p:spPr>
          <a:xfrm>
            <a:off x="15412777" y="6426381"/>
            <a:ext cx="758052" cy="1022667"/>
          </a:xfrm>
          <a:custGeom>
            <a:rect b="b" l="l" r="r" t="t"/>
            <a:pathLst>
              <a:path extrusionOk="0" h="1022667" w="758052">
                <a:moveTo>
                  <a:pt x="0" y="0"/>
                </a:moveTo>
                <a:lnTo>
                  <a:pt x="758052" y="0"/>
                </a:lnTo>
                <a:lnTo>
                  <a:pt x="758052" y="1022667"/>
                </a:lnTo>
                <a:lnTo>
                  <a:pt x="0" y="1022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8" name="Google Shape;828;p36"/>
          <p:cNvSpPr/>
          <p:nvPr/>
        </p:nvSpPr>
        <p:spPr>
          <a:xfrm>
            <a:off x="13395545" y="2924829"/>
            <a:ext cx="1229522" cy="809249"/>
          </a:xfrm>
          <a:custGeom>
            <a:rect b="b" l="l" r="r" t="t"/>
            <a:pathLst>
              <a:path extrusionOk="0" h="809249" w="1229522">
                <a:moveTo>
                  <a:pt x="0" y="0"/>
                </a:moveTo>
                <a:lnTo>
                  <a:pt x="1229522" y="0"/>
                </a:lnTo>
                <a:lnTo>
                  <a:pt x="1229522" y="809249"/>
                </a:lnTo>
                <a:lnTo>
                  <a:pt x="0" y="809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9" name="Google Shape;829;p36"/>
          <p:cNvSpPr/>
          <p:nvPr/>
        </p:nvSpPr>
        <p:spPr>
          <a:xfrm rot="10800000">
            <a:off x="11459634" y="7983780"/>
            <a:ext cx="902015" cy="1302122"/>
          </a:xfrm>
          <a:custGeom>
            <a:rect b="b" l="l" r="r" t="t"/>
            <a:pathLst>
              <a:path extrusionOk="0" h="1302122" w="902015">
                <a:moveTo>
                  <a:pt x="0" y="0"/>
                </a:moveTo>
                <a:lnTo>
                  <a:pt x="902016" y="0"/>
                </a:lnTo>
                <a:lnTo>
                  <a:pt x="902016" y="1302122"/>
                </a:lnTo>
                <a:lnTo>
                  <a:pt x="0" y="1302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0" name="Google Shape;830;p36"/>
          <p:cNvSpPr/>
          <p:nvPr/>
        </p:nvSpPr>
        <p:spPr>
          <a:xfrm>
            <a:off x="14960289" y="2825890"/>
            <a:ext cx="1007128" cy="1007128"/>
          </a:xfrm>
          <a:custGeom>
            <a:rect b="b" l="l" r="r" t="t"/>
            <a:pathLst>
              <a:path extrusionOk="0" h="1007128" w="1007128">
                <a:moveTo>
                  <a:pt x="0" y="0"/>
                </a:moveTo>
                <a:lnTo>
                  <a:pt x="1007128" y="0"/>
                </a:lnTo>
                <a:lnTo>
                  <a:pt x="1007128" y="1007128"/>
                </a:lnTo>
                <a:lnTo>
                  <a:pt x="0" y="1007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1" name="Google Shape;831;p36"/>
          <p:cNvSpPr/>
          <p:nvPr/>
        </p:nvSpPr>
        <p:spPr>
          <a:xfrm>
            <a:off x="16458003" y="6291926"/>
            <a:ext cx="791385" cy="1291577"/>
          </a:xfrm>
          <a:custGeom>
            <a:rect b="b" l="l" r="r" t="t"/>
            <a:pathLst>
              <a:path extrusionOk="0" h="1291577" w="791385">
                <a:moveTo>
                  <a:pt x="0" y="0"/>
                </a:moveTo>
                <a:lnTo>
                  <a:pt x="791384" y="0"/>
                </a:lnTo>
                <a:lnTo>
                  <a:pt x="791384" y="1291577"/>
                </a:lnTo>
                <a:lnTo>
                  <a:pt x="0" y="1291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2" name="Google Shape;832;p36"/>
          <p:cNvSpPr/>
          <p:nvPr/>
        </p:nvSpPr>
        <p:spPr>
          <a:xfrm>
            <a:off x="12335958" y="2563298"/>
            <a:ext cx="724366" cy="1532312"/>
          </a:xfrm>
          <a:custGeom>
            <a:rect b="b" l="l" r="r" t="t"/>
            <a:pathLst>
              <a:path extrusionOk="0" h="1532312" w="724366">
                <a:moveTo>
                  <a:pt x="0" y="0"/>
                </a:moveTo>
                <a:lnTo>
                  <a:pt x="724366" y="0"/>
                </a:lnTo>
                <a:lnTo>
                  <a:pt x="724366" y="1532312"/>
                </a:lnTo>
                <a:lnTo>
                  <a:pt x="0" y="1532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3" name="Google Shape;833;p36"/>
          <p:cNvSpPr/>
          <p:nvPr/>
        </p:nvSpPr>
        <p:spPr>
          <a:xfrm>
            <a:off x="11292680" y="2660328"/>
            <a:ext cx="708057" cy="1338251"/>
          </a:xfrm>
          <a:custGeom>
            <a:rect b="b" l="l" r="r" t="t"/>
            <a:pathLst>
              <a:path extrusionOk="0" h="1338251" w="708057">
                <a:moveTo>
                  <a:pt x="0" y="0"/>
                </a:moveTo>
                <a:lnTo>
                  <a:pt x="708056" y="0"/>
                </a:lnTo>
                <a:lnTo>
                  <a:pt x="708056" y="1338252"/>
                </a:lnTo>
                <a:lnTo>
                  <a:pt x="0" y="1338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4" name="Google Shape;834;p36"/>
          <p:cNvSpPr/>
          <p:nvPr/>
        </p:nvSpPr>
        <p:spPr>
          <a:xfrm>
            <a:off x="9013196" y="7971120"/>
            <a:ext cx="989547" cy="1327441"/>
          </a:xfrm>
          <a:custGeom>
            <a:rect b="b" l="l" r="r" t="t"/>
            <a:pathLst>
              <a:path extrusionOk="0" h="1327441" w="989547">
                <a:moveTo>
                  <a:pt x="0" y="0"/>
                </a:moveTo>
                <a:lnTo>
                  <a:pt x="989547" y="0"/>
                </a:lnTo>
                <a:lnTo>
                  <a:pt x="989547" y="1327441"/>
                </a:lnTo>
                <a:lnTo>
                  <a:pt x="0" y="13274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5" name="Google Shape;835;p36"/>
          <p:cNvSpPr/>
          <p:nvPr/>
        </p:nvSpPr>
        <p:spPr>
          <a:xfrm>
            <a:off x="14203399" y="1084980"/>
            <a:ext cx="606746" cy="1046114"/>
          </a:xfrm>
          <a:custGeom>
            <a:rect b="b" l="l" r="r" t="t"/>
            <a:pathLst>
              <a:path extrusionOk="0" h="1046114" w="606746">
                <a:moveTo>
                  <a:pt x="0" y="0"/>
                </a:moveTo>
                <a:lnTo>
                  <a:pt x="606746" y="0"/>
                </a:lnTo>
                <a:lnTo>
                  <a:pt x="606746" y="1046114"/>
                </a:lnTo>
                <a:lnTo>
                  <a:pt x="0" y="1046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6" name="Google Shape;836;p36"/>
          <p:cNvSpPr/>
          <p:nvPr/>
        </p:nvSpPr>
        <p:spPr>
          <a:xfrm>
            <a:off x="13282023" y="1072768"/>
            <a:ext cx="659841" cy="1070538"/>
          </a:xfrm>
          <a:custGeom>
            <a:rect b="b" l="l" r="r" t="t"/>
            <a:pathLst>
              <a:path extrusionOk="0" h="1070538" w="659841">
                <a:moveTo>
                  <a:pt x="0" y="0"/>
                </a:moveTo>
                <a:lnTo>
                  <a:pt x="659841" y="0"/>
                </a:lnTo>
                <a:lnTo>
                  <a:pt x="659841" y="1070538"/>
                </a:lnTo>
                <a:lnTo>
                  <a:pt x="0" y="1070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7" name="Google Shape;837;p36"/>
          <p:cNvSpPr/>
          <p:nvPr/>
        </p:nvSpPr>
        <p:spPr>
          <a:xfrm>
            <a:off x="8930898" y="1093719"/>
            <a:ext cx="748099" cy="1028637"/>
          </a:xfrm>
          <a:custGeom>
            <a:rect b="b" l="l" r="r" t="t"/>
            <a:pathLst>
              <a:path extrusionOk="0" h="1028637" w="748099">
                <a:moveTo>
                  <a:pt x="0" y="0"/>
                </a:moveTo>
                <a:lnTo>
                  <a:pt x="748099" y="0"/>
                </a:lnTo>
                <a:lnTo>
                  <a:pt x="748099" y="1028636"/>
                </a:lnTo>
                <a:lnTo>
                  <a:pt x="0" y="1028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8" name="Google Shape;838;p36"/>
          <p:cNvSpPr/>
          <p:nvPr/>
        </p:nvSpPr>
        <p:spPr>
          <a:xfrm>
            <a:off x="9940532" y="1009186"/>
            <a:ext cx="908075" cy="1197701"/>
          </a:xfrm>
          <a:custGeom>
            <a:rect b="b" l="l" r="r" t="t"/>
            <a:pathLst>
              <a:path extrusionOk="0" h="1197701" w="908075">
                <a:moveTo>
                  <a:pt x="0" y="0"/>
                </a:moveTo>
                <a:lnTo>
                  <a:pt x="908076" y="0"/>
                </a:lnTo>
                <a:lnTo>
                  <a:pt x="908076" y="1197702"/>
                </a:lnTo>
                <a:lnTo>
                  <a:pt x="0" y="119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9" name="Google Shape;839;p36"/>
          <p:cNvSpPr/>
          <p:nvPr/>
        </p:nvSpPr>
        <p:spPr>
          <a:xfrm>
            <a:off x="11110143" y="1045434"/>
            <a:ext cx="973815" cy="1125207"/>
          </a:xfrm>
          <a:custGeom>
            <a:rect b="b" l="l" r="r" t="t"/>
            <a:pathLst>
              <a:path extrusionOk="0" h="1125207" w="973815">
                <a:moveTo>
                  <a:pt x="0" y="0"/>
                </a:moveTo>
                <a:lnTo>
                  <a:pt x="973815" y="0"/>
                </a:lnTo>
                <a:lnTo>
                  <a:pt x="973815" y="1125206"/>
                </a:lnTo>
                <a:lnTo>
                  <a:pt x="0" y="1125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0" name="Google Shape;840;p36"/>
          <p:cNvSpPr/>
          <p:nvPr/>
        </p:nvSpPr>
        <p:spPr>
          <a:xfrm>
            <a:off x="5359866" y="921030"/>
            <a:ext cx="721982" cy="1374014"/>
          </a:xfrm>
          <a:custGeom>
            <a:rect b="b" l="l" r="r" t="t"/>
            <a:pathLst>
              <a:path extrusionOk="0" h="1374014" w="721982">
                <a:moveTo>
                  <a:pt x="0" y="0"/>
                </a:moveTo>
                <a:lnTo>
                  <a:pt x="721981" y="0"/>
                </a:lnTo>
                <a:lnTo>
                  <a:pt x="721981" y="1374014"/>
                </a:lnTo>
                <a:lnTo>
                  <a:pt x="0" y="137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1" name="Google Shape;841;p36"/>
          <p:cNvSpPr/>
          <p:nvPr/>
        </p:nvSpPr>
        <p:spPr>
          <a:xfrm>
            <a:off x="6343382" y="1015412"/>
            <a:ext cx="558145" cy="1185249"/>
          </a:xfrm>
          <a:custGeom>
            <a:rect b="b" l="l" r="r" t="t"/>
            <a:pathLst>
              <a:path extrusionOk="0" h="1185249" w="558145">
                <a:moveTo>
                  <a:pt x="0" y="0"/>
                </a:moveTo>
                <a:lnTo>
                  <a:pt x="558145" y="0"/>
                </a:lnTo>
                <a:lnTo>
                  <a:pt x="558145" y="1185250"/>
                </a:lnTo>
                <a:lnTo>
                  <a:pt x="0" y="1185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2" name="Google Shape;842;p36"/>
          <p:cNvSpPr/>
          <p:nvPr/>
        </p:nvSpPr>
        <p:spPr>
          <a:xfrm>
            <a:off x="7934490" y="1061847"/>
            <a:ext cx="734873" cy="1092379"/>
          </a:xfrm>
          <a:custGeom>
            <a:rect b="b" l="l" r="r" t="t"/>
            <a:pathLst>
              <a:path extrusionOk="0" h="1092379" w="734873">
                <a:moveTo>
                  <a:pt x="0" y="0"/>
                </a:moveTo>
                <a:lnTo>
                  <a:pt x="734873" y="0"/>
                </a:lnTo>
                <a:lnTo>
                  <a:pt x="734873" y="1092379"/>
                </a:lnTo>
                <a:lnTo>
                  <a:pt x="0" y="1092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3" name="Google Shape;843;p36"/>
          <p:cNvSpPr/>
          <p:nvPr/>
        </p:nvSpPr>
        <p:spPr>
          <a:xfrm>
            <a:off x="7163062" y="1030998"/>
            <a:ext cx="509893" cy="1154078"/>
          </a:xfrm>
          <a:custGeom>
            <a:rect b="b" l="l" r="r" t="t"/>
            <a:pathLst>
              <a:path extrusionOk="0" h="1154078" w="509893">
                <a:moveTo>
                  <a:pt x="0" y="0"/>
                </a:moveTo>
                <a:lnTo>
                  <a:pt x="509893" y="0"/>
                </a:lnTo>
                <a:lnTo>
                  <a:pt x="509893" y="1154078"/>
                </a:lnTo>
                <a:lnTo>
                  <a:pt x="0" y="1154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4" name="Google Shape;844;p36"/>
          <p:cNvSpPr/>
          <p:nvPr/>
        </p:nvSpPr>
        <p:spPr>
          <a:xfrm>
            <a:off x="12366484" y="4645451"/>
            <a:ext cx="778509" cy="1144866"/>
          </a:xfrm>
          <a:custGeom>
            <a:rect b="b" l="l" r="r" t="t"/>
            <a:pathLst>
              <a:path extrusionOk="0" h="1144866" w="778509">
                <a:moveTo>
                  <a:pt x="0" y="0"/>
                </a:moveTo>
                <a:lnTo>
                  <a:pt x="778509" y="0"/>
                </a:lnTo>
                <a:lnTo>
                  <a:pt x="778509" y="1144867"/>
                </a:lnTo>
                <a:lnTo>
                  <a:pt x="0" y="1144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5" name="Google Shape;845;p36"/>
          <p:cNvSpPr/>
          <p:nvPr/>
        </p:nvSpPr>
        <p:spPr>
          <a:xfrm>
            <a:off x="11336175" y="4664133"/>
            <a:ext cx="795388" cy="1107503"/>
          </a:xfrm>
          <a:custGeom>
            <a:rect b="b" l="l" r="r" t="t"/>
            <a:pathLst>
              <a:path extrusionOk="0" h="1107503" w="795388">
                <a:moveTo>
                  <a:pt x="0" y="0"/>
                </a:moveTo>
                <a:lnTo>
                  <a:pt x="795388" y="0"/>
                </a:lnTo>
                <a:lnTo>
                  <a:pt x="795388" y="1107503"/>
                </a:lnTo>
                <a:lnTo>
                  <a:pt x="0" y="1107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6" name="Google Shape;846;p36"/>
          <p:cNvSpPr/>
          <p:nvPr/>
        </p:nvSpPr>
        <p:spPr>
          <a:xfrm>
            <a:off x="15237098" y="8050868"/>
            <a:ext cx="933730" cy="989502"/>
          </a:xfrm>
          <a:custGeom>
            <a:rect b="b" l="l" r="r" t="t"/>
            <a:pathLst>
              <a:path extrusionOk="0" h="989502" w="933730">
                <a:moveTo>
                  <a:pt x="0" y="0"/>
                </a:moveTo>
                <a:lnTo>
                  <a:pt x="933731" y="0"/>
                </a:lnTo>
                <a:lnTo>
                  <a:pt x="933731" y="989502"/>
                </a:lnTo>
                <a:lnTo>
                  <a:pt x="0" y="989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7" name="Google Shape;847;p36"/>
          <p:cNvSpPr/>
          <p:nvPr/>
        </p:nvSpPr>
        <p:spPr>
          <a:xfrm>
            <a:off x="13888666" y="8117227"/>
            <a:ext cx="990205" cy="896586"/>
          </a:xfrm>
          <a:custGeom>
            <a:rect b="b" l="l" r="r" t="t"/>
            <a:pathLst>
              <a:path extrusionOk="0" h="896586" w="990205">
                <a:moveTo>
                  <a:pt x="0" y="0"/>
                </a:moveTo>
                <a:lnTo>
                  <a:pt x="990205" y="0"/>
                </a:lnTo>
                <a:lnTo>
                  <a:pt x="990205" y="896586"/>
                </a:lnTo>
                <a:lnTo>
                  <a:pt x="0" y="8965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8" name="Google Shape;848;p36"/>
          <p:cNvSpPr/>
          <p:nvPr/>
        </p:nvSpPr>
        <p:spPr>
          <a:xfrm>
            <a:off x="16492757" y="8127116"/>
            <a:ext cx="841901" cy="1015450"/>
          </a:xfrm>
          <a:custGeom>
            <a:rect b="b" l="l" r="r" t="t"/>
            <a:pathLst>
              <a:path extrusionOk="0" h="1015450" w="841901">
                <a:moveTo>
                  <a:pt x="0" y="0"/>
                </a:moveTo>
                <a:lnTo>
                  <a:pt x="841901" y="0"/>
                </a:lnTo>
                <a:lnTo>
                  <a:pt x="841901" y="1015450"/>
                </a:lnTo>
                <a:lnTo>
                  <a:pt x="0" y="1015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9" name="Google Shape;849;p36"/>
          <p:cNvSpPr/>
          <p:nvPr/>
        </p:nvSpPr>
        <p:spPr>
          <a:xfrm>
            <a:off x="7948352" y="2732451"/>
            <a:ext cx="833633" cy="1194005"/>
          </a:xfrm>
          <a:custGeom>
            <a:rect b="b" l="l" r="r" t="t"/>
            <a:pathLst>
              <a:path extrusionOk="0" h="1194005" w="833633">
                <a:moveTo>
                  <a:pt x="0" y="0"/>
                </a:moveTo>
                <a:lnTo>
                  <a:pt x="833633" y="0"/>
                </a:lnTo>
                <a:lnTo>
                  <a:pt x="833633" y="1194005"/>
                </a:lnTo>
                <a:lnTo>
                  <a:pt x="0" y="1194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36"/>
          <p:cNvSpPr/>
          <p:nvPr/>
        </p:nvSpPr>
        <p:spPr>
          <a:xfrm>
            <a:off x="7509875" y="4592846"/>
            <a:ext cx="970514" cy="1250077"/>
          </a:xfrm>
          <a:custGeom>
            <a:rect b="b" l="l" r="r" t="t"/>
            <a:pathLst>
              <a:path extrusionOk="0" h="1250077" w="970514">
                <a:moveTo>
                  <a:pt x="0" y="0"/>
                </a:moveTo>
                <a:lnTo>
                  <a:pt x="970514" y="0"/>
                </a:lnTo>
                <a:lnTo>
                  <a:pt x="970514" y="1250077"/>
                </a:lnTo>
                <a:lnTo>
                  <a:pt x="0" y="12500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1" name="Google Shape;851;p36"/>
          <p:cNvSpPr/>
          <p:nvPr/>
        </p:nvSpPr>
        <p:spPr>
          <a:xfrm>
            <a:off x="8715310" y="4465115"/>
            <a:ext cx="1070302" cy="1505539"/>
          </a:xfrm>
          <a:custGeom>
            <a:rect b="b" l="l" r="r" t="t"/>
            <a:pathLst>
              <a:path extrusionOk="0" h="1505539" w="1070302">
                <a:moveTo>
                  <a:pt x="0" y="0"/>
                </a:moveTo>
                <a:lnTo>
                  <a:pt x="1070302" y="0"/>
                </a:lnTo>
                <a:lnTo>
                  <a:pt x="1070302" y="1505539"/>
                </a:lnTo>
                <a:lnTo>
                  <a:pt x="0" y="1505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36"/>
          <p:cNvSpPr/>
          <p:nvPr/>
        </p:nvSpPr>
        <p:spPr>
          <a:xfrm flipH="1">
            <a:off x="14242612" y="4465040"/>
            <a:ext cx="856874" cy="1505689"/>
          </a:xfrm>
          <a:custGeom>
            <a:rect b="b" l="l" r="r" t="t"/>
            <a:pathLst>
              <a:path extrusionOk="0" h="1505689" w="856874">
                <a:moveTo>
                  <a:pt x="856874" y="0"/>
                </a:moveTo>
                <a:lnTo>
                  <a:pt x="0" y="0"/>
                </a:lnTo>
                <a:lnTo>
                  <a:pt x="0" y="1505689"/>
                </a:lnTo>
                <a:lnTo>
                  <a:pt x="856874" y="1505689"/>
                </a:lnTo>
                <a:lnTo>
                  <a:pt x="856874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3" name="Google Shape;853;p36"/>
          <p:cNvSpPr/>
          <p:nvPr/>
        </p:nvSpPr>
        <p:spPr>
          <a:xfrm>
            <a:off x="9117207" y="2834401"/>
            <a:ext cx="639068" cy="990106"/>
          </a:xfrm>
          <a:custGeom>
            <a:rect b="b" l="l" r="r" t="t"/>
            <a:pathLst>
              <a:path extrusionOk="0" h="990106" w="639068">
                <a:moveTo>
                  <a:pt x="0" y="0"/>
                </a:moveTo>
                <a:lnTo>
                  <a:pt x="639068" y="0"/>
                </a:lnTo>
                <a:lnTo>
                  <a:pt x="639068" y="990106"/>
                </a:lnTo>
                <a:lnTo>
                  <a:pt x="0" y="990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4" name="Google Shape;854;p36"/>
          <p:cNvSpPr/>
          <p:nvPr/>
        </p:nvSpPr>
        <p:spPr>
          <a:xfrm>
            <a:off x="5489930" y="2694527"/>
            <a:ext cx="549500" cy="1269853"/>
          </a:xfrm>
          <a:custGeom>
            <a:rect b="b" l="l" r="r" t="t"/>
            <a:pathLst>
              <a:path extrusionOk="0" h="1269853" w="549500">
                <a:moveTo>
                  <a:pt x="0" y="0"/>
                </a:moveTo>
                <a:lnTo>
                  <a:pt x="549500" y="0"/>
                </a:lnTo>
                <a:lnTo>
                  <a:pt x="549500" y="1269853"/>
                </a:lnTo>
                <a:lnTo>
                  <a:pt x="0" y="1269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5" name="Google Shape;855;p36"/>
          <p:cNvSpPr/>
          <p:nvPr/>
        </p:nvSpPr>
        <p:spPr>
          <a:xfrm>
            <a:off x="16111518" y="1219893"/>
            <a:ext cx="465773" cy="776288"/>
          </a:xfrm>
          <a:custGeom>
            <a:rect b="b" l="l" r="r" t="t"/>
            <a:pathLst>
              <a:path extrusionOk="0" h="776288" w="465773">
                <a:moveTo>
                  <a:pt x="0" y="0"/>
                </a:moveTo>
                <a:lnTo>
                  <a:pt x="465773" y="0"/>
                </a:lnTo>
                <a:lnTo>
                  <a:pt x="465773" y="776288"/>
                </a:lnTo>
                <a:lnTo>
                  <a:pt x="0" y="776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6" name="Google Shape;856;p36"/>
          <p:cNvSpPr/>
          <p:nvPr/>
        </p:nvSpPr>
        <p:spPr>
          <a:xfrm>
            <a:off x="15071680" y="1178251"/>
            <a:ext cx="778303" cy="859572"/>
          </a:xfrm>
          <a:custGeom>
            <a:rect b="b" l="l" r="r" t="t"/>
            <a:pathLst>
              <a:path extrusionOk="0" h="859572" w="778303">
                <a:moveTo>
                  <a:pt x="0" y="0"/>
                </a:moveTo>
                <a:lnTo>
                  <a:pt x="778303" y="0"/>
                </a:lnTo>
                <a:lnTo>
                  <a:pt x="778303" y="859572"/>
                </a:lnTo>
                <a:lnTo>
                  <a:pt x="0" y="8595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7" name="Google Shape;857;p36"/>
          <p:cNvSpPr/>
          <p:nvPr/>
        </p:nvSpPr>
        <p:spPr>
          <a:xfrm>
            <a:off x="16838826" y="1103783"/>
            <a:ext cx="878318" cy="1008508"/>
          </a:xfrm>
          <a:custGeom>
            <a:rect b="b" l="l" r="r" t="t"/>
            <a:pathLst>
              <a:path extrusionOk="0" h="1008508" w="878318">
                <a:moveTo>
                  <a:pt x="0" y="0"/>
                </a:moveTo>
                <a:lnTo>
                  <a:pt x="878318" y="0"/>
                </a:lnTo>
                <a:lnTo>
                  <a:pt x="878318" y="1008508"/>
                </a:lnTo>
                <a:lnTo>
                  <a:pt x="0" y="10085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8" name="Google Shape;858;p36"/>
          <p:cNvSpPr/>
          <p:nvPr/>
        </p:nvSpPr>
        <p:spPr>
          <a:xfrm>
            <a:off x="12719877" y="7875493"/>
            <a:ext cx="963681" cy="1518695"/>
          </a:xfrm>
          <a:custGeom>
            <a:rect b="b" l="l" r="r" t="t"/>
            <a:pathLst>
              <a:path extrusionOk="0" h="1518695" w="963681">
                <a:moveTo>
                  <a:pt x="0" y="0"/>
                </a:moveTo>
                <a:lnTo>
                  <a:pt x="963681" y="0"/>
                </a:lnTo>
                <a:lnTo>
                  <a:pt x="963681" y="1518695"/>
                </a:lnTo>
                <a:lnTo>
                  <a:pt x="0" y="1518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9" name="Google Shape;859;p36"/>
          <p:cNvSpPr/>
          <p:nvPr/>
        </p:nvSpPr>
        <p:spPr>
          <a:xfrm>
            <a:off x="13379914" y="4622578"/>
            <a:ext cx="627777" cy="1190612"/>
          </a:xfrm>
          <a:custGeom>
            <a:rect b="b" l="l" r="r" t="t"/>
            <a:pathLst>
              <a:path extrusionOk="0" h="1190612" w="627777">
                <a:moveTo>
                  <a:pt x="0" y="0"/>
                </a:moveTo>
                <a:lnTo>
                  <a:pt x="627777" y="0"/>
                </a:lnTo>
                <a:lnTo>
                  <a:pt x="627777" y="1190613"/>
                </a:lnTo>
                <a:lnTo>
                  <a:pt x="0" y="1190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0" name="Google Shape;860;p36"/>
          <p:cNvSpPr/>
          <p:nvPr/>
        </p:nvSpPr>
        <p:spPr>
          <a:xfrm>
            <a:off x="6607275" y="4856444"/>
            <a:ext cx="667679" cy="722881"/>
          </a:xfrm>
          <a:custGeom>
            <a:rect b="b" l="l" r="r" t="t"/>
            <a:pathLst>
              <a:path extrusionOk="0" h="722881" w="667679">
                <a:moveTo>
                  <a:pt x="0" y="0"/>
                </a:moveTo>
                <a:lnTo>
                  <a:pt x="667679" y="0"/>
                </a:lnTo>
                <a:lnTo>
                  <a:pt x="667679" y="722881"/>
                </a:lnTo>
                <a:lnTo>
                  <a:pt x="0" y="722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1" name="Google Shape;861;p36"/>
          <p:cNvSpPr/>
          <p:nvPr/>
        </p:nvSpPr>
        <p:spPr>
          <a:xfrm>
            <a:off x="15334407" y="4596916"/>
            <a:ext cx="1068067" cy="1241938"/>
          </a:xfrm>
          <a:custGeom>
            <a:rect b="b" l="l" r="r" t="t"/>
            <a:pathLst>
              <a:path extrusionOk="0" h="1241938" w="1068067">
                <a:moveTo>
                  <a:pt x="0" y="0"/>
                </a:moveTo>
                <a:lnTo>
                  <a:pt x="1068066" y="0"/>
                </a:lnTo>
                <a:lnTo>
                  <a:pt x="1068066" y="1241937"/>
                </a:lnTo>
                <a:lnTo>
                  <a:pt x="0" y="1241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2" name="Google Shape;862;p36"/>
          <p:cNvSpPr/>
          <p:nvPr/>
        </p:nvSpPr>
        <p:spPr>
          <a:xfrm>
            <a:off x="5324664" y="4441295"/>
            <a:ext cx="1047690" cy="1553179"/>
          </a:xfrm>
          <a:custGeom>
            <a:rect b="b" l="l" r="r" t="t"/>
            <a:pathLst>
              <a:path extrusionOk="0" h="1553179" w="1047690">
                <a:moveTo>
                  <a:pt x="0" y="0"/>
                </a:moveTo>
                <a:lnTo>
                  <a:pt x="1047690" y="0"/>
                </a:lnTo>
                <a:lnTo>
                  <a:pt x="1047690" y="1553179"/>
                </a:lnTo>
                <a:lnTo>
                  <a:pt x="0" y="15531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3" name="Google Shape;863;p36"/>
          <p:cNvSpPr/>
          <p:nvPr/>
        </p:nvSpPr>
        <p:spPr>
          <a:xfrm rot="-4011418">
            <a:off x="6565841" y="2838980"/>
            <a:ext cx="856101" cy="980949"/>
          </a:xfrm>
          <a:custGeom>
            <a:rect b="b" l="l" r="r" t="t"/>
            <a:pathLst>
              <a:path extrusionOk="0" h="980949" w="856101">
                <a:moveTo>
                  <a:pt x="0" y="0"/>
                </a:moveTo>
                <a:lnTo>
                  <a:pt x="856100" y="0"/>
                </a:lnTo>
                <a:lnTo>
                  <a:pt x="856100" y="980948"/>
                </a:lnTo>
                <a:lnTo>
                  <a:pt x="0" y="980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4" name="Google Shape;864;p36"/>
          <p:cNvSpPr/>
          <p:nvPr/>
        </p:nvSpPr>
        <p:spPr>
          <a:xfrm rot="4362687">
            <a:off x="16505270" y="2738226"/>
            <a:ext cx="1029811" cy="1182456"/>
          </a:xfrm>
          <a:custGeom>
            <a:rect b="b" l="l" r="r" t="t"/>
            <a:pathLst>
              <a:path extrusionOk="0" h="1182456" w="1029811">
                <a:moveTo>
                  <a:pt x="0" y="0"/>
                </a:moveTo>
                <a:lnTo>
                  <a:pt x="1029812" y="0"/>
                </a:lnTo>
                <a:lnTo>
                  <a:pt x="1029812" y="1182456"/>
                </a:lnTo>
                <a:lnTo>
                  <a:pt x="0" y="1182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5" name="Google Shape;865;p36"/>
          <p:cNvSpPr/>
          <p:nvPr/>
        </p:nvSpPr>
        <p:spPr>
          <a:xfrm>
            <a:off x="10020533" y="4333366"/>
            <a:ext cx="1080721" cy="1769038"/>
          </a:xfrm>
          <a:custGeom>
            <a:rect b="b" l="l" r="r" t="t"/>
            <a:pathLst>
              <a:path extrusionOk="0" h="1769038" w="1080721">
                <a:moveTo>
                  <a:pt x="0" y="0"/>
                </a:moveTo>
                <a:lnTo>
                  <a:pt x="1080721" y="0"/>
                </a:lnTo>
                <a:lnTo>
                  <a:pt x="1080721" y="1769037"/>
                </a:lnTo>
                <a:lnTo>
                  <a:pt x="0" y="1769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6" name="Google Shape;866;p36"/>
          <p:cNvSpPr/>
          <p:nvPr/>
        </p:nvSpPr>
        <p:spPr>
          <a:xfrm>
            <a:off x="16637394" y="4524658"/>
            <a:ext cx="829351" cy="1386453"/>
          </a:xfrm>
          <a:custGeom>
            <a:rect b="b" l="l" r="r" t="t"/>
            <a:pathLst>
              <a:path extrusionOk="0" h="1386453" w="829351">
                <a:moveTo>
                  <a:pt x="0" y="0"/>
                </a:moveTo>
                <a:lnTo>
                  <a:pt x="829351" y="0"/>
                </a:lnTo>
                <a:lnTo>
                  <a:pt x="829351" y="1386453"/>
                </a:lnTo>
                <a:lnTo>
                  <a:pt x="0" y="1386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37"/>
          <p:cNvSpPr/>
          <p:nvPr/>
        </p:nvSpPr>
        <p:spPr>
          <a:xfrm>
            <a:off x="7028448" y="1176756"/>
            <a:ext cx="832459" cy="715915"/>
          </a:xfrm>
          <a:custGeom>
            <a:rect b="b" l="l" r="r" t="t"/>
            <a:pathLst>
              <a:path extrusionOk="0" h="715915" w="832459">
                <a:moveTo>
                  <a:pt x="0" y="0"/>
                </a:moveTo>
                <a:lnTo>
                  <a:pt x="832459" y="0"/>
                </a:lnTo>
                <a:lnTo>
                  <a:pt x="832459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2" name="Google Shape;872;p37"/>
          <p:cNvSpPr/>
          <p:nvPr/>
        </p:nvSpPr>
        <p:spPr>
          <a:xfrm>
            <a:off x="8378215" y="110366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3" name="Google Shape;873;p37"/>
          <p:cNvSpPr/>
          <p:nvPr/>
        </p:nvSpPr>
        <p:spPr>
          <a:xfrm>
            <a:off x="9667836" y="1028700"/>
            <a:ext cx="704739" cy="1012027"/>
          </a:xfrm>
          <a:custGeom>
            <a:rect b="b" l="l" r="r" t="t"/>
            <a:pathLst>
              <a:path extrusionOk="0" h="1012027" w="704739">
                <a:moveTo>
                  <a:pt x="0" y="0"/>
                </a:moveTo>
                <a:lnTo>
                  <a:pt x="704738" y="0"/>
                </a:lnTo>
                <a:lnTo>
                  <a:pt x="70473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4" name="Google Shape;874;p37"/>
          <p:cNvSpPr/>
          <p:nvPr/>
        </p:nvSpPr>
        <p:spPr>
          <a:xfrm>
            <a:off x="10844068" y="1176756"/>
            <a:ext cx="1164950" cy="715915"/>
          </a:xfrm>
          <a:custGeom>
            <a:rect b="b" l="l" r="r" t="t"/>
            <a:pathLst>
              <a:path extrusionOk="0" h="715915" w="1164950">
                <a:moveTo>
                  <a:pt x="0" y="0"/>
                </a:moveTo>
                <a:lnTo>
                  <a:pt x="1164951" y="0"/>
                </a:lnTo>
                <a:lnTo>
                  <a:pt x="1164951" y="715915"/>
                </a:lnTo>
                <a:lnTo>
                  <a:pt x="0" y="715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5" name="Google Shape;875;p37"/>
          <p:cNvSpPr/>
          <p:nvPr/>
        </p:nvSpPr>
        <p:spPr>
          <a:xfrm>
            <a:off x="12555477" y="1103665"/>
            <a:ext cx="862097" cy="862097"/>
          </a:xfrm>
          <a:custGeom>
            <a:rect b="b" l="l" r="r" t="t"/>
            <a:pathLst>
              <a:path extrusionOk="0" h="862097" w="862097">
                <a:moveTo>
                  <a:pt x="0" y="0"/>
                </a:moveTo>
                <a:lnTo>
                  <a:pt x="862097" y="0"/>
                </a:lnTo>
                <a:lnTo>
                  <a:pt x="862097" y="862097"/>
                </a:lnTo>
                <a:lnTo>
                  <a:pt x="0" y="8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6" name="Google Shape;876;p37"/>
          <p:cNvSpPr/>
          <p:nvPr/>
        </p:nvSpPr>
        <p:spPr>
          <a:xfrm>
            <a:off x="14872955" y="1028700"/>
            <a:ext cx="1119949" cy="1012027"/>
          </a:xfrm>
          <a:custGeom>
            <a:rect b="b" l="l" r="r" t="t"/>
            <a:pathLst>
              <a:path extrusionOk="0" h="1012027" w="1119949">
                <a:moveTo>
                  <a:pt x="0" y="0"/>
                </a:moveTo>
                <a:lnTo>
                  <a:pt x="1119949" y="0"/>
                </a:lnTo>
                <a:lnTo>
                  <a:pt x="111994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7" name="Google Shape;877;p37"/>
          <p:cNvSpPr/>
          <p:nvPr/>
        </p:nvSpPr>
        <p:spPr>
          <a:xfrm>
            <a:off x="13845098" y="1028700"/>
            <a:ext cx="675298" cy="1012027"/>
          </a:xfrm>
          <a:custGeom>
            <a:rect b="b" l="l" r="r" t="t"/>
            <a:pathLst>
              <a:path extrusionOk="0" h="1012027" w="675298">
                <a:moveTo>
                  <a:pt x="0" y="0"/>
                </a:moveTo>
                <a:lnTo>
                  <a:pt x="675298" y="0"/>
                </a:lnTo>
                <a:lnTo>
                  <a:pt x="675298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8" name="Google Shape;878;p37"/>
          <p:cNvSpPr/>
          <p:nvPr/>
        </p:nvSpPr>
        <p:spPr>
          <a:xfrm>
            <a:off x="16345463" y="1028700"/>
            <a:ext cx="732340" cy="1012027"/>
          </a:xfrm>
          <a:custGeom>
            <a:rect b="b" l="l" r="r" t="t"/>
            <a:pathLst>
              <a:path extrusionOk="0" h="1012027" w="732340">
                <a:moveTo>
                  <a:pt x="0" y="0"/>
                </a:moveTo>
                <a:lnTo>
                  <a:pt x="732339" y="0"/>
                </a:lnTo>
                <a:lnTo>
                  <a:pt x="732339" y="1012027"/>
                </a:lnTo>
                <a:lnTo>
                  <a:pt x="0" y="101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9" name="Google Shape;879;p37"/>
          <p:cNvSpPr/>
          <p:nvPr/>
        </p:nvSpPr>
        <p:spPr>
          <a:xfrm>
            <a:off x="7013410" y="2949745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6" y="0"/>
                </a:lnTo>
                <a:lnTo>
                  <a:pt x="862536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0" name="Google Shape;880;p37"/>
          <p:cNvSpPr/>
          <p:nvPr/>
        </p:nvSpPr>
        <p:spPr>
          <a:xfrm>
            <a:off x="8327018" y="2949745"/>
            <a:ext cx="862536" cy="862536"/>
          </a:xfrm>
          <a:custGeom>
            <a:rect b="b" l="l" r="r" t="t"/>
            <a:pathLst>
              <a:path extrusionOk="0" h="862536" w="862536">
                <a:moveTo>
                  <a:pt x="0" y="0"/>
                </a:moveTo>
                <a:lnTo>
                  <a:pt x="862537" y="0"/>
                </a:lnTo>
                <a:lnTo>
                  <a:pt x="862537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1" name="Google Shape;881;p37"/>
          <p:cNvSpPr/>
          <p:nvPr/>
        </p:nvSpPr>
        <p:spPr>
          <a:xfrm>
            <a:off x="9640627" y="2949745"/>
            <a:ext cx="856263" cy="862536"/>
          </a:xfrm>
          <a:custGeom>
            <a:rect b="b" l="l" r="r" t="t"/>
            <a:pathLst>
              <a:path extrusionOk="0" h="862536" w="856263">
                <a:moveTo>
                  <a:pt x="0" y="0"/>
                </a:moveTo>
                <a:lnTo>
                  <a:pt x="856263" y="0"/>
                </a:lnTo>
                <a:lnTo>
                  <a:pt x="856263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2" name="Google Shape;882;p37"/>
          <p:cNvSpPr/>
          <p:nvPr/>
        </p:nvSpPr>
        <p:spPr>
          <a:xfrm>
            <a:off x="10944565" y="2945602"/>
            <a:ext cx="714074" cy="870822"/>
          </a:xfrm>
          <a:custGeom>
            <a:rect b="b" l="l" r="r" t="t"/>
            <a:pathLst>
              <a:path extrusionOk="0" h="870822" w="714074">
                <a:moveTo>
                  <a:pt x="0" y="0"/>
                </a:moveTo>
                <a:lnTo>
                  <a:pt x="714075" y="0"/>
                </a:lnTo>
                <a:lnTo>
                  <a:pt x="714075" y="870822"/>
                </a:lnTo>
                <a:lnTo>
                  <a:pt x="0" y="870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3" name="Google Shape;883;p37"/>
          <p:cNvSpPr/>
          <p:nvPr/>
        </p:nvSpPr>
        <p:spPr>
          <a:xfrm>
            <a:off x="12106315" y="2949745"/>
            <a:ext cx="903609" cy="862536"/>
          </a:xfrm>
          <a:custGeom>
            <a:rect b="b" l="l" r="r" t="t"/>
            <a:pathLst>
              <a:path extrusionOk="0" h="862536" w="903609">
                <a:moveTo>
                  <a:pt x="0" y="0"/>
                </a:moveTo>
                <a:lnTo>
                  <a:pt x="903609" y="0"/>
                </a:lnTo>
                <a:lnTo>
                  <a:pt x="903609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4" name="Google Shape;884;p37"/>
          <p:cNvSpPr/>
          <p:nvPr/>
        </p:nvSpPr>
        <p:spPr>
          <a:xfrm>
            <a:off x="13460996" y="2949745"/>
            <a:ext cx="757464" cy="862536"/>
          </a:xfrm>
          <a:custGeom>
            <a:rect b="b" l="l" r="r" t="t"/>
            <a:pathLst>
              <a:path extrusionOk="0" h="862536" w="757464">
                <a:moveTo>
                  <a:pt x="0" y="0"/>
                </a:moveTo>
                <a:lnTo>
                  <a:pt x="757464" y="0"/>
                </a:lnTo>
                <a:lnTo>
                  <a:pt x="757464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5" name="Google Shape;885;p37"/>
          <p:cNvSpPr/>
          <p:nvPr/>
        </p:nvSpPr>
        <p:spPr>
          <a:xfrm>
            <a:off x="14923310" y="2949745"/>
            <a:ext cx="857832" cy="862536"/>
          </a:xfrm>
          <a:custGeom>
            <a:rect b="b" l="l" r="r" t="t"/>
            <a:pathLst>
              <a:path extrusionOk="0" h="862536" w="857832">
                <a:moveTo>
                  <a:pt x="0" y="0"/>
                </a:moveTo>
                <a:lnTo>
                  <a:pt x="857832" y="0"/>
                </a:lnTo>
                <a:lnTo>
                  <a:pt x="857832" y="862536"/>
                </a:lnTo>
                <a:lnTo>
                  <a:pt x="0" y="86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6" name="Google Shape;886;p37"/>
          <p:cNvSpPr/>
          <p:nvPr/>
        </p:nvSpPr>
        <p:spPr>
          <a:xfrm>
            <a:off x="16148322" y="3050750"/>
            <a:ext cx="1110978" cy="660527"/>
          </a:xfrm>
          <a:custGeom>
            <a:rect b="b" l="l" r="r" t="t"/>
            <a:pathLst>
              <a:path extrusionOk="0" h="660527" w="1110978">
                <a:moveTo>
                  <a:pt x="0" y="0"/>
                </a:moveTo>
                <a:lnTo>
                  <a:pt x="1110978" y="0"/>
                </a:lnTo>
                <a:lnTo>
                  <a:pt x="1110978" y="660527"/>
                </a:lnTo>
                <a:lnTo>
                  <a:pt x="0" y="660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7" name="Google Shape;887;p37"/>
          <p:cNvSpPr/>
          <p:nvPr/>
        </p:nvSpPr>
        <p:spPr>
          <a:xfrm>
            <a:off x="7037306" y="4865263"/>
            <a:ext cx="885701" cy="761703"/>
          </a:xfrm>
          <a:custGeom>
            <a:rect b="b" l="l" r="r" t="t"/>
            <a:pathLst>
              <a:path extrusionOk="0" h="761703" w="885701">
                <a:moveTo>
                  <a:pt x="0" y="0"/>
                </a:moveTo>
                <a:lnTo>
                  <a:pt x="885700" y="0"/>
                </a:lnTo>
                <a:lnTo>
                  <a:pt x="885700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8" name="Google Shape;888;p37"/>
          <p:cNvSpPr/>
          <p:nvPr/>
        </p:nvSpPr>
        <p:spPr>
          <a:xfrm>
            <a:off x="8675406" y="4865263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2" y="0"/>
                </a:lnTo>
                <a:lnTo>
                  <a:pt x="761702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9" name="Google Shape;889;p37"/>
          <p:cNvSpPr/>
          <p:nvPr/>
        </p:nvSpPr>
        <p:spPr>
          <a:xfrm>
            <a:off x="10189508" y="4865263"/>
            <a:ext cx="761703" cy="761703"/>
          </a:xfrm>
          <a:custGeom>
            <a:rect b="b" l="l" r="r" t="t"/>
            <a:pathLst>
              <a:path extrusionOk="0" h="761703" w="761703">
                <a:moveTo>
                  <a:pt x="0" y="0"/>
                </a:moveTo>
                <a:lnTo>
                  <a:pt x="761702" y="0"/>
                </a:lnTo>
                <a:lnTo>
                  <a:pt x="761702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0" name="Google Shape;890;p37"/>
          <p:cNvSpPr/>
          <p:nvPr/>
        </p:nvSpPr>
        <p:spPr>
          <a:xfrm>
            <a:off x="11703610" y="4865263"/>
            <a:ext cx="760318" cy="761703"/>
          </a:xfrm>
          <a:custGeom>
            <a:rect b="b" l="l" r="r" t="t"/>
            <a:pathLst>
              <a:path extrusionOk="0" h="761703" w="760318">
                <a:moveTo>
                  <a:pt x="0" y="0"/>
                </a:moveTo>
                <a:lnTo>
                  <a:pt x="760318" y="0"/>
                </a:lnTo>
                <a:lnTo>
                  <a:pt x="76031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1" name="Google Shape;891;p37"/>
          <p:cNvSpPr/>
          <p:nvPr/>
        </p:nvSpPr>
        <p:spPr>
          <a:xfrm>
            <a:off x="13216327" y="4865263"/>
            <a:ext cx="827938" cy="761703"/>
          </a:xfrm>
          <a:custGeom>
            <a:rect b="b" l="l" r="r" t="t"/>
            <a:pathLst>
              <a:path extrusionOk="0" h="761703" w="827938">
                <a:moveTo>
                  <a:pt x="0" y="0"/>
                </a:moveTo>
                <a:lnTo>
                  <a:pt x="827938" y="0"/>
                </a:lnTo>
                <a:lnTo>
                  <a:pt x="827938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2" name="Google Shape;892;p37"/>
          <p:cNvSpPr/>
          <p:nvPr/>
        </p:nvSpPr>
        <p:spPr>
          <a:xfrm>
            <a:off x="14796664" y="4865263"/>
            <a:ext cx="614902" cy="761703"/>
          </a:xfrm>
          <a:custGeom>
            <a:rect b="b" l="l" r="r" t="t"/>
            <a:pathLst>
              <a:path extrusionOk="0" h="761703" w="614902">
                <a:moveTo>
                  <a:pt x="0" y="0"/>
                </a:moveTo>
                <a:lnTo>
                  <a:pt x="614902" y="0"/>
                </a:lnTo>
                <a:lnTo>
                  <a:pt x="614902" y="761703"/>
                </a:lnTo>
                <a:lnTo>
                  <a:pt x="0" y="761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3" name="Google Shape;893;p37"/>
          <p:cNvSpPr/>
          <p:nvPr/>
        </p:nvSpPr>
        <p:spPr>
          <a:xfrm>
            <a:off x="16163965" y="4931455"/>
            <a:ext cx="1095335" cy="629320"/>
          </a:xfrm>
          <a:custGeom>
            <a:rect b="b" l="l" r="r" t="t"/>
            <a:pathLst>
              <a:path extrusionOk="0" h="629320" w="1095335">
                <a:moveTo>
                  <a:pt x="0" y="0"/>
                </a:moveTo>
                <a:lnTo>
                  <a:pt x="1095335" y="0"/>
                </a:lnTo>
                <a:lnTo>
                  <a:pt x="1095335" y="629320"/>
                </a:lnTo>
                <a:lnTo>
                  <a:pt x="0" y="629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4" name="Google Shape;894;p37"/>
          <p:cNvSpPr/>
          <p:nvPr/>
        </p:nvSpPr>
        <p:spPr>
          <a:xfrm>
            <a:off x="7026064" y="6564490"/>
            <a:ext cx="914303" cy="816223"/>
          </a:xfrm>
          <a:custGeom>
            <a:rect b="b" l="l" r="r" t="t"/>
            <a:pathLst>
              <a:path extrusionOk="0" h="816223" w="914303">
                <a:moveTo>
                  <a:pt x="0" y="0"/>
                </a:moveTo>
                <a:lnTo>
                  <a:pt x="914303" y="0"/>
                </a:lnTo>
                <a:lnTo>
                  <a:pt x="914303" y="816223"/>
                </a:lnTo>
                <a:lnTo>
                  <a:pt x="0" y="81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5" name="Google Shape;895;p37"/>
          <p:cNvSpPr/>
          <p:nvPr/>
        </p:nvSpPr>
        <p:spPr>
          <a:xfrm>
            <a:off x="8377752" y="6531841"/>
            <a:ext cx="642709" cy="881521"/>
          </a:xfrm>
          <a:custGeom>
            <a:rect b="b" l="l" r="r" t="t"/>
            <a:pathLst>
              <a:path extrusionOk="0" h="881521" w="642709">
                <a:moveTo>
                  <a:pt x="0" y="0"/>
                </a:moveTo>
                <a:lnTo>
                  <a:pt x="642709" y="0"/>
                </a:lnTo>
                <a:lnTo>
                  <a:pt x="642709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6" name="Google Shape;896;p37"/>
          <p:cNvSpPr/>
          <p:nvPr/>
        </p:nvSpPr>
        <p:spPr>
          <a:xfrm>
            <a:off x="9457846" y="6531841"/>
            <a:ext cx="827027" cy="881521"/>
          </a:xfrm>
          <a:custGeom>
            <a:rect b="b" l="l" r="r" t="t"/>
            <a:pathLst>
              <a:path extrusionOk="0" h="881521" w="827027">
                <a:moveTo>
                  <a:pt x="0" y="0"/>
                </a:moveTo>
                <a:lnTo>
                  <a:pt x="827026" y="0"/>
                </a:lnTo>
                <a:lnTo>
                  <a:pt x="827026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7" name="Google Shape;897;p37"/>
          <p:cNvSpPr/>
          <p:nvPr/>
        </p:nvSpPr>
        <p:spPr>
          <a:xfrm>
            <a:off x="10722258" y="6531841"/>
            <a:ext cx="644312" cy="881521"/>
          </a:xfrm>
          <a:custGeom>
            <a:rect b="b" l="l" r="r" t="t"/>
            <a:pathLst>
              <a:path extrusionOk="0" h="881521" w="644312">
                <a:moveTo>
                  <a:pt x="0" y="0"/>
                </a:moveTo>
                <a:lnTo>
                  <a:pt x="644311" y="0"/>
                </a:lnTo>
                <a:lnTo>
                  <a:pt x="64431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8" name="Google Shape;898;p37"/>
          <p:cNvSpPr/>
          <p:nvPr/>
        </p:nvSpPr>
        <p:spPr>
          <a:xfrm>
            <a:off x="11803954" y="6624019"/>
            <a:ext cx="1158432" cy="697166"/>
          </a:xfrm>
          <a:custGeom>
            <a:rect b="b" l="l" r="r" t="t"/>
            <a:pathLst>
              <a:path extrusionOk="0" h="697166" w="1158432">
                <a:moveTo>
                  <a:pt x="0" y="0"/>
                </a:moveTo>
                <a:lnTo>
                  <a:pt x="1158433" y="0"/>
                </a:lnTo>
                <a:lnTo>
                  <a:pt x="1158433" y="697165"/>
                </a:lnTo>
                <a:lnTo>
                  <a:pt x="0" y="697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9" name="Google Shape;899;p37"/>
          <p:cNvSpPr/>
          <p:nvPr/>
        </p:nvSpPr>
        <p:spPr>
          <a:xfrm>
            <a:off x="13399772" y="6531841"/>
            <a:ext cx="1117135" cy="881521"/>
          </a:xfrm>
          <a:custGeom>
            <a:rect b="b" l="l" r="r" t="t"/>
            <a:pathLst>
              <a:path extrusionOk="0" h="881521" w="1117135">
                <a:moveTo>
                  <a:pt x="0" y="0"/>
                </a:moveTo>
                <a:lnTo>
                  <a:pt x="1117134" y="0"/>
                </a:lnTo>
                <a:lnTo>
                  <a:pt x="1117134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0" name="Google Shape;900;p37"/>
          <p:cNvSpPr/>
          <p:nvPr/>
        </p:nvSpPr>
        <p:spPr>
          <a:xfrm>
            <a:off x="14954292" y="6531841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0" y="0"/>
                </a:lnTo>
                <a:lnTo>
                  <a:pt x="881520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1" name="Google Shape;901;p37"/>
          <p:cNvSpPr/>
          <p:nvPr/>
        </p:nvSpPr>
        <p:spPr>
          <a:xfrm>
            <a:off x="16273197" y="6531841"/>
            <a:ext cx="881521" cy="881521"/>
          </a:xfrm>
          <a:custGeom>
            <a:rect b="b" l="l" r="r" t="t"/>
            <a:pathLst>
              <a:path extrusionOk="0" h="881521" w="881521">
                <a:moveTo>
                  <a:pt x="0" y="0"/>
                </a:moveTo>
                <a:lnTo>
                  <a:pt x="881521" y="0"/>
                </a:lnTo>
                <a:lnTo>
                  <a:pt x="881521" y="881521"/>
                </a:lnTo>
                <a:lnTo>
                  <a:pt x="0" y="8815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2" name="Google Shape;902;p37"/>
          <p:cNvSpPr/>
          <p:nvPr/>
        </p:nvSpPr>
        <p:spPr>
          <a:xfrm>
            <a:off x="7232555" y="8364366"/>
            <a:ext cx="424245" cy="788293"/>
          </a:xfrm>
          <a:custGeom>
            <a:rect b="b" l="l" r="r" t="t"/>
            <a:pathLst>
              <a:path extrusionOk="0" h="788293" w="424245">
                <a:moveTo>
                  <a:pt x="0" y="0"/>
                </a:moveTo>
                <a:lnTo>
                  <a:pt x="424245" y="0"/>
                </a:lnTo>
                <a:lnTo>
                  <a:pt x="424245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3" name="Google Shape;903;p37"/>
          <p:cNvSpPr/>
          <p:nvPr/>
        </p:nvSpPr>
        <p:spPr>
          <a:xfrm>
            <a:off x="8276429" y="8364366"/>
            <a:ext cx="610569" cy="788293"/>
          </a:xfrm>
          <a:custGeom>
            <a:rect b="b" l="l" r="r" t="t"/>
            <a:pathLst>
              <a:path extrusionOk="0" h="788293" w="610569">
                <a:moveTo>
                  <a:pt x="0" y="0"/>
                </a:moveTo>
                <a:lnTo>
                  <a:pt x="610569" y="0"/>
                </a:lnTo>
                <a:lnTo>
                  <a:pt x="61056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4" name="Google Shape;904;p37"/>
          <p:cNvSpPr/>
          <p:nvPr/>
        </p:nvSpPr>
        <p:spPr>
          <a:xfrm>
            <a:off x="9506626" y="8364366"/>
            <a:ext cx="680799" cy="788293"/>
          </a:xfrm>
          <a:custGeom>
            <a:rect b="b" l="l" r="r" t="t"/>
            <a:pathLst>
              <a:path extrusionOk="0" h="788293" w="680799">
                <a:moveTo>
                  <a:pt x="0" y="0"/>
                </a:moveTo>
                <a:lnTo>
                  <a:pt x="680799" y="0"/>
                </a:lnTo>
                <a:lnTo>
                  <a:pt x="6807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5" name="Google Shape;905;p37"/>
          <p:cNvSpPr/>
          <p:nvPr/>
        </p:nvSpPr>
        <p:spPr>
          <a:xfrm>
            <a:off x="10807054" y="8364366"/>
            <a:ext cx="397013" cy="788293"/>
          </a:xfrm>
          <a:custGeom>
            <a:rect b="b" l="l" r="r" t="t"/>
            <a:pathLst>
              <a:path extrusionOk="0" h="788293" w="397013">
                <a:moveTo>
                  <a:pt x="0" y="0"/>
                </a:moveTo>
                <a:lnTo>
                  <a:pt x="397013" y="0"/>
                </a:lnTo>
                <a:lnTo>
                  <a:pt x="397013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6" name="Google Shape;906;p37"/>
          <p:cNvSpPr/>
          <p:nvPr/>
        </p:nvSpPr>
        <p:spPr>
          <a:xfrm>
            <a:off x="11823695" y="8364366"/>
            <a:ext cx="788293" cy="788293"/>
          </a:xfrm>
          <a:custGeom>
            <a:rect b="b" l="l" r="r" t="t"/>
            <a:pathLst>
              <a:path extrusionOk="0" h="788293" w="788293">
                <a:moveTo>
                  <a:pt x="0" y="0"/>
                </a:moveTo>
                <a:lnTo>
                  <a:pt x="788294" y="0"/>
                </a:lnTo>
                <a:lnTo>
                  <a:pt x="788294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7" name="Google Shape;907;p37"/>
          <p:cNvSpPr/>
          <p:nvPr/>
        </p:nvSpPr>
        <p:spPr>
          <a:xfrm>
            <a:off x="13231617" y="8364366"/>
            <a:ext cx="963470" cy="788293"/>
          </a:xfrm>
          <a:custGeom>
            <a:rect b="b" l="l" r="r" t="t"/>
            <a:pathLst>
              <a:path extrusionOk="0" h="788293" w="963470">
                <a:moveTo>
                  <a:pt x="0" y="0"/>
                </a:moveTo>
                <a:lnTo>
                  <a:pt x="963470" y="0"/>
                </a:lnTo>
                <a:lnTo>
                  <a:pt x="963470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8" name="Google Shape;908;p37"/>
          <p:cNvSpPr/>
          <p:nvPr/>
        </p:nvSpPr>
        <p:spPr>
          <a:xfrm>
            <a:off x="14814715" y="8464914"/>
            <a:ext cx="838854" cy="587198"/>
          </a:xfrm>
          <a:custGeom>
            <a:rect b="b" l="l" r="r" t="t"/>
            <a:pathLst>
              <a:path extrusionOk="0" h="587198" w="838854">
                <a:moveTo>
                  <a:pt x="0" y="0"/>
                </a:moveTo>
                <a:lnTo>
                  <a:pt x="838854" y="0"/>
                </a:lnTo>
                <a:lnTo>
                  <a:pt x="838854" y="587197"/>
                </a:lnTo>
                <a:lnTo>
                  <a:pt x="0" y="587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9" name="Google Shape;909;p37"/>
          <p:cNvSpPr/>
          <p:nvPr/>
        </p:nvSpPr>
        <p:spPr>
          <a:xfrm>
            <a:off x="16366933" y="8364366"/>
            <a:ext cx="689398" cy="788293"/>
          </a:xfrm>
          <a:custGeom>
            <a:rect b="b" l="l" r="r" t="t"/>
            <a:pathLst>
              <a:path extrusionOk="0" h="788293" w="689398">
                <a:moveTo>
                  <a:pt x="0" y="0"/>
                </a:moveTo>
                <a:lnTo>
                  <a:pt x="689399" y="0"/>
                </a:lnTo>
                <a:lnTo>
                  <a:pt x="689399" y="788293"/>
                </a:lnTo>
                <a:lnTo>
                  <a:pt x="0" y="788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0" name="Google Shape;910;p37"/>
          <p:cNvSpPr txBox="1"/>
          <p:nvPr/>
        </p:nvSpPr>
        <p:spPr>
          <a:xfrm>
            <a:off x="1028700" y="1114425"/>
            <a:ext cx="3396024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Resource 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Page</a:t>
            </a:r>
            <a:endParaRPr/>
          </a:p>
        </p:txBody>
      </p:sp>
      <p:sp>
        <p:nvSpPr>
          <p:cNvPr id="911" name="Google Shape;911;p37"/>
          <p:cNvSpPr txBox="1"/>
          <p:nvPr/>
        </p:nvSpPr>
        <p:spPr>
          <a:xfrm>
            <a:off x="1028700" y="6718177"/>
            <a:ext cx="4486464" cy="2232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rgbClr val="A7DCD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38"/>
          <p:cNvPicPr preferRelativeResize="0"/>
          <p:nvPr/>
        </p:nvPicPr>
        <p:blipFill rotWithShape="1">
          <a:blip r:embed="rId3">
            <a:alphaModFix/>
          </a:blip>
          <a:srcRect b="71739" l="37343" r="35284" t="11872"/>
          <a:stretch/>
        </p:blipFill>
        <p:spPr>
          <a:xfrm>
            <a:off x="6829325" y="1221375"/>
            <a:ext cx="5005875" cy="16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38"/>
          <p:cNvSpPr txBox="1"/>
          <p:nvPr/>
        </p:nvSpPr>
        <p:spPr>
          <a:xfrm>
            <a:off x="3153727" y="3451189"/>
            <a:ext cx="11998970" cy="2450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81" u="none" cap="none" strike="noStrike">
                <a:solidFill>
                  <a:srgbClr val="FF7E70"/>
                </a:solidFill>
                <a:latin typeface="Satisfy"/>
                <a:ea typeface="Satisfy"/>
                <a:cs typeface="Satisfy"/>
                <a:sym typeface="Satisfy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81" u="none" cap="none" strike="noStrike">
                <a:solidFill>
                  <a:srgbClr val="FF7E70"/>
                </a:solidFill>
                <a:latin typeface="Satisfy"/>
                <a:ea typeface="Satisfy"/>
                <a:cs typeface="Satisfy"/>
                <a:sym typeface="Satisfy"/>
              </a:rPr>
              <a:t>your presentation needs</a:t>
            </a:r>
            <a:endParaRPr/>
          </a:p>
        </p:txBody>
      </p:sp>
      <p:sp>
        <p:nvSpPr>
          <p:cNvPr id="918" name="Google Shape;918;p38"/>
          <p:cNvSpPr txBox="1"/>
          <p:nvPr/>
        </p:nvSpPr>
        <p:spPr>
          <a:xfrm>
            <a:off x="13467017" y="7572375"/>
            <a:ext cx="383904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Blow your audience away with attractive visuals</a:t>
            </a:r>
            <a:endParaRPr/>
          </a:p>
        </p:txBody>
      </p:sp>
      <p:sp>
        <p:nvSpPr>
          <p:cNvPr id="919" name="Google Shape;919;p38"/>
          <p:cNvSpPr/>
          <p:nvPr/>
        </p:nvSpPr>
        <p:spPr>
          <a:xfrm rot="-1609970">
            <a:off x="14747861" y="690607"/>
            <a:ext cx="4679930" cy="6791455"/>
          </a:xfrm>
          <a:custGeom>
            <a:rect b="b" l="l" r="r" t="t"/>
            <a:pathLst>
              <a:path extrusionOk="0" h="6791455" w="4679930">
                <a:moveTo>
                  <a:pt x="0" y="0"/>
                </a:moveTo>
                <a:lnTo>
                  <a:pt x="4679930" y="0"/>
                </a:lnTo>
                <a:lnTo>
                  <a:pt x="4679930" y="6791456"/>
                </a:lnTo>
                <a:lnTo>
                  <a:pt x="0" y="6791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0" name="Google Shape;920;p38"/>
          <p:cNvSpPr txBox="1"/>
          <p:nvPr/>
        </p:nvSpPr>
        <p:spPr>
          <a:xfrm>
            <a:off x="1028700" y="7572375"/>
            <a:ext cx="383904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For PowerPoint, Google Slides, and Canva</a:t>
            </a:r>
            <a:endParaRPr/>
          </a:p>
        </p:txBody>
      </p:sp>
      <p:sp>
        <p:nvSpPr>
          <p:cNvPr id="921" name="Google Shape;921;p38"/>
          <p:cNvSpPr txBox="1"/>
          <p:nvPr/>
        </p:nvSpPr>
        <p:spPr>
          <a:xfrm>
            <a:off x="5059151" y="7572375"/>
            <a:ext cx="383904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100% free for personal or commercial use</a:t>
            </a:r>
            <a:endParaRPr/>
          </a:p>
        </p:txBody>
      </p:sp>
      <p:sp>
        <p:nvSpPr>
          <p:cNvPr id="922" name="Google Shape;922;p38"/>
          <p:cNvSpPr txBox="1"/>
          <p:nvPr/>
        </p:nvSpPr>
        <p:spPr>
          <a:xfrm>
            <a:off x="9153212" y="7572375"/>
            <a:ext cx="383904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Ready to use, professional, and customizable</a:t>
            </a:r>
            <a:endParaRPr/>
          </a:p>
        </p:txBody>
      </p:sp>
      <p:sp>
        <p:nvSpPr>
          <p:cNvPr id="923" name="Google Shape;923;p38"/>
          <p:cNvSpPr/>
          <p:nvPr/>
        </p:nvSpPr>
        <p:spPr>
          <a:xfrm rot="1933032">
            <a:off x="-1101563" y="1191300"/>
            <a:ext cx="4260526" cy="6333214"/>
          </a:xfrm>
          <a:custGeom>
            <a:rect b="b" l="l" r="r" t="t"/>
            <a:pathLst>
              <a:path extrusionOk="0" h="6333214" w="4260526">
                <a:moveTo>
                  <a:pt x="0" y="0"/>
                </a:moveTo>
                <a:lnTo>
                  <a:pt x="4260526" y="0"/>
                </a:lnTo>
                <a:lnTo>
                  <a:pt x="4260526" y="6333215"/>
                </a:lnTo>
                <a:lnTo>
                  <a:pt x="0" y="6333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 rot="-2628057">
            <a:off x="15803954" y="6668172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5"/>
          <p:cNvSpPr/>
          <p:nvPr/>
        </p:nvSpPr>
        <p:spPr>
          <a:xfrm rot="-2628057">
            <a:off x="-2963541" y="6405121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5"/>
          <p:cNvSpPr/>
          <p:nvPr/>
        </p:nvSpPr>
        <p:spPr>
          <a:xfrm rot="-1215574">
            <a:off x="16020267" y="696965"/>
            <a:ext cx="2985927" cy="6516904"/>
          </a:xfrm>
          <a:custGeom>
            <a:rect b="b" l="l" r="r" t="t"/>
            <a:pathLst>
              <a:path extrusionOk="0" h="6516904" w="2985927">
                <a:moveTo>
                  <a:pt x="0" y="0"/>
                </a:moveTo>
                <a:lnTo>
                  <a:pt x="2985926" y="0"/>
                </a:lnTo>
                <a:lnTo>
                  <a:pt x="2985926" y="6516903"/>
                </a:lnTo>
                <a:lnTo>
                  <a:pt x="0" y="6516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23" name="Google Shape;123;p15"/>
          <p:cNvGrpSpPr/>
          <p:nvPr/>
        </p:nvGrpSpPr>
        <p:grpSpPr>
          <a:xfrm>
            <a:off x="1147982" y="4627264"/>
            <a:ext cx="4788770" cy="4631036"/>
            <a:chOff x="0" y="-57150"/>
            <a:chExt cx="1261240" cy="1219697"/>
          </a:xfrm>
        </p:grpSpPr>
        <p:sp>
          <p:nvSpPr>
            <p:cNvPr id="124" name="Google Shape;124;p15"/>
            <p:cNvSpPr/>
            <p:nvPr/>
          </p:nvSpPr>
          <p:spPr>
            <a:xfrm>
              <a:off x="0" y="0"/>
              <a:ext cx="1261240" cy="1162547"/>
            </a:xfrm>
            <a:custGeom>
              <a:rect b="b" l="l" r="r" t="t"/>
              <a:pathLst>
                <a:path extrusionOk="0" h="1162547" w="1261240">
                  <a:moveTo>
                    <a:pt x="82451" y="0"/>
                  </a:moveTo>
                  <a:lnTo>
                    <a:pt x="1178789" y="0"/>
                  </a:lnTo>
                  <a:cubicBezTo>
                    <a:pt x="1224325" y="0"/>
                    <a:pt x="1261240" y="36914"/>
                    <a:pt x="1261240" y="82451"/>
                  </a:cubicBezTo>
                  <a:lnTo>
                    <a:pt x="1261240" y="1080096"/>
                  </a:lnTo>
                  <a:cubicBezTo>
                    <a:pt x="1261240" y="1125632"/>
                    <a:pt x="1224325" y="1162547"/>
                    <a:pt x="1178789" y="1162547"/>
                  </a:cubicBezTo>
                  <a:lnTo>
                    <a:pt x="82451" y="1162547"/>
                  </a:lnTo>
                  <a:cubicBezTo>
                    <a:pt x="60583" y="1162547"/>
                    <a:pt x="39612" y="1153860"/>
                    <a:pt x="24149" y="1138398"/>
                  </a:cubicBezTo>
                  <a:cubicBezTo>
                    <a:pt x="8687" y="1122935"/>
                    <a:pt x="0" y="1101963"/>
                    <a:pt x="0" y="1080096"/>
                  </a:cubicBezTo>
                  <a:lnTo>
                    <a:pt x="0" y="82451"/>
                  </a:lnTo>
                  <a:cubicBezTo>
                    <a:pt x="0" y="60583"/>
                    <a:pt x="8687" y="39612"/>
                    <a:pt x="24149" y="24149"/>
                  </a:cubicBezTo>
                  <a:cubicBezTo>
                    <a:pt x="39612" y="8687"/>
                    <a:pt x="60583" y="0"/>
                    <a:pt x="82451" y="0"/>
                  </a:cubicBezTo>
                  <a:close/>
                </a:path>
              </a:pathLst>
            </a:custGeom>
            <a:solidFill>
              <a:srgbClr val="20305B"/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5"/>
          <p:cNvGrpSpPr/>
          <p:nvPr/>
        </p:nvGrpSpPr>
        <p:grpSpPr>
          <a:xfrm>
            <a:off x="12351249" y="4627264"/>
            <a:ext cx="4788770" cy="4631036"/>
            <a:chOff x="0" y="-57150"/>
            <a:chExt cx="1261240" cy="1219697"/>
          </a:xfrm>
        </p:grpSpPr>
        <p:sp>
          <p:nvSpPr>
            <p:cNvPr id="127" name="Google Shape;127;p15"/>
            <p:cNvSpPr/>
            <p:nvPr/>
          </p:nvSpPr>
          <p:spPr>
            <a:xfrm>
              <a:off x="0" y="0"/>
              <a:ext cx="1261240" cy="1162547"/>
            </a:xfrm>
            <a:custGeom>
              <a:rect b="b" l="l" r="r" t="t"/>
              <a:pathLst>
                <a:path extrusionOk="0" h="1162547" w="1261240">
                  <a:moveTo>
                    <a:pt x="82451" y="0"/>
                  </a:moveTo>
                  <a:lnTo>
                    <a:pt x="1178789" y="0"/>
                  </a:lnTo>
                  <a:cubicBezTo>
                    <a:pt x="1224325" y="0"/>
                    <a:pt x="1261240" y="36914"/>
                    <a:pt x="1261240" y="82451"/>
                  </a:cubicBezTo>
                  <a:lnTo>
                    <a:pt x="1261240" y="1080096"/>
                  </a:lnTo>
                  <a:cubicBezTo>
                    <a:pt x="1261240" y="1125632"/>
                    <a:pt x="1224325" y="1162547"/>
                    <a:pt x="1178789" y="1162547"/>
                  </a:cubicBezTo>
                  <a:lnTo>
                    <a:pt x="82451" y="1162547"/>
                  </a:lnTo>
                  <a:cubicBezTo>
                    <a:pt x="60583" y="1162547"/>
                    <a:pt x="39612" y="1153860"/>
                    <a:pt x="24149" y="1138398"/>
                  </a:cubicBezTo>
                  <a:cubicBezTo>
                    <a:pt x="8687" y="1122935"/>
                    <a:pt x="0" y="1101963"/>
                    <a:pt x="0" y="1080096"/>
                  </a:cubicBezTo>
                  <a:lnTo>
                    <a:pt x="0" y="82451"/>
                  </a:lnTo>
                  <a:cubicBezTo>
                    <a:pt x="0" y="60583"/>
                    <a:pt x="8687" y="39612"/>
                    <a:pt x="24149" y="24149"/>
                  </a:cubicBezTo>
                  <a:cubicBezTo>
                    <a:pt x="39612" y="8687"/>
                    <a:pt x="60583" y="0"/>
                    <a:pt x="82451" y="0"/>
                  </a:cubicBezTo>
                  <a:close/>
                </a:path>
              </a:pathLst>
            </a:custGeom>
            <a:solidFill>
              <a:srgbClr val="20305B"/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5"/>
          <p:cNvGrpSpPr/>
          <p:nvPr/>
        </p:nvGrpSpPr>
        <p:grpSpPr>
          <a:xfrm>
            <a:off x="6749615" y="4627264"/>
            <a:ext cx="4788770" cy="4631036"/>
            <a:chOff x="0" y="-57150"/>
            <a:chExt cx="1261240" cy="1219697"/>
          </a:xfrm>
        </p:grpSpPr>
        <p:sp>
          <p:nvSpPr>
            <p:cNvPr id="130" name="Google Shape;130;p15"/>
            <p:cNvSpPr/>
            <p:nvPr/>
          </p:nvSpPr>
          <p:spPr>
            <a:xfrm>
              <a:off x="0" y="0"/>
              <a:ext cx="1261240" cy="1162547"/>
            </a:xfrm>
            <a:custGeom>
              <a:rect b="b" l="l" r="r" t="t"/>
              <a:pathLst>
                <a:path extrusionOk="0" h="1162547" w="1261240">
                  <a:moveTo>
                    <a:pt x="82451" y="0"/>
                  </a:moveTo>
                  <a:lnTo>
                    <a:pt x="1178789" y="0"/>
                  </a:lnTo>
                  <a:cubicBezTo>
                    <a:pt x="1224325" y="0"/>
                    <a:pt x="1261240" y="36914"/>
                    <a:pt x="1261240" y="82451"/>
                  </a:cubicBezTo>
                  <a:lnTo>
                    <a:pt x="1261240" y="1080096"/>
                  </a:lnTo>
                  <a:cubicBezTo>
                    <a:pt x="1261240" y="1125632"/>
                    <a:pt x="1224325" y="1162547"/>
                    <a:pt x="1178789" y="1162547"/>
                  </a:cubicBezTo>
                  <a:lnTo>
                    <a:pt x="82451" y="1162547"/>
                  </a:lnTo>
                  <a:cubicBezTo>
                    <a:pt x="60583" y="1162547"/>
                    <a:pt x="39612" y="1153860"/>
                    <a:pt x="24149" y="1138398"/>
                  </a:cubicBezTo>
                  <a:cubicBezTo>
                    <a:pt x="8687" y="1122935"/>
                    <a:pt x="0" y="1101963"/>
                    <a:pt x="0" y="1080096"/>
                  </a:cubicBezTo>
                  <a:lnTo>
                    <a:pt x="0" y="82451"/>
                  </a:lnTo>
                  <a:cubicBezTo>
                    <a:pt x="0" y="60583"/>
                    <a:pt x="8687" y="39612"/>
                    <a:pt x="24149" y="24149"/>
                  </a:cubicBezTo>
                  <a:cubicBezTo>
                    <a:pt x="39612" y="8687"/>
                    <a:pt x="60583" y="0"/>
                    <a:pt x="82451" y="0"/>
                  </a:cubicBezTo>
                  <a:close/>
                </a:path>
              </a:pathLst>
            </a:custGeom>
            <a:solidFill>
              <a:srgbClr val="20305B"/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5"/>
          <p:cNvSpPr/>
          <p:nvPr/>
        </p:nvSpPr>
        <p:spPr>
          <a:xfrm rot="-5499280">
            <a:off x="833621" y="-5036799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9"/>
                </a:lnTo>
                <a:lnTo>
                  <a:pt x="0" y="7763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5"/>
          <p:cNvSpPr/>
          <p:nvPr/>
        </p:nvSpPr>
        <p:spPr>
          <a:xfrm rot="-5499280">
            <a:off x="13205545" y="-5540352"/>
            <a:ext cx="5152312" cy="7763758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3" y="0"/>
                </a:lnTo>
                <a:lnTo>
                  <a:pt x="5152313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5"/>
          <p:cNvSpPr/>
          <p:nvPr/>
        </p:nvSpPr>
        <p:spPr>
          <a:xfrm>
            <a:off x="-1136423" y="1304190"/>
            <a:ext cx="4330246" cy="3094157"/>
          </a:xfrm>
          <a:custGeom>
            <a:rect b="b" l="l" r="r" t="t"/>
            <a:pathLst>
              <a:path extrusionOk="0" h="3094157" w="4330246">
                <a:moveTo>
                  <a:pt x="0" y="0"/>
                </a:moveTo>
                <a:lnTo>
                  <a:pt x="4330246" y="0"/>
                </a:lnTo>
                <a:lnTo>
                  <a:pt x="4330246" y="3094157"/>
                </a:lnTo>
                <a:lnTo>
                  <a:pt x="0" y="3094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5" name="Google Shape;135;p15"/>
          <p:cNvGrpSpPr/>
          <p:nvPr/>
        </p:nvGrpSpPr>
        <p:grpSpPr>
          <a:xfrm>
            <a:off x="3090652" y="4468146"/>
            <a:ext cx="737584" cy="740890"/>
            <a:chOff x="1813" y="0"/>
            <a:chExt cx="809173" cy="812800"/>
          </a:xfrm>
        </p:grpSpPr>
        <p:sp>
          <p:nvSpPr>
            <p:cNvPr id="136" name="Google Shape;136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7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15"/>
          <p:cNvGrpSpPr/>
          <p:nvPr/>
        </p:nvGrpSpPr>
        <p:grpSpPr>
          <a:xfrm>
            <a:off x="8775208" y="4468146"/>
            <a:ext cx="737584" cy="740890"/>
            <a:chOff x="1813" y="0"/>
            <a:chExt cx="809173" cy="812800"/>
          </a:xfrm>
        </p:grpSpPr>
        <p:sp>
          <p:nvSpPr>
            <p:cNvPr id="139" name="Google Shape;139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7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15"/>
          <p:cNvGrpSpPr/>
          <p:nvPr/>
        </p:nvGrpSpPr>
        <p:grpSpPr>
          <a:xfrm>
            <a:off x="14376841" y="4468146"/>
            <a:ext cx="737584" cy="740890"/>
            <a:chOff x="1813" y="0"/>
            <a:chExt cx="809173" cy="812800"/>
          </a:xfrm>
        </p:grpSpPr>
        <p:sp>
          <p:nvSpPr>
            <p:cNvPr id="142" name="Google Shape;142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7DC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5"/>
          <p:cNvGrpSpPr/>
          <p:nvPr/>
        </p:nvGrpSpPr>
        <p:grpSpPr>
          <a:xfrm>
            <a:off x="3114205" y="4491805"/>
            <a:ext cx="690477" cy="693572"/>
            <a:chOff x="1813" y="0"/>
            <a:chExt cx="809173" cy="812800"/>
          </a:xfrm>
        </p:grpSpPr>
        <p:sp>
          <p:nvSpPr>
            <p:cNvPr id="145" name="Google Shape;145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15"/>
          <p:cNvGrpSpPr/>
          <p:nvPr/>
        </p:nvGrpSpPr>
        <p:grpSpPr>
          <a:xfrm>
            <a:off x="8798761" y="4491805"/>
            <a:ext cx="690477" cy="693572"/>
            <a:chOff x="1813" y="0"/>
            <a:chExt cx="809173" cy="812800"/>
          </a:xfrm>
        </p:grpSpPr>
        <p:sp>
          <p:nvSpPr>
            <p:cNvPr id="148" name="Google Shape;148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15"/>
          <p:cNvGrpSpPr/>
          <p:nvPr/>
        </p:nvGrpSpPr>
        <p:grpSpPr>
          <a:xfrm>
            <a:off x="14400394" y="4491805"/>
            <a:ext cx="690477" cy="693572"/>
            <a:chOff x="1813" y="0"/>
            <a:chExt cx="809173" cy="812800"/>
          </a:xfrm>
        </p:grpSpPr>
        <p:sp>
          <p:nvSpPr>
            <p:cNvPr id="151" name="Google Shape;151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5"/>
          <p:cNvSpPr txBox="1"/>
          <p:nvPr/>
        </p:nvSpPr>
        <p:spPr>
          <a:xfrm>
            <a:off x="5530982" y="1721075"/>
            <a:ext cx="7226036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Add an Agenda Page</a:t>
            </a:r>
            <a:endParaRPr/>
          </a:p>
        </p:txBody>
      </p:sp>
      <p:sp>
        <p:nvSpPr>
          <p:cNvPr id="154" name="Google Shape;154;p15"/>
          <p:cNvSpPr txBox="1"/>
          <p:nvPr/>
        </p:nvSpPr>
        <p:spPr>
          <a:xfrm>
            <a:off x="1696025" y="6530378"/>
            <a:ext cx="3692684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Introduction</a:t>
            </a:r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7046886" y="6530378"/>
            <a:ext cx="4194229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Our Process</a:t>
            </a: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13092597" y="6530378"/>
            <a:ext cx="3306074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About Us</a:t>
            </a:r>
            <a:endParaRPr/>
          </a:p>
        </p:txBody>
      </p:sp>
      <p:sp>
        <p:nvSpPr>
          <p:cNvPr id="157" name="Google Shape;157;p15"/>
          <p:cNvSpPr txBox="1"/>
          <p:nvPr/>
        </p:nvSpPr>
        <p:spPr>
          <a:xfrm>
            <a:off x="3019200" y="5436572"/>
            <a:ext cx="104633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01</a:t>
            </a:r>
            <a:endParaRPr/>
          </a:p>
        </p:txBody>
      </p:sp>
      <p:sp>
        <p:nvSpPr>
          <p:cNvPr id="158" name="Google Shape;158;p15"/>
          <p:cNvSpPr txBox="1"/>
          <p:nvPr/>
        </p:nvSpPr>
        <p:spPr>
          <a:xfrm>
            <a:off x="8620833" y="5436572"/>
            <a:ext cx="104633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02</a:t>
            </a:r>
            <a:endParaRPr/>
          </a:p>
        </p:txBody>
      </p:sp>
      <p:sp>
        <p:nvSpPr>
          <p:cNvPr id="159" name="Google Shape;159;p15"/>
          <p:cNvSpPr txBox="1"/>
          <p:nvPr/>
        </p:nvSpPr>
        <p:spPr>
          <a:xfrm>
            <a:off x="14222466" y="5436572"/>
            <a:ext cx="104633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03</a:t>
            </a:r>
            <a:endParaRPr/>
          </a:p>
        </p:txBody>
      </p:sp>
      <p:sp>
        <p:nvSpPr>
          <p:cNvPr id="160" name="Google Shape;160;p15"/>
          <p:cNvSpPr txBox="1"/>
          <p:nvPr/>
        </p:nvSpPr>
        <p:spPr>
          <a:xfrm>
            <a:off x="1889330" y="7472103"/>
            <a:ext cx="3306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7490963" y="7472103"/>
            <a:ext cx="3306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162" name="Google Shape;162;p15"/>
          <p:cNvSpPr txBox="1"/>
          <p:nvPr/>
        </p:nvSpPr>
        <p:spPr>
          <a:xfrm>
            <a:off x="13092597" y="7472103"/>
            <a:ext cx="3306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/>
          <p:nvPr/>
        </p:nvSpPr>
        <p:spPr>
          <a:xfrm>
            <a:off x="3975000" y="3038699"/>
            <a:ext cx="10337595" cy="5380159"/>
          </a:xfrm>
          <a:custGeom>
            <a:rect b="b" l="l" r="r" t="t"/>
            <a:pathLst>
              <a:path extrusionOk="0" h="1476038" w="1469452">
                <a:moveTo>
                  <a:pt x="734726" y="0"/>
                </a:moveTo>
                <a:cubicBezTo>
                  <a:pt x="1141034" y="1817"/>
                  <a:pt x="1469452" y="331707"/>
                  <a:pt x="1469452" y="738019"/>
                </a:cubicBezTo>
                <a:cubicBezTo>
                  <a:pt x="1469452" y="1144331"/>
                  <a:pt x="1141034" y="1474221"/>
                  <a:pt x="734726" y="1476038"/>
                </a:cubicBezTo>
                <a:cubicBezTo>
                  <a:pt x="328418" y="1474221"/>
                  <a:pt x="0" y="1144331"/>
                  <a:pt x="0" y="738019"/>
                </a:cubicBezTo>
                <a:cubicBezTo>
                  <a:pt x="0" y="331707"/>
                  <a:pt x="328418" y="1817"/>
                  <a:pt x="734726" y="0"/>
                </a:cubicBezTo>
                <a:close/>
              </a:path>
            </a:pathLst>
          </a:custGeom>
          <a:solidFill>
            <a:srgbClr val="91AE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3">
            <a:alphaModFix/>
          </a:blip>
          <a:srcRect b="18145" l="21737" r="21743" t="29561"/>
          <a:stretch/>
        </p:blipFill>
        <p:spPr>
          <a:xfrm>
            <a:off x="3975600" y="3040900"/>
            <a:ext cx="10336800" cy="5379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9" name="Google Shape;169;p16"/>
          <p:cNvSpPr/>
          <p:nvPr/>
        </p:nvSpPr>
        <p:spPr>
          <a:xfrm flipH="1" rot="3621697">
            <a:off x="182489" y="-529870"/>
            <a:ext cx="3541291" cy="7108430"/>
          </a:xfrm>
          <a:custGeom>
            <a:rect b="b" l="l" r="r" t="t"/>
            <a:pathLst>
              <a:path extrusionOk="0" h="7101598" w="3537887">
                <a:moveTo>
                  <a:pt x="3537887" y="0"/>
                </a:moveTo>
                <a:lnTo>
                  <a:pt x="0" y="0"/>
                </a:lnTo>
                <a:lnTo>
                  <a:pt x="0" y="7101598"/>
                </a:lnTo>
                <a:lnTo>
                  <a:pt x="3537887" y="7101598"/>
                </a:lnTo>
                <a:lnTo>
                  <a:pt x="353788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6"/>
          <p:cNvSpPr/>
          <p:nvPr/>
        </p:nvSpPr>
        <p:spPr>
          <a:xfrm>
            <a:off x="13614222" y="4215116"/>
            <a:ext cx="4422307" cy="4205212"/>
          </a:xfrm>
          <a:custGeom>
            <a:rect b="b" l="l" r="r" t="t"/>
            <a:pathLst>
              <a:path extrusionOk="0" h="4205212" w="4422307">
                <a:moveTo>
                  <a:pt x="0" y="0"/>
                </a:moveTo>
                <a:lnTo>
                  <a:pt x="4422307" y="0"/>
                </a:lnTo>
                <a:lnTo>
                  <a:pt x="4422307" y="4205212"/>
                </a:lnTo>
                <a:lnTo>
                  <a:pt x="0" y="4205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6"/>
          <p:cNvSpPr txBox="1"/>
          <p:nvPr/>
        </p:nvSpPr>
        <p:spPr>
          <a:xfrm>
            <a:off x="5254668" y="884009"/>
            <a:ext cx="7778700" cy="18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47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Hello there!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1365337" y="8930322"/>
            <a:ext cx="15557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500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I'm Rain. Welcome to my education presentation. Follow me at @reallygreatsite to learn more. </a:t>
            </a:r>
            <a:endParaRPr/>
          </a:p>
        </p:txBody>
      </p:sp>
      <p:sp>
        <p:nvSpPr>
          <p:cNvPr id="173" name="Google Shape;173;p16"/>
          <p:cNvSpPr/>
          <p:nvPr/>
        </p:nvSpPr>
        <p:spPr>
          <a:xfrm rot="3077726">
            <a:off x="-764777" y="5423536"/>
            <a:ext cx="3591814" cy="4845617"/>
          </a:xfrm>
          <a:custGeom>
            <a:rect b="b" l="l" r="r" t="t"/>
            <a:pathLst>
              <a:path extrusionOk="0" h="4847981" w="3593566">
                <a:moveTo>
                  <a:pt x="0" y="0"/>
                </a:moveTo>
                <a:lnTo>
                  <a:pt x="3593566" y="0"/>
                </a:lnTo>
                <a:lnTo>
                  <a:pt x="3593566" y="4847981"/>
                </a:lnTo>
                <a:lnTo>
                  <a:pt x="0" y="48479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6"/>
          <p:cNvSpPr/>
          <p:nvPr/>
        </p:nvSpPr>
        <p:spPr>
          <a:xfrm rot="-2627126">
            <a:off x="13901635" y="-4731239"/>
            <a:ext cx="5156336" cy="7769821"/>
          </a:xfrm>
          <a:custGeom>
            <a:rect b="b" l="l" r="r" t="t"/>
            <a:pathLst>
              <a:path extrusionOk="0" h="7763758" w="5152312">
                <a:moveTo>
                  <a:pt x="0" y="0"/>
                </a:moveTo>
                <a:lnTo>
                  <a:pt x="5152312" y="0"/>
                </a:lnTo>
                <a:lnTo>
                  <a:pt x="5152312" y="7763758"/>
                </a:lnTo>
                <a:lnTo>
                  <a:pt x="0" y="7763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7"/>
          <p:cNvPicPr preferRelativeResize="0"/>
          <p:nvPr/>
        </p:nvPicPr>
        <p:blipFill rotWithShape="1">
          <a:blip r:embed="rId3">
            <a:alphaModFix amt="25000"/>
          </a:blip>
          <a:srcRect b="1565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4">
            <a:alphaModFix/>
          </a:blip>
          <a:srcRect b="48496" l="78240" r="-1198" t="0"/>
          <a:stretch/>
        </p:blipFill>
        <p:spPr>
          <a:xfrm>
            <a:off x="14294000" y="0"/>
            <a:ext cx="4198523" cy="529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7"/>
          <p:cNvPicPr preferRelativeResize="0"/>
          <p:nvPr/>
        </p:nvPicPr>
        <p:blipFill rotWithShape="1">
          <a:blip r:embed="rId4">
            <a:alphaModFix/>
          </a:blip>
          <a:srcRect b="0" l="0" r="71969" t="0"/>
          <a:stretch/>
        </p:blipFill>
        <p:spPr>
          <a:xfrm>
            <a:off x="0" y="0"/>
            <a:ext cx="512629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17"/>
          <p:cNvGrpSpPr/>
          <p:nvPr/>
        </p:nvGrpSpPr>
        <p:grpSpPr>
          <a:xfrm>
            <a:off x="5242623" y="1224640"/>
            <a:ext cx="7802745" cy="7837720"/>
            <a:chOff x="1813" y="0"/>
            <a:chExt cx="809173" cy="812800"/>
          </a:xfrm>
        </p:grpSpPr>
        <p:sp>
          <p:nvSpPr>
            <p:cNvPr id="183" name="Google Shape;183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7"/>
          <p:cNvGrpSpPr/>
          <p:nvPr/>
        </p:nvGrpSpPr>
        <p:grpSpPr>
          <a:xfrm>
            <a:off x="5271400" y="1253546"/>
            <a:ext cx="7745191" cy="7779908"/>
            <a:chOff x="1813" y="0"/>
            <a:chExt cx="809173" cy="812800"/>
          </a:xfrm>
        </p:grpSpPr>
        <p:sp>
          <p:nvSpPr>
            <p:cNvPr id="186" name="Google Shape;186;p1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>
                <a:alpha val="7490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7"/>
          <p:cNvSpPr txBox="1"/>
          <p:nvPr/>
        </p:nvSpPr>
        <p:spPr>
          <a:xfrm>
            <a:off x="4988661" y="4910810"/>
            <a:ext cx="8310677" cy="147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77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Introduction</a:t>
            </a:r>
            <a:endParaRPr/>
          </a:p>
        </p:txBody>
      </p:sp>
      <p:sp>
        <p:nvSpPr>
          <p:cNvPr id="189" name="Google Shape;189;p17"/>
          <p:cNvSpPr txBox="1"/>
          <p:nvPr/>
        </p:nvSpPr>
        <p:spPr>
          <a:xfrm>
            <a:off x="7966571" y="2531329"/>
            <a:ext cx="2354858" cy="2398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53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01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6093900" y="6583782"/>
            <a:ext cx="6100201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 b="5681" l="0" r="0" t="13498"/>
          <a:stretch/>
        </p:blipFill>
        <p:spPr>
          <a:xfrm>
            <a:off x="7232752" y="0"/>
            <a:ext cx="11055248" cy="5958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18"/>
          <p:cNvGrpSpPr/>
          <p:nvPr/>
        </p:nvGrpSpPr>
        <p:grpSpPr>
          <a:xfrm>
            <a:off x="-284884" y="-216991"/>
            <a:ext cx="7517636" cy="10503991"/>
            <a:chOff x="0" y="-57150"/>
            <a:chExt cx="1979954" cy="2766483"/>
          </a:xfrm>
        </p:grpSpPr>
        <p:sp>
          <p:nvSpPr>
            <p:cNvPr id="197" name="Google Shape;197;p18"/>
            <p:cNvSpPr/>
            <p:nvPr/>
          </p:nvSpPr>
          <p:spPr>
            <a:xfrm>
              <a:off x="0" y="0"/>
              <a:ext cx="1979954" cy="2709333"/>
            </a:xfrm>
            <a:custGeom>
              <a:rect b="b" l="l" r="r" t="t"/>
              <a:pathLst>
                <a:path extrusionOk="0" h="2709333" w="1979954">
                  <a:moveTo>
                    <a:pt x="0" y="0"/>
                  </a:moveTo>
                  <a:lnTo>
                    <a:pt x="1979954" y="0"/>
                  </a:lnTo>
                  <a:lnTo>
                    <a:pt x="197995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0305B"/>
            </a:solidFill>
            <a:ln>
              <a:noFill/>
            </a:ln>
          </p:spPr>
        </p:sp>
        <p:sp>
          <p:nvSpPr>
            <p:cNvPr id="198" name="Google Shape;198;p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8"/>
          <p:cNvSpPr/>
          <p:nvPr/>
        </p:nvSpPr>
        <p:spPr>
          <a:xfrm flipH="1" rot="3003493">
            <a:off x="-364735" y="4761668"/>
            <a:ext cx="4100703" cy="6264962"/>
          </a:xfrm>
          <a:custGeom>
            <a:rect b="b" l="l" r="r" t="t"/>
            <a:pathLst>
              <a:path extrusionOk="0" h="6264962" w="4100703">
                <a:moveTo>
                  <a:pt x="4100702" y="0"/>
                </a:moveTo>
                <a:lnTo>
                  <a:pt x="0" y="0"/>
                </a:lnTo>
                <a:lnTo>
                  <a:pt x="0" y="6264963"/>
                </a:lnTo>
                <a:lnTo>
                  <a:pt x="4100702" y="6264963"/>
                </a:lnTo>
                <a:lnTo>
                  <a:pt x="410070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8"/>
          <p:cNvSpPr txBox="1"/>
          <p:nvPr/>
        </p:nvSpPr>
        <p:spPr>
          <a:xfrm>
            <a:off x="838200" y="1438275"/>
            <a:ext cx="7363108" cy="2114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Your</a:t>
            </a:r>
            <a:endParaRPr/>
          </a:p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Topic or Idea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838200" y="3714805"/>
            <a:ext cx="7363108" cy="596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9386900" y="7135064"/>
            <a:ext cx="262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Add a sub point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8433261" y="6987055"/>
            <a:ext cx="858394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01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8433261" y="8639175"/>
            <a:ext cx="858394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03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3676704" y="6987055"/>
            <a:ext cx="858394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02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3676704" y="8639175"/>
            <a:ext cx="858394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04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14670298" y="7135064"/>
            <a:ext cx="262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Add a sub point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9386900" y="8787177"/>
            <a:ext cx="262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Add a sub point</a:t>
            </a:r>
            <a:endParaRPr/>
          </a:p>
        </p:txBody>
      </p:sp>
      <p:sp>
        <p:nvSpPr>
          <p:cNvPr id="209" name="Google Shape;209;p18"/>
          <p:cNvSpPr txBox="1"/>
          <p:nvPr/>
        </p:nvSpPr>
        <p:spPr>
          <a:xfrm>
            <a:off x="14670298" y="8787177"/>
            <a:ext cx="262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Add a sub point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9"/>
          <p:cNvPicPr preferRelativeResize="0"/>
          <p:nvPr/>
        </p:nvPicPr>
        <p:blipFill rotWithShape="1">
          <a:blip r:embed="rId3">
            <a:alphaModFix/>
          </a:blip>
          <a:srcRect b="31554" l="900" r="0" t="34401"/>
          <a:stretch/>
        </p:blipFill>
        <p:spPr>
          <a:xfrm>
            <a:off x="0" y="0"/>
            <a:ext cx="18288000" cy="418822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/>
          <p:nvPr/>
        </p:nvSpPr>
        <p:spPr>
          <a:xfrm>
            <a:off x="2741618" y="5176086"/>
            <a:ext cx="12804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an original statement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or inspiring quote</a:t>
            </a:r>
            <a:endParaRPr/>
          </a:p>
        </p:txBody>
      </p:sp>
      <p:sp>
        <p:nvSpPr>
          <p:cNvPr id="216" name="Google Shape;216;p19"/>
          <p:cNvSpPr txBox="1"/>
          <p:nvPr/>
        </p:nvSpPr>
        <p:spPr>
          <a:xfrm>
            <a:off x="2741618" y="8552147"/>
            <a:ext cx="12804764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Include a credit, citation, or supporting message</a:t>
            </a:r>
            <a:endParaRPr/>
          </a:p>
        </p:txBody>
      </p:sp>
      <p:sp>
        <p:nvSpPr>
          <p:cNvPr id="217" name="Google Shape;217;p19"/>
          <p:cNvSpPr/>
          <p:nvPr/>
        </p:nvSpPr>
        <p:spPr>
          <a:xfrm rot="-1604328">
            <a:off x="15962399" y="6317177"/>
            <a:ext cx="2593802" cy="4902374"/>
          </a:xfrm>
          <a:custGeom>
            <a:rect b="b" l="l" r="r" t="t"/>
            <a:pathLst>
              <a:path extrusionOk="0" h="4902374" w="2593802">
                <a:moveTo>
                  <a:pt x="0" y="0"/>
                </a:moveTo>
                <a:lnTo>
                  <a:pt x="2593802" y="0"/>
                </a:lnTo>
                <a:lnTo>
                  <a:pt x="2593802" y="4902375"/>
                </a:lnTo>
                <a:lnTo>
                  <a:pt x="0" y="4902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9"/>
          <p:cNvSpPr/>
          <p:nvPr/>
        </p:nvSpPr>
        <p:spPr>
          <a:xfrm>
            <a:off x="-597097" y="6197741"/>
            <a:ext cx="5505495" cy="7385421"/>
          </a:xfrm>
          <a:custGeom>
            <a:rect b="b" l="l" r="r" t="t"/>
            <a:pathLst>
              <a:path extrusionOk="0" h="7385421" w="5505495">
                <a:moveTo>
                  <a:pt x="0" y="0"/>
                </a:moveTo>
                <a:lnTo>
                  <a:pt x="5505496" y="0"/>
                </a:lnTo>
                <a:lnTo>
                  <a:pt x="5505496" y="7385420"/>
                </a:lnTo>
                <a:lnTo>
                  <a:pt x="0" y="7385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 rotWithShape="1">
          <a:blip r:embed="rId3">
            <a:alphaModFix/>
          </a:blip>
          <a:srcRect b="28563" l="7201" r="70923" t="32549"/>
          <a:stretch/>
        </p:blipFill>
        <p:spPr>
          <a:xfrm>
            <a:off x="1316975" y="3348375"/>
            <a:ext cx="4000500" cy="400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4" name="Google Shape;224;p20"/>
          <p:cNvSpPr/>
          <p:nvPr/>
        </p:nvSpPr>
        <p:spPr>
          <a:xfrm rot="-1463078">
            <a:off x="15651709" y="46584"/>
            <a:ext cx="3773544" cy="6506110"/>
          </a:xfrm>
          <a:custGeom>
            <a:rect b="b" l="l" r="r" t="t"/>
            <a:pathLst>
              <a:path extrusionOk="0" h="6511790" w="3776838">
                <a:moveTo>
                  <a:pt x="0" y="0"/>
                </a:moveTo>
                <a:lnTo>
                  <a:pt x="3776838" y="0"/>
                </a:lnTo>
                <a:lnTo>
                  <a:pt x="3776838" y="6511790"/>
                </a:lnTo>
                <a:lnTo>
                  <a:pt x="0" y="6511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0"/>
          <p:cNvSpPr/>
          <p:nvPr/>
        </p:nvSpPr>
        <p:spPr>
          <a:xfrm rot="1632312">
            <a:off x="-589075" y="412995"/>
            <a:ext cx="2974418" cy="4825753"/>
          </a:xfrm>
          <a:custGeom>
            <a:rect b="b" l="l" r="r" t="t"/>
            <a:pathLst>
              <a:path extrusionOk="0" h="4822363" w="2972329">
                <a:moveTo>
                  <a:pt x="0" y="0"/>
                </a:moveTo>
                <a:lnTo>
                  <a:pt x="2972329" y="0"/>
                </a:lnTo>
                <a:lnTo>
                  <a:pt x="2972329" y="4822364"/>
                </a:lnTo>
                <a:lnTo>
                  <a:pt x="0" y="48223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0"/>
          <p:cNvSpPr txBox="1"/>
          <p:nvPr/>
        </p:nvSpPr>
        <p:spPr>
          <a:xfrm>
            <a:off x="2319278" y="1166812"/>
            <a:ext cx="13209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Write your topic or idea</a:t>
            </a:r>
            <a:endParaRPr/>
          </a:p>
        </p:txBody>
      </p:sp>
      <p:sp>
        <p:nvSpPr>
          <p:cNvPr id="227" name="Google Shape;227;p20"/>
          <p:cNvSpPr txBox="1"/>
          <p:nvPr/>
        </p:nvSpPr>
        <p:spPr>
          <a:xfrm>
            <a:off x="1028700" y="7804250"/>
            <a:ext cx="4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228" name="Google Shape;228;p20"/>
          <p:cNvSpPr txBox="1"/>
          <p:nvPr/>
        </p:nvSpPr>
        <p:spPr>
          <a:xfrm>
            <a:off x="1028700" y="8394490"/>
            <a:ext cx="4584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229" name="Google Shape;229;p20"/>
          <p:cNvSpPr txBox="1"/>
          <p:nvPr/>
        </p:nvSpPr>
        <p:spPr>
          <a:xfrm>
            <a:off x="6851938" y="8394490"/>
            <a:ext cx="4584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230" name="Google Shape;230;p20"/>
          <p:cNvSpPr txBox="1"/>
          <p:nvPr/>
        </p:nvSpPr>
        <p:spPr>
          <a:xfrm>
            <a:off x="12675175" y="8394490"/>
            <a:ext cx="4584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5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what you want to discuss.</a:t>
            </a:r>
            <a:endParaRPr/>
          </a:p>
        </p:txBody>
      </p:sp>
      <p:sp>
        <p:nvSpPr>
          <p:cNvPr id="231" name="Google Shape;231;p20"/>
          <p:cNvSpPr txBox="1"/>
          <p:nvPr/>
        </p:nvSpPr>
        <p:spPr>
          <a:xfrm>
            <a:off x="6851938" y="7804250"/>
            <a:ext cx="4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sp>
        <p:nvSpPr>
          <p:cNvPr id="232" name="Google Shape;232;p20"/>
          <p:cNvSpPr txBox="1"/>
          <p:nvPr/>
        </p:nvSpPr>
        <p:spPr>
          <a:xfrm>
            <a:off x="12675175" y="7804250"/>
            <a:ext cx="458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A7DCDC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Add a main point</a:t>
            </a:r>
            <a:endParaRPr/>
          </a:p>
        </p:txBody>
      </p:sp>
      <p:pic>
        <p:nvPicPr>
          <p:cNvPr id="233" name="Google Shape;233;p20"/>
          <p:cNvPicPr preferRelativeResize="0"/>
          <p:nvPr/>
        </p:nvPicPr>
        <p:blipFill rotWithShape="1">
          <a:blip r:embed="rId3">
            <a:alphaModFix/>
          </a:blip>
          <a:srcRect b="28563" l="38994" r="39130" t="32549"/>
          <a:stretch/>
        </p:blipFill>
        <p:spPr>
          <a:xfrm>
            <a:off x="7140212" y="3348375"/>
            <a:ext cx="4000500" cy="400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 rotWithShape="1">
          <a:blip r:embed="rId3">
            <a:alphaModFix/>
          </a:blip>
          <a:srcRect b="28563" l="70976" r="7148" t="32549"/>
          <a:stretch/>
        </p:blipFill>
        <p:spPr>
          <a:xfrm>
            <a:off x="12963437" y="3348375"/>
            <a:ext cx="4000500" cy="4000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7254B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1"/>
          <p:cNvPicPr preferRelativeResize="0"/>
          <p:nvPr/>
        </p:nvPicPr>
        <p:blipFill rotWithShape="1">
          <a:blip r:embed="rId3">
            <a:alphaModFix amt="30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4">
            <a:alphaModFix/>
          </a:blip>
          <a:srcRect b="0" l="77367" r="0" t="58665"/>
          <a:stretch/>
        </p:blipFill>
        <p:spPr>
          <a:xfrm>
            <a:off x="14149075" y="6017700"/>
            <a:ext cx="4138952" cy="425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 rotWithShape="1">
          <a:blip r:embed="rId4">
            <a:alphaModFix/>
          </a:blip>
          <a:srcRect b="58665" l="77367" r="0" t="0"/>
          <a:stretch/>
        </p:blipFill>
        <p:spPr>
          <a:xfrm>
            <a:off x="14149075" y="0"/>
            <a:ext cx="4138952" cy="425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 rotWithShape="1">
          <a:blip r:embed="rId4">
            <a:alphaModFix/>
          </a:blip>
          <a:srcRect b="0" l="-847" r="77368" t="50166"/>
          <a:stretch/>
        </p:blipFill>
        <p:spPr>
          <a:xfrm>
            <a:off x="-154825" y="5143500"/>
            <a:ext cx="4293775" cy="512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 rotWithShape="1">
          <a:blip r:embed="rId4">
            <a:alphaModFix/>
          </a:blip>
          <a:srcRect b="58665" l="0" r="77367" t="0"/>
          <a:stretch/>
        </p:blipFill>
        <p:spPr>
          <a:xfrm>
            <a:off x="0" y="0"/>
            <a:ext cx="4138952" cy="4251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21"/>
          <p:cNvGrpSpPr/>
          <p:nvPr/>
        </p:nvGrpSpPr>
        <p:grpSpPr>
          <a:xfrm>
            <a:off x="5242623" y="1224640"/>
            <a:ext cx="7802745" cy="7837720"/>
            <a:chOff x="1813" y="0"/>
            <a:chExt cx="809173" cy="812800"/>
          </a:xfrm>
        </p:grpSpPr>
        <p:sp>
          <p:nvSpPr>
            <p:cNvPr id="245" name="Google Shape;245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A7DC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21"/>
          <p:cNvGrpSpPr/>
          <p:nvPr/>
        </p:nvGrpSpPr>
        <p:grpSpPr>
          <a:xfrm>
            <a:off x="5271400" y="1253546"/>
            <a:ext cx="7745191" cy="7779908"/>
            <a:chOff x="1813" y="0"/>
            <a:chExt cx="809173" cy="812800"/>
          </a:xfrm>
        </p:grpSpPr>
        <p:sp>
          <p:nvSpPr>
            <p:cNvPr id="248" name="Google Shape;248;p21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7254B">
                <a:alpha val="7490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21"/>
          <p:cNvSpPr txBox="1"/>
          <p:nvPr/>
        </p:nvSpPr>
        <p:spPr>
          <a:xfrm>
            <a:off x="4988661" y="4910810"/>
            <a:ext cx="8310677" cy="1476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77" u="none" cap="none" strike="noStrike">
                <a:solidFill>
                  <a:srgbClr val="FF9FEC"/>
                </a:solidFill>
                <a:latin typeface="Satisfy"/>
                <a:ea typeface="Satisfy"/>
                <a:cs typeface="Satisfy"/>
                <a:sym typeface="Satisfy"/>
              </a:rPr>
              <a:t>Our Process</a:t>
            </a:r>
            <a:endParaRPr/>
          </a:p>
        </p:txBody>
      </p:sp>
      <p:sp>
        <p:nvSpPr>
          <p:cNvPr id="251" name="Google Shape;251;p21"/>
          <p:cNvSpPr txBox="1"/>
          <p:nvPr/>
        </p:nvSpPr>
        <p:spPr>
          <a:xfrm>
            <a:off x="7966571" y="2531329"/>
            <a:ext cx="2354858" cy="2398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53" u="none" cap="none" strike="noStrike">
                <a:solidFill>
                  <a:srgbClr val="A7DCDC"/>
                </a:solidFill>
                <a:latin typeface="Satisfy"/>
                <a:ea typeface="Satisfy"/>
                <a:cs typeface="Satisfy"/>
                <a:sym typeface="Satisfy"/>
              </a:rPr>
              <a:t>02</a:t>
            </a:r>
            <a:endParaRPr/>
          </a:p>
        </p:txBody>
      </p:sp>
      <p:sp>
        <p:nvSpPr>
          <p:cNvPr id="252" name="Google Shape;252;p21"/>
          <p:cNvSpPr txBox="1"/>
          <p:nvPr/>
        </p:nvSpPr>
        <p:spPr>
          <a:xfrm>
            <a:off x="6093900" y="6583782"/>
            <a:ext cx="6100201" cy="375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A7DCDC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