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Chango"/>
      <p:regular r:id="rId24"/>
    </p:embeddedFont>
    <p:embeddedFont>
      <p:font typeface="Gaegu"/>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Chango-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Gaegu-bold.fntdata"/><Relationship Id="rId25" Type="http://schemas.openxmlformats.org/officeDocument/2006/relationships/font" Target="fonts/Gaegu-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b009fbebf0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2b009fbebf0_1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b009fbebf0_1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2b009fbebf0_1_17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b009fbebf0_1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2b009fbebf0_1_18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b009fbebf0_1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2b009fbebf0_1_19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b009fbebf0_1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g2b009fbebf0_1_2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b009fbebf0_1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g2b009fbebf0_1_2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b009fbebf0_1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2b009fbebf0_1_2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b009fbebf0_1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2b009fbebf0_1_2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b009fbebf0_1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2b009fbebf0_1_2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b009fbebf0_1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2b009fbebf0_1_28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b009fbebf0_1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g2b009fbebf0_1_8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b009fbebf0_1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g2b009fbebf0_1_10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b009fbebf0_1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g2b009fbebf0_1_1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b009fbebf0_1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g2b009fbebf0_1_1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b009fbebf0_1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g2b009fbebf0_1_1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b009fbebf0_1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2b009fbebf0_1_1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b009fbebf0_1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2b009fbebf0_1_1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b009fbebf0_1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2b009fbebf0_1_1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8.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3" name="Google Shape;13;p2"/>
          <p:cNvSpPr/>
          <p:nvPr/>
        </p:nvSpPr>
        <p:spPr>
          <a:xfrm>
            <a:off x="7658121" y="-259783"/>
            <a:ext cx="1419606" cy="2057400"/>
          </a:xfrm>
          <a:custGeom>
            <a:rect b="b" l="l" r="r" t="t"/>
            <a:pathLst>
              <a:path extrusionOk="0" h="4114800" w="2839212">
                <a:moveTo>
                  <a:pt x="0" y="0"/>
                </a:moveTo>
                <a:lnTo>
                  <a:pt x="2839212" y="0"/>
                </a:lnTo>
                <a:lnTo>
                  <a:pt x="2839212" y="4114800"/>
                </a:lnTo>
                <a:lnTo>
                  <a:pt x="0" y="4114800"/>
                </a:lnTo>
                <a:lnTo>
                  <a:pt x="0" y="0"/>
                </a:lnTo>
                <a:close/>
              </a:path>
            </a:pathLst>
          </a:custGeom>
          <a:blipFill rotWithShape="1">
            <a:blip r:embed="rId2">
              <a:alphaModFix/>
            </a:blip>
            <a:stretch>
              <a:fillRect b="0" l="0" r="0" t="0"/>
            </a:stretch>
          </a:blipFill>
          <a:ln>
            <a:noFill/>
          </a:ln>
        </p:spPr>
      </p:sp>
      <p:sp>
        <p:nvSpPr>
          <p:cNvPr id="14" name="Google Shape;14;p2"/>
          <p:cNvSpPr/>
          <p:nvPr/>
        </p:nvSpPr>
        <p:spPr>
          <a:xfrm flipH="1">
            <a:off x="129049" y="3137863"/>
            <a:ext cx="1403129" cy="2580467"/>
          </a:xfrm>
          <a:custGeom>
            <a:rect b="b" l="l" r="r" t="t"/>
            <a:pathLst>
              <a:path extrusionOk="0" h="5160934" w="2806258">
                <a:moveTo>
                  <a:pt x="2806257" y="0"/>
                </a:moveTo>
                <a:lnTo>
                  <a:pt x="0" y="0"/>
                </a:lnTo>
                <a:lnTo>
                  <a:pt x="0" y="5160933"/>
                </a:lnTo>
                <a:lnTo>
                  <a:pt x="2806257" y="5160933"/>
                </a:lnTo>
                <a:lnTo>
                  <a:pt x="2806257"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8" name="Google Shape;18;p3"/>
          <p:cNvSpPr/>
          <p:nvPr/>
        </p:nvSpPr>
        <p:spPr>
          <a:xfrm>
            <a:off x="6698173" y="3281560"/>
            <a:ext cx="2210774" cy="2298537"/>
          </a:xfrm>
          <a:custGeom>
            <a:rect b="b" l="l" r="r" t="t"/>
            <a:pathLst>
              <a:path extrusionOk="0" h="4597073" w="4421549">
                <a:moveTo>
                  <a:pt x="0" y="0"/>
                </a:moveTo>
                <a:lnTo>
                  <a:pt x="4421548" y="0"/>
                </a:lnTo>
                <a:lnTo>
                  <a:pt x="4421548" y="4597073"/>
                </a:lnTo>
                <a:lnTo>
                  <a:pt x="0" y="4597073"/>
                </a:lnTo>
                <a:lnTo>
                  <a:pt x="0" y="0"/>
                </a:lnTo>
                <a:close/>
              </a:path>
            </a:pathLst>
          </a:custGeom>
          <a:blipFill rotWithShape="1">
            <a:blip r:embed="rId2">
              <a:alphaModFix/>
            </a:blip>
            <a:stretch>
              <a:fillRect b="0" l="0" r="0" t="0"/>
            </a:stretch>
          </a:blipFill>
          <a:ln>
            <a:noFill/>
          </a:ln>
        </p:spPr>
      </p:sp>
      <p:sp>
        <p:nvSpPr>
          <p:cNvPr id="19" name="Google Shape;19;p3"/>
          <p:cNvSpPr/>
          <p:nvPr/>
        </p:nvSpPr>
        <p:spPr>
          <a:xfrm>
            <a:off x="97073" y="221674"/>
            <a:ext cx="1159859" cy="2057400"/>
          </a:xfrm>
          <a:custGeom>
            <a:rect b="b" l="l" r="r" t="t"/>
            <a:pathLst>
              <a:path extrusionOk="0" h="4114800" w="2319718">
                <a:moveTo>
                  <a:pt x="0" y="0"/>
                </a:moveTo>
                <a:lnTo>
                  <a:pt x="2319718" y="0"/>
                </a:lnTo>
                <a:lnTo>
                  <a:pt x="2319718" y="4114800"/>
                </a:lnTo>
                <a:lnTo>
                  <a:pt x="0" y="4114800"/>
                </a:lnTo>
                <a:lnTo>
                  <a:pt x="0" y="0"/>
                </a:lnTo>
                <a:close/>
              </a:path>
            </a:pathLst>
          </a:custGeom>
          <a:blipFill rotWithShape="1">
            <a:blip r:embed="rId3">
              <a:alphaModFix/>
            </a:blip>
            <a:stretch>
              <a:fillRect b="0" l="0" r="0" t="0"/>
            </a:stretch>
          </a:blipFill>
          <a:ln>
            <a:noFill/>
          </a:ln>
        </p:spPr>
      </p:sp>
      <p:sp>
        <p:nvSpPr>
          <p:cNvPr id="20" name="Google Shape;20;p3"/>
          <p:cNvSpPr/>
          <p:nvPr/>
        </p:nvSpPr>
        <p:spPr>
          <a:xfrm>
            <a:off x="7749051" y="218269"/>
            <a:ext cx="1257483" cy="2057400"/>
          </a:xfrm>
          <a:custGeom>
            <a:rect b="b" l="l" r="r" t="t"/>
            <a:pathLst>
              <a:path extrusionOk="0" h="4114800" w="2514966">
                <a:moveTo>
                  <a:pt x="0" y="0"/>
                </a:moveTo>
                <a:lnTo>
                  <a:pt x="2514966" y="0"/>
                </a:lnTo>
                <a:lnTo>
                  <a:pt x="2514966" y="4114800"/>
                </a:lnTo>
                <a:lnTo>
                  <a:pt x="0" y="4114800"/>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5" name="Google Shape;25;p4"/>
          <p:cNvSpPr/>
          <p:nvPr/>
        </p:nvSpPr>
        <p:spPr>
          <a:xfrm flipH="1">
            <a:off x="4637677" y="-345385"/>
            <a:ext cx="4583199" cy="5589268"/>
          </a:xfrm>
          <a:custGeom>
            <a:rect b="b" l="l" r="r" t="t"/>
            <a:pathLst>
              <a:path extrusionOk="0" h="11178535" w="9166398">
                <a:moveTo>
                  <a:pt x="9166399" y="0"/>
                </a:moveTo>
                <a:lnTo>
                  <a:pt x="0" y="0"/>
                </a:lnTo>
                <a:lnTo>
                  <a:pt x="0" y="11178534"/>
                </a:lnTo>
                <a:lnTo>
                  <a:pt x="9166399" y="11178534"/>
                </a:lnTo>
                <a:lnTo>
                  <a:pt x="9166399"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1" name="Google Shape;31;p5"/>
          <p:cNvSpPr/>
          <p:nvPr/>
        </p:nvSpPr>
        <p:spPr>
          <a:xfrm>
            <a:off x="3782730" y="2440884"/>
            <a:ext cx="2913033" cy="3467897"/>
          </a:xfrm>
          <a:custGeom>
            <a:rect b="b" l="l" r="r" t="t"/>
            <a:pathLst>
              <a:path extrusionOk="0" h="6935793" w="5826066">
                <a:moveTo>
                  <a:pt x="0" y="0"/>
                </a:moveTo>
                <a:lnTo>
                  <a:pt x="5826066" y="0"/>
                </a:lnTo>
                <a:lnTo>
                  <a:pt x="5826066" y="6935793"/>
                </a:lnTo>
                <a:lnTo>
                  <a:pt x="0" y="6935793"/>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4" name="Google Shape;34;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5" name="Google Shape;35;p6"/>
          <p:cNvSpPr/>
          <p:nvPr/>
        </p:nvSpPr>
        <p:spPr>
          <a:xfrm>
            <a:off x="5251948" y="-2"/>
            <a:ext cx="3580347" cy="4960178"/>
          </a:xfrm>
          <a:custGeom>
            <a:rect b="b" l="l" r="r" t="t"/>
            <a:pathLst>
              <a:path extrusionOk="0" h="14588758" w="10530431">
                <a:moveTo>
                  <a:pt x="0" y="0"/>
                </a:moveTo>
                <a:lnTo>
                  <a:pt x="10530430" y="0"/>
                </a:lnTo>
                <a:lnTo>
                  <a:pt x="10530430" y="14588757"/>
                </a:lnTo>
                <a:lnTo>
                  <a:pt x="0" y="14588757"/>
                </a:lnTo>
                <a:lnTo>
                  <a:pt x="0" y="0"/>
                </a:lnTo>
                <a:close/>
              </a:path>
            </a:pathLst>
          </a:custGeom>
          <a:blipFill rotWithShape="1">
            <a:blip r:embed="rId2">
              <a:alphaModFix/>
            </a:blip>
            <a:stretch>
              <a:fillRect b="0" l="0" r="0" t="0"/>
            </a:stretch>
          </a:blipFill>
          <a:ln>
            <a:noFill/>
          </a:ln>
        </p:spPr>
      </p:sp>
      <p:sp>
        <p:nvSpPr>
          <p:cNvPr id="36" name="Google Shape;36;p6"/>
          <p:cNvSpPr/>
          <p:nvPr/>
        </p:nvSpPr>
        <p:spPr>
          <a:xfrm rot="1586212">
            <a:off x="-631047" y="1956325"/>
            <a:ext cx="1638624" cy="2680995"/>
          </a:xfrm>
          <a:custGeom>
            <a:rect b="b" l="l" r="r" t="t"/>
            <a:pathLst>
              <a:path extrusionOk="0" h="5364539" w="3278806">
                <a:moveTo>
                  <a:pt x="0" y="0"/>
                </a:moveTo>
                <a:lnTo>
                  <a:pt x="3278806" y="0"/>
                </a:lnTo>
                <a:lnTo>
                  <a:pt x="3278806" y="5364539"/>
                </a:lnTo>
                <a:lnTo>
                  <a:pt x="0" y="5364539"/>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9" name="Google Shape;39;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0" name="Google Shape;40;p7"/>
          <p:cNvSpPr/>
          <p:nvPr/>
        </p:nvSpPr>
        <p:spPr>
          <a:xfrm rot="1171157">
            <a:off x="-1398905" y="3511503"/>
            <a:ext cx="3331630" cy="5909765"/>
          </a:xfrm>
          <a:custGeom>
            <a:rect b="b" l="l" r="r" t="t"/>
            <a:pathLst>
              <a:path extrusionOk="0" h="11788626" w="6645838">
                <a:moveTo>
                  <a:pt x="0" y="0"/>
                </a:moveTo>
                <a:lnTo>
                  <a:pt x="6645838" y="0"/>
                </a:lnTo>
                <a:lnTo>
                  <a:pt x="6645838" y="11788626"/>
                </a:lnTo>
                <a:lnTo>
                  <a:pt x="0" y="11788626"/>
                </a:lnTo>
                <a:lnTo>
                  <a:pt x="0" y="0"/>
                </a:lnTo>
                <a:close/>
              </a:path>
            </a:pathLst>
          </a:custGeom>
          <a:blipFill rotWithShape="1">
            <a:blip r:embed="rId2">
              <a:alphaModFix/>
            </a:blip>
            <a:stretch>
              <a:fillRect b="0" l="0" r="0" t="0"/>
            </a:stretch>
          </a:blipFill>
          <a:ln>
            <a:noFill/>
          </a:ln>
        </p:spPr>
      </p:sp>
      <p:sp>
        <p:nvSpPr>
          <p:cNvPr id="41" name="Google Shape;41;p7"/>
          <p:cNvSpPr/>
          <p:nvPr/>
        </p:nvSpPr>
        <p:spPr>
          <a:xfrm>
            <a:off x="6558744" y="-1230606"/>
            <a:ext cx="4644952" cy="5771561"/>
          </a:xfrm>
          <a:custGeom>
            <a:rect b="b" l="l" r="r" t="t"/>
            <a:pathLst>
              <a:path extrusionOk="0" h="11543121" w="9289903">
                <a:moveTo>
                  <a:pt x="0" y="0"/>
                </a:moveTo>
                <a:lnTo>
                  <a:pt x="9289903" y="0"/>
                </a:lnTo>
                <a:lnTo>
                  <a:pt x="9289903" y="11543120"/>
                </a:lnTo>
                <a:lnTo>
                  <a:pt x="0" y="11543120"/>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265500" y="1233175"/>
            <a:ext cx="42237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5" name="Google Shape;45;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6" name="Google Shape;46;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7" name="Google Shape;4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8" name="Google Shape;48;p8"/>
          <p:cNvSpPr/>
          <p:nvPr/>
        </p:nvSpPr>
        <p:spPr>
          <a:xfrm>
            <a:off x="3971426" y="2803076"/>
            <a:ext cx="2574217" cy="2551624"/>
          </a:xfrm>
          <a:custGeom>
            <a:rect b="b" l="l" r="r" t="t"/>
            <a:pathLst>
              <a:path extrusionOk="0" h="6990751" w="6317097">
                <a:moveTo>
                  <a:pt x="0" y="0"/>
                </a:moveTo>
                <a:lnTo>
                  <a:pt x="6317097" y="0"/>
                </a:lnTo>
                <a:lnTo>
                  <a:pt x="6317097" y="6990751"/>
                </a:lnTo>
                <a:lnTo>
                  <a:pt x="0" y="6990751"/>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9"/>
          <p:cNvSpPr/>
          <p:nvPr/>
        </p:nvSpPr>
        <p:spPr>
          <a:xfrm>
            <a:off x="5236049" y="617811"/>
            <a:ext cx="3127380" cy="4289423"/>
          </a:xfrm>
          <a:custGeom>
            <a:rect b="b" l="l" r="r" t="t"/>
            <a:pathLst>
              <a:path extrusionOk="0" h="10152481" w="7402082">
                <a:moveTo>
                  <a:pt x="0" y="0"/>
                </a:moveTo>
                <a:lnTo>
                  <a:pt x="7402082" y="0"/>
                </a:lnTo>
                <a:lnTo>
                  <a:pt x="7402082" y="10152481"/>
                </a:lnTo>
                <a:lnTo>
                  <a:pt x="0" y="10152481"/>
                </a:lnTo>
                <a:lnTo>
                  <a:pt x="0" y="0"/>
                </a:lnTo>
                <a:close/>
              </a:path>
            </a:pathLst>
          </a:custGeom>
          <a:blipFill rotWithShape="1">
            <a:blip r:embed="rId2">
              <a:alphaModFix/>
            </a:blip>
            <a:stretch>
              <a:fillRect b="0" l="0" r="0" t="0"/>
            </a:stretch>
          </a:blipFill>
          <a:ln>
            <a:noFill/>
          </a:ln>
        </p:spPr>
      </p:sp>
      <p:sp>
        <p:nvSpPr>
          <p:cNvPr id="53" name="Google Shape;53;p9"/>
          <p:cNvSpPr/>
          <p:nvPr/>
        </p:nvSpPr>
        <p:spPr>
          <a:xfrm>
            <a:off x="69191" y="-816626"/>
            <a:ext cx="1883057" cy="1513870"/>
          </a:xfrm>
          <a:custGeom>
            <a:rect b="b" l="l" r="r" t="t"/>
            <a:pathLst>
              <a:path extrusionOk="0" h="3027739" w="3766114">
                <a:moveTo>
                  <a:pt x="0" y="0"/>
                </a:moveTo>
                <a:lnTo>
                  <a:pt x="3766114" y="0"/>
                </a:lnTo>
                <a:lnTo>
                  <a:pt x="3766114" y="3027740"/>
                </a:lnTo>
                <a:lnTo>
                  <a:pt x="0" y="3027740"/>
                </a:lnTo>
                <a:lnTo>
                  <a:pt x="0" y="0"/>
                </a:lnTo>
                <a:close/>
              </a:path>
            </a:pathLst>
          </a:custGeom>
          <a:blipFill rotWithShape="1">
            <a:blip r:embed="rId3">
              <a:alphaModFix/>
            </a:blip>
            <a:stretch>
              <a:fillRect b="0" l="-186623" r="0" t="-294555"/>
            </a:stretch>
          </a:blip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Chango"/>
              <a:buNone/>
              <a:defRPr sz="2800">
                <a:solidFill>
                  <a:schemeClr val="dk1"/>
                </a:solidFill>
                <a:latin typeface="Chango"/>
                <a:ea typeface="Chango"/>
                <a:cs typeface="Chango"/>
                <a:sym typeface="Chang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Chango"/>
              <a:buChar char="●"/>
              <a:defRPr sz="1800">
                <a:solidFill>
                  <a:schemeClr val="dk2"/>
                </a:solidFill>
                <a:latin typeface="Chango"/>
                <a:ea typeface="Chango"/>
                <a:cs typeface="Chango"/>
                <a:sym typeface="Chango"/>
              </a:defRPr>
            </a:lvl1pPr>
            <a:lvl2pPr indent="-317500" lvl="1" marL="914400">
              <a:lnSpc>
                <a:spcPct val="115000"/>
              </a:lnSpc>
              <a:spcBef>
                <a:spcPts val="0"/>
              </a:spcBef>
              <a:spcAft>
                <a:spcPts val="0"/>
              </a:spcAft>
              <a:buClr>
                <a:schemeClr val="dk2"/>
              </a:buClr>
              <a:buSzPts val="1400"/>
              <a:buFont typeface="Gaegu"/>
              <a:buChar char="○"/>
              <a:defRPr b="1">
                <a:solidFill>
                  <a:schemeClr val="dk2"/>
                </a:solidFill>
                <a:latin typeface="Gaegu"/>
                <a:ea typeface="Gaegu"/>
                <a:cs typeface="Gaegu"/>
                <a:sym typeface="Gaegu"/>
              </a:defRPr>
            </a:lvl2pPr>
            <a:lvl3pPr indent="-317500" lvl="2" marL="1371600">
              <a:lnSpc>
                <a:spcPct val="115000"/>
              </a:lnSpc>
              <a:spcBef>
                <a:spcPts val="0"/>
              </a:spcBef>
              <a:spcAft>
                <a:spcPts val="0"/>
              </a:spcAft>
              <a:buClr>
                <a:schemeClr val="dk2"/>
              </a:buClr>
              <a:buSzPts val="1400"/>
              <a:buFont typeface="Gaegu"/>
              <a:buChar char="■"/>
              <a:defRPr b="1">
                <a:solidFill>
                  <a:schemeClr val="dk2"/>
                </a:solidFill>
                <a:latin typeface="Gaegu"/>
                <a:ea typeface="Gaegu"/>
                <a:cs typeface="Gaegu"/>
                <a:sym typeface="Gaegu"/>
              </a:defRPr>
            </a:lvl3pPr>
            <a:lvl4pPr indent="-317500" lvl="3" marL="1828800">
              <a:lnSpc>
                <a:spcPct val="115000"/>
              </a:lnSpc>
              <a:spcBef>
                <a:spcPts val="0"/>
              </a:spcBef>
              <a:spcAft>
                <a:spcPts val="0"/>
              </a:spcAft>
              <a:buClr>
                <a:schemeClr val="dk2"/>
              </a:buClr>
              <a:buSzPts val="1400"/>
              <a:buFont typeface="Gaegu"/>
              <a:buChar char="●"/>
              <a:defRPr b="1">
                <a:solidFill>
                  <a:schemeClr val="dk2"/>
                </a:solidFill>
                <a:latin typeface="Gaegu"/>
                <a:ea typeface="Gaegu"/>
                <a:cs typeface="Gaegu"/>
                <a:sym typeface="Gaegu"/>
              </a:defRPr>
            </a:lvl4pPr>
            <a:lvl5pPr indent="-317500" lvl="4" marL="2286000">
              <a:lnSpc>
                <a:spcPct val="115000"/>
              </a:lnSpc>
              <a:spcBef>
                <a:spcPts val="0"/>
              </a:spcBef>
              <a:spcAft>
                <a:spcPts val="0"/>
              </a:spcAft>
              <a:buClr>
                <a:schemeClr val="dk2"/>
              </a:buClr>
              <a:buSzPts val="1400"/>
              <a:buFont typeface="Gaegu"/>
              <a:buChar char="○"/>
              <a:defRPr b="1">
                <a:solidFill>
                  <a:schemeClr val="dk2"/>
                </a:solidFill>
                <a:latin typeface="Gaegu"/>
                <a:ea typeface="Gaegu"/>
                <a:cs typeface="Gaegu"/>
                <a:sym typeface="Gaegu"/>
              </a:defRPr>
            </a:lvl5pPr>
            <a:lvl6pPr indent="-317500" lvl="5" marL="2743200">
              <a:lnSpc>
                <a:spcPct val="115000"/>
              </a:lnSpc>
              <a:spcBef>
                <a:spcPts val="0"/>
              </a:spcBef>
              <a:spcAft>
                <a:spcPts val="0"/>
              </a:spcAft>
              <a:buClr>
                <a:schemeClr val="dk2"/>
              </a:buClr>
              <a:buSzPts val="1400"/>
              <a:buFont typeface="Gaegu"/>
              <a:buChar char="■"/>
              <a:defRPr b="1">
                <a:solidFill>
                  <a:schemeClr val="dk2"/>
                </a:solidFill>
                <a:latin typeface="Gaegu"/>
                <a:ea typeface="Gaegu"/>
                <a:cs typeface="Gaegu"/>
                <a:sym typeface="Gaegu"/>
              </a:defRPr>
            </a:lvl6pPr>
            <a:lvl7pPr indent="-317500" lvl="6" marL="3200400">
              <a:lnSpc>
                <a:spcPct val="115000"/>
              </a:lnSpc>
              <a:spcBef>
                <a:spcPts val="0"/>
              </a:spcBef>
              <a:spcAft>
                <a:spcPts val="0"/>
              </a:spcAft>
              <a:buClr>
                <a:schemeClr val="dk2"/>
              </a:buClr>
              <a:buSzPts val="1400"/>
              <a:buFont typeface="Gaegu"/>
              <a:buChar char="●"/>
              <a:defRPr b="1">
                <a:solidFill>
                  <a:schemeClr val="dk2"/>
                </a:solidFill>
                <a:latin typeface="Gaegu"/>
                <a:ea typeface="Gaegu"/>
                <a:cs typeface="Gaegu"/>
                <a:sym typeface="Gaegu"/>
              </a:defRPr>
            </a:lvl7pPr>
            <a:lvl8pPr indent="-317500" lvl="7" marL="3657600">
              <a:lnSpc>
                <a:spcPct val="115000"/>
              </a:lnSpc>
              <a:spcBef>
                <a:spcPts val="0"/>
              </a:spcBef>
              <a:spcAft>
                <a:spcPts val="0"/>
              </a:spcAft>
              <a:buClr>
                <a:schemeClr val="dk2"/>
              </a:buClr>
              <a:buSzPts val="1400"/>
              <a:buFont typeface="Gaegu"/>
              <a:buChar char="○"/>
              <a:defRPr b="1">
                <a:solidFill>
                  <a:schemeClr val="dk2"/>
                </a:solidFill>
                <a:latin typeface="Gaegu"/>
                <a:ea typeface="Gaegu"/>
                <a:cs typeface="Gaegu"/>
                <a:sym typeface="Gaegu"/>
              </a:defRPr>
            </a:lvl8pPr>
            <a:lvl9pPr indent="-317500" lvl="8" marL="4114800">
              <a:lnSpc>
                <a:spcPct val="115000"/>
              </a:lnSpc>
              <a:spcBef>
                <a:spcPts val="0"/>
              </a:spcBef>
              <a:spcAft>
                <a:spcPts val="0"/>
              </a:spcAft>
              <a:buClr>
                <a:schemeClr val="dk2"/>
              </a:buClr>
              <a:buSzPts val="1400"/>
              <a:buFont typeface="Gaegu"/>
              <a:buChar char="■"/>
              <a:defRPr b="1">
                <a:solidFill>
                  <a:schemeClr val="dk2"/>
                </a:solidFill>
                <a:latin typeface="Gaegu"/>
                <a:ea typeface="Gaegu"/>
                <a:cs typeface="Gaegu"/>
                <a:sym typeface="Gaegu"/>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6.png"/><Relationship Id="rId6"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24.png"/><Relationship Id="rId5"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58.png"/><Relationship Id="rId4" Type="http://schemas.openxmlformats.org/officeDocument/2006/relationships/image" Target="../media/image39.png"/><Relationship Id="rId5"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37.png"/><Relationship Id="rId4" Type="http://schemas.openxmlformats.org/officeDocument/2006/relationships/image" Target="../media/image36.png"/><Relationship Id="rId5" Type="http://schemas.openxmlformats.org/officeDocument/2006/relationships/image" Target="../media/image53.png"/><Relationship Id="rId6" Type="http://schemas.openxmlformats.org/officeDocument/2006/relationships/image" Target="../media/image48.png"/><Relationship Id="rId7" Type="http://schemas.openxmlformats.org/officeDocument/2006/relationships/image" Target="../media/image52.png"/><Relationship Id="rId8" Type="http://schemas.openxmlformats.org/officeDocument/2006/relationships/image" Target="../media/image4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47.png"/><Relationship Id="rId4" Type="http://schemas.openxmlformats.org/officeDocument/2006/relationships/image" Target="../media/image6.png"/><Relationship Id="rId5" Type="http://schemas.openxmlformats.org/officeDocument/2006/relationships/image" Target="../media/image5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12.png"/><Relationship Id="rId13" Type="http://schemas.openxmlformats.org/officeDocument/2006/relationships/image" Target="../media/image20.png"/><Relationship Id="rId12" Type="http://schemas.openxmlformats.org/officeDocument/2006/relationships/image" Target="../media/image58.png"/><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2.png"/><Relationship Id="rId15" Type="http://schemas.openxmlformats.org/officeDocument/2006/relationships/image" Target="../media/image16.png"/><Relationship Id="rId14" Type="http://schemas.openxmlformats.org/officeDocument/2006/relationships/image" Target="../media/image34.png"/><Relationship Id="rId17" Type="http://schemas.openxmlformats.org/officeDocument/2006/relationships/image" Target="../media/image14.png"/><Relationship Id="rId16"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15.png"/><Relationship Id="rId18" Type="http://schemas.openxmlformats.org/officeDocument/2006/relationships/image" Target="../media/image1.png"/><Relationship Id="rId7" Type="http://schemas.openxmlformats.org/officeDocument/2006/relationships/image" Target="../media/image3.png"/><Relationship Id="rId8"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49.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5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27.png"/><Relationship Id="rId4" Type="http://schemas.openxmlformats.org/officeDocument/2006/relationships/image" Target="../media/image32.png"/><Relationship Id="rId5" Type="http://schemas.openxmlformats.org/officeDocument/2006/relationships/image" Target="../media/image20.png"/><Relationship Id="rId6"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34.png"/><Relationship Id="rId4" Type="http://schemas.openxmlformats.org/officeDocument/2006/relationships/image" Target="../media/image26.png"/><Relationship Id="rId5"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31.png"/><Relationship Id="rId4" Type="http://schemas.openxmlformats.org/officeDocument/2006/relationships/image" Target="../media/image38.png"/><Relationship Id="rId5" Type="http://schemas.openxmlformats.org/officeDocument/2006/relationships/image" Target="../media/image57.png"/><Relationship Id="rId6"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42.png"/><Relationship Id="rId5" Type="http://schemas.openxmlformats.org/officeDocument/2006/relationships/image" Target="../media/image51.png"/><Relationship Id="rId6" Type="http://schemas.openxmlformats.org/officeDocument/2006/relationships/image" Target="../media/image16.png"/><Relationship Id="rId7"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BD4"/>
        </a:solidFill>
      </p:bgPr>
    </p:bg>
    <p:spTree>
      <p:nvGrpSpPr>
        <p:cNvPr id="59" name="Shape 59"/>
        <p:cNvGrpSpPr/>
        <p:nvPr/>
      </p:nvGrpSpPr>
      <p:grpSpPr>
        <a:xfrm>
          <a:off x="0" y="0"/>
          <a:ext cx="0" cy="0"/>
          <a:chOff x="0" y="0"/>
          <a:chExt cx="0" cy="0"/>
        </a:xfrm>
      </p:grpSpPr>
      <p:grpSp>
        <p:nvGrpSpPr>
          <p:cNvPr id="60" name="Google Shape;60;p11"/>
          <p:cNvGrpSpPr/>
          <p:nvPr/>
        </p:nvGrpSpPr>
        <p:grpSpPr>
          <a:xfrm>
            <a:off x="3214221" y="-430524"/>
            <a:ext cx="5735687" cy="5870117"/>
            <a:chOff x="0" y="-19050"/>
            <a:chExt cx="812800" cy="831850"/>
          </a:xfrm>
        </p:grpSpPr>
        <p:sp>
          <p:nvSpPr>
            <p:cNvPr id="61" name="Google Shape;61;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6E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2" name="Google Shape;62;p11"/>
            <p:cNvSpPr txBox="1"/>
            <p:nvPr/>
          </p:nvSpPr>
          <p:spPr>
            <a:xfrm>
              <a:off x="76200" y="-19050"/>
              <a:ext cx="660400" cy="755650"/>
            </a:xfrm>
            <a:prstGeom prst="rect">
              <a:avLst/>
            </a:prstGeom>
            <a:noFill/>
            <a:ln>
              <a:noFill/>
            </a:ln>
          </p:spPr>
          <p:txBody>
            <a:bodyPr anchorCtr="0" anchor="ctr" bIns="25400" lIns="25400" spcFirstLastPara="1" rIns="25400" wrap="square" tIns="25400">
              <a:noAutofit/>
            </a:bodyPr>
            <a:lstStyle/>
            <a:p>
              <a:pPr indent="0" lvl="0" marL="0" marR="0" rtl="0" algn="ctr">
                <a:lnSpc>
                  <a:spcPct val="16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3" name="Google Shape;63;p11"/>
          <p:cNvSpPr/>
          <p:nvPr/>
        </p:nvSpPr>
        <p:spPr>
          <a:xfrm>
            <a:off x="0" y="0"/>
            <a:ext cx="3701041" cy="5076241"/>
          </a:xfrm>
          <a:custGeom>
            <a:rect b="b" l="l" r="r" t="t"/>
            <a:pathLst>
              <a:path extrusionOk="0" h="10152481" w="7402082">
                <a:moveTo>
                  <a:pt x="0" y="0"/>
                </a:moveTo>
                <a:lnTo>
                  <a:pt x="7402082" y="0"/>
                </a:lnTo>
                <a:lnTo>
                  <a:pt x="7402082" y="10152481"/>
                </a:lnTo>
                <a:lnTo>
                  <a:pt x="0" y="10152481"/>
                </a:lnTo>
                <a:lnTo>
                  <a:pt x="0" y="0"/>
                </a:lnTo>
                <a:close/>
              </a:path>
            </a:pathLst>
          </a:custGeom>
          <a:blipFill rotWithShape="1">
            <a:blip r:embed="rId3">
              <a:alphaModFix/>
            </a:blip>
            <a:stretch>
              <a:fillRect b="0" l="0" r="0" t="0"/>
            </a:stretch>
          </a:blipFill>
          <a:ln>
            <a:noFill/>
          </a:ln>
        </p:spPr>
      </p:sp>
      <p:sp>
        <p:nvSpPr>
          <p:cNvPr id="64" name="Google Shape;64;p11"/>
          <p:cNvSpPr/>
          <p:nvPr/>
        </p:nvSpPr>
        <p:spPr>
          <a:xfrm>
            <a:off x="7305316" y="3925724"/>
            <a:ext cx="1883057" cy="1513870"/>
          </a:xfrm>
          <a:custGeom>
            <a:rect b="b" l="l" r="r" t="t"/>
            <a:pathLst>
              <a:path extrusionOk="0" h="3027739" w="3766114">
                <a:moveTo>
                  <a:pt x="0" y="0"/>
                </a:moveTo>
                <a:lnTo>
                  <a:pt x="3766114" y="0"/>
                </a:lnTo>
                <a:lnTo>
                  <a:pt x="3766114" y="3027740"/>
                </a:lnTo>
                <a:lnTo>
                  <a:pt x="0" y="3027740"/>
                </a:lnTo>
                <a:lnTo>
                  <a:pt x="0" y="0"/>
                </a:lnTo>
                <a:close/>
              </a:path>
            </a:pathLst>
          </a:custGeom>
          <a:blipFill rotWithShape="1">
            <a:blip r:embed="rId4">
              <a:alphaModFix/>
            </a:blip>
            <a:stretch>
              <a:fillRect b="0" l="-186631" r="0" t="-294555"/>
            </a:stretch>
          </a:blipFill>
          <a:ln>
            <a:noFill/>
          </a:ln>
        </p:spPr>
      </p:sp>
      <p:sp>
        <p:nvSpPr>
          <p:cNvPr id="65" name="Google Shape;65;p11"/>
          <p:cNvSpPr/>
          <p:nvPr/>
        </p:nvSpPr>
        <p:spPr>
          <a:xfrm>
            <a:off x="2432344" y="67259"/>
            <a:ext cx="1419606" cy="2057400"/>
          </a:xfrm>
          <a:custGeom>
            <a:rect b="b" l="l" r="r" t="t"/>
            <a:pathLst>
              <a:path extrusionOk="0" h="4114800" w="2839212">
                <a:moveTo>
                  <a:pt x="0" y="0"/>
                </a:moveTo>
                <a:lnTo>
                  <a:pt x="2839212" y="0"/>
                </a:lnTo>
                <a:lnTo>
                  <a:pt x="2839212" y="4114800"/>
                </a:lnTo>
                <a:lnTo>
                  <a:pt x="0" y="4114800"/>
                </a:lnTo>
                <a:lnTo>
                  <a:pt x="0" y="0"/>
                </a:lnTo>
                <a:close/>
              </a:path>
            </a:pathLst>
          </a:custGeom>
          <a:blipFill rotWithShape="1">
            <a:blip r:embed="rId5">
              <a:alphaModFix/>
            </a:blip>
            <a:stretch>
              <a:fillRect b="0" l="0" r="0" t="0"/>
            </a:stretch>
          </a:blipFill>
          <a:ln>
            <a:noFill/>
          </a:ln>
        </p:spPr>
      </p:sp>
      <p:sp>
        <p:nvSpPr>
          <p:cNvPr id="66" name="Google Shape;66;p11"/>
          <p:cNvSpPr txBox="1"/>
          <p:nvPr/>
        </p:nvSpPr>
        <p:spPr>
          <a:xfrm>
            <a:off x="4626900" y="3141025"/>
            <a:ext cx="2826900" cy="769500"/>
          </a:xfrm>
          <a:prstGeom prst="rect">
            <a:avLst/>
          </a:prstGeom>
          <a:noFill/>
          <a:ln>
            <a:noFill/>
          </a:ln>
        </p:spPr>
        <p:txBody>
          <a:bodyPr anchorCtr="0" anchor="t" bIns="0" lIns="0" spcFirstLastPara="1" rIns="0" wrap="square" tIns="0">
            <a:spAutoFit/>
          </a:bodyPr>
          <a:lstStyle/>
          <a:p>
            <a:pPr indent="0" lvl="0" marL="0" marR="0" rtl="0" algn="ctr">
              <a:lnSpc>
                <a:spcPct val="109994"/>
              </a:lnSpc>
              <a:spcBef>
                <a:spcPts val="0"/>
              </a:spcBef>
              <a:spcAft>
                <a:spcPts val="0"/>
              </a:spcAft>
              <a:buNone/>
            </a:pPr>
            <a:r>
              <a:rPr b="1" i="0" lang="en" sz="5000" u="none" cap="none" strike="noStrike">
                <a:solidFill>
                  <a:srgbClr val="F92B26"/>
                </a:solidFill>
                <a:latin typeface="Gaegu"/>
                <a:ea typeface="Gaegu"/>
                <a:cs typeface="Gaegu"/>
                <a:sym typeface="Gaegu"/>
              </a:rPr>
              <a:t>Minitheme</a:t>
            </a:r>
            <a:endParaRPr sz="700"/>
          </a:p>
        </p:txBody>
      </p:sp>
      <p:sp>
        <p:nvSpPr>
          <p:cNvPr id="67" name="Google Shape;67;p11"/>
          <p:cNvSpPr txBox="1"/>
          <p:nvPr/>
        </p:nvSpPr>
        <p:spPr>
          <a:xfrm>
            <a:off x="3701050" y="1358750"/>
            <a:ext cx="4611300" cy="1870200"/>
          </a:xfrm>
          <a:prstGeom prst="rect">
            <a:avLst/>
          </a:prstGeom>
          <a:noFill/>
          <a:ln>
            <a:noFill/>
          </a:ln>
        </p:spPr>
        <p:txBody>
          <a:bodyPr anchorCtr="0" anchor="t" bIns="0" lIns="0" spcFirstLastPara="1" rIns="0" wrap="square" tIns="0">
            <a:spAutoFit/>
          </a:bodyPr>
          <a:lstStyle/>
          <a:p>
            <a:pPr indent="0" lvl="0" marL="0" marR="0" rtl="0" algn="ctr">
              <a:lnSpc>
                <a:spcPct val="75000"/>
              </a:lnSpc>
              <a:spcBef>
                <a:spcPts val="0"/>
              </a:spcBef>
              <a:spcAft>
                <a:spcPts val="0"/>
              </a:spcAft>
              <a:buNone/>
            </a:pPr>
            <a:r>
              <a:rPr b="0" i="0" lang="en" sz="8100" u="none" cap="none" strike="noStrike">
                <a:solidFill>
                  <a:srgbClr val="195ABA"/>
                </a:solidFill>
                <a:latin typeface="Chango"/>
                <a:ea typeface="Chango"/>
                <a:cs typeface="Chango"/>
                <a:sym typeface="Chango"/>
              </a:rPr>
              <a:t>Easter</a:t>
            </a:r>
            <a:endParaRPr sz="700"/>
          </a:p>
          <a:p>
            <a:pPr indent="0" lvl="0" marL="0" marR="0" rtl="0" algn="ctr">
              <a:lnSpc>
                <a:spcPct val="75000"/>
              </a:lnSpc>
              <a:spcBef>
                <a:spcPts val="0"/>
              </a:spcBef>
              <a:spcAft>
                <a:spcPts val="0"/>
              </a:spcAft>
              <a:buNone/>
            </a:pPr>
            <a:r>
              <a:rPr b="0" i="0" lang="en" sz="8100" u="none" cap="none" strike="noStrike">
                <a:solidFill>
                  <a:srgbClr val="195ABA"/>
                </a:solidFill>
                <a:latin typeface="Chango"/>
                <a:ea typeface="Chango"/>
                <a:cs typeface="Chango"/>
                <a:sym typeface="Chango"/>
              </a:rPr>
              <a:t>Bunny</a:t>
            </a:r>
            <a:endParaRPr sz="700"/>
          </a:p>
        </p:txBody>
      </p:sp>
      <p:sp>
        <p:nvSpPr>
          <p:cNvPr id="68" name="Google Shape;68;p11"/>
          <p:cNvSpPr/>
          <p:nvPr/>
        </p:nvSpPr>
        <p:spPr>
          <a:xfrm>
            <a:off x="8246845" y="205110"/>
            <a:ext cx="783948" cy="1781699"/>
          </a:xfrm>
          <a:custGeom>
            <a:rect b="b" l="l" r="r" t="t"/>
            <a:pathLst>
              <a:path extrusionOk="0" h="3563397" w="1567895">
                <a:moveTo>
                  <a:pt x="0" y="0"/>
                </a:moveTo>
                <a:lnTo>
                  <a:pt x="1567895" y="0"/>
                </a:lnTo>
                <a:lnTo>
                  <a:pt x="1567895" y="3563397"/>
                </a:lnTo>
                <a:lnTo>
                  <a:pt x="0" y="3563397"/>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BD4"/>
        </a:solidFill>
      </p:bgPr>
    </p:bg>
    <p:spTree>
      <p:nvGrpSpPr>
        <p:cNvPr id="168" name="Shape 168"/>
        <p:cNvGrpSpPr/>
        <p:nvPr/>
      </p:nvGrpSpPr>
      <p:grpSpPr>
        <a:xfrm>
          <a:off x="0" y="0"/>
          <a:ext cx="0" cy="0"/>
          <a:chOff x="0" y="0"/>
          <a:chExt cx="0" cy="0"/>
        </a:xfrm>
      </p:grpSpPr>
      <p:sp>
        <p:nvSpPr>
          <p:cNvPr id="169" name="Google Shape;169;p20"/>
          <p:cNvSpPr txBox="1"/>
          <p:nvPr/>
        </p:nvSpPr>
        <p:spPr>
          <a:xfrm>
            <a:off x="471071" y="461607"/>
            <a:ext cx="8201858" cy="789115"/>
          </a:xfrm>
          <a:prstGeom prst="rect">
            <a:avLst/>
          </a:prstGeom>
          <a:noFill/>
          <a:ln>
            <a:noFill/>
          </a:ln>
        </p:spPr>
        <p:txBody>
          <a:bodyPr anchorCtr="0" anchor="t" bIns="0" lIns="0" spcFirstLastPara="1" rIns="0" wrap="square" tIns="0">
            <a:spAutoFit/>
          </a:bodyPr>
          <a:lstStyle/>
          <a:p>
            <a:pPr indent="0" lvl="0" marL="0" marR="0" rtl="0" algn="ctr">
              <a:lnSpc>
                <a:spcPct val="109999"/>
              </a:lnSpc>
              <a:spcBef>
                <a:spcPts val="0"/>
              </a:spcBef>
              <a:spcAft>
                <a:spcPts val="0"/>
              </a:spcAft>
              <a:buNone/>
            </a:pPr>
            <a:r>
              <a:rPr b="0" i="0" lang="en" sz="5500" u="none" cap="none" strike="noStrike">
                <a:solidFill>
                  <a:srgbClr val="F92B26"/>
                </a:solidFill>
                <a:latin typeface="Chango"/>
                <a:ea typeface="Chango"/>
                <a:cs typeface="Chango"/>
                <a:sym typeface="Chango"/>
              </a:rPr>
              <a:t>Marketing Plan</a:t>
            </a:r>
            <a:endParaRPr sz="700"/>
          </a:p>
        </p:txBody>
      </p:sp>
      <p:sp>
        <p:nvSpPr>
          <p:cNvPr id="170" name="Google Shape;170;p20"/>
          <p:cNvSpPr/>
          <p:nvPr/>
        </p:nvSpPr>
        <p:spPr>
          <a:xfrm>
            <a:off x="911663" y="1589106"/>
            <a:ext cx="1620604" cy="1684938"/>
          </a:xfrm>
          <a:custGeom>
            <a:rect b="b" l="l" r="r" t="t"/>
            <a:pathLst>
              <a:path extrusionOk="0" h="3369875" w="3241207">
                <a:moveTo>
                  <a:pt x="0" y="0"/>
                </a:moveTo>
                <a:lnTo>
                  <a:pt x="3241207" y="0"/>
                </a:lnTo>
                <a:lnTo>
                  <a:pt x="3241207" y="3369875"/>
                </a:lnTo>
                <a:lnTo>
                  <a:pt x="0" y="3369875"/>
                </a:lnTo>
                <a:lnTo>
                  <a:pt x="0" y="0"/>
                </a:lnTo>
                <a:close/>
              </a:path>
            </a:pathLst>
          </a:custGeom>
          <a:blipFill rotWithShape="1">
            <a:blip r:embed="rId3">
              <a:alphaModFix/>
            </a:blip>
            <a:stretch>
              <a:fillRect b="0" l="0" r="0" t="0"/>
            </a:stretch>
          </a:blipFill>
          <a:ln>
            <a:noFill/>
          </a:ln>
        </p:spPr>
      </p:sp>
      <p:sp>
        <p:nvSpPr>
          <p:cNvPr id="171" name="Google Shape;171;p20"/>
          <p:cNvSpPr txBox="1"/>
          <p:nvPr/>
        </p:nvSpPr>
        <p:spPr>
          <a:xfrm>
            <a:off x="1102033" y="3443400"/>
            <a:ext cx="1239863" cy="386951"/>
          </a:xfrm>
          <a:prstGeom prst="rect">
            <a:avLst/>
          </a:prstGeom>
          <a:noFill/>
          <a:ln>
            <a:noFill/>
          </a:ln>
        </p:spPr>
        <p:txBody>
          <a:bodyPr anchorCtr="0" anchor="t" bIns="0" lIns="0" spcFirstLastPara="1" rIns="0" wrap="square" tIns="0">
            <a:spAutoFit/>
          </a:bodyPr>
          <a:lstStyle/>
          <a:p>
            <a:pPr indent="0" lvl="0" marL="0" marR="0" rtl="0" algn="ctr">
              <a:lnSpc>
                <a:spcPct val="109997"/>
              </a:lnSpc>
              <a:spcBef>
                <a:spcPts val="0"/>
              </a:spcBef>
              <a:spcAft>
                <a:spcPts val="0"/>
              </a:spcAft>
              <a:buNone/>
            </a:pPr>
            <a:r>
              <a:rPr b="1" i="0" lang="en" sz="2300" u="none" cap="none" strike="noStrike">
                <a:solidFill>
                  <a:srgbClr val="195ABA"/>
                </a:solidFill>
                <a:latin typeface="Gaegu"/>
                <a:ea typeface="Gaegu"/>
                <a:cs typeface="Gaegu"/>
                <a:sym typeface="Gaegu"/>
              </a:rPr>
              <a:t>Phase 1</a:t>
            </a:r>
            <a:endParaRPr sz="700"/>
          </a:p>
        </p:txBody>
      </p:sp>
      <p:sp>
        <p:nvSpPr>
          <p:cNvPr id="172" name="Google Shape;172;p20"/>
          <p:cNvSpPr txBox="1"/>
          <p:nvPr/>
        </p:nvSpPr>
        <p:spPr>
          <a:xfrm>
            <a:off x="730474" y="3869411"/>
            <a:ext cx="1983000" cy="7389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200" u="none" cap="none" strike="noStrike">
                <a:solidFill>
                  <a:srgbClr val="195ABA"/>
                </a:solidFill>
                <a:latin typeface="Gaegu"/>
                <a:ea typeface="Gaegu"/>
                <a:cs typeface="Gaegu"/>
                <a:sym typeface="Gaegu"/>
              </a:rPr>
              <a:t>Lorem ipsum dolor sit amet, consectetur adipiscing elit, sed do eiusmod tempor incididunt ut labore.</a:t>
            </a:r>
            <a:endParaRPr sz="700"/>
          </a:p>
        </p:txBody>
      </p:sp>
      <p:sp>
        <p:nvSpPr>
          <p:cNvPr id="173" name="Google Shape;173;p20"/>
          <p:cNvSpPr/>
          <p:nvPr/>
        </p:nvSpPr>
        <p:spPr>
          <a:xfrm>
            <a:off x="3847714" y="1589106"/>
            <a:ext cx="1450661" cy="1549249"/>
          </a:xfrm>
          <a:custGeom>
            <a:rect b="b" l="l" r="r" t="t"/>
            <a:pathLst>
              <a:path extrusionOk="0" h="3098498" w="2901321">
                <a:moveTo>
                  <a:pt x="0" y="0"/>
                </a:moveTo>
                <a:lnTo>
                  <a:pt x="2901321" y="0"/>
                </a:lnTo>
                <a:lnTo>
                  <a:pt x="2901321" y="3098498"/>
                </a:lnTo>
                <a:lnTo>
                  <a:pt x="0" y="3098498"/>
                </a:lnTo>
                <a:lnTo>
                  <a:pt x="0" y="0"/>
                </a:lnTo>
                <a:close/>
              </a:path>
            </a:pathLst>
          </a:custGeom>
          <a:blipFill rotWithShape="1">
            <a:blip r:embed="rId4">
              <a:alphaModFix/>
            </a:blip>
            <a:stretch>
              <a:fillRect b="0" l="0" r="0" t="0"/>
            </a:stretch>
          </a:blipFill>
          <a:ln>
            <a:noFill/>
          </a:ln>
        </p:spPr>
      </p:sp>
      <p:sp>
        <p:nvSpPr>
          <p:cNvPr id="174" name="Google Shape;174;p20"/>
          <p:cNvSpPr txBox="1"/>
          <p:nvPr/>
        </p:nvSpPr>
        <p:spPr>
          <a:xfrm>
            <a:off x="3953113" y="3443400"/>
            <a:ext cx="1239863" cy="386951"/>
          </a:xfrm>
          <a:prstGeom prst="rect">
            <a:avLst/>
          </a:prstGeom>
          <a:noFill/>
          <a:ln>
            <a:noFill/>
          </a:ln>
        </p:spPr>
        <p:txBody>
          <a:bodyPr anchorCtr="0" anchor="t" bIns="0" lIns="0" spcFirstLastPara="1" rIns="0" wrap="square" tIns="0">
            <a:spAutoFit/>
          </a:bodyPr>
          <a:lstStyle/>
          <a:p>
            <a:pPr indent="0" lvl="0" marL="0" marR="0" rtl="0" algn="ctr">
              <a:lnSpc>
                <a:spcPct val="109997"/>
              </a:lnSpc>
              <a:spcBef>
                <a:spcPts val="0"/>
              </a:spcBef>
              <a:spcAft>
                <a:spcPts val="0"/>
              </a:spcAft>
              <a:buNone/>
            </a:pPr>
            <a:r>
              <a:rPr b="1" i="0" lang="en" sz="2300" u="none" cap="none" strike="noStrike">
                <a:solidFill>
                  <a:srgbClr val="195ABA"/>
                </a:solidFill>
                <a:latin typeface="Gaegu"/>
                <a:ea typeface="Gaegu"/>
                <a:cs typeface="Gaegu"/>
                <a:sym typeface="Gaegu"/>
              </a:rPr>
              <a:t>Phase 2</a:t>
            </a:r>
            <a:endParaRPr sz="700"/>
          </a:p>
        </p:txBody>
      </p:sp>
      <p:sp>
        <p:nvSpPr>
          <p:cNvPr id="175" name="Google Shape;175;p20"/>
          <p:cNvSpPr txBox="1"/>
          <p:nvPr/>
        </p:nvSpPr>
        <p:spPr>
          <a:xfrm>
            <a:off x="3581554" y="3869411"/>
            <a:ext cx="1983000" cy="7389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200" u="none" cap="none" strike="noStrike">
                <a:solidFill>
                  <a:srgbClr val="195ABA"/>
                </a:solidFill>
                <a:latin typeface="Gaegu"/>
                <a:ea typeface="Gaegu"/>
                <a:cs typeface="Gaegu"/>
                <a:sym typeface="Gaegu"/>
              </a:rPr>
              <a:t>Lorem ipsum dolor sit amet, consectetur adipiscing elit, sed do eiusmod tempor incididunt ut labore.</a:t>
            </a:r>
            <a:endParaRPr sz="700"/>
          </a:p>
        </p:txBody>
      </p:sp>
      <p:sp>
        <p:nvSpPr>
          <p:cNvPr id="176" name="Google Shape;176;p20"/>
          <p:cNvSpPr/>
          <p:nvPr/>
        </p:nvSpPr>
        <p:spPr>
          <a:xfrm>
            <a:off x="6666973" y="1522220"/>
            <a:ext cx="1511658" cy="1683020"/>
          </a:xfrm>
          <a:custGeom>
            <a:rect b="b" l="l" r="r" t="t"/>
            <a:pathLst>
              <a:path extrusionOk="0" h="3366040" w="3023316">
                <a:moveTo>
                  <a:pt x="0" y="0"/>
                </a:moveTo>
                <a:lnTo>
                  <a:pt x="3023317" y="0"/>
                </a:lnTo>
                <a:lnTo>
                  <a:pt x="3023317" y="3366040"/>
                </a:lnTo>
                <a:lnTo>
                  <a:pt x="0" y="3366040"/>
                </a:lnTo>
                <a:lnTo>
                  <a:pt x="0" y="0"/>
                </a:lnTo>
                <a:close/>
              </a:path>
            </a:pathLst>
          </a:custGeom>
          <a:blipFill rotWithShape="1">
            <a:blip r:embed="rId5">
              <a:alphaModFix/>
            </a:blip>
            <a:stretch>
              <a:fillRect b="0" l="0" r="0" t="0"/>
            </a:stretch>
          </a:blipFill>
          <a:ln>
            <a:noFill/>
          </a:ln>
        </p:spPr>
      </p:sp>
      <p:sp>
        <p:nvSpPr>
          <p:cNvPr id="177" name="Google Shape;177;p20"/>
          <p:cNvSpPr txBox="1"/>
          <p:nvPr/>
        </p:nvSpPr>
        <p:spPr>
          <a:xfrm>
            <a:off x="6802870" y="3443400"/>
            <a:ext cx="1239863" cy="386951"/>
          </a:xfrm>
          <a:prstGeom prst="rect">
            <a:avLst/>
          </a:prstGeom>
          <a:noFill/>
          <a:ln>
            <a:noFill/>
          </a:ln>
        </p:spPr>
        <p:txBody>
          <a:bodyPr anchorCtr="0" anchor="t" bIns="0" lIns="0" spcFirstLastPara="1" rIns="0" wrap="square" tIns="0">
            <a:spAutoFit/>
          </a:bodyPr>
          <a:lstStyle/>
          <a:p>
            <a:pPr indent="0" lvl="0" marL="0" marR="0" rtl="0" algn="ctr">
              <a:lnSpc>
                <a:spcPct val="109997"/>
              </a:lnSpc>
              <a:spcBef>
                <a:spcPts val="0"/>
              </a:spcBef>
              <a:spcAft>
                <a:spcPts val="0"/>
              </a:spcAft>
              <a:buNone/>
            </a:pPr>
            <a:r>
              <a:rPr b="1" i="0" lang="en" sz="2300" u="none" cap="none" strike="noStrike">
                <a:solidFill>
                  <a:srgbClr val="195ABA"/>
                </a:solidFill>
                <a:latin typeface="Gaegu"/>
                <a:ea typeface="Gaegu"/>
                <a:cs typeface="Gaegu"/>
                <a:sym typeface="Gaegu"/>
              </a:rPr>
              <a:t>Phase 3</a:t>
            </a:r>
            <a:endParaRPr sz="700"/>
          </a:p>
        </p:txBody>
      </p:sp>
      <p:sp>
        <p:nvSpPr>
          <p:cNvPr id="178" name="Google Shape;178;p20"/>
          <p:cNvSpPr txBox="1"/>
          <p:nvPr/>
        </p:nvSpPr>
        <p:spPr>
          <a:xfrm>
            <a:off x="6431311" y="3869411"/>
            <a:ext cx="1983000" cy="7389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200" u="none" cap="none" strike="noStrike">
                <a:solidFill>
                  <a:srgbClr val="195ABA"/>
                </a:solidFill>
                <a:latin typeface="Gaegu"/>
                <a:ea typeface="Gaegu"/>
                <a:cs typeface="Gaegu"/>
                <a:sym typeface="Gaegu"/>
              </a:rPr>
              <a:t>Lorem ipsum dolor sit amet, consectetur adipiscing elit, sed do eiusmod tempor incididunt ut labore.</a:t>
            </a:r>
            <a:endParaRPr sz="700"/>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BD4"/>
        </a:solidFill>
      </p:bgPr>
    </p:bg>
    <p:spTree>
      <p:nvGrpSpPr>
        <p:cNvPr id="182" name="Shape 182"/>
        <p:cNvGrpSpPr/>
        <p:nvPr/>
      </p:nvGrpSpPr>
      <p:grpSpPr>
        <a:xfrm>
          <a:off x="0" y="0"/>
          <a:ext cx="0" cy="0"/>
          <a:chOff x="0" y="0"/>
          <a:chExt cx="0" cy="0"/>
        </a:xfrm>
      </p:grpSpPr>
      <p:sp>
        <p:nvSpPr>
          <p:cNvPr id="183" name="Google Shape;183;p21"/>
          <p:cNvSpPr/>
          <p:nvPr/>
        </p:nvSpPr>
        <p:spPr>
          <a:xfrm flipH="1">
            <a:off x="263276" y="-345385"/>
            <a:ext cx="4583199" cy="5589268"/>
          </a:xfrm>
          <a:custGeom>
            <a:rect b="b" l="l" r="r" t="t"/>
            <a:pathLst>
              <a:path extrusionOk="0" h="11178535" w="9166398">
                <a:moveTo>
                  <a:pt x="9166399" y="0"/>
                </a:moveTo>
                <a:lnTo>
                  <a:pt x="0" y="0"/>
                </a:lnTo>
                <a:lnTo>
                  <a:pt x="0" y="11178534"/>
                </a:lnTo>
                <a:lnTo>
                  <a:pt x="9166399" y="11178534"/>
                </a:lnTo>
                <a:lnTo>
                  <a:pt x="9166399" y="0"/>
                </a:lnTo>
                <a:close/>
              </a:path>
            </a:pathLst>
          </a:custGeom>
          <a:blipFill rotWithShape="1">
            <a:blip r:embed="rId3">
              <a:alphaModFix/>
            </a:blip>
            <a:stretch>
              <a:fillRect b="0" l="0" r="0" t="0"/>
            </a:stretch>
          </a:blipFill>
          <a:ln>
            <a:noFill/>
          </a:ln>
        </p:spPr>
      </p:sp>
      <p:sp>
        <p:nvSpPr>
          <p:cNvPr id="184" name="Google Shape;184;p21"/>
          <p:cNvSpPr txBox="1"/>
          <p:nvPr/>
        </p:nvSpPr>
        <p:spPr>
          <a:xfrm>
            <a:off x="4758475" y="1034185"/>
            <a:ext cx="3790800" cy="16932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 sz="5500" u="none" cap="none" strike="noStrike">
                <a:solidFill>
                  <a:srgbClr val="F92B26"/>
                </a:solidFill>
                <a:latin typeface="Chango"/>
                <a:ea typeface="Chango"/>
                <a:cs typeface="Chango"/>
                <a:sym typeface="Chango"/>
              </a:rPr>
              <a:t>Your</a:t>
            </a:r>
            <a:endParaRPr sz="700"/>
          </a:p>
          <a:p>
            <a:pPr indent="0" lvl="0" marL="0" marR="0" rtl="0" algn="r">
              <a:lnSpc>
                <a:spcPct val="100000"/>
              </a:lnSpc>
              <a:spcBef>
                <a:spcPts val="0"/>
              </a:spcBef>
              <a:spcAft>
                <a:spcPts val="0"/>
              </a:spcAft>
              <a:buNone/>
            </a:pPr>
            <a:r>
              <a:rPr b="0" i="0" lang="en" sz="5500" u="none" cap="none" strike="noStrike">
                <a:solidFill>
                  <a:srgbClr val="F92B26"/>
                </a:solidFill>
                <a:latin typeface="Chango"/>
                <a:ea typeface="Chango"/>
                <a:cs typeface="Chango"/>
                <a:sym typeface="Chango"/>
              </a:rPr>
              <a:t>Project</a:t>
            </a:r>
            <a:endParaRPr sz="700"/>
          </a:p>
        </p:txBody>
      </p:sp>
      <p:sp>
        <p:nvSpPr>
          <p:cNvPr id="185" name="Google Shape;185;p21"/>
          <p:cNvSpPr txBox="1"/>
          <p:nvPr/>
        </p:nvSpPr>
        <p:spPr>
          <a:xfrm>
            <a:off x="6447139" y="4104490"/>
            <a:ext cx="2102100" cy="4617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1" i="0" lang="en" sz="1500" u="none" cap="none" strike="noStrike">
                <a:solidFill>
                  <a:srgbClr val="195ABA"/>
                </a:solidFill>
                <a:latin typeface="Gaegu"/>
                <a:ea typeface="Gaegu"/>
                <a:cs typeface="Gaegu"/>
                <a:sym typeface="Gaegu"/>
              </a:rPr>
              <a:t>Year 2022</a:t>
            </a:r>
            <a:endParaRPr sz="700"/>
          </a:p>
          <a:p>
            <a:pPr indent="0" lvl="0" marL="0" marR="0" rtl="0" algn="r">
              <a:lnSpc>
                <a:spcPct val="100000"/>
              </a:lnSpc>
              <a:spcBef>
                <a:spcPts val="0"/>
              </a:spcBef>
              <a:spcAft>
                <a:spcPts val="0"/>
              </a:spcAft>
              <a:buNone/>
            </a:pPr>
            <a:r>
              <a:rPr b="1" i="0" lang="en" sz="1500" u="none" cap="none" strike="noStrike">
                <a:solidFill>
                  <a:srgbClr val="195ABA"/>
                </a:solidFill>
                <a:latin typeface="Gaegu"/>
                <a:ea typeface="Gaegu"/>
                <a:cs typeface="Gaegu"/>
                <a:sym typeface="Gaegu"/>
              </a:rPr>
              <a:t>Role: Write your role</a:t>
            </a:r>
            <a:endParaRPr sz="700"/>
          </a:p>
        </p:txBody>
      </p:sp>
      <p:sp>
        <p:nvSpPr>
          <p:cNvPr id="186" name="Google Shape;186;p21"/>
          <p:cNvSpPr txBox="1"/>
          <p:nvPr/>
        </p:nvSpPr>
        <p:spPr>
          <a:xfrm>
            <a:off x="3805549" y="2966063"/>
            <a:ext cx="4743900" cy="738900"/>
          </a:xfrm>
          <a:prstGeom prst="rect">
            <a:avLst/>
          </a:prstGeom>
          <a:noFill/>
          <a:ln>
            <a:noFill/>
          </a:ln>
        </p:spPr>
        <p:txBody>
          <a:bodyPr anchorCtr="0" anchor="t" bIns="0" lIns="0" spcFirstLastPara="1" rIns="0" wrap="square" tIns="0">
            <a:spAutoFit/>
          </a:bodyPr>
          <a:lstStyle/>
          <a:p>
            <a:pPr indent="0" lvl="1" marL="0" marR="0" rtl="0" algn="r">
              <a:lnSpc>
                <a:spcPct val="100000"/>
              </a:lnSpc>
              <a:spcBef>
                <a:spcPts val="0"/>
              </a:spcBef>
              <a:spcAft>
                <a:spcPts val="0"/>
              </a:spcAft>
              <a:buNone/>
            </a:pPr>
            <a:r>
              <a:rPr b="1" i="0" lang="en" sz="1200" u="none" cap="none" strike="noStrike">
                <a:solidFill>
                  <a:srgbClr val="195ABA"/>
                </a:solidFill>
                <a:latin typeface="Gaegu"/>
                <a:ea typeface="Gaegu"/>
                <a:cs typeface="Gaegu"/>
                <a:sym typeface="Gaegu"/>
              </a:rPr>
              <a:t>Presentations are communication tools that can be used as demonstrations, lectures, speeches, reports, and more. It is mostly presented before an audience. It serves a variety of purposes, making presentations powerful tools for convincing and teaching.</a:t>
            </a:r>
            <a:endParaRPr sz="700"/>
          </a:p>
        </p:txBody>
      </p:sp>
      <p:sp>
        <p:nvSpPr>
          <p:cNvPr id="187" name="Google Shape;187;p21"/>
          <p:cNvSpPr/>
          <p:nvPr/>
        </p:nvSpPr>
        <p:spPr>
          <a:xfrm rot="1167378">
            <a:off x="4228141" y="234771"/>
            <a:ext cx="1236671" cy="2193652"/>
          </a:xfrm>
          <a:custGeom>
            <a:rect b="b" l="l" r="r" t="t"/>
            <a:pathLst>
              <a:path extrusionOk="0" h="4387304" w="2473342">
                <a:moveTo>
                  <a:pt x="0" y="0"/>
                </a:moveTo>
                <a:lnTo>
                  <a:pt x="2473342" y="0"/>
                </a:lnTo>
                <a:lnTo>
                  <a:pt x="2473342" y="4387304"/>
                </a:lnTo>
                <a:lnTo>
                  <a:pt x="0" y="4387304"/>
                </a:lnTo>
                <a:lnTo>
                  <a:pt x="0" y="0"/>
                </a:lnTo>
                <a:close/>
              </a:path>
            </a:pathLst>
          </a:custGeom>
          <a:blipFill rotWithShape="1">
            <a:blip r:embed="rId4">
              <a:alphaModFix/>
            </a:blip>
            <a:stretch>
              <a:fillRect b="0" l="0" r="0" t="0"/>
            </a:stretch>
          </a:blipFill>
          <a:ln>
            <a:noFill/>
          </a:ln>
        </p:spPr>
      </p:sp>
      <p:sp>
        <p:nvSpPr>
          <p:cNvPr id="188" name="Google Shape;188;p21"/>
          <p:cNvSpPr/>
          <p:nvPr/>
        </p:nvSpPr>
        <p:spPr>
          <a:xfrm>
            <a:off x="8401354" y="-275140"/>
            <a:ext cx="1110296" cy="2523399"/>
          </a:xfrm>
          <a:custGeom>
            <a:rect b="b" l="l" r="r" t="t"/>
            <a:pathLst>
              <a:path extrusionOk="0" h="5046798" w="2220591">
                <a:moveTo>
                  <a:pt x="0" y="0"/>
                </a:moveTo>
                <a:lnTo>
                  <a:pt x="2220591" y="0"/>
                </a:lnTo>
                <a:lnTo>
                  <a:pt x="2220591" y="5046799"/>
                </a:lnTo>
                <a:lnTo>
                  <a:pt x="0" y="5046799"/>
                </a:lnTo>
                <a:lnTo>
                  <a:pt x="0" y="0"/>
                </a:lnTo>
                <a:close/>
              </a:path>
            </a:pathLst>
          </a:custGeom>
          <a:blipFill rotWithShape="1">
            <a:blip r:embed="rId5">
              <a:alphaModFix/>
            </a:blip>
            <a:stretch>
              <a:fillRect b="0" l="0" r="0" t="0"/>
            </a:stretch>
          </a:blipFill>
          <a:ln>
            <a:noFill/>
          </a:ln>
        </p:spPr>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BD4"/>
        </a:solidFill>
      </p:bgPr>
    </p:bg>
    <p:spTree>
      <p:nvGrpSpPr>
        <p:cNvPr id="192" name="Shape 192"/>
        <p:cNvGrpSpPr/>
        <p:nvPr/>
      </p:nvGrpSpPr>
      <p:grpSpPr>
        <a:xfrm>
          <a:off x="0" y="0"/>
          <a:ext cx="0" cy="0"/>
          <a:chOff x="0" y="0"/>
          <a:chExt cx="0" cy="0"/>
        </a:xfrm>
      </p:grpSpPr>
      <p:sp>
        <p:nvSpPr>
          <p:cNvPr id="193" name="Google Shape;193;p22"/>
          <p:cNvSpPr/>
          <p:nvPr/>
        </p:nvSpPr>
        <p:spPr>
          <a:xfrm>
            <a:off x="361555" y="201567"/>
            <a:ext cx="5082824" cy="1402939"/>
          </a:xfrm>
          <a:custGeom>
            <a:rect b="b" l="l" r="r" t="t"/>
            <a:pathLst>
              <a:path extrusionOk="0" h="7746691" w="28066114">
                <a:moveTo>
                  <a:pt x="63030" y="7153138"/>
                </a:moveTo>
                <a:cubicBezTo>
                  <a:pt x="63030" y="7153138"/>
                  <a:pt x="0" y="6906574"/>
                  <a:pt x="10218" y="1214762"/>
                </a:cubicBezTo>
                <a:cubicBezTo>
                  <a:pt x="18651" y="990971"/>
                  <a:pt x="65033" y="645332"/>
                  <a:pt x="65033" y="645332"/>
                </a:cubicBezTo>
                <a:cubicBezTo>
                  <a:pt x="82233" y="502466"/>
                  <a:pt x="56685" y="337866"/>
                  <a:pt x="181385" y="223925"/>
                </a:cubicBezTo>
                <a:cubicBezTo>
                  <a:pt x="346794" y="72788"/>
                  <a:pt x="621643" y="0"/>
                  <a:pt x="27173040" y="6965"/>
                </a:cubicBezTo>
                <a:cubicBezTo>
                  <a:pt x="27389790" y="16819"/>
                  <a:pt x="27594103" y="36481"/>
                  <a:pt x="27728293" y="101690"/>
                </a:cubicBezTo>
                <a:cubicBezTo>
                  <a:pt x="27984336" y="226120"/>
                  <a:pt x="28066114" y="459160"/>
                  <a:pt x="28060626" y="704684"/>
                </a:cubicBezTo>
                <a:cubicBezTo>
                  <a:pt x="28060626" y="704684"/>
                  <a:pt x="28017336" y="1013073"/>
                  <a:pt x="28024771" y="1248607"/>
                </a:cubicBezTo>
                <a:cubicBezTo>
                  <a:pt x="28031893" y="6894940"/>
                  <a:pt x="28039049" y="7090542"/>
                  <a:pt x="28039049" y="7090542"/>
                </a:cubicBezTo>
                <a:cubicBezTo>
                  <a:pt x="28022368" y="7306274"/>
                  <a:pt x="27907724" y="7516886"/>
                  <a:pt x="27710855" y="7628510"/>
                </a:cubicBezTo>
                <a:cubicBezTo>
                  <a:pt x="27560505" y="7713759"/>
                  <a:pt x="27362473" y="7728857"/>
                  <a:pt x="21779419" y="7718115"/>
                </a:cubicBezTo>
                <a:cubicBezTo>
                  <a:pt x="645952" y="7712839"/>
                  <a:pt x="384604" y="7746692"/>
                  <a:pt x="254278" y="7637534"/>
                </a:cubicBezTo>
                <a:cubicBezTo>
                  <a:pt x="145767" y="7546649"/>
                  <a:pt x="81795" y="7353337"/>
                  <a:pt x="63030" y="7153138"/>
                </a:cubicBezTo>
                <a:close/>
              </a:path>
            </a:pathLst>
          </a:custGeom>
          <a:solidFill>
            <a:srgbClr val="FFF6E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4" name="Google Shape;194;p22"/>
          <p:cNvSpPr/>
          <p:nvPr/>
        </p:nvSpPr>
        <p:spPr>
          <a:xfrm>
            <a:off x="2474700" y="1870164"/>
            <a:ext cx="4193900" cy="1402939"/>
          </a:xfrm>
          <a:custGeom>
            <a:rect b="b" l="l" r="r" t="t"/>
            <a:pathLst>
              <a:path extrusionOk="0" h="7746691" w="23157692">
                <a:moveTo>
                  <a:pt x="63030" y="7153138"/>
                </a:moveTo>
                <a:cubicBezTo>
                  <a:pt x="63030" y="7153138"/>
                  <a:pt x="0" y="6906574"/>
                  <a:pt x="10218" y="1214762"/>
                </a:cubicBezTo>
                <a:cubicBezTo>
                  <a:pt x="18651" y="990971"/>
                  <a:pt x="65033" y="645332"/>
                  <a:pt x="65033" y="645332"/>
                </a:cubicBezTo>
                <a:cubicBezTo>
                  <a:pt x="82233" y="502466"/>
                  <a:pt x="56685" y="337866"/>
                  <a:pt x="181385" y="223925"/>
                </a:cubicBezTo>
                <a:cubicBezTo>
                  <a:pt x="346794" y="72788"/>
                  <a:pt x="621643" y="0"/>
                  <a:pt x="22264617" y="6965"/>
                </a:cubicBezTo>
                <a:cubicBezTo>
                  <a:pt x="22481367" y="16819"/>
                  <a:pt x="22685681" y="36481"/>
                  <a:pt x="22819870" y="101690"/>
                </a:cubicBezTo>
                <a:cubicBezTo>
                  <a:pt x="23075915" y="226120"/>
                  <a:pt x="23157691" y="459160"/>
                  <a:pt x="23152203" y="704684"/>
                </a:cubicBezTo>
                <a:cubicBezTo>
                  <a:pt x="23152203" y="704684"/>
                  <a:pt x="23108914" y="1013073"/>
                  <a:pt x="23116348" y="1248607"/>
                </a:cubicBezTo>
                <a:cubicBezTo>
                  <a:pt x="23123472" y="6894940"/>
                  <a:pt x="23130628" y="7090542"/>
                  <a:pt x="23130628" y="7090542"/>
                </a:cubicBezTo>
                <a:cubicBezTo>
                  <a:pt x="23113947" y="7306274"/>
                  <a:pt x="22999302" y="7516886"/>
                  <a:pt x="22802434" y="7628510"/>
                </a:cubicBezTo>
                <a:cubicBezTo>
                  <a:pt x="22652082" y="7713759"/>
                  <a:pt x="22454050" y="7728857"/>
                  <a:pt x="17870352" y="7718115"/>
                </a:cubicBezTo>
                <a:cubicBezTo>
                  <a:pt x="645952" y="7712839"/>
                  <a:pt x="384604" y="7746692"/>
                  <a:pt x="254278" y="7637534"/>
                </a:cubicBezTo>
                <a:cubicBezTo>
                  <a:pt x="145767" y="7546649"/>
                  <a:pt x="81795" y="7353337"/>
                  <a:pt x="63030" y="7153138"/>
                </a:cubicBezTo>
                <a:close/>
              </a:path>
            </a:pathLst>
          </a:custGeom>
          <a:solidFill>
            <a:srgbClr val="FFF6E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5" name="Google Shape;195;p22"/>
          <p:cNvSpPr/>
          <p:nvPr/>
        </p:nvSpPr>
        <p:spPr>
          <a:xfrm>
            <a:off x="3720690" y="3538761"/>
            <a:ext cx="5076790" cy="1402939"/>
          </a:xfrm>
          <a:custGeom>
            <a:rect b="b" l="l" r="r" t="t"/>
            <a:pathLst>
              <a:path extrusionOk="0" h="7746691" w="28032799">
                <a:moveTo>
                  <a:pt x="63030" y="7153138"/>
                </a:moveTo>
                <a:cubicBezTo>
                  <a:pt x="63030" y="7153138"/>
                  <a:pt x="0" y="6906574"/>
                  <a:pt x="10218" y="1214762"/>
                </a:cubicBezTo>
                <a:cubicBezTo>
                  <a:pt x="18651" y="990971"/>
                  <a:pt x="65033" y="645332"/>
                  <a:pt x="65033" y="645332"/>
                </a:cubicBezTo>
                <a:cubicBezTo>
                  <a:pt x="82233" y="502466"/>
                  <a:pt x="56685" y="337866"/>
                  <a:pt x="181385" y="223925"/>
                </a:cubicBezTo>
                <a:cubicBezTo>
                  <a:pt x="346794" y="72788"/>
                  <a:pt x="621643" y="0"/>
                  <a:pt x="27139724" y="6965"/>
                </a:cubicBezTo>
                <a:cubicBezTo>
                  <a:pt x="27356474" y="16819"/>
                  <a:pt x="27560787" y="36481"/>
                  <a:pt x="27694977" y="101690"/>
                </a:cubicBezTo>
                <a:cubicBezTo>
                  <a:pt x="27951020" y="226120"/>
                  <a:pt x="28032798" y="459160"/>
                  <a:pt x="28027310" y="704684"/>
                </a:cubicBezTo>
                <a:cubicBezTo>
                  <a:pt x="28027310" y="704684"/>
                  <a:pt x="27984020" y="1013073"/>
                  <a:pt x="27991455" y="1248607"/>
                </a:cubicBezTo>
                <a:cubicBezTo>
                  <a:pt x="27998577" y="6894940"/>
                  <a:pt x="28005733" y="7090542"/>
                  <a:pt x="28005733" y="7090542"/>
                </a:cubicBezTo>
                <a:cubicBezTo>
                  <a:pt x="27989052" y="7306274"/>
                  <a:pt x="27874408" y="7516886"/>
                  <a:pt x="27677539" y="7628510"/>
                </a:cubicBezTo>
                <a:cubicBezTo>
                  <a:pt x="27527189" y="7713759"/>
                  <a:pt x="27329158" y="7728857"/>
                  <a:pt x="21752886" y="7718115"/>
                </a:cubicBezTo>
                <a:cubicBezTo>
                  <a:pt x="645952" y="7712839"/>
                  <a:pt x="384604" y="7746692"/>
                  <a:pt x="254278" y="7637534"/>
                </a:cubicBezTo>
                <a:cubicBezTo>
                  <a:pt x="145767" y="7546649"/>
                  <a:pt x="81795" y="7353337"/>
                  <a:pt x="63030" y="7153138"/>
                </a:cubicBezTo>
                <a:close/>
              </a:path>
            </a:pathLst>
          </a:custGeom>
          <a:solidFill>
            <a:srgbClr val="FFF6E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196" name="Google Shape;196;p22"/>
          <p:cNvGrpSpPr/>
          <p:nvPr/>
        </p:nvGrpSpPr>
        <p:grpSpPr>
          <a:xfrm>
            <a:off x="447067" y="313859"/>
            <a:ext cx="4912498" cy="1174909"/>
            <a:chOff x="0" y="0"/>
            <a:chExt cx="2587653" cy="618882"/>
          </a:xfrm>
        </p:grpSpPr>
        <p:sp>
          <p:nvSpPr>
            <p:cNvPr id="197" name="Google Shape;197;p22"/>
            <p:cNvSpPr/>
            <p:nvPr/>
          </p:nvSpPr>
          <p:spPr>
            <a:xfrm>
              <a:off x="0" y="0"/>
              <a:ext cx="2587653" cy="618882"/>
            </a:xfrm>
            <a:custGeom>
              <a:rect b="b" l="l" r="r" t="t"/>
              <a:pathLst>
                <a:path extrusionOk="0" h="618882" w="2587653">
                  <a:moveTo>
                    <a:pt x="0" y="0"/>
                  </a:moveTo>
                  <a:lnTo>
                    <a:pt x="2587653" y="0"/>
                  </a:lnTo>
                  <a:lnTo>
                    <a:pt x="2587653" y="618882"/>
                  </a:lnTo>
                  <a:lnTo>
                    <a:pt x="0" y="618882"/>
                  </a:lnTo>
                  <a:close/>
                </a:path>
              </a:pathLst>
            </a:custGeom>
            <a:solidFill>
              <a:srgbClr val="000000">
                <a:alpha val="0"/>
              </a:srgbClr>
            </a:solidFill>
            <a:ln>
              <a:noFill/>
            </a:ln>
          </p:spPr>
        </p:sp>
        <p:sp>
          <p:nvSpPr>
            <p:cNvPr id="198" name="Google Shape;198;p22"/>
            <p:cNvSpPr txBox="1"/>
            <p:nvPr/>
          </p:nvSpPr>
          <p:spPr>
            <a:xfrm>
              <a:off x="0" y="95250"/>
              <a:ext cx="2587653" cy="523632"/>
            </a:xfrm>
            <a:prstGeom prst="rect">
              <a:avLst/>
            </a:prstGeom>
            <a:noFill/>
            <a:ln>
              <a:noFill/>
            </a:ln>
          </p:spPr>
          <p:txBody>
            <a:bodyPr anchorCtr="0" anchor="ctr" bIns="127000" lIns="127000" spcFirstLastPara="1" rIns="127000" wrap="square" tIns="127000">
              <a:noAutofit/>
            </a:bodyPr>
            <a:lstStyle/>
            <a:p>
              <a:pPr indent="0" lvl="0" marL="0" marR="0" rtl="0" algn="ctr">
                <a:lnSpc>
                  <a:spcPct val="109999"/>
                </a:lnSpc>
                <a:spcBef>
                  <a:spcPts val="0"/>
                </a:spcBef>
                <a:spcAft>
                  <a:spcPts val="0"/>
                </a:spcAft>
                <a:buNone/>
              </a:pPr>
              <a:r>
                <a:rPr b="0" i="0" lang="en" sz="5500" u="none" cap="none" strike="noStrike">
                  <a:solidFill>
                    <a:srgbClr val="F92B26"/>
                  </a:solidFill>
                  <a:latin typeface="Chango"/>
                  <a:ea typeface="Chango"/>
                  <a:cs typeface="Chango"/>
                  <a:sym typeface="Chango"/>
                </a:rPr>
                <a:t>2 out of 5</a:t>
              </a:r>
              <a:endParaRPr sz="700"/>
            </a:p>
          </p:txBody>
        </p:sp>
      </p:grpSp>
      <p:grpSp>
        <p:nvGrpSpPr>
          <p:cNvPr id="199" name="Google Shape;199;p22"/>
          <p:cNvGrpSpPr/>
          <p:nvPr/>
        </p:nvGrpSpPr>
        <p:grpSpPr>
          <a:xfrm>
            <a:off x="3018171" y="1961705"/>
            <a:ext cx="3107657" cy="1174909"/>
            <a:chOff x="0" y="0"/>
            <a:chExt cx="1636955" cy="618882"/>
          </a:xfrm>
        </p:grpSpPr>
        <p:sp>
          <p:nvSpPr>
            <p:cNvPr id="200" name="Google Shape;200;p22"/>
            <p:cNvSpPr/>
            <p:nvPr/>
          </p:nvSpPr>
          <p:spPr>
            <a:xfrm>
              <a:off x="0" y="0"/>
              <a:ext cx="1636955" cy="618882"/>
            </a:xfrm>
            <a:custGeom>
              <a:rect b="b" l="l" r="r" t="t"/>
              <a:pathLst>
                <a:path extrusionOk="0" h="618882" w="1636955">
                  <a:moveTo>
                    <a:pt x="0" y="0"/>
                  </a:moveTo>
                  <a:lnTo>
                    <a:pt x="1636955" y="0"/>
                  </a:lnTo>
                  <a:lnTo>
                    <a:pt x="1636955" y="618882"/>
                  </a:lnTo>
                  <a:lnTo>
                    <a:pt x="0" y="618882"/>
                  </a:lnTo>
                  <a:close/>
                </a:path>
              </a:pathLst>
            </a:custGeom>
            <a:solidFill>
              <a:srgbClr val="000000">
                <a:alpha val="0"/>
              </a:srgbClr>
            </a:solidFill>
            <a:ln>
              <a:noFill/>
            </a:ln>
          </p:spPr>
        </p:sp>
        <p:sp>
          <p:nvSpPr>
            <p:cNvPr id="201" name="Google Shape;201;p22"/>
            <p:cNvSpPr txBox="1"/>
            <p:nvPr/>
          </p:nvSpPr>
          <p:spPr>
            <a:xfrm>
              <a:off x="0" y="95250"/>
              <a:ext cx="1636955" cy="523632"/>
            </a:xfrm>
            <a:prstGeom prst="rect">
              <a:avLst/>
            </a:prstGeom>
            <a:noFill/>
            <a:ln>
              <a:noFill/>
            </a:ln>
          </p:spPr>
          <p:txBody>
            <a:bodyPr anchorCtr="0" anchor="ctr" bIns="127000" lIns="127000" spcFirstLastPara="1" rIns="127000" wrap="square" tIns="127000">
              <a:noAutofit/>
            </a:bodyPr>
            <a:lstStyle/>
            <a:p>
              <a:pPr indent="0" lvl="0" marL="0" marR="0" rtl="0" algn="ctr">
                <a:lnSpc>
                  <a:spcPct val="109999"/>
                </a:lnSpc>
                <a:spcBef>
                  <a:spcPts val="0"/>
                </a:spcBef>
                <a:spcAft>
                  <a:spcPts val="0"/>
                </a:spcAft>
                <a:buNone/>
              </a:pPr>
              <a:r>
                <a:rPr b="0" i="0" lang="en" sz="5500" u="none" cap="none" strike="noStrike">
                  <a:solidFill>
                    <a:srgbClr val="F92B26"/>
                  </a:solidFill>
                  <a:latin typeface="Chango"/>
                  <a:ea typeface="Chango"/>
                  <a:cs typeface="Chango"/>
                  <a:sym typeface="Chango"/>
                </a:rPr>
                <a:t>95%</a:t>
              </a:r>
              <a:endParaRPr sz="700"/>
            </a:p>
          </p:txBody>
        </p:sp>
      </p:grpSp>
      <p:grpSp>
        <p:nvGrpSpPr>
          <p:cNvPr id="202" name="Google Shape;202;p22"/>
          <p:cNvGrpSpPr/>
          <p:nvPr/>
        </p:nvGrpSpPr>
        <p:grpSpPr>
          <a:xfrm>
            <a:off x="3474504" y="3649477"/>
            <a:ext cx="5569863" cy="1174909"/>
            <a:chOff x="0" y="0"/>
            <a:chExt cx="2933919" cy="618882"/>
          </a:xfrm>
        </p:grpSpPr>
        <p:sp>
          <p:nvSpPr>
            <p:cNvPr id="203" name="Google Shape;203;p22"/>
            <p:cNvSpPr/>
            <p:nvPr/>
          </p:nvSpPr>
          <p:spPr>
            <a:xfrm>
              <a:off x="0" y="0"/>
              <a:ext cx="2933919" cy="618882"/>
            </a:xfrm>
            <a:custGeom>
              <a:rect b="b" l="l" r="r" t="t"/>
              <a:pathLst>
                <a:path extrusionOk="0" h="618882" w="2933919">
                  <a:moveTo>
                    <a:pt x="0" y="0"/>
                  </a:moveTo>
                  <a:lnTo>
                    <a:pt x="2933919" y="0"/>
                  </a:lnTo>
                  <a:lnTo>
                    <a:pt x="2933919" y="618882"/>
                  </a:lnTo>
                  <a:lnTo>
                    <a:pt x="0" y="618882"/>
                  </a:lnTo>
                  <a:close/>
                </a:path>
              </a:pathLst>
            </a:custGeom>
            <a:solidFill>
              <a:srgbClr val="000000">
                <a:alpha val="0"/>
              </a:srgbClr>
            </a:solidFill>
            <a:ln>
              <a:noFill/>
            </a:ln>
          </p:spPr>
        </p:sp>
        <p:sp>
          <p:nvSpPr>
            <p:cNvPr id="204" name="Google Shape;204;p22"/>
            <p:cNvSpPr txBox="1"/>
            <p:nvPr/>
          </p:nvSpPr>
          <p:spPr>
            <a:xfrm>
              <a:off x="0" y="95250"/>
              <a:ext cx="2933919" cy="523632"/>
            </a:xfrm>
            <a:prstGeom prst="rect">
              <a:avLst/>
            </a:prstGeom>
            <a:noFill/>
            <a:ln>
              <a:noFill/>
            </a:ln>
          </p:spPr>
          <p:txBody>
            <a:bodyPr anchorCtr="0" anchor="ctr" bIns="127000" lIns="127000" spcFirstLastPara="1" rIns="127000" wrap="square" tIns="127000">
              <a:noAutofit/>
            </a:bodyPr>
            <a:lstStyle/>
            <a:p>
              <a:pPr indent="0" lvl="0" marL="0" marR="0" rtl="0" algn="ctr">
                <a:lnSpc>
                  <a:spcPct val="109999"/>
                </a:lnSpc>
                <a:spcBef>
                  <a:spcPts val="0"/>
                </a:spcBef>
                <a:spcAft>
                  <a:spcPts val="0"/>
                </a:spcAft>
                <a:buNone/>
              </a:pPr>
              <a:r>
                <a:rPr b="0" i="0" lang="en" sz="5500" u="none" cap="none" strike="noStrike">
                  <a:solidFill>
                    <a:srgbClr val="F92B26"/>
                  </a:solidFill>
                  <a:latin typeface="Chango"/>
                  <a:ea typeface="Chango"/>
                  <a:cs typeface="Chango"/>
                  <a:sym typeface="Chango"/>
                </a:rPr>
                <a:t>12 million</a:t>
              </a:r>
              <a:endParaRPr sz="700"/>
            </a:p>
          </p:txBody>
        </p:sp>
      </p:grpSp>
      <p:sp>
        <p:nvSpPr>
          <p:cNvPr id="205" name="Google Shape;205;p22"/>
          <p:cNvSpPr/>
          <p:nvPr/>
        </p:nvSpPr>
        <p:spPr>
          <a:xfrm>
            <a:off x="202607" y="1488768"/>
            <a:ext cx="3158549" cy="3495375"/>
          </a:xfrm>
          <a:custGeom>
            <a:rect b="b" l="l" r="r" t="t"/>
            <a:pathLst>
              <a:path extrusionOk="0" h="6990751" w="6317097">
                <a:moveTo>
                  <a:pt x="0" y="0"/>
                </a:moveTo>
                <a:lnTo>
                  <a:pt x="6317097" y="0"/>
                </a:lnTo>
                <a:lnTo>
                  <a:pt x="6317097" y="6990751"/>
                </a:lnTo>
                <a:lnTo>
                  <a:pt x="0" y="6990751"/>
                </a:lnTo>
                <a:lnTo>
                  <a:pt x="0" y="0"/>
                </a:lnTo>
                <a:close/>
              </a:path>
            </a:pathLst>
          </a:custGeom>
          <a:blipFill rotWithShape="1">
            <a:blip r:embed="rId3">
              <a:alphaModFix/>
            </a:blip>
            <a:stretch>
              <a:fillRect b="0" l="0" r="0" t="0"/>
            </a:stretch>
          </a:blipFill>
          <a:ln>
            <a:noFill/>
          </a:ln>
        </p:spPr>
      </p:sp>
      <p:sp>
        <p:nvSpPr>
          <p:cNvPr id="206" name="Google Shape;206;p22"/>
          <p:cNvSpPr/>
          <p:nvPr/>
        </p:nvSpPr>
        <p:spPr>
          <a:xfrm>
            <a:off x="6072155" y="-148366"/>
            <a:ext cx="2913033" cy="3467896"/>
          </a:xfrm>
          <a:custGeom>
            <a:rect b="b" l="l" r="r" t="t"/>
            <a:pathLst>
              <a:path extrusionOk="0" h="6935793" w="5826066">
                <a:moveTo>
                  <a:pt x="0" y="0"/>
                </a:moveTo>
                <a:lnTo>
                  <a:pt x="5826066" y="0"/>
                </a:lnTo>
                <a:lnTo>
                  <a:pt x="5826066" y="6935793"/>
                </a:lnTo>
                <a:lnTo>
                  <a:pt x="0" y="6935793"/>
                </a:lnTo>
                <a:lnTo>
                  <a:pt x="0" y="0"/>
                </a:lnTo>
                <a:close/>
              </a:path>
            </a:pathLst>
          </a:custGeom>
          <a:blipFill rotWithShape="1">
            <a:blip r:embed="rId4">
              <a:alphaModFix/>
            </a:blip>
            <a:stretch>
              <a:fillRect b="0" l="0" r="0" t="0"/>
            </a:stretch>
          </a:blipFill>
          <a:ln>
            <a:noFill/>
          </a:ln>
        </p:spPr>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E3"/>
        </a:solidFill>
      </p:bgPr>
    </p:bg>
    <p:spTree>
      <p:nvGrpSpPr>
        <p:cNvPr id="210" name="Shape 210"/>
        <p:cNvGrpSpPr/>
        <p:nvPr/>
      </p:nvGrpSpPr>
      <p:grpSpPr>
        <a:xfrm>
          <a:off x="0" y="0"/>
          <a:ext cx="0" cy="0"/>
          <a:chOff x="0" y="0"/>
          <a:chExt cx="0" cy="0"/>
        </a:xfrm>
      </p:grpSpPr>
      <p:sp>
        <p:nvSpPr>
          <p:cNvPr id="211" name="Google Shape;211;p23"/>
          <p:cNvSpPr txBox="1"/>
          <p:nvPr/>
        </p:nvSpPr>
        <p:spPr>
          <a:xfrm>
            <a:off x="-83546" y="2797585"/>
            <a:ext cx="4367938" cy="904545"/>
          </a:xfrm>
          <a:prstGeom prst="rect">
            <a:avLst/>
          </a:prstGeom>
          <a:noFill/>
          <a:ln>
            <a:noFill/>
          </a:ln>
        </p:spPr>
        <p:txBody>
          <a:bodyPr anchorCtr="0" anchor="t" bIns="0" lIns="0" spcFirstLastPara="1" rIns="0" wrap="square" tIns="0">
            <a:spAutoFit/>
          </a:bodyPr>
          <a:lstStyle/>
          <a:p>
            <a:pPr indent="0" lvl="0" marL="0" marR="0" rtl="0" algn="ctr">
              <a:lnSpc>
                <a:spcPct val="109999"/>
              </a:lnSpc>
              <a:spcBef>
                <a:spcPts val="0"/>
              </a:spcBef>
              <a:spcAft>
                <a:spcPts val="0"/>
              </a:spcAft>
              <a:buNone/>
            </a:pPr>
            <a:r>
              <a:rPr b="1" i="0" lang="en" sz="5400" u="none" cap="none" strike="noStrike">
                <a:solidFill>
                  <a:srgbClr val="195ABA"/>
                </a:solidFill>
                <a:latin typeface="Gaegu"/>
                <a:ea typeface="Gaegu"/>
                <a:cs typeface="Gaegu"/>
                <a:sym typeface="Gaegu"/>
              </a:rPr>
              <a:t>About Us</a:t>
            </a:r>
            <a:endParaRPr sz="700"/>
          </a:p>
        </p:txBody>
      </p:sp>
      <p:sp>
        <p:nvSpPr>
          <p:cNvPr id="212" name="Google Shape;212;p23"/>
          <p:cNvSpPr txBox="1"/>
          <p:nvPr/>
        </p:nvSpPr>
        <p:spPr>
          <a:xfrm>
            <a:off x="678951" y="3678318"/>
            <a:ext cx="28428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800" u="none" cap="none" strike="noStrike">
                <a:solidFill>
                  <a:srgbClr val="195ABA"/>
                </a:solidFill>
                <a:latin typeface="Gaegu"/>
                <a:ea typeface="Gaegu"/>
                <a:cs typeface="Gaegu"/>
                <a:sym typeface="Gaegu"/>
              </a:rPr>
              <a:t>Elaborate on what you</a:t>
            </a:r>
            <a:endParaRPr sz="700"/>
          </a:p>
          <a:p>
            <a:pPr indent="0" lvl="1" marL="0" marR="0" rtl="0" algn="ctr">
              <a:lnSpc>
                <a:spcPct val="100000"/>
              </a:lnSpc>
              <a:spcBef>
                <a:spcPts val="0"/>
              </a:spcBef>
              <a:spcAft>
                <a:spcPts val="0"/>
              </a:spcAft>
              <a:buNone/>
            </a:pPr>
            <a:r>
              <a:rPr b="1" i="0" lang="en" sz="1800" u="none" cap="none" strike="noStrike">
                <a:solidFill>
                  <a:srgbClr val="195ABA"/>
                </a:solidFill>
                <a:latin typeface="Gaegu"/>
                <a:ea typeface="Gaegu"/>
                <a:cs typeface="Gaegu"/>
                <a:sym typeface="Gaegu"/>
              </a:rPr>
              <a:t>want to discuss. </a:t>
            </a:r>
            <a:endParaRPr sz="700"/>
          </a:p>
        </p:txBody>
      </p:sp>
      <p:sp>
        <p:nvSpPr>
          <p:cNvPr id="213" name="Google Shape;213;p23"/>
          <p:cNvSpPr txBox="1"/>
          <p:nvPr/>
        </p:nvSpPr>
        <p:spPr>
          <a:xfrm>
            <a:off x="1261071" y="2032121"/>
            <a:ext cx="1678705" cy="789189"/>
          </a:xfrm>
          <a:prstGeom prst="rect">
            <a:avLst/>
          </a:prstGeom>
          <a:noFill/>
          <a:ln>
            <a:noFill/>
          </a:ln>
        </p:spPr>
        <p:txBody>
          <a:bodyPr anchorCtr="0" anchor="t" bIns="0" lIns="0" spcFirstLastPara="1" rIns="0" wrap="square" tIns="0">
            <a:spAutoFit/>
          </a:bodyPr>
          <a:lstStyle/>
          <a:p>
            <a:pPr indent="0" lvl="0" marL="0" marR="0" rtl="0" algn="ctr">
              <a:lnSpc>
                <a:spcPct val="109999"/>
              </a:lnSpc>
              <a:spcBef>
                <a:spcPts val="0"/>
              </a:spcBef>
              <a:spcAft>
                <a:spcPts val="0"/>
              </a:spcAft>
              <a:buNone/>
            </a:pPr>
            <a:r>
              <a:rPr b="0" i="0" lang="en" sz="5500" u="none" cap="none" strike="noStrike">
                <a:solidFill>
                  <a:srgbClr val="F92B26"/>
                </a:solidFill>
                <a:latin typeface="Chango"/>
                <a:ea typeface="Chango"/>
                <a:cs typeface="Chango"/>
                <a:sym typeface="Chango"/>
              </a:rPr>
              <a:t>03.</a:t>
            </a:r>
            <a:endParaRPr sz="700"/>
          </a:p>
        </p:txBody>
      </p:sp>
      <p:sp>
        <p:nvSpPr>
          <p:cNvPr id="214" name="Google Shape;214;p23"/>
          <p:cNvSpPr/>
          <p:nvPr/>
        </p:nvSpPr>
        <p:spPr>
          <a:xfrm>
            <a:off x="3999179" y="-770585"/>
            <a:ext cx="5265216" cy="7294379"/>
          </a:xfrm>
          <a:custGeom>
            <a:rect b="b" l="l" r="r" t="t"/>
            <a:pathLst>
              <a:path extrusionOk="0" h="14588758" w="10530431">
                <a:moveTo>
                  <a:pt x="0" y="0"/>
                </a:moveTo>
                <a:lnTo>
                  <a:pt x="10530430" y="0"/>
                </a:lnTo>
                <a:lnTo>
                  <a:pt x="10530430" y="14588757"/>
                </a:lnTo>
                <a:lnTo>
                  <a:pt x="0" y="14588757"/>
                </a:lnTo>
                <a:lnTo>
                  <a:pt x="0" y="0"/>
                </a:lnTo>
                <a:close/>
              </a:path>
            </a:pathLst>
          </a:custGeom>
          <a:blipFill rotWithShape="1">
            <a:blip r:embed="rId3">
              <a:alphaModFix/>
            </a:blip>
            <a:stretch>
              <a:fillRect b="0" l="0" r="0" t="0"/>
            </a:stretch>
          </a:blipFill>
          <a:ln>
            <a:noFill/>
          </a:ln>
        </p:spPr>
      </p:sp>
      <p:sp>
        <p:nvSpPr>
          <p:cNvPr id="215" name="Google Shape;215;p23"/>
          <p:cNvSpPr/>
          <p:nvPr/>
        </p:nvSpPr>
        <p:spPr>
          <a:xfrm>
            <a:off x="2888884" y="48351"/>
            <a:ext cx="1110296" cy="2523399"/>
          </a:xfrm>
          <a:custGeom>
            <a:rect b="b" l="l" r="r" t="t"/>
            <a:pathLst>
              <a:path extrusionOk="0" h="5046798" w="2220591">
                <a:moveTo>
                  <a:pt x="0" y="0"/>
                </a:moveTo>
                <a:lnTo>
                  <a:pt x="2220591" y="0"/>
                </a:lnTo>
                <a:lnTo>
                  <a:pt x="2220591" y="5046798"/>
                </a:lnTo>
                <a:lnTo>
                  <a:pt x="0" y="5046798"/>
                </a:lnTo>
                <a:lnTo>
                  <a:pt x="0" y="0"/>
                </a:lnTo>
                <a:close/>
              </a:path>
            </a:pathLst>
          </a:custGeom>
          <a:blipFill rotWithShape="1">
            <a:blip r:embed="rId4">
              <a:alphaModFix/>
            </a:blip>
            <a:stretch>
              <a:fillRect b="0" l="0" r="0" t="0"/>
            </a:stretch>
          </a:blipFill>
          <a:ln>
            <a:noFill/>
          </a:ln>
        </p:spPr>
      </p:sp>
      <p:sp>
        <p:nvSpPr>
          <p:cNvPr id="216" name="Google Shape;216;p23"/>
          <p:cNvSpPr/>
          <p:nvPr/>
        </p:nvSpPr>
        <p:spPr>
          <a:xfrm rot="1586113">
            <a:off x="-140751" y="-33172"/>
            <a:ext cx="1639403" cy="2682270"/>
          </a:xfrm>
          <a:custGeom>
            <a:rect b="b" l="l" r="r" t="t"/>
            <a:pathLst>
              <a:path extrusionOk="0" h="5364539" w="3278806">
                <a:moveTo>
                  <a:pt x="0" y="0"/>
                </a:moveTo>
                <a:lnTo>
                  <a:pt x="3278806" y="0"/>
                </a:lnTo>
                <a:lnTo>
                  <a:pt x="3278806" y="5364539"/>
                </a:lnTo>
                <a:lnTo>
                  <a:pt x="0" y="5364539"/>
                </a:lnTo>
                <a:lnTo>
                  <a:pt x="0" y="0"/>
                </a:lnTo>
                <a:close/>
              </a:path>
            </a:pathLst>
          </a:custGeom>
          <a:blipFill rotWithShape="1">
            <a:blip r:embed="rId5">
              <a:alphaModFix/>
            </a:blip>
            <a:stretch>
              <a:fillRect b="0" l="0" r="0" t="0"/>
            </a:stretch>
          </a:blipFill>
          <a:ln>
            <a:noFill/>
          </a:ln>
        </p:spPr>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BD4"/>
        </a:solidFill>
      </p:bgPr>
    </p:bg>
    <p:spTree>
      <p:nvGrpSpPr>
        <p:cNvPr id="220" name="Shape 220"/>
        <p:cNvGrpSpPr/>
        <p:nvPr/>
      </p:nvGrpSpPr>
      <p:grpSpPr>
        <a:xfrm>
          <a:off x="0" y="0"/>
          <a:ext cx="0" cy="0"/>
          <a:chOff x="0" y="0"/>
          <a:chExt cx="0" cy="0"/>
        </a:xfrm>
      </p:grpSpPr>
      <p:pic>
        <p:nvPicPr>
          <p:cNvPr id="221" name="Google Shape;221;p24"/>
          <p:cNvPicPr preferRelativeResize="0"/>
          <p:nvPr/>
        </p:nvPicPr>
        <p:blipFill>
          <a:blip r:embed="rId3">
            <a:alphaModFix/>
          </a:blip>
          <a:stretch>
            <a:fillRect/>
          </a:stretch>
        </p:blipFill>
        <p:spPr>
          <a:xfrm>
            <a:off x="6400163" y="1641888"/>
            <a:ext cx="2228346" cy="2422525"/>
          </a:xfrm>
          <a:prstGeom prst="rect">
            <a:avLst/>
          </a:prstGeom>
          <a:noFill/>
          <a:ln>
            <a:noFill/>
          </a:ln>
        </p:spPr>
      </p:pic>
      <p:sp>
        <p:nvSpPr>
          <p:cNvPr id="222" name="Google Shape;222;p24"/>
          <p:cNvSpPr/>
          <p:nvPr/>
        </p:nvSpPr>
        <p:spPr>
          <a:xfrm rot="205893">
            <a:off x="6164664" y="1480140"/>
            <a:ext cx="2699349" cy="2617097"/>
          </a:xfrm>
          <a:custGeom>
            <a:rect b="b" l="l" r="r" t="t"/>
            <a:pathLst>
              <a:path extrusionOk="0" h="5234194" w="5398697">
                <a:moveTo>
                  <a:pt x="0" y="0"/>
                </a:moveTo>
                <a:lnTo>
                  <a:pt x="5398697" y="0"/>
                </a:lnTo>
                <a:lnTo>
                  <a:pt x="5398697" y="5234193"/>
                </a:lnTo>
                <a:lnTo>
                  <a:pt x="0" y="5234193"/>
                </a:lnTo>
                <a:lnTo>
                  <a:pt x="0" y="0"/>
                </a:lnTo>
                <a:close/>
              </a:path>
            </a:pathLst>
          </a:custGeom>
          <a:blipFill rotWithShape="1">
            <a:blip r:embed="rId4">
              <a:alphaModFix/>
            </a:blip>
            <a:stretch>
              <a:fillRect b="0" l="0" r="0" t="0"/>
            </a:stretch>
          </a:blipFill>
          <a:ln>
            <a:noFill/>
          </a:ln>
        </p:spPr>
      </p:sp>
      <p:pic>
        <p:nvPicPr>
          <p:cNvPr id="223" name="Google Shape;223;p24"/>
          <p:cNvPicPr preferRelativeResize="0"/>
          <p:nvPr/>
        </p:nvPicPr>
        <p:blipFill>
          <a:blip r:embed="rId5">
            <a:alphaModFix/>
          </a:blip>
          <a:stretch>
            <a:fillRect/>
          </a:stretch>
        </p:blipFill>
        <p:spPr>
          <a:xfrm>
            <a:off x="3376275" y="1522750"/>
            <a:ext cx="2486901" cy="2650649"/>
          </a:xfrm>
          <a:prstGeom prst="rect">
            <a:avLst/>
          </a:prstGeom>
          <a:noFill/>
          <a:ln>
            <a:noFill/>
          </a:ln>
        </p:spPr>
      </p:pic>
      <p:sp>
        <p:nvSpPr>
          <p:cNvPr id="224" name="Google Shape;224;p24"/>
          <p:cNvSpPr/>
          <p:nvPr/>
        </p:nvSpPr>
        <p:spPr>
          <a:xfrm rot="-653584">
            <a:off x="3241478" y="1480140"/>
            <a:ext cx="2699348" cy="2617097"/>
          </a:xfrm>
          <a:custGeom>
            <a:rect b="b" l="l" r="r" t="t"/>
            <a:pathLst>
              <a:path extrusionOk="0" h="5234194" w="5398697">
                <a:moveTo>
                  <a:pt x="0" y="0"/>
                </a:moveTo>
                <a:lnTo>
                  <a:pt x="5398697" y="0"/>
                </a:lnTo>
                <a:lnTo>
                  <a:pt x="5398697" y="5234193"/>
                </a:lnTo>
                <a:lnTo>
                  <a:pt x="0" y="5234193"/>
                </a:lnTo>
                <a:lnTo>
                  <a:pt x="0" y="0"/>
                </a:lnTo>
                <a:close/>
              </a:path>
            </a:pathLst>
          </a:custGeom>
          <a:blipFill rotWithShape="1">
            <a:blip r:embed="rId6">
              <a:alphaModFix/>
            </a:blip>
            <a:stretch>
              <a:fillRect b="0" l="0" r="0" t="0"/>
            </a:stretch>
          </a:blipFill>
          <a:ln>
            <a:noFill/>
          </a:ln>
        </p:spPr>
      </p:sp>
      <p:pic>
        <p:nvPicPr>
          <p:cNvPr id="225" name="Google Shape;225;p24"/>
          <p:cNvPicPr preferRelativeResize="0"/>
          <p:nvPr/>
        </p:nvPicPr>
        <p:blipFill>
          <a:blip r:embed="rId7">
            <a:alphaModFix/>
          </a:blip>
          <a:stretch>
            <a:fillRect/>
          </a:stretch>
        </p:blipFill>
        <p:spPr>
          <a:xfrm>
            <a:off x="581075" y="1583513"/>
            <a:ext cx="2359375" cy="2527913"/>
          </a:xfrm>
          <a:prstGeom prst="rect">
            <a:avLst/>
          </a:prstGeom>
          <a:noFill/>
          <a:ln>
            <a:noFill/>
          </a:ln>
        </p:spPr>
      </p:pic>
      <p:sp>
        <p:nvSpPr>
          <p:cNvPr id="226" name="Google Shape;226;p24"/>
          <p:cNvSpPr/>
          <p:nvPr/>
        </p:nvSpPr>
        <p:spPr>
          <a:xfrm rot="516939">
            <a:off x="383227" y="1480991"/>
            <a:ext cx="2702855" cy="2620497"/>
          </a:xfrm>
          <a:custGeom>
            <a:rect b="b" l="l" r="r" t="t"/>
            <a:pathLst>
              <a:path extrusionOk="0" h="5234194" w="5398697">
                <a:moveTo>
                  <a:pt x="0" y="0"/>
                </a:moveTo>
                <a:lnTo>
                  <a:pt x="5398697" y="0"/>
                </a:lnTo>
                <a:lnTo>
                  <a:pt x="5398697" y="5234193"/>
                </a:lnTo>
                <a:lnTo>
                  <a:pt x="0" y="5234193"/>
                </a:lnTo>
                <a:lnTo>
                  <a:pt x="0" y="0"/>
                </a:lnTo>
                <a:close/>
              </a:path>
            </a:pathLst>
          </a:custGeom>
          <a:blipFill rotWithShape="1">
            <a:blip r:embed="rId8">
              <a:alphaModFix/>
            </a:blip>
            <a:stretch>
              <a:fillRect b="0" l="0" r="0" t="0"/>
            </a:stretch>
          </a:blipFill>
          <a:ln>
            <a:noFill/>
          </a:ln>
        </p:spPr>
      </p:sp>
      <p:sp>
        <p:nvSpPr>
          <p:cNvPr id="227" name="Google Shape;227;p24"/>
          <p:cNvSpPr txBox="1"/>
          <p:nvPr/>
        </p:nvSpPr>
        <p:spPr>
          <a:xfrm>
            <a:off x="973999" y="4209390"/>
            <a:ext cx="1519948" cy="386951"/>
          </a:xfrm>
          <a:prstGeom prst="rect">
            <a:avLst/>
          </a:prstGeom>
          <a:noFill/>
          <a:ln>
            <a:noFill/>
          </a:ln>
        </p:spPr>
        <p:txBody>
          <a:bodyPr anchorCtr="0" anchor="t" bIns="0" lIns="0" spcFirstLastPara="1" rIns="0" wrap="square" tIns="0">
            <a:spAutoFit/>
          </a:bodyPr>
          <a:lstStyle/>
          <a:p>
            <a:pPr indent="0" lvl="0" marL="0" marR="0" rtl="0" algn="ctr">
              <a:lnSpc>
                <a:spcPct val="109997"/>
              </a:lnSpc>
              <a:spcBef>
                <a:spcPts val="0"/>
              </a:spcBef>
              <a:spcAft>
                <a:spcPts val="0"/>
              </a:spcAft>
              <a:buNone/>
            </a:pPr>
            <a:r>
              <a:rPr b="1" i="0" lang="en" sz="2300" u="none" cap="none" strike="noStrike">
                <a:solidFill>
                  <a:srgbClr val="195ABA"/>
                </a:solidFill>
                <a:latin typeface="Gaegu"/>
                <a:ea typeface="Gaegu"/>
                <a:cs typeface="Gaegu"/>
                <a:sym typeface="Gaegu"/>
              </a:rPr>
              <a:t>Name</a:t>
            </a:r>
            <a:endParaRPr sz="700"/>
          </a:p>
        </p:txBody>
      </p:sp>
      <p:sp>
        <p:nvSpPr>
          <p:cNvPr id="228" name="Google Shape;228;p24"/>
          <p:cNvSpPr txBox="1"/>
          <p:nvPr/>
        </p:nvSpPr>
        <p:spPr>
          <a:xfrm>
            <a:off x="6773143" y="4114883"/>
            <a:ext cx="1519948" cy="386951"/>
          </a:xfrm>
          <a:prstGeom prst="rect">
            <a:avLst/>
          </a:prstGeom>
          <a:noFill/>
          <a:ln>
            <a:noFill/>
          </a:ln>
        </p:spPr>
        <p:txBody>
          <a:bodyPr anchorCtr="0" anchor="t" bIns="0" lIns="0" spcFirstLastPara="1" rIns="0" wrap="square" tIns="0">
            <a:spAutoFit/>
          </a:bodyPr>
          <a:lstStyle/>
          <a:p>
            <a:pPr indent="0" lvl="0" marL="0" marR="0" rtl="0" algn="ctr">
              <a:lnSpc>
                <a:spcPct val="109997"/>
              </a:lnSpc>
              <a:spcBef>
                <a:spcPts val="0"/>
              </a:spcBef>
              <a:spcAft>
                <a:spcPts val="0"/>
              </a:spcAft>
              <a:buNone/>
            </a:pPr>
            <a:r>
              <a:rPr b="1" i="0" lang="en" sz="2300" u="none" cap="none" strike="noStrike">
                <a:solidFill>
                  <a:srgbClr val="195ABA"/>
                </a:solidFill>
                <a:latin typeface="Gaegu"/>
                <a:ea typeface="Gaegu"/>
                <a:cs typeface="Gaegu"/>
                <a:sym typeface="Gaegu"/>
              </a:rPr>
              <a:t>Name</a:t>
            </a:r>
            <a:endParaRPr sz="700"/>
          </a:p>
        </p:txBody>
      </p:sp>
      <p:sp>
        <p:nvSpPr>
          <p:cNvPr id="229" name="Google Shape;229;p24"/>
          <p:cNvSpPr txBox="1"/>
          <p:nvPr/>
        </p:nvSpPr>
        <p:spPr>
          <a:xfrm>
            <a:off x="797958" y="4554931"/>
            <a:ext cx="1872000" cy="3693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200" u="none" cap="none" strike="noStrike">
                <a:solidFill>
                  <a:srgbClr val="195ABA"/>
                </a:solidFill>
                <a:latin typeface="Gaegu"/>
                <a:ea typeface="Gaegu"/>
                <a:cs typeface="Gaegu"/>
                <a:sym typeface="Gaegu"/>
              </a:rPr>
              <a:t>Elaborate on what you want to discuss. </a:t>
            </a:r>
            <a:endParaRPr sz="700"/>
          </a:p>
        </p:txBody>
      </p:sp>
      <p:sp>
        <p:nvSpPr>
          <p:cNvPr id="230" name="Google Shape;230;p24"/>
          <p:cNvSpPr txBox="1"/>
          <p:nvPr/>
        </p:nvSpPr>
        <p:spPr>
          <a:xfrm>
            <a:off x="3864516" y="4209390"/>
            <a:ext cx="1519947" cy="386951"/>
          </a:xfrm>
          <a:prstGeom prst="rect">
            <a:avLst/>
          </a:prstGeom>
          <a:noFill/>
          <a:ln>
            <a:noFill/>
          </a:ln>
        </p:spPr>
        <p:txBody>
          <a:bodyPr anchorCtr="0" anchor="t" bIns="0" lIns="0" spcFirstLastPara="1" rIns="0" wrap="square" tIns="0">
            <a:spAutoFit/>
          </a:bodyPr>
          <a:lstStyle/>
          <a:p>
            <a:pPr indent="0" lvl="0" marL="0" marR="0" rtl="0" algn="ctr">
              <a:lnSpc>
                <a:spcPct val="109997"/>
              </a:lnSpc>
              <a:spcBef>
                <a:spcPts val="0"/>
              </a:spcBef>
              <a:spcAft>
                <a:spcPts val="0"/>
              </a:spcAft>
              <a:buNone/>
            </a:pPr>
            <a:r>
              <a:rPr b="1" i="0" lang="en" sz="2300" u="none" cap="none" strike="noStrike">
                <a:solidFill>
                  <a:srgbClr val="195ABA"/>
                </a:solidFill>
                <a:latin typeface="Gaegu"/>
                <a:ea typeface="Gaegu"/>
                <a:cs typeface="Gaegu"/>
                <a:sym typeface="Gaegu"/>
              </a:rPr>
              <a:t>Name</a:t>
            </a:r>
            <a:endParaRPr sz="700"/>
          </a:p>
        </p:txBody>
      </p:sp>
      <p:sp>
        <p:nvSpPr>
          <p:cNvPr id="231" name="Google Shape;231;p24"/>
          <p:cNvSpPr txBox="1"/>
          <p:nvPr/>
        </p:nvSpPr>
        <p:spPr>
          <a:xfrm>
            <a:off x="3688475" y="4554931"/>
            <a:ext cx="1872000" cy="3693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200" u="none" cap="none" strike="noStrike">
                <a:solidFill>
                  <a:srgbClr val="195ABA"/>
                </a:solidFill>
                <a:latin typeface="Gaegu"/>
                <a:ea typeface="Gaegu"/>
                <a:cs typeface="Gaegu"/>
                <a:sym typeface="Gaegu"/>
              </a:rPr>
              <a:t>Elaborate on what you want to discuss. </a:t>
            </a:r>
            <a:endParaRPr sz="700"/>
          </a:p>
        </p:txBody>
      </p:sp>
      <p:sp>
        <p:nvSpPr>
          <p:cNvPr id="232" name="Google Shape;232;p24"/>
          <p:cNvSpPr txBox="1"/>
          <p:nvPr/>
        </p:nvSpPr>
        <p:spPr>
          <a:xfrm>
            <a:off x="6620688" y="4460424"/>
            <a:ext cx="1824900" cy="3693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200" u="none" cap="none" strike="noStrike">
                <a:solidFill>
                  <a:srgbClr val="195ABA"/>
                </a:solidFill>
                <a:latin typeface="Gaegu"/>
                <a:ea typeface="Gaegu"/>
                <a:cs typeface="Gaegu"/>
                <a:sym typeface="Gaegu"/>
              </a:rPr>
              <a:t>Elaborate on what you want to discuss. </a:t>
            </a:r>
            <a:endParaRPr sz="700"/>
          </a:p>
        </p:txBody>
      </p:sp>
      <p:sp>
        <p:nvSpPr>
          <p:cNvPr id="233" name="Google Shape;233;p24"/>
          <p:cNvSpPr txBox="1"/>
          <p:nvPr/>
        </p:nvSpPr>
        <p:spPr>
          <a:xfrm>
            <a:off x="581073" y="456756"/>
            <a:ext cx="7981854" cy="789115"/>
          </a:xfrm>
          <a:prstGeom prst="rect">
            <a:avLst/>
          </a:prstGeom>
          <a:noFill/>
          <a:ln>
            <a:noFill/>
          </a:ln>
        </p:spPr>
        <p:txBody>
          <a:bodyPr anchorCtr="0" anchor="t" bIns="0" lIns="0" spcFirstLastPara="1" rIns="0" wrap="square" tIns="0">
            <a:spAutoFit/>
          </a:bodyPr>
          <a:lstStyle/>
          <a:p>
            <a:pPr indent="0" lvl="0" marL="0" marR="0" rtl="0" algn="ctr">
              <a:lnSpc>
                <a:spcPct val="109999"/>
              </a:lnSpc>
              <a:spcBef>
                <a:spcPts val="0"/>
              </a:spcBef>
              <a:spcAft>
                <a:spcPts val="0"/>
              </a:spcAft>
              <a:buNone/>
            </a:pPr>
            <a:r>
              <a:rPr b="0" i="0" lang="en" sz="5500" u="none" cap="none" strike="noStrike">
                <a:solidFill>
                  <a:srgbClr val="F92B26"/>
                </a:solidFill>
                <a:latin typeface="Chango"/>
                <a:ea typeface="Chango"/>
                <a:cs typeface="Chango"/>
                <a:sym typeface="Chango"/>
              </a:rPr>
              <a:t>Meet The Team</a:t>
            </a:r>
            <a:endParaRPr sz="700"/>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E3"/>
        </a:solidFill>
      </p:bgPr>
    </p:bg>
    <p:spTree>
      <p:nvGrpSpPr>
        <p:cNvPr id="237" name="Shape 237"/>
        <p:cNvGrpSpPr/>
        <p:nvPr/>
      </p:nvGrpSpPr>
      <p:grpSpPr>
        <a:xfrm>
          <a:off x="0" y="0"/>
          <a:ext cx="0" cy="0"/>
          <a:chOff x="0" y="0"/>
          <a:chExt cx="0" cy="0"/>
        </a:xfrm>
      </p:grpSpPr>
      <p:sp>
        <p:nvSpPr>
          <p:cNvPr id="238" name="Google Shape;238;p25"/>
          <p:cNvSpPr/>
          <p:nvPr/>
        </p:nvSpPr>
        <p:spPr>
          <a:xfrm>
            <a:off x="-479258" y="-114547"/>
            <a:ext cx="5610208" cy="5385799"/>
          </a:xfrm>
          <a:custGeom>
            <a:rect b="b" l="l" r="r" t="t"/>
            <a:pathLst>
              <a:path extrusionOk="0" h="10771598" w="11220415">
                <a:moveTo>
                  <a:pt x="0" y="0"/>
                </a:moveTo>
                <a:lnTo>
                  <a:pt x="11220415" y="0"/>
                </a:lnTo>
                <a:lnTo>
                  <a:pt x="11220415" y="10771598"/>
                </a:lnTo>
                <a:lnTo>
                  <a:pt x="0" y="10771598"/>
                </a:lnTo>
                <a:lnTo>
                  <a:pt x="0" y="0"/>
                </a:lnTo>
                <a:close/>
              </a:path>
            </a:pathLst>
          </a:custGeom>
          <a:blipFill rotWithShape="1">
            <a:blip r:embed="rId3">
              <a:alphaModFix/>
            </a:blip>
            <a:stretch>
              <a:fillRect b="0" l="0" r="0" t="0"/>
            </a:stretch>
          </a:blipFill>
          <a:ln>
            <a:noFill/>
          </a:ln>
        </p:spPr>
      </p:sp>
      <p:sp>
        <p:nvSpPr>
          <p:cNvPr id="239" name="Google Shape;239;p25"/>
          <p:cNvSpPr txBox="1"/>
          <p:nvPr/>
        </p:nvSpPr>
        <p:spPr>
          <a:xfrm>
            <a:off x="3790108" y="685528"/>
            <a:ext cx="5086500" cy="3232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200" u="none" cap="none" strike="noStrike">
                <a:solidFill>
                  <a:srgbClr val="F92B26"/>
                </a:solidFill>
                <a:latin typeface="Chango"/>
                <a:ea typeface="Chango"/>
                <a:cs typeface="Chango"/>
                <a:sym typeface="Chango"/>
              </a:rPr>
              <a:t>Write an original statement</a:t>
            </a:r>
            <a:endParaRPr sz="700"/>
          </a:p>
          <a:p>
            <a:pPr indent="0" lvl="0" marL="0" marR="0" rtl="0" algn="ctr">
              <a:lnSpc>
                <a:spcPct val="100000"/>
              </a:lnSpc>
              <a:spcBef>
                <a:spcPts val="0"/>
              </a:spcBef>
              <a:spcAft>
                <a:spcPts val="0"/>
              </a:spcAft>
              <a:buNone/>
            </a:pPr>
            <a:r>
              <a:rPr b="0" i="0" lang="en" sz="4200" u="none" cap="none" strike="noStrike">
                <a:solidFill>
                  <a:srgbClr val="F92B26"/>
                </a:solidFill>
                <a:latin typeface="Chango"/>
                <a:ea typeface="Chango"/>
                <a:cs typeface="Chango"/>
                <a:sym typeface="Chango"/>
              </a:rPr>
              <a:t>or inspiring quote</a:t>
            </a:r>
            <a:endParaRPr sz="700"/>
          </a:p>
        </p:txBody>
      </p:sp>
      <p:sp>
        <p:nvSpPr>
          <p:cNvPr id="240" name="Google Shape;240;p25"/>
          <p:cNvSpPr txBox="1"/>
          <p:nvPr/>
        </p:nvSpPr>
        <p:spPr>
          <a:xfrm>
            <a:off x="5262922" y="3904876"/>
            <a:ext cx="2140800" cy="3693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200" u="none" cap="none" strike="noStrike">
                <a:solidFill>
                  <a:srgbClr val="195ABA"/>
                </a:solidFill>
                <a:latin typeface="Gaegu"/>
                <a:ea typeface="Gaegu"/>
                <a:cs typeface="Gaegu"/>
                <a:sym typeface="Gaegu"/>
              </a:rPr>
              <a:t>— Include a credit, citation, or supporting message</a:t>
            </a:r>
            <a:endParaRPr sz="700"/>
          </a:p>
        </p:txBody>
      </p:sp>
      <p:sp>
        <p:nvSpPr>
          <p:cNvPr id="241" name="Google Shape;241;p25"/>
          <p:cNvSpPr/>
          <p:nvPr/>
        </p:nvSpPr>
        <p:spPr>
          <a:xfrm>
            <a:off x="7625407" y="3335933"/>
            <a:ext cx="1617579" cy="2344318"/>
          </a:xfrm>
          <a:custGeom>
            <a:rect b="b" l="l" r="r" t="t"/>
            <a:pathLst>
              <a:path extrusionOk="0" h="4688636" w="3235159">
                <a:moveTo>
                  <a:pt x="0" y="0"/>
                </a:moveTo>
                <a:lnTo>
                  <a:pt x="3235160" y="0"/>
                </a:lnTo>
                <a:lnTo>
                  <a:pt x="3235160" y="4688636"/>
                </a:lnTo>
                <a:lnTo>
                  <a:pt x="0" y="4688636"/>
                </a:lnTo>
                <a:lnTo>
                  <a:pt x="0" y="0"/>
                </a:lnTo>
                <a:close/>
              </a:path>
            </a:pathLst>
          </a:custGeom>
          <a:blipFill rotWithShape="1">
            <a:blip r:embed="rId4">
              <a:alphaModFix/>
            </a:blip>
            <a:stretch>
              <a:fillRect b="0" l="0" r="0" t="0"/>
            </a:stretch>
          </a:blipFill>
          <a:ln>
            <a:noFill/>
          </a:ln>
        </p:spPr>
      </p:sp>
      <p:sp>
        <p:nvSpPr>
          <p:cNvPr id="242" name="Google Shape;242;p25"/>
          <p:cNvSpPr/>
          <p:nvPr/>
        </p:nvSpPr>
        <p:spPr>
          <a:xfrm rot="1261884">
            <a:off x="-390931" y="994143"/>
            <a:ext cx="1257483" cy="2057400"/>
          </a:xfrm>
          <a:custGeom>
            <a:rect b="b" l="l" r="r" t="t"/>
            <a:pathLst>
              <a:path extrusionOk="0" h="4114800" w="2514966">
                <a:moveTo>
                  <a:pt x="0" y="0"/>
                </a:moveTo>
                <a:lnTo>
                  <a:pt x="2514965" y="0"/>
                </a:lnTo>
                <a:lnTo>
                  <a:pt x="2514965" y="4114800"/>
                </a:lnTo>
                <a:lnTo>
                  <a:pt x="0" y="4114800"/>
                </a:lnTo>
                <a:lnTo>
                  <a:pt x="0" y="0"/>
                </a:lnTo>
                <a:close/>
              </a:path>
            </a:pathLst>
          </a:custGeom>
          <a:blipFill rotWithShape="1">
            <a:blip r:embed="rId5">
              <a:alphaModFix/>
            </a:blip>
            <a:stretch>
              <a:fillRect b="0" l="0" r="0" t="0"/>
            </a:stretch>
          </a:blipFill>
          <a:ln>
            <a:noFill/>
          </a:ln>
        </p:spPr>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ABA"/>
        </a:solidFill>
      </p:bgPr>
    </p:bg>
    <p:spTree>
      <p:nvGrpSpPr>
        <p:cNvPr id="246" name="Shape 246"/>
        <p:cNvGrpSpPr/>
        <p:nvPr/>
      </p:nvGrpSpPr>
      <p:grpSpPr>
        <a:xfrm>
          <a:off x="0" y="0"/>
          <a:ext cx="0" cy="0"/>
          <a:chOff x="0" y="0"/>
          <a:chExt cx="0" cy="0"/>
        </a:xfrm>
      </p:grpSpPr>
      <p:sp>
        <p:nvSpPr>
          <p:cNvPr id="247" name="Google Shape;247;p26"/>
          <p:cNvSpPr/>
          <p:nvPr/>
        </p:nvSpPr>
        <p:spPr>
          <a:xfrm rot="1167378">
            <a:off x="-1147110" y="1506600"/>
            <a:ext cx="3322919" cy="5894313"/>
          </a:xfrm>
          <a:custGeom>
            <a:rect b="b" l="l" r="r" t="t"/>
            <a:pathLst>
              <a:path extrusionOk="0" h="11788626" w="6645838">
                <a:moveTo>
                  <a:pt x="0" y="0"/>
                </a:moveTo>
                <a:lnTo>
                  <a:pt x="6645838" y="0"/>
                </a:lnTo>
                <a:lnTo>
                  <a:pt x="6645838" y="11788626"/>
                </a:lnTo>
                <a:lnTo>
                  <a:pt x="0" y="11788626"/>
                </a:lnTo>
                <a:lnTo>
                  <a:pt x="0" y="0"/>
                </a:lnTo>
                <a:close/>
              </a:path>
            </a:pathLst>
          </a:custGeom>
          <a:blipFill rotWithShape="1">
            <a:blip r:embed="rId3">
              <a:alphaModFix/>
            </a:blip>
            <a:stretch>
              <a:fillRect b="0" l="0" r="0" t="0"/>
            </a:stretch>
          </a:blipFill>
          <a:ln>
            <a:noFill/>
          </a:ln>
        </p:spPr>
      </p:sp>
      <p:sp>
        <p:nvSpPr>
          <p:cNvPr id="248" name="Google Shape;248;p26"/>
          <p:cNvSpPr/>
          <p:nvPr/>
        </p:nvSpPr>
        <p:spPr>
          <a:xfrm>
            <a:off x="5277769" y="-166881"/>
            <a:ext cx="4644952" cy="5771561"/>
          </a:xfrm>
          <a:custGeom>
            <a:rect b="b" l="l" r="r" t="t"/>
            <a:pathLst>
              <a:path extrusionOk="0" h="11543121" w="9289903">
                <a:moveTo>
                  <a:pt x="0" y="0"/>
                </a:moveTo>
                <a:lnTo>
                  <a:pt x="9289903" y="0"/>
                </a:lnTo>
                <a:lnTo>
                  <a:pt x="9289903" y="11543120"/>
                </a:lnTo>
                <a:lnTo>
                  <a:pt x="0" y="11543120"/>
                </a:lnTo>
                <a:lnTo>
                  <a:pt x="0" y="0"/>
                </a:lnTo>
                <a:close/>
              </a:path>
            </a:pathLst>
          </a:custGeom>
          <a:blipFill rotWithShape="1">
            <a:blip r:embed="rId4">
              <a:alphaModFix/>
            </a:blip>
            <a:stretch>
              <a:fillRect b="0" l="0" r="0" t="0"/>
            </a:stretch>
          </a:blipFill>
          <a:ln>
            <a:noFill/>
          </a:ln>
        </p:spPr>
      </p:sp>
      <p:sp>
        <p:nvSpPr>
          <p:cNvPr id="249" name="Google Shape;249;p26"/>
          <p:cNvSpPr txBox="1"/>
          <p:nvPr/>
        </p:nvSpPr>
        <p:spPr>
          <a:xfrm>
            <a:off x="624908" y="1079722"/>
            <a:ext cx="4737182" cy="789115"/>
          </a:xfrm>
          <a:prstGeom prst="rect">
            <a:avLst/>
          </a:prstGeom>
          <a:noFill/>
          <a:ln>
            <a:noFill/>
          </a:ln>
        </p:spPr>
        <p:txBody>
          <a:bodyPr anchorCtr="0" anchor="t" bIns="0" lIns="0" spcFirstLastPara="1" rIns="0" wrap="square" tIns="0">
            <a:spAutoFit/>
          </a:bodyPr>
          <a:lstStyle/>
          <a:p>
            <a:pPr indent="0" lvl="0" marL="0" marR="0" rtl="0" algn="ctr">
              <a:lnSpc>
                <a:spcPct val="109999"/>
              </a:lnSpc>
              <a:spcBef>
                <a:spcPts val="0"/>
              </a:spcBef>
              <a:spcAft>
                <a:spcPts val="0"/>
              </a:spcAft>
              <a:buNone/>
            </a:pPr>
            <a:r>
              <a:rPr b="0" i="0" lang="en" sz="5500" u="none" cap="none" strike="noStrike">
                <a:solidFill>
                  <a:srgbClr val="FAD02B"/>
                </a:solidFill>
                <a:latin typeface="Chango"/>
                <a:ea typeface="Chango"/>
                <a:cs typeface="Chango"/>
                <a:sym typeface="Chango"/>
              </a:rPr>
              <a:t>Thank</a:t>
            </a:r>
            <a:endParaRPr sz="700"/>
          </a:p>
        </p:txBody>
      </p:sp>
      <p:sp>
        <p:nvSpPr>
          <p:cNvPr id="250" name="Google Shape;250;p26"/>
          <p:cNvSpPr txBox="1"/>
          <p:nvPr/>
        </p:nvSpPr>
        <p:spPr>
          <a:xfrm>
            <a:off x="3261096" y="2832102"/>
            <a:ext cx="2621700" cy="9234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1" i="0" lang="en" sz="1000" u="none" cap="none" strike="noStrike">
                <a:solidFill>
                  <a:srgbClr val="FFFFFF"/>
                </a:solidFill>
                <a:latin typeface="Gaegu"/>
                <a:ea typeface="Gaegu"/>
                <a:cs typeface="Gaegu"/>
                <a:sym typeface="Gaegu"/>
              </a:rPr>
              <a:t>Presentations are communication tools that can be used as demonstrations, lectures, speeches, reports, and more. It is mostly presented before an audience. It serves a variety of purposes, making presentations powerful tools for convincing and teaching.</a:t>
            </a:r>
            <a:endParaRPr sz="700"/>
          </a:p>
        </p:txBody>
      </p:sp>
      <p:sp>
        <p:nvSpPr>
          <p:cNvPr id="251" name="Google Shape;251;p26"/>
          <p:cNvSpPr txBox="1"/>
          <p:nvPr/>
        </p:nvSpPr>
        <p:spPr>
          <a:xfrm>
            <a:off x="3139804" y="1782635"/>
            <a:ext cx="2061766" cy="789115"/>
          </a:xfrm>
          <a:prstGeom prst="rect">
            <a:avLst/>
          </a:prstGeom>
          <a:noFill/>
          <a:ln>
            <a:noFill/>
          </a:ln>
        </p:spPr>
        <p:txBody>
          <a:bodyPr anchorCtr="0" anchor="t" bIns="0" lIns="0" spcFirstLastPara="1" rIns="0" wrap="square" tIns="0">
            <a:spAutoFit/>
          </a:bodyPr>
          <a:lstStyle/>
          <a:p>
            <a:pPr indent="0" lvl="0" marL="0" marR="0" rtl="0" algn="ctr">
              <a:lnSpc>
                <a:spcPct val="109999"/>
              </a:lnSpc>
              <a:spcBef>
                <a:spcPts val="0"/>
              </a:spcBef>
              <a:spcAft>
                <a:spcPts val="0"/>
              </a:spcAft>
              <a:buNone/>
            </a:pPr>
            <a:r>
              <a:rPr b="0" i="0" lang="en" sz="5500" u="none" cap="none" strike="noStrike">
                <a:solidFill>
                  <a:srgbClr val="FAD02B"/>
                </a:solidFill>
                <a:latin typeface="Chango"/>
                <a:ea typeface="Chango"/>
                <a:cs typeface="Chango"/>
                <a:sym typeface="Chango"/>
              </a:rPr>
              <a:t>you!</a:t>
            </a:r>
            <a:endParaRPr sz="700"/>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BD4"/>
        </a:solidFill>
      </p:bgPr>
    </p:bg>
    <p:spTree>
      <p:nvGrpSpPr>
        <p:cNvPr id="255" name="Shape 255"/>
        <p:cNvGrpSpPr/>
        <p:nvPr/>
      </p:nvGrpSpPr>
      <p:grpSpPr>
        <a:xfrm>
          <a:off x="0" y="0"/>
          <a:ext cx="0" cy="0"/>
          <a:chOff x="0" y="0"/>
          <a:chExt cx="0" cy="0"/>
        </a:xfrm>
      </p:grpSpPr>
      <p:sp>
        <p:nvSpPr>
          <p:cNvPr id="256" name="Google Shape;256;p27"/>
          <p:cNvSpPr txBox="1"/>
          <p:nvPr/>
        </p:nvSpPr>
        <p:spPr>
          <a:xfrm>
            <a:off x="330309" y="497553"/>
            <a:ext cx="2342100" cy="831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700" u="none" cap="none" strike="noStrike">
                <a:solidFill>
                  <a:srgbClr val="F92B26"/>
                </a:solidFill>
                <a:latin typeface="Chango"/>
                <a:ea typeface="Chango"/>
                <a:cs typeface="Chango"/>
                <a:sym typeface="Chango"/>
              </a:rPr>
              <a:t>Resource </a:t>
            </a:r>
            <a:endParaRPr sz="700"/>
          </a:p>
          <a:p>
            <a:pPr indent="0" lvl="0" marL="0" marR="0" rtl="0" algn="ctr">
              <a:lnSpc>
                <a:spcPct val="100000"/>
              </a:lnSpc>
              <a:spcBef>
                <a:spcPts val="0"/>
              </a:spcBef>
              <a:spcAft>
                <a:spcPts val="0"/>
              </a:spcAft>
              <a:buNone/>
            </a:pPr>
            <a:r>
              <a:rPr b="0" i="0" lang="en" sz="2700" u="none" cap="none" strike="noStrike">
                <a:solidFill>
                  <a:srgbClr val="F92B26"/>
                </a:solidFill>
                <a:latin typeface="Chango"/>
                <a:ea typeface="Chango"/>
                <a:cs typeface="Chango"/>
                <a:sym typeface="Chango"/>
              </a:rPr>
              <a:t>Page</a:t>
            </a:r>
            <a:endParaRPr sz="700"/>
          </a:p>
        </p:txBody>
      </p:sp>
      <p:sp>
        <p:nvSpPr>
          <p:cNvPr id="257" name="Google Shape;257;p27"/>
          <p:cNvSpPr txBox="1"/>
          <p:nvPr/>
        </p:nvSpPr>
        <p:spPr>
          <a:xfrm>
            <a:off x="602098" y="1662640"/>
            <a:ext cx="1798500" cy="3693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200" u="none" cap="none" strike="noStrike">
                <a:solidFill>
                  <a:srgbClr val="195ABA"/>
                </a:solidFill>
                <a:latin typeface="Gaegu"/>
                <a:ea typeface="Gaegu"/>
                <a:cs typeface="Gaegu"/>
                <a:sym typeface="Gaegu"/>
              </a:rPr>
              <a:t>Use these design resources in your Canva Presentation.</a:t>
            </a:r>
            <a:endParaRPr sz="700"/>
          </a:p>
        </p:txBody>
      </p:sp>
      <p:sp>
        <p:nvSpPr>
          <p:cNvPr id="258" name="Google Shape;258;p27"/>
          <p:cNvSpPr txBox="1"/>
          <p:nvPr/>
        </p:nvSpPr>
        <p:spPr>
          <a:xfrm>
            <a:off x="512751" y="2290089"/>
            <a:ext cx="1977000" cy="3693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200" u="none" cap="none" strike="noStrike">
                <a:solidFill>
                  <a:srgbClr val="195ABA"/>
                </a:solidFill>
                <a:latin typeface="Gaegu"/>
                <a:ea typeface="Gaegu"/>
                <a:cs typeface="Gaegu"/>
                <a:sym typeface="Gaegu"/>
              </a:rPr>
              <a:t>This presentation template uses the following free fonts:</a:t>
            </a:r>
            <a:endParaRPr sz="700"/>
          </a:p>
        </p:txBody>
      </p:sp>
      <p:sp>
        <p:nvSpPr>
          <p:cNvPr id="259" name="Google Shape;259;p27"/>
          <p:cNvSpPr txBox="1"/>
          <p:nvPr/>
        </p:nvSpPr>
        <p:spPr>
          <a:xfrm>
            <a:off x="512751" y="2917538"/>
            <a:ext cx="1977000" cy="5541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200" u="none" cap="none" strike="noStrike">
                <a:solidFill>
                  <a:srgbClr val="195ABA"/>
                </a:solidFill>
                <a:latin typeface="Gaegu"/>
                <a:ea typeface="Gaegu"/>
                <a:cs typeface="Gaegu"/>
                <a:sym typeface="Gaegu"/>
              </a:rPr>
              <a:t>Titles: Chango</a:t>
            </a:r>
            <a:endParaRPr sz="700"/>
          </a:p>
          <a:p>
            <a:pPr indent="0" lvl="1" marL="0" marR="0" rtl="0" algn="ctr">
              <a:lnSpc>
                <a:spcPct val="100000"/>
              </a:lnSpc>
              <a:spcBef>
                <a:spcPts val="0"/>
              </a:spcBef>
              <a:spcAft>
                <a:spcPts val="0"/>
              </a:spcAft>
              <a:buNone/>
            </a:pPr>
            <a:r>
              <a:rPr b="1" i="0" lang="en" sz="1200" u="none" cap="none" strike="noStrike">
                <a:solidFill>
                  <a:srgbClr val="195ABA"/>
                </a:solidFill>
                <a:latin typeface="Gaegu"/>
                <a:ea typeface="Gaegu"/>
                <a:cs typeface="Gaegu"/>
                <a:sym typeface="Gaegu"/>
              </a:rPr>
              <a:t>Headers: Gaegu</a:t>
            </a:r>
            <a:endParaRPr sz="700"/>
          </a:p>
          <a:p>
            <a:pPr indent="0" lvl="1" marL="0" marR="0" rtl="0" algn="ctr">
              <a:lnSpc>
                <a:spcPct val="100000"/>
              </a:lnSpc>
              <a:spcBef>
                <a:spcPts val="0"/>
              </a:spcBef>
              <a:spcAft>
                <a:spcPts val="0"/>
              </a:spcAft>
              <a:buNone/>
            </a:pPr>
            <a:r>
              <a:rPr b="1" i="0" lang="en" sz="1200" u="none" cap="none" strike="noStrike">
                <a:solidFill>
                  <a:srgbClr val="195ABA"/>
                </a:solidFill>
                <a:latin typeface="Gaegu"/>
                <a:ea typeface="Gaegu"/>
                <a:cs typeface="Gaegu"/>
                <a:sym typeface="Gaegu"/>
              </a:rPr>
              <a:t>Body Copy: Gaegu</a:t>
            </a:r>
            <a:endParaRPr sz="700"/>
          </a:p>
        </p:txBody>
      </p:sp>
      <p:sp>
        <p:nvSpPr>
          <p:cNvPr id="260" name="Google Shape;260;p27"/>
          <p:cNvSpPr txBox="1"/>
          <p:nvPr/>
        </p:nvSpPr>
        <p:spPr>
          <a:xfrm>
            <a:off x="411745" y="3721182"/>
            <a:ext cx="2179200" cy="9234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200" u="none" cap="none" strike="noStrike">
                <a:solidFill>
                  <a:srgbClr val="195ABA"/>
                </a:solidFill>
                <a:latin typeface="Gaegu"/>
                <a:ea typeface="Gaegu"/>
                <a:cs typeface="Gaegu"/>
                <a:sym typeface="Gaegu"/>
              </a:rPr>
              <a:t>You can find these fonts online too. Happy designing! </a:t>
            </a:r>
            <a:endParaRPr sz="700"/>
          </a:p>
          <a:p>
            <a:pPr indent="0" lvl="1" marL="0" marR="0" rtl="0" algn="ctr">
              <a:lnSpc>
                <a:spcPct val="100000"/>
              </a:lnSpc>
              <a:spcBef>
                <a:spcPts val="0"/>
              </a:spcBef>
              <a:spcAft>
                <a:spcPts val="0"/>
              </a:spcAft>
              <a:buNone/>
            </a:pPr>
            <a:r>
              <a:t/>
            </a:r>
            <a:endParaRPr b="1" i="0" sz="1200" u="none" cap="none" strike="noStrike">
              <a:solidFill>
                <a:srgbClr val="195ABA"/>
              </a:solidFill>
              <a:latin typeface="Gaegu"/>
              <a:ea typeface="Gaegu"/>
              <a:cs typeface="Gaegu"/>
              <a:sym typeface="Gaegu"/>
            </a:endParaRPr>
          </a:p>
          <a:p>
            <a:pPr indent="0" lvl="1" marL="0" marR="0" rtl="0" algn="ctr">
              <a:lnSpc>
                <a:spcPct val="100000"/>
              </a:lnSpc>
              <a:spcBef>
                <a:spcPts val="0"/>
              </a:spcBef>
              <a:spcAft>
                <a:spcPts val="0"/>
              </a:spcAft>
              <a:buNone/>
            </a:pPr>
            <a:r>
              <a:rPr b="1" i="0" lang="en" sz="1200" u="none" cap="none" strike="noStrike">
                <a:solidFill>
                  <a:srgbClr val="195ABA"/>
                </a:solidFill>
                <a:latin typeface="Gaegu"/>
                <a:ea typeface="Gaegu"/>
                <a:cs typeface="Gaegu"/>
                <a:sym typeface="Gaegu"/>
              </a:rPr>
              <a:t>Don't forget to delete this page</a:t>
            </a:r>
            <a:endParaRPr sz="700"/>
          </a:p>
          <a:p>
            <a:pPr indent="0" lvl="1" marL="0" marR="0" rtl="0" algn="ctr">
              <a:lnSpc>
                <a:spcPct val="100000"/>
              </a:lnSpc>
              <a:spcBef>
                <a:spcPts val="0"/>
              </a:spcBef>
              <a:spcAft>
                <a:spcPts val="0"/>
              </a:spcAft>
              <a:buNone/>
            </a:pPr>
            <a:r>
              <a:rPr b="1" i="0" lang="en" sz="1200" u="none" cap="none" strike="noStrike">
                <a:solidFill>
                  <a:srgbClr val="195ABA"/>
                </a:solidFill>
                <a:latin typeface="Gaegu"/>
                <a:ea typeface="Gaegu"/>
                <a:cs typeface="Gaegu"/>
                <a:sym typeface="Gaegu"/>
              </a:rPr>
              <a:t>before presenting. </a:t>
            </a:r>
            <a:endParaRPr sz="700"/>
          </a:p>
        </p:txBody>
      </p:sp>
      <p:sp>
        <p:nvSpPr>
          <p:cNvPr id="261" name="Google Shape;261;p27"/>
          <p:cNvSpPr/>
          <p:nvPr/>
        </p:nvSpPr>
        <p:spPr>
          <a:xfrm>
            <a:off x="3970577" y="364756"/>
            <a:ext cx="1103674" cy="1513768"/>
          </a:xfrm>
          <a:custGeom>
            <a:rect b="b" l="l" r="r" t="t"/>
            <a:pathLst>
              <a:path extrusionOk="0" h="3027535" w="2207348">
                <a:moveTo>
                  <a:pt x="0" y="0"/>
                </a:moveTo>
                <a:lnTo>
                  <a:pt x="2207348" y="0"/>
                </a:lnTo>
                <a:lnTo>
                  <a:pt x="2207348" y="3027535"/>
                </a:lnTo>
                <a:lnTo>
                  <a:pt x="0" y="3027535"/>
                </a:lnTo>
                <a:lnTo>
                  <a:pt x="0" y="0"/>
                </a:lnTo>
                <a:close/>
              </a:path>
            </a:pathLst>
          </a:custGeom>
          <a:blipFill rotWithShape="1">
            <a:blip r:embed="rId3">
              <a:alphaModFix/>
            </a:blip>
            <a:stretch>
              <a:fillRect b="0" l="0" r="0" t="0"/>
            </a:stretch>
          </a:blipFill>
          <a:ln>
            <a:noFill/>
          </a:ln>
        </p:spPr>
      </p:sp>
      <p:sp>
        <p:nvSpPr>
          <p:cNvPr id="262" name="Google Shape;262;p27"/>
          <p:cNvSpPr/>
          <p:nvPr/>
        </p:nvSpPr>
        <p:spPr>
          <a:xfrm>
            <a:off x="3038527" y="1992814"/>
            <a:ext cx="869868" cy="699324"/>
          </a:xfrm>
          <a:custGeom>
            <a:rect b="b" l="l" r="r" t="t"/>
            <a:pathLst>
              <a:path extrusionOk="0" h="1398649" w="1739737">
                <a:moveTo>
                  <a:pt x="0" y="0"/>
                </a:moveTo>
                <a:lnTo>
                  <a:pt x="1739738" y="0"/>
                </a:lnTo>
                <a:lnTo>
                  <a:pt x="1739738" y="1398649"/>
                </a:lnTo>
                <a:lnTo>
                  <a:pt x="0" y="1398649"/>
                </a:lnTo>
                <a:lnTo>
                  <a:pt x="0" y="0"/>
                </a:lnTo>
                <a:close/>
              </a:path>
            </a:pathLst>
          </a:custGeom>
          <a:blipFill rotWithShape="1">
            <a:blip r:embed="rId4">
              <a:alphaModFix/>
            </a:blip>
            <a:stretch>
              <a:fillRect b="0" l="-186631" r="0" t="-294555"/>
            </a:stretch>
          </a:blipFill>
          <a:ln>
            <a:noFill/>
          </a:ln>
        </p:spPr>
      </p:sp>
      <p:sp>
        <p:nvSpPr>
          <p:cNvPr id="263" name="Google Shape;263;p27"/>
          <p:cNvSpPr/>
          <p:nvPr/>
        </p:nvSpPr>
        <p:spPr>
          <a:xfrm>
            <a:off x="2973206" y="473740"/>
            <a:ext cx="832139" cy="1205999"/>
          </a:xfrm>
          <a:custGeom>
            <a:rect b="b" l="l" r="r" t="t"/>
            <a:pathLst>
              <a:path extrusionOk="0" h="2411997" w="1664278">
                <a:moveTo>
                  <a:pt x="0" y="0"/>
                </a:moveTo>
                <a:lnTo>
                  <a:pt x="1664278" y="0"/>
                </a:lnTo>
                <a:lnTo>
                  <a:pt x="1664278" y="2411997"/>
                </a:lnTo>
                <a:lnTo>
                  <a:pt x="0" y="2411997"/>
                </a:lnTo>
                <a:lnTo>
                  <a:pt x="0" y="0"/>
                </a:lnTo>
                <a:close/>
              </a:path>
            </a:pathLst>
          </a:custGeom>
          <a:blipFill rotWithShape="1">
            <a:blip r:embed="rId5">
              <a:alphaModFix/>
            </a:blip>
            <a:stretch>
              <a:fillRect b="0" l="0" r="0" t="0"/>
            </a:stretch>
          </a:blipFill>
          <a:ln>
            <a:noFill/>
          </a:ln>
        </p:spPr>
      </p:sp>
      <p:sp>
        <p:nvSpPr>
          <p:cNvPr id="264" name="Google Shape;264;p27"/>
          <p:cNvSpPr/>
          <p:nvPr/>
        </p:nvSpPr>
        <p:spPr>
          <a:xfrm>
            <a:off x="5150832" y="339049"/>
            <a:ext cx="459531" cy="1044389"/>
          </a:xfrm>
          <a:custGeom>
            <a:rect b="b" l="l" r="r" t="t"/>
            <a:pathLst>
              <a:path extrusionOk="0" h="2088778" w="919062">
                <a:moveTo>
                  <a:pt x="0" y="0"/>
                </a:moveTo>
                <a:lnTo>
                  <a:pt x="919062" y="0"/>
                </a:lnTo>
                <a:lnTo>
                  <a:pt x="919062" y="2088778"/>
                </a:lnTo>
                <a:lnTo>
                  <a:pt x="0" y="2088778"/>
                </a:lnTo>
                <a:lnTo>
                  <a:pt x="0" y="0"/>
                </a:lnTo>
                <a:close/>
              </a:path>
            </a:pathLst>
          </a:custGeom>
          <a:blipFill rotWithShape="1">
            <a:blip r:embed="rId6">
              <a:alphaModFix/>
            </a:blip>
            <a:stretch>
              <a:fillRect b="0" l="0" r="0" t="0"/>
            </a:stretch>
          </a:blipFill>
          <a:ln>
            <a:noFill/>
          </a:ln>
        </p:spPr>
      </p:sp>
      <p:sp>
        <p:nvSpPr>
          <p:cNvPr id="265" name="Google Shape;265;p27"/>
          <p:cNvSpPr/>
          <p:nvPr/>
        </p:nvSpPr>
        <p:spPr>
          <a:xfrm>
            <a:off x="5610363" y="334682"/>
            <a:ext cx="1327641" cy="1380345"/>
          </a:xfrm>
          <a:custGeom>
            <a:rect b="b" l="l" r="r" t="t"/>
            <a:pathLst>
              <a:path extrusionOk="0" h="2760690" w="2655282">
                <a:moveTo>
                  <a:pt x="0" y="0"/>
                </a:moveTo>
                <a:lnTo>
                  <a:pt x="2655282" y="0"/>
                </a:lnTo>
                <a:lnTo>
                  <a:pt x="2655282" y="2760690"/>
                </a:lnTo>
                <a:lnTo>
                  <a:pt x="0" y="2760690"/>
                </a:lnTo>
                <a:lnTo>
                  <a:pt x="0" y="0"/>
                </a:lnTo>
                <a:close/>
              </a:path>
            </a:pathLst>
          </a:custGeom>
          <a:blipFill rotWithShape="1">
            <a:blip r:embed="rId7">
              <a:alphaModFix/>
            </a:blip>
            <a:stretch>
              <a:fillRect b="0" l="0" r="0" t="0"/>
            </a:stretch>
          </a:blipFill>
          <a:ln>
            <a:noFill/>
          </a:ln>
        </p:spPr>
      </p:sp>
      <p:sp>
        <p:nvSpPr>
          <p:cNvPr id="266" name="Google Shape;266;p27"/>
          <p:cNvSpPr/>
          <p:nvPr/>
        </p:nvSpPr>
        <p:spPr>
          <a:xfrm>
            <a:off x="2976345" y="2891768"/>
            <a:ext cx="994231" cy="1763604"/>
          </a:xfrm>
          <a:custGeom>
            <a:rect b="b" l="l" r="r" t="t"/>
            <a:pathLst>
              <a:path extrusionOk="0" h="3527208" w="1988463">
                <a:moveTo>
                  <a:pt x="0" y="0"/>
                </a:moveTo>
                <a:lnTo>
                  <a:pt x="1988464" y="0"/>
                </a:lnTo>
                <a:lnTo>
                  <a:pt x="1988464" y="3527208"/>
                </a:lnTo>
                <a:lnTo>
                  <a:pt x="0" y="3527208"/>
                </a:lnTo>
                <a:lnTo>
                  <a:pt x="0" y="0"/>
                </a:lnTo>
                <a:close/>
              </a:path>
            </a:pathLst>
          </a:custGeom>
          <a:blipFill rotWithShape="1">
            <a:blip r:embed="rId8">
              <a:alphaModFix/>
            </a:blip>
            <a:stretch>
              <a:fillRect b="0" l="0" r="0" t="0"/>
            </a:stretch>
          </a:blipFill>
          <a:ln>
            <a:noFill/>
          </a:ln>
        </p:spPr>
      </p:sp>
      <p:sp>
        <p:nvSpPr>
          <p:cNvPr id="267" name="Google Shape;267;p27"/>
          <p:cNvSpPr/>
          <p:nvPr/>
        </p:nvSpPr>
        <p:spPr>
          <a:xfrm>
            <a:off x="7059919" y="364756"/>
            <a:ext cx="825286" cy="1350272"/>
          </a:xfrm>
          <a:custGeom>
            <a:rect b="b" l="l" r="r" t="t"/>
            <a:pathLst>
              <a:path extrusionOk="0" h="2700543" w="1650572">
                <a:moveTo>
                  <a:pt x="0" y="0"/>
                </a:moveTo>
                <a:lnTo>
                  <a:pt x="1650572" y="0"/>
                </a:lnTo>
                <a:lnTo>
                  <a:pt x="1650572" y="2700543"/>
                </a:lnTo>
                <a:lnTo>
                  <a:pt x="0" y="2700543"/>
                </a:lnTo>
                <a:lnTo>
                  <a:pt x="0" y="0"/>
                </a:lnTo>
                <a:close/>
              </a:path>
            </a:pathLst>
          </a:custGeom>
          <a:blipFill rotWithShape="1">
            <a:blip r:embed="rId9">
              <a:alphaModFix/>
            </a:blip>
            <a:stretch>
              <a:fillRect b="0" l="0" r="0" t="0"/>
            </a:stretch>
          </a:blipFill>
          <a:ln>
            <a:noFill/>
          </a:ln>
        </p:spPr>
      </p:sp>
      <p:sp>
        <p:nvSpPr>
          <p:cNvPr id="268" name="Google Shape;268;p27"/>
          <p:cNvSpPr/>
          <p:nvPr/>
        </p:nvSpPr>
        <p:spPr>
          <a:xfrm>
            <a:off x="4036983" y="1916448"/>
            <a:ext cx="1349275" cy="1452253"/>
          </a:xfrm>
          <a:custGeom>
            <a:rect b="b" l="l" r="r" t="t"/>
            <a:pathLst>
              <a:path extrusionOk="0" h="2904506" w="2698550">
                <a:moveTo>
                  <a:pt x="0" y="0"/>
                </a:moveTo>
                <a:lnTo>
                  <a:pt x="2698550" y="0"/>
                </a:lnTo>
                <a:lnTo>
                  <a:pt x="2698550" y="2904506"/>
                </a:lnTo>
                <a:lnTo>
                  <a:pt x="0" y="2904506"/>
                </a:lnTo>
                <a:lnTo>
                  <a:pt x="0" y="0"/>
                </a:lnTo>
                <a:close/>
              </a:path>
            </a:pathLst>
          </a:custGeom>
          <a:blipFill rotWithShape="1">
            <a:blip r:embed="rId10">
              <a:alphaModFix/>
            </a:blip>
            <a:stretch>
              <a:fillRect b="0" l="0" r="0" t="0"/>
            </a:stretch>
          </a:blipFill>
          <a:ln>
            <a:noFill/>
          </a:ln>
        </p:spPr>
      </p:sp>
      <p:sp>
        <p:nvSpPr>
          <p:cNvPr id="269" name="Google Shape;269;p27"/>
          <p:cNvSpPr/>
          <p:nvPr/>
        </p:nvSpPr>
        <p:spPr>
          <a:xfrm rot="1083082">
            <a:off x="6656205" y="1878523"/>
            <a:ext cx="1248938" cy="1452253"/>
          </a:xfrm>
          <a:custGeom>
            <a:rect b="b" l="l" r="r" t="t"/>
            <a:pathLst>
              <a:path extrusionOk="0" h="2904506" w="2497875">
                <a:moveTo>
                  <a:pt x="0" y="0"/>
                </a:moveTo>
                <a:lnTo>
                  <a:pt x="2497876" y="0"/>
                </a:lnTo>
                <a:lnTo>
                  <a:pt x="2497876" y="2904506"/>
                </a:lnTo>
                <a:lnTo>
                  <a:pt x="0" y="2904506"/>
                </a:lnTo>
                <a:lnTo>
                  <a:pt x="0" y="0"/>
                </a:lnTo>
                <a:close/>
              </a:path>
            </a:pathLst>
          </a:custGeom>
          <a:blipFill rotWithShape="1">
            <a:blip r:embed="rId11">
              <a:alphaModFix/>
            </a:blip>
            <a:stretch>
              <a:fillRect b="0" l="0" r="0" t="0"/>
            </a:stretch>
          </a:blipFill>
          <a:ln>
            <a:noFill/>
          </a:ln>
        </p:spPr>
      </p:sp>
      <p:sp>
        <p:nvSpPr>
          <p:cNvPr id="270" name="Google Shape;270;p27"/>
          <p:cNvSpPr/>
          <p:nvPr/>
        </p:nvSpPr>
        <p:spPr>
          <a:xfrm>
            <a:off x="5512798" y="1970235"/>
            <a:ext cx="1048263" cy="1452253"/>
          </a:xfrm>
          <a:custGeom>
            <a:rect b="b" l="l" r="r" t="t"/>
            <a:pathLst>
              <a:path extrusionOk="0" h="2904506" w="2096525">
                <a:moveTo>
                  <a:pt x="0" y="0"/>
                </a:moveTo>
                <a:lnTo>
                  <a:pt x="2096525" y="0"/>
                </a:lnTo>
                <a:lnTo>
                  <a:pt x="2096525" y="2904506"/>
                </a:lnTo>
                <a:lnTo>
                  <a:pt x="0" y="2904506"/>
                </a:lnTo>
                <a:lnTo>
                  <a:pt x="0" y="0"/>
                </a:lnTo>
                <a:close/>
              </a:path>
            </a:pathLst>
          </a:custGeom>
          <a:blipFill rotWithShape="1">
            <a:blip r:embed="rId12">
              <a:alphaModFix/>
            </a:blip>
            <a:stretch>
              <a:fillRect b="0" l="0" r="0" t="0"/>
            </a:stretch>
          </a:blipFill>
          <a:ln>
            <a:noFill/>
          </a:ln>
        </p:spPr>
      </p:sp>
      <p:sp>
        <p:nvSpPr>
          <p:cNvPr id="271" name="Google Shape;271;p27"/>
          <p:cNvSpPr/>
          <p:nvPr/>
        </p:nvSpPr>
        <p:spPr>
          <a:xfrm>
            <a:off x="7885205" y="447107"/>
            <a:ext cx="1014735" cy="1155496"/>
          </a:xfrm>
          <a:custGeom>
            <a:rect b="b" l="l" r="r" t="t"/>
            <a:pathLst>
              <a:path extrusionOk="0" h="2310991" w="2029470">
                <a:moveTo>
                  <a:pt x="0" y="0"/>
                </a:moveTo>
                <a:lnTo>
                  <a:pt x="2029470" y="0"/>
                </a:lnTo>
                <a:lnTo>
                  <a:pt x="2029470" y="2310990"/>
                </a:lnTo>
                <a:lnTo>
                  <a:pt x="0" y="2310990"/>
                </a:lnTo>
                <a:lnTo>
                  <a:pt x="0" y="0"/>
                </a:lnTo>
                <a:close/>
              </a:path>
            </a:pathLst>
          </a:custGeom>
          <a:blipFill rotWithShape="1">
            <a:blip r:embed="rId13">
              <a:alphaModFix/>
            </a:blip>
            <a:stretch>
              <a:fillRect b="0" l="0" r="0" t="0"/>
            </a:stretch>
          </a:blipFill>
          <a:ln>
            <a:noFill/>
          </a:ln>
        </p:spPr>
      </p:sp>
      <p:sp>
        <p:nvSpPr>
          <p:cNvPr id="272" name="Google Shape;272;p27"/>
          <p:cNvSpPr/>
          <p:nvPr/>
        </p:nvSpPr>
        <p:spPr>
          <a:xfrm>
            <a:off x="3688450" y="3524185"/>
            <a:ext cx="1137654" cy="1354350"/>
          </a:xfrm>
          <a:custGeom>
            <a:rect b="b" l="l" r="r" t="t"/>
            <a:pathLst>
              <a:path extrusionOk="0" h="2708701" w="2275309">
                <a:moveTo>
                  <a:pt x="0" y="0"/>
                </a:moveTo>
                <a:lnTo>
                  <a:pt x="2275309" y="0"/>
                </a:lnTo>
                <a:lnTo>
                  <a:pt x="2275309" y="2708701"/>
                </a:lnTo>
                <a:lnTo>
                  <a:pt x="0" y="2708701"/>
                </a:lnTo>
                <a:lnTo>
                  <a:pt x="0" y="0"/>
                </a:lnTo>
                <a:close/>
              </a:path>
            </a:pathLst>
          </a:custGeom>
          <a:blipFill rotWithShape="1">
            <a:blip r:embed="rId14">
              <a:alphaModFix/>
            </a:blip>
            <a:stretch>
              <a:fillRect b="0" l="0" r="0" t="0"/>
            </a:stretch>
          </a:blipFill>
          <a:ln>
            <a:noFill/>
          </a:ln>
        </p:spPr>
      </p:sp>
      <p:sp>
        <p:nvSpPr>
          <p:cNvPr id="273" name="Google Shape;273;p27"/>
          <p:cNvSpPr/>
          <p:nvPr/>
        </p:nvSpPr>
        <p:spPr>
          <a:xfrm flipH="1">
            <a:off x="8199116" y="1927216"/>
            <a:ext cx="736709" cy="1354867"/>
          </a:xfrm>
          <a:custGeom>
            <a:rect b="b" l="l" r="r" t="t"/>
            <a:pathLst>
              <a:path extrusionOk="0" h="2709734" w="1473418">
                <a:moveTo>
                  <a:pt x="1473418" y="0"/>
                </a:moveTo>
                <a:lnTo>
                  <a:pt x="0" y="0"/>
                </a:lnTo>
                <a:lnTo>
                  <a:pt x="0" y="2709734"/>
                </a:lnTo>
                <a:lnTo>
                  <a:pt x="1473418" y="2709734"/>
                </a:lnTo>
                <a:lnTo>
                  <a:pt x="1473418" y="0"/>
                </a:lnTo>
                <a:close/>
              </a:path>
            </a:pathLst>
          </a:custGeom>
          <a:blipFill rotWithShape="1">
            <a:blip r:embed="rId15">
              <a:alphaModFix/>
            </a:blip>
            <a:stretch>
              <a:fillRect b="0" l="0" r="0" t="0"/>
            </a:stretch>
          </a:blipFill>
          <a:ln>
            <a:noFill/>
          </a:ln>
        </p:spPr>
      </p:sp>
      <p:sp>
        <p:nvSpPr>
          <p:cNvPr id="274" name="Google Shape;274;p27"/>
          <p:cNvSpPr/>
          <p:nvPr/>
        </p:nvSpPr>
        <p:spPr>
          <a:xfrm flipH="1">
            <a:off x="4889718" y="3330776"/>
            <a:ext cx="1246161" cy="1519709"/>
          </a:xfrm>
          <a:custGeom>
            <a:rect b="b" l="l" r="r" t="t"/>
            <a:pathLst>
              <a:path extrusionOk="0" h="3039417" w="2492322">
                <a:moveTo>
                  <a:pt x="2492322" y="0"/>
                </a:moveTo>
                <a:lnTo>
                  <a:pt x="0" y="0"/>
                </a:lnTo>
                <a:lnTo>
                  <a:pt x="0" y="3039417"/>
                </a:lnTo>
                <a:lnTo>
                  <a:pt x="2492322" y="3039417"/>
                </a:lnTo>
                <a:lnTo>
                  <a:pt x="2492322" y="0"/>
                </a:lnTo>
                <a:close/>
              </a:path>
            </a:pathLst>
          </a:custGeom>
          <a:blipFill rotWithShape="1">
            <a:blip r:embed="rId16">
              <a:alphaModFix/>
            </a:blip>
            <a:stretch>
              <a:fillRect b="0" l="0" r="0" t="0"/>
            </a:stretch>
          </a:blipFill>
          <a:ln>
            <a:noFill/>
          </a:ln>
        </p:spPr>
      </p:sp>
      <p:sp>
        <p:nvSpPr>
          <p:cNvPr id="275" name="Google Shape;275;p27"/>
          <p:cNvSpPr/>
          <p:nvPr/>
        </p:nvSpPr>
        <p:spPr>
          <a:xfrm>
            <a:off x="6310974" y="3330776"/>
            <a:ext cx="1254059" cy="1492928"/>
          </a:xfrm>
          <a:custGeom>
            <a:rect b="b" l="l" r="r" t="t"/>
            <a:pathLst>
              <a:path extrusionOk="0" h="2985856" w="2508119">
                <a:moveTo>
                  <a:pt x="0" y="0"/>
                </a:moveTo>
                <a:lnTo>
                  <a:pt x="2508119" y="0"/>
                </a:lnTo>
                <a:lnTo>
                  <a:pt x="2508119" y="2985856"/>
                </a:lnTo>
                <a:lnTo>
                  <a:pt x="0" y="2985856"/>
                </a:lnTo>
                <a:lnTo>
                  <a:pt x="0" y="0"/>
                </a:lnTo>
                <a:close/>
              </a:path>
            </a:pathLst>
          </a:custGeom>
          <a:blipFill rotWithShape="1">
            <a:blip r:embed="rId17">
              <a:alphaModFix/>
            </a:blip>
            <a:stretch>
              <a:fillRect b="0" l="0" r="0" t="0"/>
            </a:stretch>
          </a:blipFill>
          <a:ln>
            <a:noFill/>
          </a:ln>
        </p:spPr>
      </p:sp>
      <p:sp>
        <p:nvSpPr>
          <p:cNvPr id="276" name="Google Shape;276;p27"/>
          <p:cNvSpPr/>
          <p:nvPr/>
        </p:nvSpPr>
        <p:spPr>
          <a:xfrm>
            <a:off x="7651783" y="3221519"/>
            <a:ext cx="1361043" cy="1506185"/>
          </a:xfrm>
          <a:custGeom>
            <a:rect b="b" l="l" r="r" t="t"/>
            <a:pathLst>
              <a:path extrusionOk="0" h="3012369" w="2722086">
                <a:moveTo>
                  <a:pt x="0" y="0"/>
                </a:moveTo>
                <a:lnTo>
                  <a:pt x="2722086" y="0"/>
                </a:lnTo>
                <a:lnTo>
                  <a:pt x="2722086" y="3012369"/>
                </a:lnTo>
                <a:lnTo>
                  <a:pt x="0" y="3012369"/>
                </a:lnTo>
                <a:lnTo>
                  <a:pt x="0" y="0"/>
                </a:lnTo>
                <a:close/>
              </a:path>
            </a:pathLst>
          </a:custGeom>
          <a:blipFill rotWithShape="1">
            <a:blip r:embed="rId18">
              <a:alphaModFix/>
            </a:blip>
            <a:stretch>
              <a:fillRect b="0" l="0" r="0" t="0"/>
            </a:stretch>
          </a:blipFill>
          <a:ln>
            <a:noFill/>
          </a:ln>
        </p:spPr>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BD4"/>
        </a:solidFill>
      </p:bgPr>
    </p:bg>
    <p:spTree>
      <p:nvGrpSpPr>
        <p:cNvPr id="280" name="Shape 280"/>
        <p:cNvGrpSpPr/>
        <p:nvPr/>
      </p:nvGrpSpPr>
      <p:grpSpPr>
        <a:xfrm>
          <a:off x="0" y="0"/>
          <a:ext cx="0" cy="0"/>
          <a:chOff x="0" y="0"/>
          <a:chExt cx="0" cy="0"/>
        </a:xfrm>
      </p:grpSpPr>
      <p:sp>
        <p:nvSpPr>
          <p:cNvPr id="281" name="Google Shape;281;p28"/>
          <p:cNvSpPr/>
          <p:nvPr/>
        </p:nvSpPr>
        <p:spPr>
          <a:xfrm>
            <a:off x="1787925" y="596525"/>
            <a:ext cx="1973347" cy="497103"/>
          </a:xfrm>
          <a:custGeom>
            <a:rect b="b" l="l" r="r" t="t"/>
            <a:pathLst>
              <a:path extrusionOk="0" h="1506372" w="6025487">
                <a:moveTo>
                  <a:pt x="0" y="0"/>
                </a:moveTo>
                <a:lnTo>
                  <a:pt x="6025488" y="0"/>
                </a:lnTo>
                <a:lnTo>
                  <a:pt x="6025488" y="1506372"/>
                </a:lnTo>
                <a:lnTo>
                  <a:pt x="0" y="1506372"/>
                </a:lnTo>
                <a:lnTo>
                  <a:pt x="0" y="0"/>
                </a:lnTo>
                <a:close/>
              </a:path>
            </a:pathLst>
          </a:custGeom>
          <a:blipFill rotWithShape="1">
            <a:blip r:embed="rId3">
              <a:alphaModFix/>
            </a:blip>
            <a:stretch>
              <a:fillRect b="0" l="0" r="0" t="0"/>
            </a:stretch>
          </a:blipFill>
          <a:ln>
            <a:noFill/>
          </a:ln>
        </p:spPr>
      </p:sp>
      <p:sp>
        <p:nvSpPr>
          <p:cNvPr id="282" name="Google Shape;282;p28"/>
          <p:cNvSpPr txBox="1"/>
          <p:nvPr/>
        </p:nvSpPr>
        <p:spPr>
          <a:xfrm>
            <a:off x="485708" y="1415010"/>
            <a:ext cx="4581900" cy="2078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700" u="none" cap="none" strike="noStrike">
                <a:solidFill>
                  <a:srgbClr val="F92B26"/>
                </a:solidFill>
                <a:latin typeface="Chango"/>
                <a:ea typeface="Chango"/>
                <a:cs typeface="Chango"/>
                <a:sym typeface="Chango"/>
              </a:rPr>
              <a:t>This presentation template is free for everyone to use thanks to the following:</a:t>
            </a:r>
            <a:endParaRPr sz="700"/>
          </a:p>
        </p:txBody>
      </p:sp>
      <p:sp>
        <p:nvSpPr>
          <p:cNvPr id="283" name="Google Shape;283;p28"/>
          <p:cNvSpPr txBox="1"/>
          <p:nvPr/>
        </p:nvSpPr>
        <p:spPr>
          <a:xfrm>
            <a:off x="812810" y="3661963"/>
            <a:ext cx="3927900" cy="3693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200" u="none" cap="none" strike="noStrike">
                <a:solidFill>
                  <a:srgbClr val="195ABA"/>
                </a:solidFill>
                <a:latin typeface="Gaegu"/>
                <a:ea typeface="Gaegu"/>
                <a:cs typeface="Gaegu"/>
                <a:sym typeface="Gaegu"/>
              </a:rPr>
              <a:t>SlidesCarnival for the presentation template</a:t>
            </a:r>
            <a:endParaRPr sz="700"/>
          </a:p>
          <a:p>
            <a:pPr indent="0" lvl="1" marL="0" marR="0" rtl="0" algn="ctr">
              <a:lnSpc>
                <a:spcPct val="100000"/>
              </a:lnSpc>
              <a:spcBef>
                <a:spcPts val="0"/>
              </a:spcBef>
              <a:spcAft>
                <a:spcPts val="0"/>
              </a:spcAft>
              <a:buNone/>
            </a:pPr>
            <a:r>
              <a:rPr b="1" i="0" lang="en" sz="1200" u="none" cap="none" strike="noStrike">
                <a:solidFill>
                  <a:srgbClr val="195ABA"/>
                </a:solidFill>
                <a:latin typeface="Gaegu"/>
                <a:ea typeface="Gaegu"/>
                <a:cs typeface="Gaegu"/>
                <a:sym typeface="Gaegu"/>
              </a:rPr>
              <a:t>Pexels for the photos</a:t>
            </a:r>
            <a:endParaRPr sz="700"/>
          </a:p>
        </p:txBody>
      </p:sp>
      <p:sp>
        <p:nvSpPr>
          <p:cNvPr id="284" name="Google Shape;284;p28"/>
          <p:cNvSpPr txBox="1"/>
          <p:nvPr/>
        </p:nvSpPr>
        <p:spPr>
          <a:xfrm>
            <a:off x="287184" y="4200116"/>
            <a:ext cx="4979100" cy="415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700" u="none" cap="none" strike="noStrike">
                <a:solidFill>
                  <a:srgbClr val="F92B26"/>
                </a:solidFill>
                <a:latin typeface="Chango"/>
                <a:ea typeface="Chango"/>
                <a:cs typeface="Chango"/>
                <a:sym typeface="Chango"/>
              </a:rPr>
              <a:t>Happy designing! </a:t>
            </a:r>
            <a:endParaRPr sz="700"/>
          </a:p>
        </p:txBody>
      </p:sp>
      <p:sp>
        <p:nvSpPr>
          <p:cNvPr id="285" name="Google Shape;285;p28"/>
          <p:cNvSpPr/>
          <p:nvPr/>
        </p:nvSpPr>
        <p:spPr>
          <a:xfrm>
            <a:off x="5527098" y="231006"/>
            <a:ext cx="3317681" cy="4596284"/>
          </a:xfrm>
          <a:custGeom>
            <a:rect b="b" l="l" r="r" t="t"/>
            <a:pathLst>
              <a:path extrusionOk="0" h="9192567" w="6635362">
                <a:moveTo>
                  <a:pt x="0" y="0"/>
                </a:moveTo>
                <a:lnTo>
                  <a:pt x="6635362" y="0"/>
                </a:lnTo>
                <a:lnTo>
                  <a:pt x="6635362" y="9192567"/>
                </a:lnTo>
                <a:lnTo>
                  <a:pt x="0" y="9192567"/>
                </a:lnTo>
                <a:lnTo>
                  <a:pt x="0" y="0"/>
                </a:lnTo>
                <a:close/>
              </a:path>
            </a:pathLst>
          </a:custGeom>
          <a:blipFill rotWithShape="1">
            <a:blip r:embed="rId4">
              <a:alphaModFix/>
            </a:blip>
            <a:stretch>
              <a:fillRect b="0" l="0" r="0" t="0"/>
            </a:stretch>
          </a:blipFill>
          <a:ln>
            <a:noFill/>
          </a:ln>
        </p:spPr>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ABA"/>
        </a:solidFill>
      </p:bgPr>
    </p:bg>
    <p:spTree>
      <p:nvGrpSpPr>
        <p:cNvPr id="72" name="Shape 72"/>
        <p:cNvGrpSpPr/>
        <p:nvPr/>
      </p:nvGrpSpPr>
      <p:grpSpPr>
        <a:xfrm>
          <a:off x="0" y="0"/>
          <a:ext cx="0" cy="0"/>
          <a:chOff x="0" y="0"/>
          <a:chExt cx="0" cy="0"/>
        </a:xfrm>
      </p:grpSpPr>
      <p:sp>
        <p:nvSpPr>
          <p:cNvPr id="73" name="Google Shape;73;p12"/>
          <p:cNvSpPr/>
          <p:nvPr/>
        </p:nvSpPr>
        <p:spPr>
          <a:xfrm>
            <a:off x="6698173" y="3281560"/>
            <a:ext cx="2210774" cy="2298537"/>
          </a:xfrm>
          <a:custGeom>
            <a:rect b="b" l="l" r="r" t="t"/>
            <a:pathLst>
              <a:path extrusionOk="0" h="4597073" w="4421549">
                <a:moveTo>
                  <a:pt x="0" y="0"/>
                </a:moveTo>
                <a:lnTo>
                  <a:pt x="4421548" y="0"/>
                </a:lnTo>
                <a:lnTo>
                  <a:pt x="4421548" y="4597073"/>
                </a:lnTo>
                <a:lnTo>
                  <a:pt x="0" y="4597073"/>
                </a:lnTo>
                <a:lnTo>
                  <a:pt x="0" y="0"/>
                </a:lnTo>
                <a:close/>
              </a:path>
            </a:pathLst>
          </a:custGeom>
          <a:blipFill rotWithShape="1">
            <a:blip r:embed="rId3">
              <a:alphaModFix/>
            </a:blip>
            <a:stretch>
              <a:fillRect b="0" l="0" r="0" t="0"/>
            </a:stretch>
          </a:blipFill>
          <a:ln>
            <a:noFill/>
          </a:ln>
        </p:spPr>
      </p:sp>
      <p:sp>
        <p:nvSpPr>
          <p:cNvPr id="74" name="Google Shape;74;p12"/>
          <p:cNvSpPr/>
          <p:nvPr/>
        </p:nvSpPr>
        <p:spPr>
          <a:xfrm>
            <a:off x="97073" y="221674"/>
            <a:ext cx="1159859" cy="2057400"/>
          </a:xfrm>
          <a:custGeom>
            <a:rect b="b" l="l" r="r" t="t"/>
            <a:pathLst>
              <a:path extrusionOk="0" h="4114800" w="2319718">
                <a:moveTo>
                  <a:pt x="0" y="0"/>
                </a:moveTo>
                <a:lnTo>
                  <a:pt x="2319718" y="0"/>
                </a:lnTo>
                <a:lnTo>
                  <a:pt x="2319718" y="4114800"/>
                </a:lnTo>
                <a:lnTo>
                  <a:pt x="0" y="4114800"/>
                </a:lnTo>
                <a:lnTo>
                  <a:pt x="0" y="0"/>
                </a:lnTo>
                <a:close/>
              </a:path>
            </a:pathLst>
          </a:custGeom>
          <a:blipFill rotWithShape="1">
            <a:blip r:embed="rId4">
              <a:alphaModFix/>
            </a:blip>
            <a:stretch>
              <a:fillRect b="0" l="0" r="0" t="0"/>
            </a:stretch>
          </a:blipFill>
          <a:ln>
            <a:noFill/>
          </a:ln>
        </p:spPr>
      </p:sp>
      <p:sp>
        <p:nvSpPr>
          <p:cNvPr id="75" name="Google Shape;75;p12"/>
          <p:cNvSpPr/>
          <p:nvPr/>
        </p:nvSpPr>
        <p:spPr>
          <a:xfrm>
            <a:off x="7749051" y="218269"/>
            <a:ext cx="1257483" cy="2057400"/>
          </a:xfrm>
          <a:custGeom>
            <a:rect b="b" l="l" r="r" t="t"/>
            <a:pathLst>
              <a:path extrusionOk="0" h="4114800" w="2514966">
                <a:moveTo>
                  <a:pt x="0" y="0"/>
                </a:moveTo>
                <a:lnTo>
                  <a:pt x="2514966" y="0"/>
                </a:lnTo>
                <a:lnTo>
                  <a:pt x="2514966" y="4114800"/>
                </a:lnTo>
                <a:lnTo>
                  <a:pt x="0" y="4114800"/>
                </a:lnTo>
                <a:lnTo>
                  <a:pt x="0" y="0"/>
                </a:lnTo>
                <a:close/>
              </a:path>
            </a:pathLst>
          </a:custGeom>
          <a:blipFill rotWithShape="1">
            <a:blip r:embed="rId5">
              <a:alphaModFix/>
            </a:blip>
            <a:stretch>
              <a:fillRect b="0" l="0" r="0" t="0"/>
            </a:stretch>
          </a:blipFill>
          <a:ln>
            <a:noFill/>
          </a:ln>
        </p:spPr>
      </p:sp>
      <p:sp>
        <p:nvSpPr>
          <p:cNvPr id="76" name="Google Shape;76;p12"/>
          <p:cNvSpPr txBox="1"/>
          <p:nvPr/>
        </p:nvSpPr>
        <p:spPr>
          <a:xfrm>
            <a:off x="6493023" y="2451282"/>
            <a:ext cx="2276400" cy="6774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100" u="none" cap="none" strike="noStrike">
                <a:solidFill>
                  <a:srgbClr val="FFF6EB"/>
                </a:solidFill>
                <a:latin typeface="Gaegu"/>
                <a:ea typeface="Gaegu"/>
                <a:cs typeface="Gaegu"/>
                <a:sym typeface="Gaegu"/>
              </a:rPr>
              <a:t>Click on the "Canva" button under this presentation preview. Start editing your presentation. You need to sign in to your Canva account.</a:t>
            </a:r>
            <a:endParaRPr sz="700"/>
          </a:p>
        </p:txBody>
      </p:sp>
      <p:sp>
        <p:nvSpPr>
          <p:cNvPr id="77" name="Google Shape;77;p12"/>
          <p:cNvSpPr txBox="1"/>
          <p:nvPr/>
        </p:nvSpPr>
        <p:spPr>
          <a:xfrm>
            <a:off x="1512737" y="394268"/>
            <a:ext cx="6118527" cy="788081"/>
          </a:xfrm>
          <a:prstGeom prst="rect">
            <a:avLst/>
          </a:prstGeom>
          <a:noFill/>
          <a:ln>
            <a:noFill/>
          </a:ln>
        </p:spPr>
        <p:txBody>
          <a:bodyPr anchorCtr="0" anchor="t" bIns="0" lIns="0" spcFirstLastPara="1" rIns="0" wrap="square" tIns="0">
            <a:spAutoFit/>
          </a:bodyPr>
          <a:lstStyle/>
          <a:p>
            <a:pPr indent="0" lvl="0" marL="0" marR="0" rtl="0" algn="ctr">
              <a:lnSpc>
                <a:spcPct val="109999"/>
              </a:lnSpc>
              <a:spcBef>
                <a:spcPts val="0"/>
              </a:spcBef>
              <a:spcAft>
                <a:spcPts val="0"/>
              </a:spcAft>
              <a:buNone/>
            </a:pPr>
            <a:r>
              <a:rPr b="0" i="0" lang="en" sz="5500" u="none" cap="none" strike="noStrike">
                <a:solidFill>
                  <a:srgbClr val="FAD02B"/>
                </a:solidFill>
                <a:latin typeface="Chango"/>
                <a:ea typeface="Chango"/>
                <a:cs typeface="Chango"/>
                <a:sym typeface="Chango"/>
              </a:rPr>
              <a:t>How to Use</a:t>
            </a:r>
            <a:endParaRPr sz="700"/>
          </a:p>
        </p:txBody>
      </p:sp>
      <p:sp>
        <p:nvSpPr>
          <p:cNvPr id="78" name="Google Shape;78;p12"/>
          <p:cNvSpPr txBox="1"/>
          <p:nvPr/>
        </p:nvSpPr>
        <p:spPr>
          <a:xfrm>
            <a:off x="445560" y="2412353"/>
            <a:ext cx="2738400" cy="1862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100" u="none" cap="none" strike="noStrike">
                <a:solidFill>
                  <a:srgbClr val="FFF6EB"/>
                </a:solidFill>
                <a:latin typeface="Gaegu"/>
                <a:ea typeface="Gaegu"/>
                <a:cs typeface="Gaegu"/>
                <a:sym typeface="Gaegu"/>
              </a:rPr>
              <a:t>Click on the "Google Slides" button below this presentation preview. Make sure to sign in to your Google account. Click on "Make a copy." Start editing your presentation.</a:t>
            </a:r>
            <a:endParaRPr sz="700"/>
          </a:p>
          <a:p>
            <a:pPr indent="0" lvl="0" marL="0" marR="0" rtl="0" algn="ctr">
              <a:lnSpc>
                <a:spcPct val="100000"/>
              </a:lnSpc>
              <a:spcBef>
                <a:spcPts val="0"/>
              </a:spcBef>
              <a:spcAft>
                <a:spcPts val="0"/>
              </a:spcAft>
              <a:buNone/>
            </a:pPr>
            <a:r>
              <a:t/>
            </a:r>
            <a:endParaRPr b="1" i="0" sz="1100" u="none" cap="none" strike="noStrike">
              <a:solidFill>
                <a:srgbClr val="FFF6EB"/>
              </a:solidFill>
              <a:latin typeface="Gaegu"/>
              <a:ea typeface="Gaegu"/>
              <a:cs typeface="Gaegu"/>
              <a:sym typeface="Gaegu"/>
            </a:endParaRPr>
          </a:p>
          <a:p>
            <a:pPr indent="0" lvl="0" marL="0" marR="0" rtl="0" algn="ctr">
              <a:lnSpc>
                <a:spcPct val="100000"/>
              </a:lnSpc>
              <a:spcBef>
                <a:spcPts val="0"/>
              </a:spcBef>
              <a:spcAft>
                <a:spcPts val="0"/>
              </a:spcAft>
              <a:buNone/>
            </a:pPr>
            <a:r>
              <a:rPr b="1" i="0" lang="en" sz="1100" u="sng" cap="none" strike="noStrike">
                <a:solidFill>
                  <a:srgbClr val="FFF6EB"/>
                </a:solidFill>
                <a:latin typeface="Gaegu"/>
                <a:ea typeface="Gaegu"/>
                <a:cs typeface="Gaegu"/>
                <a:sym typeface="Gaegu"/>
              </a:rPr>
              <a:t>Alternative:</a:t>
            </a:r>
            <a:r>
              <a:rPr b="1" i="0" lang="en" sz="1100" u="none" cap="none" strike="noStrike">
                <a:solidFill>
                  <a:srgbClr val="FFF6EB"/>
                </a:solidFill>
                <a:latin typeface="Gaegu"/>
                <a:ea typeface="Gaegu"/>
                <a:cs typeface="Gaegu"/>
                <a:sym typeface="Gaegu"/>
              </a:rPr>
              <a:t> Click on the "Share" button on the top right corner in Canva and click on "More" at the bottom of the menu. Enter "Google Drive" in the search bar and click on the GDrive icon to add this design as a Google slide in your GDrive.</a:t>
            </a:r>
            <a:endParaRPr sz="700"/>
          </a:p>
        </p:txBody>
      </p:sp>
      <p:sp>
        <p:nvSpPr>
          <p:cNvPr id="79" name="Google Shape;79;p12"/>
          <p:cNvSpPr txBox="1"/>
          <p:nvPr/>
        </p:nvSpPr>
        <p:spPr>
          <a:xfrm>
            <a:off x="515636" y="1775632"/>
            <a:ext cx="2598271" cy="500038"/>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 sz="3000" u="none" cap="none" strike="noStrike">
                <a:solidFill>
                  <a:srgbClr val="FDEBD4"/>
                </a:solidFill>
                <a:latin typeface="Gaegu"/>
                <a:ea typeface="Gaegu"/>
                <a:cs typeface="Gaegu"/>
                <a:sym typeface="Gaegu"/>
              </a:rPr>
              <a:t>Google Slides</a:t>
            </a:r>
            <a:endParaRPr sz="700"/>
          </a:p>
        </p:txBody>
      </p:sp>
      <p:sp>
        <p:nvSpPr>
          <p:cNvPr id="80" name="Google Shape;80;p12"/>
          <p:cNvSpPr txBox="1"/>
          <p:nvPr/>
        </p:nvSpPr>
        <p:spPr>
          <a:xfrm>
            <a:off x="3638575" y="2421200"/>
            <a:ext cx="2502900" cy="1693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100" u="none" cap="none" strike="noStrike">
                <a:solidFill>
                  <a:srgbClr val="FFF6EB"/>
                </a:solidFill>
                <a:latin typeface="Gaegu"/>
                <a:ea typeface="Gaegu"/>
                <a:cs typeface="Gaegu"/>
                <a:sym typeface="Gaegu"/>
              </a:rPr>
              <a:t>Click on the "PowerPoint" button below this presentation preview. Start editing your presentation.</a:t>
            </a:r>
            <a:endParaRPr sz="700"/>
          </a:p>
          <a:p>
            <a:pPr indent="0" lvl="0" marL="0" marR="0" rtl="0" algn="ctr">
              <a:lnSpc>
                <a:spcPct val="100000"/>
              </a:lnSpc>
              <a:spcBef>
                <a:spcPts val="0"/>
              </a:spcBef>
              <a:spcAft>
                <a:spcPts val="0"/>
              </a:spcAft>
              <a:buNone/>
            </a:pPr>
            <a:r>
              <a:t/>
            </a:r>
            <a:endParaRPr b="1" i="0" sz="1100" u="none" cap="none" strike="noStrike">
              <a:solidFill>
                <a:srgbClr val="FFF6EB"/>
              </a:solidFill>
              <a:latin typeface="Gaegu"/>
              <a:ea typeface="Gaegu"/>
              <a:cs typeface="Gaegu"/>
              <a:sym typeface="Gaegu"/>
            </a:endParaRPr>
          </a:p>
          <a:p>
            <a:pPr indent="0" lvl="0" marL="0" marR="0" rtl="0" algn="ctr">
              <a:lnSpc>
                <a:spcPct val="100000"/>
              </a:lnSpc>
              <a:spcBef>
                <a:spcPts val="0"/>
              </a:spcBef>
              <a:spcAft>
                <a:spcPts val="0"/>
              </a:spcAft>
              <a:buNone/>
            </a:pPr>
            <a:r>
              <a:rPr b="1" i="0" lang="en" sz="1100" u="sng" cap="none" strike="noStrike">
                <a:solidFill>
                  <a:srgbClr val="FFF6EB"/>
                </a:solidFill>
                <a:latin typeface="Gaegu"/>
                <a:ea typeface="Gaegu"/>
                <a:cs typeface="Gaegu"/>
                <a:sym typeface="Gaegu"/>
              </a:rPr>
              <a:t>Alternative:</a:t>
            </a:r>
            <a:r>
              <a:rPr b="1" i="0" lang="en" sz="1100" u="none" cap="none" strike="noStrike">
                <a:solidFill>
                  <a:srgbClr val="FFF6EB"/>
                </a:solidFill>
                <a:latin typeface="Gaegu"/>
                <a:ea typeface="Gaegu"/>
                <a:cs typeface="Gaegu"/>
                <a:sym typeface="Gaegu"/>
              </a:rPr>
              <a:t> From Canva template file, Click on the "Share" button on the top right corner in Canva and click on "More" at the bottom of the menu. Enter "PowerPoint" in the search bar and click on the PowerPoint icon to download.</a:t>
            </a:r>
            <a:endParaRPr sz="700"/>
          </a:p>
        </p:txBody>
      </p:sp>
      <p:sp>
        <p:nvSpPr>
          <p:cNvPr id="81" name="Google Shape;81;p12"/>
          <p:cNvSpPr txBox="1"/>
          <p:nvPr/>
        </p:nvSpPr>
        <p:spPr>
          <a:xfrm>
            <a:off x="3809509" y="1775632"/>
            <a:ext cx="2057988" cy="500038"/>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 sz="3000" u="none" cap="none" strike="noStrike">
                <a:solidFill>
                  <a:srgbClr val="FDEBD4"/>
                </a:solidFill>
                <a:latin typeface="Gaegu"/>
                <a:ea typeface="Gaegu"/>
                <a:cs typeface="Gaegu"/>
                <a:sym typeface="Gaegu"/>
              </a:rPr>
              <a:t>PowerPoint</a:t>
            </a:r>
            <a:endParaRPr sz="700"/>
          </a:p>
        </p:txBody>
      </p:sp>
      <p:sp>
        <p:nvSpPr>
          <p:cNvPr id="82" name="Google Shape;82;p12"/>
          <p:cNvSpPr txBox="1"/>
          <p:nvPr/>
        </p:nvSpPr>
        <p:spPr>
          <a:xfrm>
            <a:off x="6673678" y="1775632"/>
            <a:ext cx="1915171" cy="500038"/>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 sz="3000" u="none" cap="none" strike="noStrike">
                <a:solidFill>
                  <a:srgbClr val="FDEBD4"/>
                </a:solidFill>
                <a:latin typeface="Gaegu"/>
                <a:ea typeface="Gaegu"/>
                <a:cs typeface="Gaegu"/>
                <a:sym typeface="Gaegu"/>
              </a:rPr>
              <a:t>Canva</a:t>
            </a:r>
            <a:endParaRPr sz="700"/>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77E"/>
        </a:solidFill>
      </p:bgPr>
    </p:bg>
    <p:spTree>
      <p:nvGrpSpPr>
        <p:cNvPr id="86" name="Shape 86"/>
        <p:cNvGrpSpPr/>
        <p:nvPr/>
      </p:nvGrpSpPr>
      <p:grpSpPr>
        <a:xfrm>
          <a:off x="0" y="0"/>
          <a:ext cx="0" cy="0"/>
          <a:chOff x="0" y="0"/>
          <a:chExt cx="0" cy="0"/>
        </a:xfrm>
      </p:grpSpPr>
      <p:sp>
        <p:nvSpPr>
          <p:cNvPr id="87" name="Google Shape;87;p13"/>
          <p:cNvSpPr/>
          <p:nvPr/>
        </p:nvSpPr>
        <p:spPr>
          <a:xfrm>
            <a:off x="3616244" y="1543050"/>
            <a:ext cx="1911512" cy="2057400"/>
          </a:xfrm>
          <a:custGeom>
            <a:rect b="b" l="l" r="r" t="t"/>
            <a:pathLst>
              <a:path extrusionOk="0" h="4114800" w="3823023">
                <a:moveTo>
                  <a:pt x="0" y="0"/>
                </a:moveTo>
                <a:lnTo>
                  <a:pt x="3823024" y="0"/>
                </a:lnTo>
                <a:lnTo>
                  <a:pt x="3823024" y="4114800"/>
                </a:lnTo>
                <a:lnTo>
                  <a:pt x="0" y="4114800"/>
                </a:lnTo>
                <a:lnTo>
                  <a:pt x="0" y="0"/>
                </a:lnTo>
                <a:close/>
              </a:path>
            </a:pathLst>
          </a:custGeom>
          <a:blipFill rotWithShape="1">
            <a:blip r:embed="rId3">
              <a:alphaModFix/>
            </a:blip>
            <a:stretch>
              <a:fillRect b="0" l="0" r="0" t="0"/>
            </a:stretch>
          </a:blipFill>
          <a:ln>
            <a:noFill/>
          </a:ln>
        </p:spPr>
      </p:sp>
      <p:sp>
        <p:nvSpPr>
          <p:cNvPr id="88" name="Google Shape;88;p13"/>
          <p:cNvSpPr/>
          <p:nvPr/>
        </p:nvSpPr>
        <p:spPr>
          <a:xfrm>
            <a:off x="748486" y="1619250"/>
            <a:ext cx="1769364" cy="2057400"/>
          </a:xfrm>
          <a:custGeom>
            <a:rect b="b" l="l" r="r" t="t"/>
            <a:pathLst>
              <a:path extrusionOk="0" h="4114800" w="3538728">
                <a:moveTo>
                  <a:pt x="0" y="0"/>
                </a:moveTo>
                <a:lnTo>
                  <a:pt x="3538728" y="0"/>
                </a:lnTo>
                <a:lnTo>
                  <a:pt x="3538728" y="4114800"/>
                </a:lnTo>
                <a:lnTo>
                  <a:pt x="0" y="4114800"/>
                </a:lnTo>
                <a:lnTo>
                  <a:pt x="0" y="0"/>
                </a:lnTo>
                <a:close/>
              </a:path>
            </a:pathLst>
          </a:custGeom>
          <a:blipFill rotWithShape="1">
            <a:blip r:embed="rId4">
              <a:alphaModFix/>
            </a:blip>
            <a:stretch>
              <a:fillRect b="0" l="0" r="0" t="0"/>
            </a:stretch>
          </a:blipFill>
          <a:ln>
            <a:noFill/>
          </a:ln>
        </p:spPr>
      </p:sp>
      <p:sp>
        <p:nvSpPr>
          <p:cNvPr id="89" name="Google Shape;89;p13"/>
          <p:cNvSpPr/>
          <p:nvPr/>
        </p:nvSpPr>
        <p:spPr>
          <a:xfrm>
            <a:off x="6768298" y="1543050"/>
            <a:ext cx="1485068" cy="2057400"/>
          </a:xfrm>
          <a:custGeom>
            <a:rect b="b" l="l" r="r" t="t"/>
            <a:pathLst>
              <a:path extrusionOk="0" h="4114800" w="2970137">
                <a:moveTo>
                  <a:pt x="0" y="0"/>
                </a:moveTo>
                <a:lnTo>
                  <a:pt x="2970137" y="0"/>
                </a:lnTo>
                <a:lnTo>
                  <a:pt x="2970137" y="4114800"/>
                </a:lnTo>
                <a:lnTo>
                  <a:pt x="0" y="4114800"/>
                </a:lnTo>
                <a:lnTo>
                  <a:pt x="0" y="0"/>
                </a:lnTo>
                <a:close/>
              </a:path>
            </a:pathLst>
          </a:custGeom>
          <a:blipFill rotWithShape="1">
            <a:blip r:embed="rId5">
              <a:alphaModFix/>
            </a:blip>
            <a:stretch>
              <a:fillRect b="0" l="0" r="0" t="0"/>
            </a:stretch>
          </a:blipFill>
          <a:ln>
            <a:noFill/>
          </a:ln>
        </p:spPr>
      </p:sp>
      <p:sp>
        <p:nvSpPr>
          <p:cNvPr id="90" name="Google Shape;90;p13"/>
          <p:cNvSpPr txBox="1"/>
          <p:nvPr/>
        </p:nvSpPr>
        <p:spPr>
          <a:xfrm>
            <a:off x="3439491" y="3688763"/>
            <a:ext cx="2265017" cy="500063"/>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 sz="3000" u="none" cap="none" strike="noStrike">
                <a:solidFill>
                  <a:srgbClr val="195ABA"/>
                </a:solidFill>
                <a:latin typeface="Gaegu"/>
                <a:ea typeface="Gaegu"/>
                <a:cs typeface="Gaegu"/>
                <a:sym typeface="Gaegu"/>
              </a:rPr>
              <a:t>Our Process</a:t>
            </a:r>
            <a:endParaRPr sz="700"/>
          </a:p>
        </p:txBody>
      </p:sp>
      <p:sp>
        <p:nvSpPr>
          <p:cNvPr id="91" name="Google Shape;91;p13"/>
          <p:cNvSpPr txBox="1"/>
          <p:nvPr/>
        </p:nvSpPr>
        <p:spPr>
          <a:xfrm>
            <a:off x="427804" y="3688763"/>
            <a:ext cx="2410726" cy="500063"/>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 sz="3000" u="none" cap="none" strike="noStrike">
                <a:solidFill>
                  <a:srgbClr val="195ABA"/>
                </a:solidFill>
                <a:latin typeface="Gaegu"/>
                <a:ea typeface="Gaegu"/>
                <a:cs typeface="Gaegu"/>
                <a:sym typeface="Gaegu"/>
              </a:rPr>
              <a:t>Introduction</a:t>
            </a:r>
            <a:endParaRPr sz="700"/>
          </a:p>
        </p:txBody>
      </p:sp>
      <p:sp>
        <p:nvSpPr>
          <p:cNvPr id="92" name="Google Shape;92;p13"/>
          <p:cNvSpPr txBox="1"/>
          <p:nvPr/>
        </p:nvSpPr>
        <p:spPr>
          <a:xfrm>
            <a:off x="684204" y="4249738"/>
            <a:ext cx="1897800" cy="3693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200" u="none" cap="none" strike="noStrike">
                <a:solidFill>
                  <a:srgbClr val="195ABA"/>
                </a:solidFill>
                <a:latin typeface="Gaegu"/>
                <a:ea typeface="Gaegu"/>
                <a:cs typeface="Gaegu"/>
                <a:sym typeface="Gaegu"/>
              </a:rPr>
              <a:t>Elaborate on what you want to discuss. </a:t>
            </a:r>
            <a:endParaRPr sz="700"/>
          </a:p>
        </p:txBody>
      </p:sp>
      <p:sp>
        <p:nvSpPr>
          <p:cNvPr id="93" name="Google Shape;93;p13"/>
          <p:cNvSpPr txBox="1"/>
          <p:nvPr/>
        </p:nvSpPr>
        <p:spPr>
          <a:xfrm>
            <a:off x="3616244" y="4249738"/>
            <a:ext cx="1911600" cy="3693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200" u="none" cap="none" strike="noStrike">
                <a:solidFill>
                  <a:srgbClr val="195ABA"/>
                </a:solidFill>
                <a:latin typeface="Gaegu"/>
                <a:ea typeface="Gaegu"/>
                <a:cs typeface="Gaegu"/>
                <a:sym typeface="Gaegu"/>
              </a:rPr>
              <a:t>Elaborate on what you want to discuss. </a:t>
            </a:r>
            <a:endParaRPr sz="700"/>
          </a:p>
        </p:txBody>
      </p:sp>
      <p:sp>
        <p:nvSpPr>
          <p:cNvPr id="94" name="Google Shape;94;p13"/>
          <p:cNvSpPr txBox="1"/>
          <p:nvPr/>
        </p:nvSpPr>
        <p:spPr>
          <a:xfrm>
            <a:off x="6562213" y="4249738"/>
            <a:ext cx="1897200" cy="3693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200" u="none" cap="none" strike="noStrike">
                <a:solidFill>
                  <a:srgbClr val="195ABA"/>
                </a:solidFill>
                <a:latin typeface="Gaegu"/>
                <a:ea typeface="Gaegu"/>
                <a:cs typeface="Gaegu"/>
                <a:sym typeface="Gaegu"/>
              </a:rPr>
              <a:t>Elaborate on what you want to discuss. </a:t>
            </a:r>
            <a:endParaRPr sz="700"/>
          </a:p>
        </p:txBody>
      </p:sp>
      <p:sp>
        <p:nvSpPr>
          <p:cNvPr id="95" name="Google Shape;95;p13"/>
          <p:cNvSpPr txBox="1"/>
          <p:nvPr/>
        </p:nvSpPr>
        <p:spPr>
          <a:xfrm>
            <a:off x="6562213" y="3688763"/>
            <a:ext cx="1897239" cy="500038"/>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 sz="3000" u="none" cap="none" strike="noStrike">
                <a:solidFill>
                  <a:srgbClr val="195ABA"/>
                </a:solidFill>
                <a:latin typeface="Gaegu"/>
                <a:ea typeface="Gaegu"/>
                <a:cs typeface="Gaegu"/>
                <a:sym typeface="Gaegu"/>
              </a:rPr>
              <a:t>About Us</a:t>
            </a:r>
            <a:endParaRPr sz="700"/>
          </a:p>
        </p:txBody>
      </p:sp>
      <p:sp>
        <p:nvSpPr>
          <p:cNvPr id="96" name="Google Shape;96;p13"/>
          <p:cNvSpPr txBox="1"/>
          <p:nvPr/>
        </p:nvSpPr>
        <p:spPr>
          <a:xfrm>
            <a:off x="214463" y="423376"/>
            <a:ext cx="8715075" cy="789189"/>
          </a:xfrm>
          <a:prstGeom prst="rect">
            <a:avLst/>
          </a:prstGeom>
          <a:noFill/>
          <a:ln>
            <a:noFill/>
          </a:ln>
        </p:spPr>
        <p:txBody>
          <a:bodyPr anchorCtr="0" anchor="t" bIns="0" lIns="0" spcFirstLastPara="1" rIns="0" wrap="square" tIns="0">
            <a:spAutoFit/>
          </a:bodyPr>
          <a:lstStyle/>
          <a:p>
            <a:pPr indent="0" lvl="0" marL="0" marR="0" rtl="0" algn="ctr">
              <a:lnSpc>
                <a:spcPct val="109999"/>
              </a:lnSpc>
              <a:spcBef>
                <a:spcPts val="0"/>
              </a:spcBef>
              <a:spcAft>
                <a:spcPts val="0"/>
              </a:spcAft>
              <a:buNone/>
            </a:pPr>
            <a:r>
              <a:rPr b="0" i="0" lang="en" sz="5500" u="none" cap="none" strike="noStrike">
                <a:solidFill>
                  <a:srgbClr val="F92B26"/>
                </a:solidFill>
                <a:latin typeface="Chango"/>
                <a:ea typeface="Chango"/>
                <a:cs typeface="Chango"/>
                <a:sym typeface="Chango"/>
              </a:rPr>
              <a:t>Table Of Contents</a:t>
            </a:r>
            <a:endParaRPr sz="700"/>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E3"/>
        </a:solidFill>
      </p:bgPr>
    </p:bg>
    <p:spTree>
      <p:nvGrpSpPr>
        <p:cNvPr id="100" name="Shape 100"/>
        <p:cNvGrpSpPr/>
        <p:nvPr/>
      </p:nvGrpSpPr>
      <p:grpSpPr>
        <a:xfrm>
          <a:off x="0" y="0"/>
          <a:ext cx="0" cy="0"/>
          <a:chOff x="0" y="0"/>
          <a:chExt cx="0" cy="0"/>
        </a:xfrm>
      </p:grpSpPr>
      <p:sp>
        <p:nvSpPr>
          <p:cNvPr id="101" name="Google Shape;101;p14"/>
          <p:cNvSpPr/>
          <p:nvPr/>
        </p:nvSpPr>
        <p:spPr>
          <a:xfrm rot="1306589">
            <a:off x="-387086" y="-572550"/>
            <a:ext cx="5739403" cy="6673724"/>
          </a:xfrm>
          <a:custGeom>
            <a:rect b="b" l="l" r="r" t="t"/>
            <a:pathLst>
              <a:path extrusionOk="0" h="13347449" w="11478806">
                <a:moveTo>
                  <a:pt x="0" y="0"/>
                </a:moveTo>
                <a:lnTo>
                  <a:pt x="11478806" y="0"/>
                </a:lnTo>
                <a:lnTo>
                  <a:pt x="11478806" y="13347449"/>
                </a:lnTo>
                <a:lnTo>
                  <a:pt x="0" y="13347449"/>
                </a:lnTo>
                <a:lnTo>
                  <a:pt x="0" y="0"/>
                </a:lnTo>
                <a:close/>
              </a:path>
            </a:pathLst>
          </a:custGeom>
          <a:blipFill rotWithShape="1">
            <a:blip r:embed="rId3">
              <a:alphaModFix/>
            </a:blip>
            <a:stretch>
              <a:fillRect b="0" l="0" r="0" t="0"/>
            </a:stretch>
          </a:blipFill>
          <a:ln>
            <a:noFill/>
          </a:ln>
        </p:spPr>
      </p:sp>
      <p:sp>
        <p:nvSpPr>
          <p:cNvPr id="102" name="Google Shape;102;p14"/>
          <p:cNvSpPr/>
          <p:nvPr/>
        </p:nvSpPr>
        <p:spPr>
          <a:xfrm>
            <a:off x="7799384" y="199749"/>
            <a:ext cx="1110296" cy="2523399"/>
          </a:xfrm>
          <a:custGeom>
            <a:rect b="b" l="l" r="r" t="t"/>
            <a:pathLst>
              <a:path extrusionOk="0" h="5046798" w="2220591">
                <a:moveTo>
                  <a:pt x="0" y="0"/>
                </a:moveTo>
                <a:lnTo>
                  <a:pt x="2220592" y="0"/>
                </a:lnTo>
                <a:lnTo>
                  <a:pt x="2220592" y="5046799"/>
                </a:lnTo>
                <a:lnTo>
                  <a:pt x="0" y="5046799"/>
                </a:lnTo>
                <a:lnTo>
                  <a:pt x="0" y="0"/>
                </a:lnTo>
                <a:close/>
              </a:path>
            </a:pathLst>
          </a:custGeom>
          <a:blipFill rotWithShape="1">
            <a:blip r:embed="rId4">
              <a:alphaModFix/>
            </a:blip>
            <a:stretch>
              <a:fillRect b="0" l="0" r="0" t="0"/>
            </a:stretch>
          </a:blipFill>
          <a:ln>
            <a:noFill/>
          </a:ln>
        </p:spPr>
      </p:sp>
      <p:sp>
        <p:nvSpPr>
          <p:cNvPr id="103" name="Google Shape;103;p14"/>
          <p:cNvSpPr txBox="1"/>
          <p:nvPr/>
        </p:nvSpPr>
        <p:spPr>
          <a:xfrm>
            <a:off x="4776063" y="2740588"/>
            <a:ext cx="4367938" cy="904545"/>
          </a:xfrm>
          <a:prstGeom prst="rect">
            <a:avLst/>
          </a:prstGeom>
          <a:noFill/>
          <a:ln>
            <a:noFill/>
          </a:ln>
        </p:spPr>
        <p:txBody>
          <a:bodyPr anchorCtr="0" anchor="t" bIns="0" lIns="0" spcFirstLastPara="1" rIns="0" wrap="square" tIns="0">
            <a:spAutoFit/>
          </a:bodyPr>
          <a:lstStyle/>
          <a:p>
            <a:pPr indent="0" lvl="0" marL="0" marR="0" rtl="0" algn="ctr">
              <a:lnSpc>
                <a:spcPct val="109999"/>
              </a:lnSpc>
              <a:spcBef>
                <a:spcPts val="0"/>
              </a:spcBef>
              <a:spcAft>
                <a:spcPts val="0"/>
              </a:spcAft>
              <a:buNone/>
            </a:pPr>
            <a:r>
              <a:rPr b="1" i="0" lang="en" sz="5400" u="none" cap="none" strike="noStrike">
                <a:solidFill>
                  <a:srgbClr val="195ABA"/>
                </a:solidFill>
                <a:latin typeface="Gaegu"/>
                <a:ea typeface="Gaegu"/>
                <a:cs typeface="Gaegu"/>
                <a:sym typeface="Gaegu"/>
              </a:rPr>
              <a:t>Introduction</a:t>
            </a:r>
            <a:endParaRPr sz="700"/>
          </a:p>
        </p:txBody>
      </p:sp>
      <p:sp>
        <p:nvSpPr>
          <p:cNvPr id="104" name="Google Shape;104;p14"/>
          <p:cNvSpPr txBox="1"/>
          <p:nvPr/>
        </p:nvSpPr>
        <p:spPr>
          <a:xfrm>
            <a:off x="5538558" y="3621320"/>
            <a:ext cx="28428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800" u="none" cap="none" strike="noStrike">
                <a:solidFill>
                  <a:srgbClr val="195ABA"/>
                </a:solidFill>
                <a:latin typeface="Gaegu"/>
                <a:ea typeface="Gaegu"/>
                <a:cs typeface="Gaegu"/>
                <a:sym typeface="Gaegu"/>
              </a:rPr>
              <a:t>Elaborate on what you</a:t>
            </a:r>
            <a:endParaRPr sz="700"/>
          </a:p>
          <a:p>
            <a:pPr indent="0" lvl="1" marL="0" marR="0" rtl="0" algn="ctr">
              <a:lnSpc>
                <a:spcPct val="100000"/>
              </a:lnSpc>
              <a:spcBef>
                <a:spcPts val="0"/>
              </a:spcBef>
              <a:spcAft>
                <a:spcPts val="0"/>
              </a:spcAft>
              <a:buNone/>
            </a:pPr>
            <a:r>
              <a:rPr b="1" i="0" lang="en" sz="1800" u="none" cap="none" strike="noStrike">
                <a:solidFill>
                  <a:srgbClr val="195ABA"/>
                </a:solidFill>
                <a:latin typeface="Gaegu"/>
                <a:ea typeface="Gaegu"/>
                <a:cs typeface="Gaegu"/>
                <a:sym typeface="Gaegu"/>
              </a:rPr>
              <a:t>want to discuss. </a:t>
            </a:r>
            <a:endParaRPr sz="700"/>
          </a:p>
        </p:txBody>
      </p:sp>
      <p:sp>
        <p:nvSpPr>
          <p:cNvPr id="105" name="Google Shape;105;p14"/>
          <p:cNvSpPr txBox="1"/>
          <p:nvPr/>
        </p:nvSpPr>
        <p:spPr>
          <a:xfrm>
            <a:off x="6120679" y="1975123"/>
            <a:ext cx="1678705" cy="789189"/>
          </a:xfrm>
          <a:prstGeom prst="rect">
            <a:avLst/>
          </a:prstGeom>
          <a:noFill/>
          <a:ln>
            <a:noFill/>
          </a:ln>
        </p:spPr>
        <p:txBody>
          <a:bodyPr anchorCtr="0" anchor="t" bIns="0" lIns="0" spcFirstLastPara="1" rIns="0" wrap="square" tIns="0">
            <a:spAutoFit/>
          </a:bodyPr>
          <a:lstStyle/>
          <a:p>
            <a:pPr indent="0" lvl="0" marL="0" marR="0" rtl="0" algn="ctr">
              <a:lnSpc>
                <a:spcPct val="109999"/>
              </a:lnSpc>
              <a:spcBef>
                <a:spcPts val="0"/>
              </a:spcBef>
              <a:spcAft>
                <a:spcPts val="0"/>
              </a:spcAft>
              <a:buNone/>
            </a:pPr>
            <a:r>
              <a:rPr b="0" i="0" lang="en" sz="5500" u="none" cap="none" strike="noStrike">
                <a:solidFill>
                  <a:srgbClr val="F92B26"/>
                </a:solidFill>
                <a:latin typeface="Chango"/>
                <a:ea typeface="Chango"/>
                <a:cs typeface="Chango"/>
                <a:sym typeface="Chango"/>
              </a:rPr>
              <a:t>01.</a:t>
            </a:r>
            <a:endParaRPr sz="700"/>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BD4"/>
        </a:solidFill>
      </p:bgPr>
    </p:bg>
    <p:spTree>
      <p:nvGrpSpPr>
        <p:cNvPr id="109" name="Shape 109"/>
        <p:cNvGrpSpPr/>
        <p:nvPr/>
      </p:nvGrpSpPr>
      <p:grpSpPr>
        <a:xfrm>
          <a:off x="0" y="0"/>
          <a:ext cx="0" cy="0"/>
          <a:chOff x="0" y="0"/>
          <a:chExt cx="0" cy="0"/>
        </a:xfrm>
      </p:grpSpPr>
      <p:pic>
        <p:nvPicPr>
          <p:cNvPr id="110" name="Google Shape;110;p15"/>
          <p:cNvPicPr preferRelativeResize="0"/>
          <p:nvPr/>
        </p:nvPicPr>
        <p:blipFill>
          <a:blip r:embed="rId3">
            <a:alphaModFix/>
          </a:blip>
          <a:stretch>
            <a:fillRect/>
          </a:stretch>
        </p:blipFill>
        <p:spPr>
          <a:xfrm>
            <a:off x="3240350" y="369875"/>
            <a:ext cx="4456176" cy="4456176"/>
          </a:xfrm>
          <a:prstGeom prst="rect">
            <a:avLst/>
          </a:prstGeom>
          <a:noFill/>
          <a:ln>
            <a:noFill/>
          </a:ln>
        </p:spPr>
      </p:pic>
      <p:sp>
        <p:nvSpPr>
          <p:cNvPr id="111" name="Google Shape;111;p15"/>
          <p:cNvSpPr/>
          <p:nvPr/>
        </p:nvSpPr>
        <p:spPr>
          <a:xfrm>
            <a:off x="6613652" y="343824"/>
            <a:ext cx="2120874" cy="1411843"/>
          </a:xfrm>
          <a:custGeom>
            <a:rect b="b" l="l" r="r" t="t"/>
            <a:pathLst>
              <a:path extrusionOk="0" h="2823685" w="4241747">
                <a:moveTo>
                  <a:pt x="0" y="0"/>
                </a:moveTo>
                <a:lnTo>
                  <a:pt x="4241747" y="0"/>
                </a:lnTo>
                <a:lnTo>
                  <a:pt x="4241747" y="2823685"/>
                </a:lnTo>
                <a:lnTo>
                  <a:pt x="0" y="2823685"/>
                </a:lnTo>
                <a:lnTo>
                  <a:pt x="0" y="0"/>
                </a:lnTo>
                <a:close/>
              </a:path>
            </a:pathLst>
          </a:custGeom>
          <a:blipFill rotWithShape="1">
            <a:blip r:embed="rId4">
              <a:alphaModFix/>
            </a:blip>
            <a:stretch>
              <a:fillRect b="0" l="0" r="0" t="0"/>
            </a:stretch>
          </a:blipFill>
          <a:ln>
            <a:noFill/>
          </a:ln>
        </p:spPr>
      </p:sp>
      <p:sp>
        <p:nvSpPr>
          <p:cNvPr id="112" name="Google Shape;112;p15"/>
          <p:cNvSpPr/>
          <p:nvPr/>
        </p:nvSpPr>
        <p:spPr>
          <a:xfrm>
            <a:off x="514946" y="165856"/>
            <a:ext cx="2439997" cy="2778464"/>
          </a:xfrm>
          <a:custGeom>
            <a:rect b="b" l="l" r="r" t="t"/>
            <a:pathLst>
              <a:path extrusionOk="0" h="5556928" w="4879993">
                <a:moveTo>
                  <a:pt x="0" y="0"/>
                </a:moveTo>
                <a:lnTo>
                  <a:pt x="4879993" y="0"/>
                </a:lnTo>
                <a:lnTo>
                  <a:pt x="4879993" y="5556928"/>
                </a:lnTo>
                <a:lnTo>
                  <a:pt x="0" y="5556928"/>
                </a:lnTo>
                <a:lnTo>
                  <a:pt x="0" y="0"/>
                </a:lnTo>
                <a:close/>
              </a:path>
            </a:pathLst>
          </a:custGeom>
          <a:blipFill rotWithShape="1">
            <a:blip r:embed="rId5">
              <a:alphaModFix/>
            </a:blip>
            <a:stretch>
              <a:fillRect b="0" l="0" r="0" t="0"/>
            </a:stretch>
          </a:blipFill>
          <a:ln>
            <a:noFill/>
          </a:ln>
        </p:spPr>
      </p:sp>
      <p:sp>
        <p:nvSpPr>
          <p:cNvPr id="113" name="Google Shape;113;p15"/>
          <p:cNvSpPr txBox="1"/>
          <p:nvPr/>
        </p:nvSpPr>
        <p:spPr>
          <a:xfrm>
            <a:off x="514350" y="3140167"/>
            <a:ext cx="3462600" cy="1693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5500" u="none" cap="none" strike="noStrike">
                <a:solidFill>
                  <a:srgbClr val="F92B26"/>
                </a:solidFill>
                <a:latin typeface="Chango"/>
                <a:ea typeface="Chango"/>
                <a:cs typeface="Chango"/>
                <a:sym typeface="Chango"/>
              </a:rPr>
              <a:t>Hello there!</a:t>
            </a:r>
            <a:endParaRPr sz="700"/>
          </a:p>
        </p:txBody>
      </p:sp>
      <p:sp>
        <p:nvSpPr>
          <p:cNvPr id="114" name="Google Shape;114;p15"/>
          <p:cNvSpPr txBox="1"/>
          <p:nvPr/>
        </p:nvSpPr>
        <p:spPr>
          <a:xfrm>
            <a:off x="6847752" y="579093"/>
            <a:ext cx="1696800" cy="6156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FDEBD4"/>
                </a:solidFill>
                <a:latin typeface="Gaegu"/>
                <a:ea typeface="Gaegu"/>
                <a:cs typeface="Gaegu"/>
                <a:sym typeface="Gaegu"/>
              </a:rPr>
              <a:t>I'm Rain, and I'll be sharing with you my beautiful ideas. Follow me at @reallygreatsite to learn more. </a:t>
            </a:r>
            <a:endParaRPr sz="700"/>
          </a:p>
        </p:txBody>
      </p:sp>
      <p:sp>
        <p:nvSpPr>
          <p:cNvPr id="115" name="Google Shape;115;p15"/>
          <p:cNvSpPr/>
          <p:nvPr/>
        </p:nvSpPr>
        <p:spPr>
          <a:xfrm>
            <a:off x="6948999" y="2652052"/>
            <a:ext cx="2054541" cy="3644420"/>
          </a:xfrm>
          <a:custGeom>
            <a:rect b="b" l="l" r="r" t="t"/>
            <a:pathLst>
              <a:path extrusionOk="0" h="7288840" w="4109083">
                <a:moveTo>
                  <a:pt x="0" y="0"/>
                </a:moveTo>
                <a:lnTo>
                  <a:pt x="4109083" y="0"/>
                </a:lnTo>
                <a:lnTo>
                  <a:pt x="4109083" y="7288840"/>
                </a:lnTo>
                <a:lnTo>
                  <a:pt x="0" y="7288840"/>
                </a:lnTo>
                <a:lnTo>
                  <a:pt x="0" y="0"/>
                </a:lnTo>
                <a:close/>
              </a:path>
            </a:pathLst>
          </a:custGeom>
          <a:blipFill rotWithShape="1">
            <a:blip r:embed="rId6">
              <a:alphaModFix/>
            </a:blip>
            <a:stretch>
              <a:fillRect b="0" l="0" r="0" t="0"/>
            </a:stretch>
          </a:blipFill>
          <a:ln>
            <a:noFill/>
          </a:ln>
        </p:spPr>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BD4"/>
        </a:solidFill>
      </p:bgPr>
    </p:bg>
    <p:spTree>
      <p:nvGrpSpPr>
        <p:cNvPr id="119" name="Shape 119"/>
        <p:cNvGrpSpPr/>
        <p:nvPr/>
      </p:nvGrpSpPr>
      <p:grpSpPr>
        <a:xfrm>
          <a:off x="0" y="0"/>
          <a:ext cx="0" cy="0"/>
          <a:chOff x="0" y="0"/>
          <a:chExt cx="0" cy="0"/>
        </a:xfrm>
      </p:grpSpPr>
      <p:sp>
        <p:nvSpPr>
          <p:cNvPr id="120" name="Google Shape;120;p16"/>
          <p:cNvSpPr/>
          <p:nvPr/>
        </p:nvSpPr>
        <p:spPr>
          <a:xfrm>
            <a:off x="4244261" y="66753"/>
            <a:ext cx="4691576" cy="5585210"/>
          </a:xfrm>
          <a:custGeom>
            <a:rect b="b" l="l" r="r" t="t"/>
            <a:pathLst>
              <a:path extrusionOk="0" h="11170420" w="9383153">
                <a:moveTo>
                  <a:pt x="0" y="0"/>
                </a:moveTo>
                <a:lnTo>
                  <a:pt x="9383152" y="0"/>
                </a:lnTo>
                <a:lnTo>
                  <a:pt x="9383152" y="11170419"/>
                </a:lnTo>
                <a:lnTo>
                  <a:pt x="0" y="11170419"/>
                </a:lnTo>
                <a:lnTo>
                  <a:pt x="0" y="0"/>
                </a:lnTo>
                <a:close/>
              </a:path>
            </a:pathLst>
          </a:custGeom>
          <a:blipFill rotWithShape="1">
            <a:blip r:embed="rId3">
              <a:alphaModFix/>
            </a:blip>
            <a:stretch>
              <a:fillRect b="0" l="0" r="0" t="0"/>
            </a:stretch>
          </a:blipFill>
          <a:ln>
            <a:noFill/>
          </a:ln>
        </p:spPr>
      </p:sp>
      <p:sp>
        <p:nvSpPr>
          <p:cNvPr id="121" name="Google Shape;121;p16"/>
          <p:cNvSpPr txBox="1"/>
          <p:nvPr/>
        </p:nvSpPr>
        <p:spPr>
          <a:xfrm>
            <a:off x="811991" y="639648"/>
            <a:ext cx="3234900" cy="1693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5500" u="none" cap="none" strike="noStrike">
                <a:solidFill>
                  <a:srgbClr val="F92B26"/>
                </a:solidFill>
                <a:latin typeface="Chango"/>
                <a:ea typeface="Chango"/>
                <a:cs typeface="Chango"/>
                <a:sym typeface="Chango"/>
              </a:rPr>
              <a:t>Your Title</a:t>
            </a:r>
            <a:endParaRPr sz="700"/>
          </a:p>
        </p:txBody>
      </p:sp>
      <p:sp>
        <p:nvSpPr>
          <p:cNvPr id="122" name="Google Shape;122;p16"/>
          <p:cNvSpPr txBox="1"/>
          <p:nvPr/>
        </p:nvSpPr>
        <p:spPr>
          <a:xfrm>
            <a:off x="728384" y="2302192"/>
            <a:ext cx="3402300" cy="1847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200" u="none" cap="none" strike="noStrike">
                <a:solidFill>
                  <a:srgbClr val="195ABA"/>
                </a:solidFill>
                <a:latin typeface="Gaegu"/>
                <a:ea typeface="Gaegu"/>
                <a:cs typeface="Gaegu"/>
                <a:sym typeface="Gaegu"/>
              </a:rPr>
              <a:t>Quisque non lorem sit amet erat luctus ullamcorper et vel mauris. Mauris nec facilisis est. Aliquam sem dolor, dignissim vel massa sed, pellentesque semper urna. Interdum et malesuada fames ac ante ipsum primis in faucibus.</a:t>
            </a:r>
            <a:endParaRPr sz="700"/>
          </a:p>
          <a:p>
            <a:pPr indent="0" lvl="0" marL="0" marR="0" rtl="0" algn="ctr">
              <a:lnSpc>
                <a:spcPct val="100000"/>
              </a:lnSpc>
              <a:spcBef>
                <a:spcPts val="0"/>
              </a:spcBef>
              <a:spcAft>
                <a:spcPts val="0"/>
              </a:spcAft>
              <a:buNone/>
            </a:pPr>
            <a:r>
              <a:t/>
            </a:r>
            <a:endParaRPr b="1" i="0" sz="1200" u="none" cap="none" strike="noStrike">
              <a:solidFill>
                <a:srgbClr val="195ABA"/>
              </a:solidFill>
              <a:latin typeface="Gaegu"/>
              <a:ea typeface="Gaegu"/>
              <a:cs typeface="Gaegu"/>
              <a:sym typeface="Gaegu"/>
            </a:endParaRPr>
          </a:p>
          <a:p>
            <a:pPr indent="0" lvl="1" marL="0" marR="0" rtl="0" algn="ctr">
              <a:lnSpc>
                <a:spcPct val="100000"/>
              </a:lnSpc>
              <a:spcBef>
                <a:spcPts val="0"/>
              </a:spcBef>
              <a:spcAft>
                <a:spcPts val="0"/>
              </a:spcAft>
              <a:buNone/>
            </a:pPr>
            <a:r>
              <a:rPr b="1" i="0" lang="en" sz="1200" u="none" cap="none" strike="noStrike">
                <a:solidFill>
                  <a:srgbClr val="195ABA"/>
                </a:solidFill>
                <a:latin typeface="Gaegu"/>
                <a:ea typeface="Gaegu"/>
                <a:cs typeface="Gaegu"/>
                <a:sym typeface="Gaegu"/>
              </a:rPr>
              <a:t>Aliquam risus lacus, aliquet ut rhoncus vel, aliquam at urna. Nulla bibendum ac tortor vel tempor. Pellentesque sagittis hendrerit eros vel condimentum. </a:t>
            </a:r>
            <a:endParaRPr sz="700"/>
          </a:p>
        </p:txBody>
      </p:sp>
      <p:sp>
        <p:nvSpPr>
          <p:cNvPr id="123" name="Google Shape;123;p16"/>
          <p:cNvSpPr/>
          <p:nvPr/>
        </p:nvSpPr>
        <p:spPr>
          <a:xfrm>
            <a:off x="7305316" y="3925724"/>
            <a:ext cx="1883057" cy="1513870"/>
          </a:xfrm>
          <a:custGeom>
            <a:rect b="b" l="l" r="r" t="t"/>
            <a:pathLst>
              <a:path extrusionOk="0" h="3027739" w="3766114">
                <a:moveTo>
                  <a:pt x="0" y="0"/>
                </a:moveTo>
                <a:lnTo>
                  <a:pt x="3766114" y="0"/>
                </a:lnTo>
                <a:lnTo>
                  <a:pt x="3766114" y="3027740"/>
                </a:lnTo>
                <a:lnTo>
                  <a:pt x="0" y="3027740"/>
                </a:lnTo>
                <a:lnTo>
                  <a:pt x="0" y="0"/>
                </a:lnTo>
                <a:close/>
              </a:path>
            </a:pathLst>
          </a:custGeom>
          <a:blipFill rotWithShape="1">
            <a:blip r:embed="rId4">
              <a:alphaModFix/>
            </a:blip>
            <a:stretch>
              <a:fillRect b="0" l="-186631" r="0" t="-294555"/>
            </a:stretch>
          </a:blipFill>
          <a:ln>
            <a:noFill/>
          </a:ln>
        </p:spPr>
      </p:sp>
      <p:sp>
        <p:nvSpPr>
          <p:cNvPr id="124" name="Google Shape;124;p16"/>
          <p:cNvSpPr/>
          <p:nvPr/>
        </p:nvSpPr>
        <p:spPr>
          <a:xfrm flipH="1" rot="558299">
            <a:off x="-213144" y="4067999"/>
            <a:ext cx="1883057" cy="1513870"/>
          </a:xfrm>
          <a:custGeom>
            <a:rect b="b" l="l" r="r" t="t"/>
            <a:pathLst>
              <a:path extrusionOk="0" h="3027739" w="3766114">
                <a:moveTo>
                  <a:pt x="3766114" y="0"/>
                </a:moveTo>
                <a:lnTo>
                  <a:pt x="0" y="0"/>
                </a:lnTo>
                <a:lnTo>
                  <a:pt x="0" y="3027739"/>
                </a:lnTo>
                <a:lnTo>
                  <a:pt x="3766114" y="3027739"/>
                </a:lnTo>
                <a:lnTo>
                  <a:pt x="3766114" y="0"/>
                </a:lnTo>
                <a:close/>
              </a:path>
            </a:pathLst>
          </a:custGeom>
          <a:blipFill rotWithShape="1">
            <a:blip r:embed="rId5">
              <a:alphaModFix/>
            </a:blip>
            <a:stretch>
              <a:fillRect b="0" l="-186631" r="0" t="-294555"/>
            </a:stretch>
          </a:blipFill>
          <a:ln>
            <a:noFill/>
          </a:ln>
        </p:spPr>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E3"/>
        </a:solidFill>
      </p:bgPr>
    </p:bg>
    <p:spTree>
      <p:nvGrpSpPr>
        <p:cNvPr id="128" name="Shape 128"/>
        <p:cNvGrpSpPr/>
        <p:nvPr/>
      </p:nvGrpSpPr>
      <p:grpSpPr>
        <a:xfrm>
          <a:off x="0" y="0"/>
          <a:ext cx="0" cy="0"/>
          <a:chOff x="0" y="0"/>
          <a:chExt cx="0" cy="0"/>
        </a:xfrm>
      </p:grpSpPr>
      <p:sp>
        <p:nvSpPr>
          <p:cNvPr id="129" name="Google Shape;129;p17"/>
          <p:cNvSpPr txBox="1"/>
          <p:nvPr/>
        </p:nvSpPr>
        <p:spPr>
          <a:xfrm>
            <a:off x="43537" y="2356140"/>
            <a:ext cx="4367938" cy="904545"/>
          </a:xfrm>
          <a:prstGeom prst="rect">
            <a:avLst/>
          </a:prstGeom>
          <a:noFill/>
          <a:ln>
            <a:noFill/>
          </a:ln>
        </p:spPr>
        <p:txBody>
          <a:bodyPr anchorCtr="0" anchor="t" bIns="0" lIns="0" spcFirstLastPara="1" rIns="0" wrap="square" tIns="0">
            <a:spAutoFit/>
          </a:bodyPr>
          <a:lstStyle/>
          <a:p>
            <a:pPr indent="0" lvl="0" marL="0" marR="0" rtl="0" algn="ctr">
              <a:lnSpc>
                <a:spcPct val="109999"/>
              </a:lnSpc>
              <a:spcBef>
                <a:spcPts val="0"/>
              </a:spcBef>
              <a:spcAft>
                <a:spcPts val="0"/>
              </a:spcAft>
              <a:buNone/>
            </a:pPr>
            <a:r>
              <a:rPr b="1" i="0" lang="en" sz="5400" u="none" cap="none" strike="noStrike">
                <a:solidFill>
                  <a:srgbClr val="195ABA"/>
                </a:solidFill>
                <a:latin typeface="Gaegu"/>
                <a:ea typeface="Gaegu"/>
                <a:cs typeface="Gaegu"/>
                <a:sym typeface="Gaegu"/>
              </a:rPr>
              <a:t>Our Process</a:t>
            </a:r>
            <a:endParaRPr sz="700"/>
          </a:p>
        </p:txBody>
      </p:sp>
      <p:sp>
        <p:nvSpPr>
          <p:cNvPr id="130" name="Google Shape;130;p17"/>
          <p:cNvSpPr txBox="1"/>
          <p:nvPr/>
        </p:nvSpPr>
        <p:spPr>
          <a:xfrm>
            <a:off x="806033" y="3236873"/>
            <a:ext cx="28428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800" u="none" cap="none" strike="noStrike">
                <a:solidFill>
                  <a:srgbClr val="195ABA"/>
                </a:solidFill>
                <a:latin typeface="Gaegu"/>
                <a:ea typeface="Gaegu"/>
                <a:cs typeface="Gaegu"/>
                <a:sym typeface="Gaegu"/>
              </a:rPr>
              <a:t>Elaborate on what you</a:t>
            </a:r>
            <a:endParaRPr sz="700"/>
          </a:p>
          <a:p>
            <a:pPr indent="0" lvl="1" marL="0" marR="0" rtl="0" algn="ctr">
              <a:lnSpc>
                <a:spcPct val="100000"/>
              </a:lnSpc>
              <a:spcBef>
                <a:spcPts val="0"/>
              </a:spcBef>
              <a:spcAft>
                <a:spcPts val="0"/>
              </a:spcAft>
              <a:buNone/>
            </a:pPr>
            <a:r>
              <a:rPr b="1" i="0" lang="en" sz="1800" u="none" cap="none" strike="noStrike">
                <a:solidFill>
                  <a:srgbClr val="195ABA"/>
                </a:solidFill>
                <a:latin typeface="Gaegu"/>
                <a:ea typeface="Gaegu"/>
                <a:cs typeface="Gaegu"/>
                <a:sym typeface="Gaegu"/>
              </a:rPr>
              <a:t>want to discuss. </a:t>
            </a:r>
            <a:endParaRPr sz="700"/>
          </a:p>
        </p:txBody>
      </p:sp>
      <p:sp>
        <p:nvSpPr>
          <p:cNvPr id="131" name="Google Shape;131;p17"/>
          <p:cNvSpPr txBox="1"/>
          <p:nvPr/>
        </p:nvSpPr>
        <p:spPr>
          <a:xfrm>
            <a:off x="1388153" y="1590675"/>
            <a:ext cx="1678705" cy="789189"/>
          </a:xfrm>
          <a:prstGeom prst="rect">
            <a:avLst/>
          </a:prstGeom>
          <a:noFill/>
          <a:ln>
            <a:noFill/>
          </a:ln>
        </p:spPr>
        <p:txBody>
          <a:bodyPr anchorCtr="0" anchor="t" bIns="0" lIns="0" spcFirstLastPara="1" rIns="0" wrap="square" tIns="0">
            <a:spAutoFit/>
          </a:bodyPr>
          <a:lstStyle/>
          <a:p>
            <a:pPr indent="0" lvl="0" marL="0" marR="0" rtl="0" algn="ctr">
              <a:lnSpc>
                <a:spcPct val="109999"/>
              </a:lnSpc>
              <a:spcBef>
                <a:spcPts val="0"/>
              </a:spcBef>
              <a:spcAft>
                <a:spcPts val="0"/>
              </a:spcAft>
              <a:buNone/>
            </a:pPr>
            <a:r>
              <a:rPr b="0" i="0" lang="en" sz="5500" u="none" cap="none" strike="noStrike">
                <a:solidFill>
                  <a:srgbClr val="F92B26"/>
                </a:solidFill>
                <a:latin typeface="Chango"/>
                <a:ea typeface="Chango"/>
                <a:cs typeface="Chango"/>
                <a:sym typeface="Chango"/>
              </a:rPr>
              <a:t>02.</a:t>
            </a:r>
            <a:endParaRPr sz="700"/>
          </a:p>
        </p:txBody>
      </p:sp>
      <p:sp>
        <p:nvSpPr>
          <p:cNvPr id="132" name="Google Shape;132;p17"/>
          <p:cNvSpPr/>
          <p:nvPr/>
        </p:nvSpPr>
        <p:spPr>
          <a:xfrm>
            <a:off x="3114602" y="172469"/>
            <a:ext cx="5835811" cy="6281207"/>
          </a:xfrm>
          <a:custGeom>
            <a:rect b="b" l="l" r="r" t="t"/>
            <a:pathLst>
              <a:path extrusionOk="0" h="12562413" w="11671623">
                <a:moveTo>
                  <a:pt x="0" y="0"/>
                </a:moveTo>
                <a:lnTo>
                  <a:pt x="11671623" y="0"/>
                </a:lnTo>
                <a:lnTo>
                  <a:pt x="11671623" y="12562413"/>
                </a:lnTo>
                <a:lnTo>
                  <a:pt x="0" y="12562413"/>
                </a:lnTo>
                <a:lnTo>
                  <a:pt x="0" y="0"/>
                </a:lnTo>
                <a:close/>
              </a:path>
            </a:pathLst>
          </a:custGeom>
          <a:blipFill rotWithShape="1">
            <a:blip r:embed="rId3">
              <a:alphaModFix/>
            </a:blip>
            <a:stretch>
              <a:fillRect b="0" l="0" r="0" t="0"/>
            </a:stretch>
          </a:blipFill>
          <a:ln>
            <a:noFill/>
          </a:ln>
        </p:spPr>
      </p:sp>
      <p:sp>
        <p:nvSpPr>
          <p:cNvPr id="133" name="Google Shape;133;p17"/>
          <p:cNvSpPr/>
          <p:nvPr/>
        </p:nvSpPr>
        <p:spPr>
          <a:xfrm flipH="1" rot="658200">
            <a:off x="-192565" y="3758510"/>
            <a:ext cx="1883057" cy="1513870"/>
          </a:xfrm>
          <a:custGeom>
            <a:rect b="b" l="l" r="r" t="t"/>
            <a:pathLst>
              <a:path extrusionOk="0" h="3027739" w="3766114">
                <a:moveTo>
                  <a:pt x="3766113" y="0"/>
                </a:moveTo>
                <a:lnTo>
                  <a:pt x="0" y="0"/>
                </a:lnTo>
                <a:lnTo>
                  <a:pt x="0" y="3027740"/>
                </a:lnTo>
                <a:lnTo>
                  <a:pt x="3766113" y="3027740"/>
                </a:lnTo>
                <a:lnTo>
                  <a:pt x="3766113" y="0"/>
                </a:lnTo>
                <a:close/>
              </a:path>
            </a:pathLst>
          </a:custGeom>
          <a:blipFill rotWithShape="1">
            <a:blip r:embed="rId4">
              <a:alphaModFix/>
            </a:blip>
            <a:stretch>
              <a:fillRect b="0" l="-186631" r="0" t="-294555"/>
            </a:stretch>
          </a:blipFill>
          <a:ln>
            <a:noFill/>
          </a:ln>
        </p:spPr>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BD4"/>
        </a:solidFill>
      </p:bgPr>
    </p:bg>
    <p:spTree>
      <p:nvGrpSpPr>
        <p:cNvPr id="137" name="Shape 137"/>
        <p:cNvGrpSpPr/>
        <p:nvPr/>
      </p:nvGrpSpPr>
      <p:grpSpPr>
        <a:xfrm>
          <a:off x="0" y="0"/>
          <a:ext cx="0" cy="0"/>
          <a:chOff x="0" y="0"/>
          <a:chExt cx="0" cy="0"/>
        </a:xfrm>
      </p:grpSpPr>
      <p:sp>
        <p:nvSpPr>
          <p:cNvPr id="138" name="Google Shape;138;p18"/>
          <p:cNvSpPr/>
          <p:nvPr/>
        </p:nvSpPr>
        <p:spPr>
          <a:xfrm>
            <a:off x="4836032" y="2048376"/>
            <a:ext cx="380431" cy="535818"/>
          </a:xfrm>
          <a:custGeom>
            <a:rect b="b" l="l" r="r" t="t"/>
            <a:pathLst>
              <a:path extrusionOk="0" h="1071636" w="760862">
                <a:moveTo>
                  <a:pt x="0" y="0"/>
                </a:moveTo>
                <a:lnTo>
                  <a:pt x="760862" y="0"/>
                </a:lnTo>
                <a:lnTo>
                  <a:pt x="760862" y="1071637"/>
                </a:lnTo>
                <a:lnTo>
                  <a:pt x="0" y="1071637"/>
                </a:lnTo>
                <a:lnTo>
                  <a:pt x="0" y="0"/>
                </a:lnTo>
                <a:close/>
              </a:path>
            </a:pathLst>
          </a:custGeom>
          <a:blipFill rotWithShape="1">
            <a:blip r:embed="rId3">
              <a:alphaModFix/>
            </a:blip>
            <a:stretch>
              <a:fillRect b="0" l="0" r="0" t="0"/>
            </a:stretch>
          </a:blipFill>
          <a:ln>
            <a:noFill/>
          </a:ln>
        </p:spPr>
      </p:sp>
      <p:sp>
        <p:nvSpPr>
          <p:cNvPr id="139" name="Google Shape;139;p18"/>
          <p:cNvSpPr/>
          <p:nvPr/>
        </p:nvSpPr>
        <p:spPr>
          <a:xfrm>
            <a:off x="4852785" y="2863456"/>
            <a:ext cx="380431" cy="507856"/>
          </a:xfrm>
          <a:custGeom>
            <a:rect b="b" l="l" r="r" t="t"/>
            <a:pathLst>
              <a:path extrusionOk="0" h="1015713" w="760862">
                <a:moveTo>
                  <a:pt x="0" y="0"/>
                </a:moveTo>
                <a:lnTo>
                  <a:pt x="760862" y="0"/>
                </a:lnTo>
                <a:lnTo>
                  <a:pt x="760862" y="1015714"/>
                </a:lnTo>
                <a:lnTo>
                  <a:pt x="0" y="1015714"/>
                </a:lnTo>
                <a:lnTo>
                  <a:pt x="0" y="0"/>
                </a:lnTo>
                <a:close/>
              </a:path>
            </a:pathLst>
          </a:custGeom>
          <a:blipFill rotWithShape="1">
            <a:blip r:embed="rId4">
              <a:alphaModFix/>
            </a:blip>
            <a:stretch>
              <a:fillRect b="0" l="0" r="0" t="0"/>
            </a:stretch>
          </a:blipFill>
          <a:ln>
            <a:noFill/>
          </a:ln>
        </p:spPr>
      </p:sp>
      <p:sp>
        <p:nvSpPr>
          <p:cNvPr id="140" name="Google Shape;140;p18"/>
          <p:cNvSpPr/>
          <p:nvPr/>
        </p:nvSpPr>
        <p:spPr>
          <a:xfrm>
            <a:off x="4852785" y="3700839"/>
            <a:ext cx="380431" cy="488627"/>
          </a:xfrm>
          <a:custGeom>
            <a:rect b="b" l="l" r="r" t="t"/>
            <a:pathLst>
              <a:path extrusionOk="0" h="977254" w="760862">
                <a:moveTo>
                  <a:pt x="0" y="0"/>
                </a:moveTo>
                <a:lnTo>
                  <a:pt x="760862" y="0"/>
                </a:lnTo>
                <a:lnTo>
                  <a:pt x="760862" y="977253"/>
                </a:lnTo>
                <a:lnTo>
                  <a:pt x="0" y="977253"/>
                </a:lnTo>
                <a:lnTo>
                  <a:pt x="0" y="0"/>
                </a:lnTo>
                <a:close/>
              </a:path>
            </a:pathLst>
          </a:custGeom>
          <a:blipFill rotWithShape="1">
            <a:blip r:embed="rId5">
              <a:alphaModFix/>
            </a:blip>
            <a:stretch>
              <a:fillRect b="0" l="0" r="0" t="0"/>
            </a:stretch>
          </a:blipFill>
          <a:ln>
            <a:noFill/>
          </a:ln>
        </p:spPr>
      </p:sp>
      <p:sp>
        <p:nvSpPr>
          <p:cNvPr id="141" name="Google Shape;141;p18"/>
          <p:cNvSpPr/>
          <p:nvPr/>
        </p:nvSpPr>
        <p:spPr>
          <a:xfrm flipH="1">
            <a:off x="629713" y="1447699"/>
            <a:ext cx="3590517" cy="3342445"/>
          </a:xfrm>
          <a:custGeom>
            <a:rect b="b" l="l" r="r" t="t"/>
            <a:pathLst>
              <a:path extrusionOk="0" h="6684889" w="7181033">
                <a:moveTo>
                  <a:pt x="7181033" y="0"/>
                </a:moveTo>
                <a:lnTo>
                  <a:pt x="0" y="0"/>
                </a:lnTo>
                <a:lnTo>
                  <a:pt x="0" y="6684889"/>
                </a:lnTo>
                <a:lnTo>
                  <a:pt x="7181033" y="6684889"/>
                </a:lnTo>
                <a:lnTo>
                  <a:pt x="7181033" y="0"/>
                </a:lnTo>
                <a:close/>
              </a:path>
            </a:pathLst>
          </a:custGeom>
          <a:blipFill rotWithShape="1">
            <a:blip r:embed="rId6">
              <a:alphaModFix/>
            </a:blip>
            <a:stretch>
              <a:fillRect b="0" l="0" r="0" t="0"/>
            </a:stretch>
          </a:blipFill>
          <a:ln>
            <a:noFill/>
          </a:ln>
        </p:spPr>
      </p:sp>
      <p:sp>
        <p:nvSpPr>
          <p:cNvPr id="142" name="Google Shape;142;p18"/>
          <p:cNvSpPr txBox="1"/>
          <p:nvPr/>
        </p:nvSpPr>
        <p:spPr>
          <a:xfrm>
            <a:off x="581073" y="456756"/>
            <a:ext cx="7981854" cy="789115"/>
          </a:xfrm>
          <a:prstGeom prst="rect">
            <a:avLst/>
          </a:prstGeom>
          <a:noFill/>
          <a:ln>
            <a:noFill/>
          </a:ln>
        </p:spPr>
        <p:txBody>
          <a:bodyPr anchorCtr="0" anchor="t" bIns="0" lIns="0" spcFirstLastPara="1" rIns="0" wrap="square" tIns="0">
            <a:spAutoFit/>
          </a:bodyPr>
          <a:lstStyle/>
          <a:p>
            <a:pPr indent="0" lvl="0" marL="0" marR="0" rtl="0" algn="ctr">
              <a:lnSpc>
                <a:spcPct val="109999"/>
              </a:lnSpc>
              <a:spcBef>
                <a:spcPts val="0"/>
              </a:spcBef>
              <a:spcAft>
                <a:spcPts val="0"/>
              </a:spcAft>
              <a:buNone/>
            </a:pPr>
            <a:r>
              <a:rPr b="0" i="0" lang="en" sz="5500" u="none" cap="none" strike="noStrike">
                <a:solidFill>
                  <a:srgbClr val="F92B26"/>
                </a:solidFill>
                <a:latin typeface="Chango"/>
                <a:ea typeface="Chango"/>
                <a:cs typeface="Chango"/>
                <a:sym typeface="Chango"/>
              </a:rPr>
              <a:t>Write Your TItle</a:t>
            </a:r>
            <a:endParaRPr sz="700"/>
          </a:p>
        </p:txBody>
      </p:sp>
      <p:sp>
        <p:nvSpPr>
          <p:cNvPr id="143" name="Google Shape;143;p18"/>
          <p:cNvSpPr txBox="1"/>
          <p:nvPr/>
        </p:nvSpPr>
        <p:spPr>
          <a:xfrm>
            <a:off x="7104940" y="2058508"/>
            <a:ext cx="1853100" cy="3693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1" i="0" lang="en" sz="1200" u="none" cap="none" strike="noStrike">
                <a:solidFill>
                  <a:srgbClr val="195ABA"/>
                </a:solidFill>
                <a:latin typeface="Gaegu"/>
                <a:ea typeface="Gaegu"/>
                <a:cs typeface="Gaegu"/>
                <a:sym typeface="Gaegu"/>
              </a:rPr>
              <a:t>Briefly elaborate on what you want to discuss. </a:t>
            </a:r>
            <a:endParaRPr sz="700"/>
          </a:p>
        </p:txBody>
      </p:sp>
      <p:sp>
        <p:nvSpPr>
          <p:cNvPr id="144" name="Google Shape;144;p18"/>
          <p:cNvSpPr txBox="1"/>
          <p:nvPr/>
        </p:nvSpPr>
        <p:spPr>
          <a:xfrm>
            <a:off x="7104940" y="2854862"/>
            <a:ext cx="1806600" cy="3693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1" i="0" lang="en" sz="1200" u="none" cap="none" strike="noStrike">
                <a:solidFill>
                  <a:srgbClr val="195ABA"/>
                </a:solidFill>
                <a:latin typeface="Gaegu"/>
                <a:ea typeface="Gaegu"/>
                <a:cs typeface="Gaegu"/>
                <a:sym typeface="Gaegu"/>
              </a:rPr>
              <a:t>Briefly elaborate on what you want to discuss. </a:t>
            </a:r>
            <a:endParaRPr sz="700"/>
          </a:p>
        </p:txBody>
      </p:sp>
      <p:sp>
        <p:nvSpPr>
          <p:cNvPr id="145" name="Google Shape;145;p18"/>
          <p:cNvSpPr txBox="1"/>
          <p:nvPr/>
        </p:nvSpPr>
        <p:spPr>
          <a:xfrm>
            <a:off x="7104940" y="3729268"/>
            <a:ext cx="1806600" cy="3693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1" i="0" lang="en" sz="1200" u="none" cap="none" strike="noStrike">
                <a:solidFill>
                  <a:srgbClr val="195ABA"/>
                </a:solidFill>
                <a:latin typeface="Gaegu"/>
                <a:ea typeface="Gaegu"/>
                <a:cs typeface="Gaegu"/>
                <a:sym typeface="Gaegu"/>
              </a:rPr>
              <a:t>Briefly elaborate on what you want to discuss. </a:t>
            </a:r>
            <a:endParaRPr sz="700"/>
          </a:p>
        </p:txBody>
      </p:sp>
      <p:sp>
        <p:nvSpPr>
          <p:cNvPr id="146" name="Google Shape;146;p18"/>
          <p:cNvSpPr txBox="1"/>
          <p:nvPr/>
        </p:nvSpPr>
        <p:spPr>
          <a:xfrm>
            <a:off x="5383150" y="2077557"/>
            <a:ext cx="1555102" cy="390781"/>
          </a:xfrm>
          <a:prstGeom prst="rect">
            <a:avLst/>
          </a:prstGeom>
          <a:noFill/>
          <a:ln>
            <a:noFill/>
          </a:ln>
        </p:spPr>
        <p:txBody>
          <a:bodyPr anchorCtr="0" anchor="t" bIns="0" lIns="0" spcFirstLastPara="1" rIns="0" wrap="square" tIns="0">
            <a:spAutoFit/>
          </a:bodyPr>
          <a:lstStyle/>
          <a:p>
            <a:pPr indent="0" lvl="0" marL="0" marR="0" rtl="0" algn="l">
              <a:lnSpc>
                <a:spcPct val="109997"/>
              </a:lnSpc>
              <a:spcBef>
                <a:spcPts val="0"/>
              </a:spcBef>
              <a:spcAft>
                <a:spcPts val="0"/>
              </a:spcAft>
              <a:buNone/>
            </a:pPr>
            <a:r>
              <a:rPr b="1" i="0" lang="en" sz="2300" u="none" cap="none" strike="noStrike">
                <a:solidFill>
                  <a:srgbClr val="195ABA"/>
                </a:solidFill>
                <a:latin typeface="Gaegu"/>
                <a:ea typeface="Gaegu"/>
                <a:cs typeface="Gaegu"/>
                <a:sym typeface="Gaegu"/>
              </a:rPr>
              <a:t>Main Point</a:t>
            </a:r>
            <a:endParaRPr sz="700"/>
          </a:p>
        </p:txBody>
      </p:sp>
      <p:sp>
        <p:nvSpPr>
          <p:cNvPr id="147" name="Google Shape;147;p18"/>
          <p:cNvSpPr txBox="1"/>
          <p:nvPr/>
        </p:nvSpPr>
        <p:spPr>
          <a:xfrm>
            <a:off x="5383150" y="2905325"/>
            <a:ext cx="1555102" cy="390781"/>
          </a:xfrm>
          <a:prstGeom prst="rect">
            <a:avLst/>
          </a:prstGeom>
          <a:noFill/>
          <a:ln>
            <a:noFill/>
          </a:ln>
        </p:spPr>
        <p:txBody>
          <a:bodyPr anchorCtr="0" anchor="t" bIns="0" lIns="0" spcFirstLastPara="1" rIns="0" wrap="square" tIns="0">
            <a:spAutoFit/>
          </a:bodyPr>
          <a:lstStyle/>
          <a:p>
            <a:pPr indent="0" lvl="0" marL="0" marR="0" rtl="0" algn="l">
              <a:lnSpc>
                <a:spcPct val="109997"/>
              </a:lnSpc>
              <a:spcBef>
                <a:spcPts val="0"/>
              </a:spcBef>
              <a:spcAft>
                <a:spcPts val="0"/>
              </a:spcAft>
              <a:buNone/>
            </a:pPr>
            <a:r>
              <a:rPr b="1" i="0" lang="en" sz="2300" u="none" cap="none" strike="noStrike">
                <a:solidFill>
                  <a:srgbClr val="195ABA"/>
                </a:solidFill>
                <a:latin typeface="Gaegu"/>
                <a:ea typeface="Gaegu"/>
                <a:cs typeface="Gaegu"/>
                <a:sym typeface="Gaegu"/>
              </a:rPr>
              <a:t>Main Point</a:t>
            </a:r>
            <a:endParaRPr sz="700"/>
          </a:p>
        </p:txBody>
      </p:sp>
      <p:sp>
        <p:nvSpPr>
          <p:cNvPr id="148" name="Google Shape;148;p18"/>
          <p:cNvSpPr txBox="1"/>
          <p:nvPr/>
        </p:nvSpPr>
        <p:spPr>
          <a:xfrm>
            <a:off x="5383150" y="3733093"/>
            <a:ext cx="1555102" cy="390781"/>
          </a:xfrm>
          <a:prstGeom prst="rect">
            <a:avLst/>
          </a:prstGeom>
          <a:noFill/>
          <a:ln>
            <a:noFill/>
          </a:ln>
        </p:spPr>
        <p:txBody>
          <a:bodyPr anchorCtr="0" anchor="t" bIns="0" lIns="0" spcFirstLastPara="1" rIns="0" wrap="square" tIns="0">
            <a:spAutoFit/>
          </a:bodyPr>
          <a:lstStyle/>
          <a:p>
            <a:pPr indent="0" lvl="0" marL="0" marR="0" rtl="0" algn="l">
              <a:lnSpc>
                <a:spcPct val="109997"/>
              </a:lnSpc>
              <a:spcBef>
                <a:spcPts val="0"/>
              </a:spcBef>
              <a:spcAft>
                <a:spcPts val="0"/>
              </a:spcAft>
              <a:buNone/>
            </a:pPr>
            <a:r>
              <a:rPr b="1" i="0" lang="en" sz="2300" u="none" cap="none" strike="noStrike">
                <a:solidFill>
                  <a:srgbClr val="195ABA"/>
                </a:solidFill>
                <a:latin typeface="Gaegu"/>
                <a:ea typeface="Gaegu"/>
                <a:cs typeface="Gaegu"/>
                <a:sym typeface="Gaegu"/>
              </a:rPr>
              <a:t>Main Point</a:t>
            </a:r>
            <a:endParaRPr sz="700"/>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BD4"/>
        </a:solidFill>
      </p:bgPr>
    </p:bg>
    <p:spTree>
      <p:nvGrpSpPr>
        <p:cNvPr id="152" name="Shape 152"/>
        <p:cNvGrpSpPr/>
        <p:nvPr/>
      </p:nvGrpSpPr>
      <p:grpSpPr>
        <a:xfrm>
          <a:off x="0" y="0"/>
          <a:ext cx="0" cy="0"/>
          <a:chOff x="0" y="0"/>
          <a:chExt cx="0" cy="0"/>
        </a:xfrm>
      </p:grpSpPr>
      <p:sp>
        <p:nvSpPr>
          <p:cNvPr id="153" name="Google Shape;153;p19"/>
          <p:cNvSpPr/>
          <p:nvPr/>
        </p:nvSpPr>
        <p:spPr>
          <a:xfrm>
            <a:off x="7549096" y="175242"/>
            <a:ext cx="1419606" cy="2057400"/>
          </a:xfrm>
          <a:custGeom>
            <a:rect b="b" l="l" r="r" t="t"/>
            <a:pathLst>
              <a:path extrusionOk="0" h="4114800" w="2839212">
                <a:moveTo>
                  <a:pt x="0" y="0"/>
                </a:moveTo>
                <a:lnTo>
                  <a:pt x="2839212" y="0"/>
                </a:lnTo>
                <a:lnTo>
                  <a:pt x="2839212" y="4114800"/>
                </a:lnTo>
                <a:lnTo>
                  <a:pt x="0" y="4114800"/>
                </a:lnTo>
                <a:lnTo>
                  <a:pt x="0" y="0"/>
                </a:lnTo>
                <a:close/>
              </a:path>
            </a:pathLst>
          </a:custGeom>
          <a:blipFill rotWithShape="1">
            <a:blip r:embed="rId3">
              <a:alphaModFix/>
            </a:blip>
            <a:stretch>
              <a:fillRect b="0" l="0" r="0" t="0"/>
            </a:stretch>
          </a:blipFill>
          <a:ln>
            <a:noFill/>
          </a:ln>
        </p:spPr>
      </p:sp>
      <p:pic>
        <p:nvPicPr>
          <p:cNvPr id="154" name="Google Shape;154;p19"/>
          <p:cNvPicPr preferRelativeResize="0"/>
          <p:nvPr/>
        </p:nvPicPr>
        <p:blipFill>
          <a:blip r:embed="rId4">
            <a:alphaModFix/>
          </a:blip>
          <a:stretch>
            <a:fillRect/>
          </a:stretch>
        </p:blipFill>
        <p:spPr>
          <a:xfrm>
            <a:off x="6307726" y="1501750"/>
            <a:ext cx="2143900" cy="2140862"/>
          </a:xfrm>
          <a:prstGeom prst="rect">
            <a:avLst/>
          </a:prstGeom>
          <a:noFill/>
          <a:ln>
            <a:noFill/>
          </a:ln>
        </p:spPr>
      </p:pic>
      <p:pic>
        <p:nvPicPr>
          <p:cNvPr id="155" name="Google Shape;155;p19"/>
          <p:cNvPicPr preferRelativeResize="0"/>
          <p:nvPr/>
        </p:nvPicPr>
        <p:blipFill>
          <a:blip r:embed="rId5">
            <a:alphaModFix/>
          </a:blip>
          <a:stretch>
            <a:fillRect/>
          </a:stretch>
        </p:blipFill>
        <p:spPr>
          <a:xfrm>
            <a:off x="3500049" y="1506521"/>
            <a:ext cx="2143900" cy="2140863"/>
          </a:xfrm>
          <a:prstGeom prst="rect">
            <a:avLst/>
          </a:prstGeom>
          <a:noFill/>
          <a:ln>
            <a:noFill/>
          </a:ln>
        </p:spPr>
      </p:pic>
      <p:sp>
        <p:nvSpPr>
          <p:cNvPr id="156" name="Google Shape;156;p19"/>
          <p:cNvSpPr/>
          <p:nvPr/>
        </p:nvSpPr>
        <p:spPr>
          <a:xfrm flipH="1">
            <a:off x="265299" y="157838"/>
            <a:ext cx="1403129" cy="2580467"/>
          </a:xfrm>
          <a:custGeom>
            <a:rect b="b" l="l" r="r" t="t"/>
            <a:pathLst>
              <a:path extrusionOk="0" h="5160934" w="2806258">
                <a:moveTo>
                  <a:pt x="2806257" y="0"/>
                </a:moveTo>
                <a:lnTo>
                  <a:pt x="0" y="0"/>
                </a:lnTo>
                <a:lnTo>
                  <a:pt x="0" y="5160933"/>
                </a:lnTo>
                <a:lnTo>
                  <a:pt x="2806257" y="5160933"/>
                </a:lnTo>
                <a:lnTo>
                  <a:pt x="2806257" y="0"/>
                </a:lnTo>
                <a:close/>
              </a:path>
            </a:pathLst>
          </a:custGeom>
          <a:blipFill rotWithShape="1">
            <a:blip r:embed="rId6">
              <a:alphaModFix/>
            </a:blip>
            <a:stretch>
              <a:fillRect b="0" l="0" r="0" t="0"/>
            </a:stretch>
          </a:blipFill>
          <a:ln>
            <a:noFill/>
          </a:ln>
        </p:spPr>
      </p:sp>
      <p:pic>
        <p:nvPicPr>
          <p:cNvPr id="157" name="Google Shape;157;p19"/>
          <p:cNvPicPr preferRelativeResize="0"/>
          <p:nvPr/>
        </p:nvPicPr>
        <p:blipFill>
          <a:blip r:embed="rId7">
            <a:alphaModFix/>
          </a:blip>
          <a:stretch>
            <a:fillRect/>
          </a:stretch>
        </p:blipFill>
        <p:spPr>
          <a:xfrm>
            <a:off x="692374" y="1501323"/>
            <a:ext cx="2143900" cy="2140858"/>
          </a:xfrm>
          <a:prstGeom prst="rect">
            <a:avLst/>
          </a:prstGeom>
          <a:noFill/>
          <a:ln>
            <a:noFill/>
          </a:ln>
        </p:spPr>
      </p:pic>
      <p:sp>
        <p:nvSpPr>
          <p:cNvPr id="158" name="Google Shape;158;p19"/>
          <p:cNvSpPr txBox="1"/>
          <p:nvPr/>
        </p:nvSpPr>
        <p:spPr>
          <a:xfrm>
            <a:off x="514350" y="3762759"/>
            <a:ext cx="2499939" cy="386951"/>
          </a:xfrm>
          <a:prstGeom prst="rect">
            <a:avLst/>
          </a:prstGeom>
          <a:noFill/>
          <a:ln>
            <a:noFill/>
          </a:ln>
        </p:spPr>
        <p:txBody>
          <a:bodyPr anchorCtr="0" anchor="t" bIns="0" lIns="0" spcFirstLastPara="1" rIns="0" wrap="square" tIns="0">
            <a:spAutoFit/>
          </a:bodyPr>
          <a:lstStyle/>
          <a:p>
            <a:pPr indent="0" lvl="0" marL="0" marR="0" rtl="0" algn="ctr">
              <a:lnSpc>
                <a:spcPct val="109997"/>
              </a:lnSpc>
              <a:spcBef>
                <a:spcPts val="0"/>
              </a:spcBef>
              <a:spcAft>
                <a:spcPts val="0"/>
              </a:spcAft>
              <a:buNone/>
            </a:pPr>
            <a:r>
              <a:rPr b="1" i="0" lang="en" sz="2300" u="none" cap="none" strike="noStrike">
                <a:solidFill>
                  <a:srgbClr val="195ABA"/>
                </a:solidFill>
                <a:latin typeface="Gaegu"/>
                <a:ea typeface="Gaegu"/>
                <a:cs typeface="Gaegu"/>
                <a:sym typeface="Gaegu"/>
              </a:rPr>
              <a:t>Add a main point</a:t>
            </a:r>
            <a:endParaRPr sz="700"/>
          </a:p>
        </p:txBody>
      </p:sp>
      <p:sp>
        <p:nvSpPr>
          <p:cNvPr id="159" name="Google Shape;159;p19"/>
          <p:cNvSpPr txBox="1"/>
          <p:nvPr/>
        </p:nvSpPr>
        <p:spPr>
          <a:xfrm>
            <a:off x="3322031" y="3762759"/>
            <a:ext cx="2499939" cy="386951"/>
          </a:xfrm>
          <a:prstGeom prst="rect">
            <a:avLst/>
          </a:prstGeom>
          <a:noFill/>
          <a:ln>
            <a:noFill/>
          </a:ln>
        </p:spPr>
        <p:txBody>
          <a:bodyPr anchorCtr="0" anchor="t" bIns="0" lIns="0" spcFirstLastPara="1" rIns="0" wrap="square" tIns="0">
            <a:spAutoFit/>
          </a:bodyPr>
          <a:lstStyle/>
          <a:p>
            <a:pPr indent="0" lvl="0" marL="0" marR="0" rtl="0" algn="ctr">
              <a:lnSpc>
                <a:spcPct val="109997"/>
              </a:lnSpc>
              <a:spcBef>
                <a:spcPts val="0"/>
              </a:spcBef>
              <a:spcAft>
                <a:spcPts val="0"/>
              </a:spcAft>
              <a:buNone/>
            </a:pPr>
            <a:r>
              <a:rPr b="1" i="0" lang="en" sz="2300" u="none" cap="none" strike="noStrike">
                <a:solidFill>
                  <a:srgbClr val="195ABA"/>
                </a:solidFill>
                <a:latin typeface="Gaegu"/>
                <a:ea typeface="Gaegu"/>
                <a:cs typeface="Gaegu"/>
                <a:sym typeface="Gaegu"/>
              </a:rPr>
              <a:t>Add a main point</a:t>
            </a:r>
            <a:endParaRPr sz="700"/>
          </a:p>
        </p:txBody>
      </p:sp>
      <p:sp>
        <p:nvSpPr>
          <p:cNvPr id="160" name="Google Shape;160;p19"/>
          <p:cNvSpPr txBox="1"/>
          <p:nvPr/>
        </p:nvSpPr>
        <p:spPr>
          <a:xfrm>
            <a:off x="6129711" y="3762759"/>
            <a:ext cx="2499939" cy="386951"/>
          </a:xfrm>
          <a:prstGeom prst="rect">
            <a:avLst/>
          </a:prstGeom>
          <a:noFill/>
          <a:ln>
            <a:noFill/>
          </a:ln>
        </p:spPr>
        <p:txBody>
          <a:bodyPr anchorCtr="0" anchor="t" bIns="0" lIns="0" spcFirstLastPara="1" rIns="0" wrap="square" tIns="0">
            <a:spAutoFit/>
          </a:bodyPr>
          <a:lstStyle/>
          <a:p>
            <a:pPr indent="0" lvl="0" marL="0" marR="0" rtl="0" algn="ctr">
              <a:lnSpc>
                <a:spcPct val="109997"/>
              </a:lnSpc>
              <a:spcBef>
                <a:spcPts val="0"/>
              </a:spcBef>
              <a:spcAft>
                <a:spcPts val="0"/>
              </a:spcAft>
              <a:buNone/>
            </a:pPr>
            <a:r>
              <a:rPr b="1" i="0" lang="en" sz="2300" u="none" cap="none" strike="noStrike">
                <a:solidFill>
                  <a:srgbClr val="195ABA"/>
                </a:solidFill>
                <a:latin typeface="Gaegu"/>
                <a:ea typeface="Gaegu"/>
                <a:cs typeface="Gaegu"/>
                <a:sym typeface="Gaegu"/>
              </a:rPr>
              <a:t>Add a main point</a:t>
            </a:r>
            <a:endParaRPr sz="700"/>
          </a:p>
        </p:txBody>
      </p:sp>
      <p:sp>
        <p:nvSpPr>
          <p:cNvPr id="161" name="Google Shape;161;p19"/>
          <p:cNvSpPr txBox="1"/>
          <p:nvPr/>
        </p:nvSpPr>
        <p:spPr>
          <a:xfrm>
            <a:off x="2176326" y="414827"/>
            <a:ext cx="4772298" cy="789115"/>
          </a:xfrm>
          <a:prstGeom prst="rect">
            <a:avLst/>
          </a:prstGeom>
          <a:noFill/>
          <a:ln>
            <a:noFill/>
          </a:ln>
        </p:spPr>
        <p:txBody>
          <a:bodyPr anchorCtr="0" anchor="t" bIns="0" lIns="0" spcFirstLastPara="1" rIns="0" wrap="square" tIns="0">
            <a:spAutoFit/>
          </a:bodyPr>
          <a:lstStyle/>
          <a:p>
            <a:pPr indent="0" lvl="0" marL="0" marR="0" rtl="0" algn="ctr">
              <a:lnSpc>
                <a:spcPct val="109999"/>
              </a:lnSpc>
              <a:spcBef>
                <a:spcPts val="0"/>
              </a:spcBef>
              <a:spcAft>
                <a:spcPts val="0"/>
              </a:spcAft>
              <a:buNone/>
            </a:pPr>
            <a:r>
              <a:rPr b="0" i="0" lang="en" sz="5500" u="none" cap="none" strike="noStrike">
                <a:solidFill>
                  <a:srgbClr val="F92B26"/>
                </a:solidFill>
                <a:latin typeface="Chango"/>
                <a:ea typeface="Chango"/>
                <a:cs typeface="Chango"/>
                <a:sym typeface="Chango"/>
              </a:rPr>
              <a:t>Your Title</a:t>
            </a:r>
            <a:endParaRPr sz="700"/>
          </a:p>
        </p:txBody>
      </p:sp>
      <p:sp>
        <p:nvSpPr>
          <p:cNvPr id="162" name="Google Shape;162;p19"/>
          <p:cNvSpPr txBox="1"/>
          <p:nvPr/>
        </p:nvSpPr>
        <p:spPr>
          <a:xfrm>
            <a:off x="833888" y="4249771"/>
            <a:ext cx="1860900" cy="3693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200" u="none" cap="none" strike="noStrike">
                <a:solidFill>
                  <a:srgbClr val="195ABA"/>
                </a:solidFill>
                <a:latin typeface="Gaegu"/>
                <a:ea typeface="Gaegu"/>
                <a:cs typeface="Gaegu"/>
                <a:sym typeface="Gaegu"/>
              </a:rPr>
              <a:t>Briefly elaborate on what you want to discuss. </a:t>
            </a:r>
            <a:endParaRPr sz="700"/>
          </a:p>
        </p:txBody>
      </p:sp>
      <p:sp>
        <p:nvSpPr>
          <p:cNvPr id="163" name="Google Shape;163;p19"/>
          <p:cNvSpPr txBox="1"/>
          <p:nvPr/>
        </p:nvSpPr>
        <p:spPr>
          <a:xfrm>
            <a:off x="3641568" y="4249771"/>
            <a:ext cx="1860900" cy="3693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200" u="none" cap="none" strike="noStrike">
                <a:solidFill>
                  <a:srgbClr val="195ABA"/>
                </a:solidFill>
                <a:latin typeface="Gaegu"/>
                <a:ea typeface="Gaegu"/>
                <a:cs typeface="Gaegu"/>
                <a:sym typeface="Gaegu"/>
              </a:rPr>
              <a:t>Briefly elaborate on what you want to discuss. </a:t>
            </a:r>
            <a:endParaRPr sz="700"/>
          </a:p>
        </p:txBody>
      </p:sp>
      <p:sp>
        <p:nvSpPr>
          <p:cNvPr id="164" name="Google Shape;164;p19"/>
          <p:cNvSpPr txBox="1"/>
          <p:nvPr/>
        </p:nvSpPr>
        <p:spPr>
          <a:xfrm>
            <a:off x="6449249" y="4249771"/>
            <a:ext cx="1860900" cy="3693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200" u="none" cap="none" strike="noStrike">
                <a:solidFill>
                  <a:srgbClr val="195ABA"/>
                </a:solidFill>
                <a:latin typeface="Gaegu"/>
                <a:ea typeface="Gaegu"/>
                <a:cs typeface="Gaegu"/>
                <a:sym typeface="Gaegu"/>
              </a:rPr>
              <a:t>Briefly elaborate on what you want to discuss. </a:t>
            </a:r>
            <a:endParaRPr sz="700"/>
          </a:p>
        </p:txBody>
      </p:sp>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name="Simple Light">
  <a:themeElements>
    <a:clrScheme name="Simple Light">
      <a:dk1>
        <a:srgbClr val="F92B26"/>
      </a:dk1>
      <a:lt1>
        <a:srgbClr val="FFD9E3"/>
      </a:lt1>
      <a:dk2>
        <a:srgbClr val="195ABA"/>
      </a:dk2>
      <a:lt2>
        <a:srgbClr val="FDEBD4"/>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