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Antic Didone"/>
      <p:regular r:id="rId22"/>
    </p:embeddedFont>
    <p:embeddedFont>
      <p:font typeface="Nunito"/>
      <p:regular r:id="rId23"/>
      <p:bold r:id="rId24"/>
      <p:italic r:id="rId25"/>
      <p:boldItalic r:id="rId26"/>
    </p:embeddedFont>
    <p:embeddedFont>
      <p:font typeface="Clicker Script"/>
      <p:regular r:id="rId27"/>
    </p:embeddedFont>
    <p:embeddedFont>
      <p:font typeface="Nunito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nticDidone-regular.fntdata"/><Relationship Id="rId21" Type="http://schemas.openxmlformats.org/officeDocument/2006/relationships/slide" Target="slides/slide16.xml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28" Type="http://schemas.openxmlformats.org/officeDocument/2006/relationships/font" Target="fonts/NunitoLight-regular.fntdata"/><Relationship Id="rId27" Type="http://schemas.openxmlformats.org/officeDocument/2006/relationships/font" Target="fonts/ClickerScrip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Light-boldItalic.fntdata"/><Relationship Id="rId30" Type="http://schemas.openxmlformats.org/officeDocument/2006/relationships/font" Target="fonts/Nunito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0278bc1bf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b0278bc1bf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0278bc1bf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b0278bc1bf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0278bc1bf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b0278bc1bf_2_2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0278bc1bf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b0278bc1bf_2_2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0278bc1bf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b0278bc1bf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0278bc1bf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b0278bc1bf_2_2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0278bc1bf_2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b0278bc1bf_2_2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0278bc1bf_2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b0278bc1bf_2_3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0278bc1bf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b0278bc1bf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0278bc1bf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b0278bc1bf_2_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0278bc1bf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b0278bc1bf_2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0278bc1bf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b0278bc1bf_2_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b0278bc1bf_2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b0278bc1bf_2_1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0278bc1bf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b0278bc1bf_2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0278bc1bf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b0278bc1bf_2_1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0278bc1bf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b0278bc1bf_2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-454204" y="2834122"/>
            <a:ext cx="2762808" cy="2762808"/>
          </a:xfrm>
          <a:custGeom>
            <a:rect b="b" l="l" r="r" t="t"/>
            <a:pathLst>
              <a:path extrusionOk="0" h="5525615" w="5525615">
                <a:moveTo>
                  <a:pt x="0" y="0"/>
                </a:moveTo>
                <a:lnTo>
                  <a:pt x="5525615" y="0"/>
                </a:lnTo>
                <a:lnTo>
                  <a:pt x="5525615" y="5525616"/>
                </a:lnTo>
                <a:lnTo>
                  <a:pt x="0" y="5525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 flipH="1" rot="-6986212">
            <a:off x="8071637" y="-1304930"/>
            <a:ext cx="2047365" cy="2992302"/>
          </a:xfrm>
          <a:custGeom>
            <a:rect b="b" l="l" r="r" t="t"/>
            <a:pathLst>
              <a:path extrusionOk="0" h="5987449" w="4096676">
                <a:moveTo>
                  <a:pt x="4096676" y="0"/>
                </a:moveTo>
                <a:lnTo>
                  <a:pt x="0" y="0"/>
                </a:lnTo>
                <a:lnTo>
                  <a:pt x="0" y="5987450"/>
                </a:lnTo>
                <a:lnTo>
                  <a:pt x="4096676" y="5987450"/>
                </a:lnTo>
                <a:lnTo>
                  <a:pt x="409667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flipH="1" rot="10800000">
            <a:off x="2405937" y="407064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9257954"/>
                </a:moveTo>
                <a:lnTo>
                  <a:pt x="9304476" y="9257954"/>
                </a:lnTo>
                <a:lnTo>
                  <a:pt x="9304476" y="0"/>
                </a:lnTo>
                <a:lnTo>
                  <a:pt x="0" y="0"/>
                </a:lnTo>
                <a:lnTo>
                  <a:pt x="0" y="9257954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flipH="1">
            <a:off x="-1024827" y="414943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3"/>
                </a:lnTo>
                <a:lnTo>
                  <a:pt x="9304476" y="9257953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>
            <a:off x="6002399" y="3072512"/>
            <a:ext cx="3517654" cy="2406815"/>
          </a:xfrm>
          <a:custGeom>
            <a:rect b="b" l="l" r="r" t="t"/>
            <a:pathLst>
              <a:path extrusionOk="0" h="4813631" w="7035307">
                <a:moveTo>
                  <a:pt x="0" y="0"/>
                </a:moveTo>
                <a:lnTo>
                  <a:pt x="7035307" y="0"/>
                </a:lnTo>
                <a:lnTo>
                  <a:pt x="7035307" y="4813631"/>
                </a:lnTo>
                <a:lnTo>
                  <a:pt x="0" y="4813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 flipH="1">
            <a:off x="-1024827" y="414943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3"/>
                </a:lnTo>
                <a:lnTo>
                  <a:pt x="9304476" y="9257953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 flipH="1">
            <a:off x="5641079" y="2002402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-280774" y="2964090"/>
            <a:ext cx="2993724" cy="2993725"/>
          </a:xfrm>
          <a:custGeom>
            <a:rect b="b" l="l" r="r" t="t"/>
            <a:pathLst>
              <a:path extrusionOk="0" h="5987449" w="5987449">
                <a:moveTo>
                  <a:pt x="0" y="0"/>
                </a:moveTo>
                <a:lnTo>
                  <a:pt x="5987449" y="0"/>
                </a:lnTo>
                <a:lnTo>
                  <a:pt x="5987449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6237335" y="2964090"/>
            <a:ext cx="2993725" cy="2993725"/>
          </a:xfrm>
          <a:custGeom>
            <a:rect b="b" l="l" r="r" t="t"/>
            <a:pathLst>
              <a:path extrusionOk="0" h="5987449" w="5987449">
                <a:moveTo>
                  <a:pt x="0" y="0"/>
                </a:moveTo>
                <a:lnTo>
                  <a:pt x="5987450" y="0"/>
                </a:lnTo>
                <a:lnTo>
                  <a:pt x="5987450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5"/>
          <p:cNvSpPr/>
          <p:nvPr/>
        </p:nvSpPr>
        <p:spPr>
          <a:xfrm flipH="1" rot="10800000">
            <a:off x="2405937" y="407064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9257954"/>
                </a:moveTo>
                <a:lnTo>
                  <a:pt x="9304476" y="9257954"/>
                </a:lnTo>
                <a:lnTo>
                  <a:pt x="9304476" y="0"/>
                </a:lnTo>
                <a:lnTo>
                  <a:pt x="0" y="0"/>
                </a:lnTo>
                <a:lnTo>
                  <a:pt x="0" y="9257954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 flipH="1">
            <a:off x="-1024827" y="414943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3"/>
                </a:lnTo>
                <a:lnTo>
                  <a:pt x="9304476" y="9257953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5"/>
          <p:cNvSpPr/>
          <p:nvPr/>
        </p:nvSpPr>
        <p:spPr>
          <a:xfrm flipH="1">
            <a:off x="5641473" y="4260956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3"/>
                </a:lnTo>
                <a:lnTo>
                  <a:pt x="9304476" y="9257953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5"/>
          <p:cNvSpPr/>
          <p:nvPr/>
        </p:nvSpPr>
        <p:spPr>
          <a:xfrm>
            <a:off x="3517989" y="3950685"/>
            <a:ext cx="1890112" cy="1890112"/>
          </a:xfrm>
          <a:custGeom>
            <a:rect b="b" l="l" r="r" t="t"/>
            <a:pathLst>
              <a:path extrusionOk="0" h="3780223" w="3780223">
                <a:moveTo>
                  <a:pt x="0" y="0"/>
                </a:moveTo>
                <a:lnTo>
                  <a:pt x="3780223" y="0"/>
                </a:lnTo>
                <a:lnTo>
                  <a:pt x="3780223" y="3780223"/>
                </a:lnTo>
                <a:lnTo>
                  <a:pt x="0" y="3780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5"/>
          <p:cNvSpPr/>
          <p:nvPr/>
        </p:nvSpPr>
        <p:spPr>
          <a:xfrm>
            <a:off x="249219" y="3638386"/>
            <a:ext cx="2706117" cy="2443264"/>
          </a:xfrm>
          <a:custGeom>
            <a:rect b="b" l="l" r="r" t="t"/>
            <a:pathLst>
              <a:path extrusionOk="0" h="4886527" w="5412233">
                <a:moveTo>
                  <a:pt x="0" y="0"/>
                </a:moveTo>
                <a:lnTo>
                  <a:pt x="5412233" y="0"/>
                </a:lnTo>
                <a:lnTo>
                  <a:pt x="5412233" y="4886528"/>
                </a:lnTo>
                <a:lnTo>
                  <a:pt x="0" y="4886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759" l="0" r="0" t="0"/>
            </a:stretch>
          </a:blip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>
            <a:off x="6122618" y="3901239"/>
            <a:ext cx="2180411" cy="2180411"/>
          </a:xfrm>
          <a:custGeom>
            <a:rect b="b" l="l" r="r" t="t"/>
            <a:pathLst>
              <a:path extrusionOk="0" h="4360822" w="4360822">
                <a:moveTo>
                  <a:pt x="0" y="0"/>
                </a:moveTo>
                <a:lnTo>
                  <a:pt x="4360822" y="0"/>
                </a:lnTo>
                <a:lnTo>
                  <a:pt x="4360822" y="4360822"/>
                </a:lnTo>
                <a:lnTo>
                  <a:pt x="0" y="436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6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5817449" y="2128337"/>
            <a:ext cx="3699368" cy="3699368"/>
          </a:xfrm>
          <a:custGeom>
            <a:rect b="b" l="l" r="r" t="t"/>
            <a:pathLst>
              <a:path extrusionOk="0" h="7398736" w="7398736">
                <a:moveTo>
                  <a:pt x="0" y="0"/>
                </a:moveTo>
                <a:lnTo>
                  <a:pt x="7398737" y="0"/>
                </a:lnTo>
                <a:lnTo>
                  <a:pt x="7398737" y="7398737"/>
                </a:lnTo>
                <a:lnTo>
                  <a:pt x="0" y="7398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6"/>
          <p:cNvSpPr/>
          <p:nvPr/>
        </p:nvSpPr>
        <p:spPr>
          <a:xfrm>
            <a:off x="-466138" y="2175624"/>
            <a:ext cx="3825859" cy="3825859"/>
          </a:xfrm>
          <a:custGeom>
            <a:rect b="b" l="l" r="r" t="t"/>
            <a:pathLst>
              <a:path extrusionOk="0" h="7651718" w="7651718">
                <a:moveTo>
                  <a:pt x="0" y="0"/>
                </a:moveTo>
                <a:lnTo>
                  <a:pt x="7651718" y="0"/>
                </a:lnTo>
                <a:lnTo>
                  <a:pt x="7651718" y="7651718"/>
                </a:lnTo>
                <a:lnTo>
                  <a:pt x="0" y="7651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7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7"/>
          <p:cNvSpPr/>
          <p:nvPr/>
        </p:nvSpPr>
        <p:spPr>
          <a:xfrm flipH="1">
            <a:off x="-1024827" y="414943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3"/>
                </a:lnTo>
                <a:lnTo>
                  <a:pt x="9304476" y="9257953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7"/>
          <p:cNvSpPr/>
          <p:nvPr/>
        </p:nvSpPr>
        <p:spPr>
          <a:xfrm flipH="1">
            <a:off x="-129364" y="3138126"/>
            <a:ext cx="1620589" cy="2368554"/>
          </a:xfrm>
          <a:custGeom>
            <a:rect b="b" l="l" r="r" t="t"/>
            <a:pathLst>
              <a:path extrusionOk="0" h="7287857" w="4986428">
                <a:moveTo>
                  <a:pt x="4986428" y="0"/>
                </a:moveTo>
                <a:lnTo>
                  <a:pt x="0" y="0"/>
                </a:lnTo>
                <a:lnTo>
                  <a:pt x="0" y="7287857"/>
                </a:lnTo>
                <a:lnTo>
                  <a:pt x="4986428" y="7287857"/>
                </a:lnTo>
                <a:lnTo>
                  <a:pt x="49864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8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2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8"/>
          <p:cNvSpPr/>
          <p:nvPr/>
        </p:nvSpPr>
        <p:spPr>
          <a:xfrm flipH="1">
            <a:off x="6094927" y="583545"/>
            <a:ext cx="3538815" cy="5172115"/>
          </a:xfrm>
          <a:custGeom>
            <a:rect b="b" l="l" r="r" t="t"/>
            <a:pathLst>
              <a:path extrusionOk="0" h="10344229" w="7077630">
                <a:moveTo>
                  <a:pt x="7077630" y="0"/>
                </a:moveTo>
                <a:lnTo>
                  <a:pt x="0" y="0"/>
                </a:lnTo>
                <a:lnTo>
                  <a:pt x="0" y="10344228"/>
                </a:lnTo>
                <a:lnTo>
                  <a:pt x="7077630" y="10344228"/>
                </a:lnTo>
                <a:lnTo>
                  <a:pt x="707763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licker Script"/>
              <a:buNone/>
              <a:defRPr sz="2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licker Script"/>
              <a:buChar char="●"/>
              <a:defRPr sz="1800">
                <a:solidFill>
                  <a:schemeClr val="dk2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tic Didone"/>
              <a:buChar char="○"/>
              <a:defRPr>
                <a:solidFill>
                  <a:schemeClr val="dk2"/>
                </a:solidFill>
                <a:latin typeface="Antic Didone"/>
                <a:ea typeface="Antic Didone"/>
                <a:cs typeface="Antic Didone"/>
                <a:sym typeface="Antic Didon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43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42.jpg"/><Relationship Id="rId5" Type="http://schemas.openxmlformats.org/officeDocument/2006/relationships/image" Target="../media/image25.jpg"/><Relationship Id="rId6" Type="http://schemas.openxmlformats.org/officeDocument/2006/relationships/image" Target="../media/image33.jp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55.png"/><Relationship Id="rId5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77.png"/><Relationship Id="rId20" Type="http://schemas.openxmlformats.org/officeDocument/2006/relationships/image" Target="../media/image64.png"/><Relationship Id="rId41" Type="http://schemas.openxmlformats.org/officeDocument/2006/relationships/image" Target="../media/image87.png"/><Relationship Id="rId22" Type="http://schemas.openxmlformats.org/officeDocument/2006/relationships/image" Target="../media/image56.png"/><Relationship Id="rId21" Type="http://schemas.openxmlformats.org/officeDocument/2006/relationships/image" Target="../media/image54.png"/><Relationship Id="rId24" Type="http://schemas.openxmlformats.org/officeDocument/2006/relationships/image" Target="../media/image72.pn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Relationship Id="rId26" Type="http://schemas.openxmlformats.org/officeDocument/2006/relationships/image" Target="../media/image76.png"/><Relationship Id="rId25" Type="http://schemas.openxmlformats.org/officeDocument/2006/relationships/image" Target="../media/image78.png"/><Relationship Id="rId28" Type="http://schemas.openxmlformats.org/officeDocument/2006/relationships/image" Target="../media/image68.png"/><Relationship Id="rId27" Type="http://schemas.openxmlformats.org/officeDocument/2006/relationships/image" Target="../media/image70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29" Type="http://schemas.openxmlformats.org/officeDocument/2006/relationships/image" Target="../media/image79.png"/><Relationship Id="rId7" Type="http://schemas.openxmlformats.org/officeDocument/2006/relationships/image" Target="../media/image51.png"/><Relationship Id="rId8" Type="http://schemas.openxmlformats.org/officeDocument/2006/relationships/image" Target="../media/image60.png"/><Relationship Id="rId31" Type="http://schemas.openxmlformats.org/officeDocument/2006/relationships/image" Target="../media/image83.png"/><Relationship Id="rId30" Type="http://schemas.openxmlformats.org/officeDocument/2006/relationships/image" Target="../media/image75.png"/><Relationship Id="rId11" Type="http://schemas.openxmlformats.org/officeDocument/2006/relationships/image" Target="../media/image66.png"/><Relationship Id="rId33" Type="http://schemas.openxmlformats.org/officeDocument/2006/relationships/image" Target="../media/image80.png"/><Relationship Id="rId10" Type="http://schemas.openxmlformats.org/officeDocument/2006/relationships/image" Target="../media/image62.png"/><Relationship Id="rId32" Type="http://schemas.openxmlformats.org/officeDocument/2006/relationships/image" Target="../media/image74.png"/><Relationship Id="rId13" Type="http://schemas.openxmlformats.org/officeDocument/2006/relationships/image" Target="../media/image52.png"/><Relationship Id="rId35" Type="http://schemas.openxmlformats.org/officeDocument/2006/relationships/image" Target="../media/image73.png"/><Relationship Id="rId12" Type="http://schemas.openxmlformats.org/officeDocument/2006/relationships/image" Target="../media/image45.png"/><Relationship Id="rId34" Type="http://schemas.openxmlformats.org/officeDocument/2006/relationships/image" Target="../media/image81.png"/><Relationship Id="rId15" Type="http://schemas.openxmlformats.org/officeDocument/2006/relationships/image" Target="../media/image47.png"/><Relationship Id="rId37" Type="http://schemas.openxmlformats.org/officeDocument/2006/relationships/image" Target="../media/image84.png"/><Relationship Id="rId14" Type="http://schemas.openxmlformats.org/officeDocument/2006/relationships/image" Target="../media/image69.png"/><Relationship Id="rId36" Type="http://schemas.openxmlformats.org/officeDocument/2006/relationships/image" Target="../media/image67.png"/><Relationship Id="rId17" Type="http://schemas.openxmlformats.org/officeDocument/2006/relationships/image" Target="../media/image63.png"/><Relationship Id="rId39" Type="http://schemas.openxmlformats.org/officeDocument/2006/relationships/image" Target="../media/image85.png"/><Relationship Id="rId16" Type="http://schemas.openxmlformats.org/officeDocument/2006/relationships/image" Target="../media/image61.png"/><Relationship Id="rId38" Type="http://schemas.openxmlformats.org/officeDocument/2006/relationships/image" Target="../media/image82.png"/><Relationship Id="rId19" Type="http://schemas.openxmlformats.org/officeDocument/2006/relationships/image" Target="../media/image59.png"/><Relationship Id="rId18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4.jpg"/><Relationship Id="rId5" Type="http://schemas.openxmlformats.org/officeDocument/2006/relationships/image" Target="../media/image34.jp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23.jpg"/><Relationship Id="rId5" Type="http://schemas.openxmlformats.org/officeDocument/2006/relationships/image" Target="../media/image35.jp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10800000">
            <a:off x="2885278" y="454153"/>
            <a:ext cx="3375265" cy="4689347"/>
          </a:xfrm>
          <a:custGeom>
            <a:rect b="b" l="l" r="r" t="t"/>
            <a:pathLst>
              <a:path extrusionOk="0" h="3269517" w="2353310">
                <a:moveTo>
                  <a:pt x="784860" y="3202207"/>
                </a:moveTo>
                <a:cubicBezTo>
                  <a:pt x="905510" y="3242847"/>
                  <a:pt x="1042670" y="3269517"/>
                  <a:pt x="1177290" y="3269517"/>
                </a:cubicBezTo>
                <a:cubicBezTo>
                  <a:pt x="1311910" y="3269517"/>
                  <a:pt x="1441450" y="3246657"/>
                  <a:pt x="1560830" y="3206017"/>
                </a:cubicBezTo>
                <a:cubicBezTo>
                  <a:pt x="1563370" y="3204747"/>
                  <a:pt x="1565910" y="3204747"/>
                  <a:pt x="1568450" y="3203477"/>
                </a:cubicBezTo>
                <a:cubicBezTo>
                  <a:pt x="2016760" y="3040917"/>
                  <a:pt x="2346960" y="2611657"/>
                  <a:pt x="2353310" y="2108775"/>
                </a:cubicBezTo>
                <a:lnTo>
                  <a:pt x="2353310" y="0"/>
                </a:lnTo>
                <a:lnTo>
                  <a:pt x="0" y="0"/>
                </a:lnTo>
                <a:lnTo>
                  <a:pt x="0" y="2107196"/>
                </a:lnTo>
                <a:cubicBezTo>
                  <a:pt x="6350" y="2614197"/>
                  <a:pt x="331470" y="3043457"/>
                  <a:pt x="784860" y="3202207"/>
                </a:cubicBezTo>
                <a:close/>
              </a:path>
            </a:pathLst>
          </a:custGeom>
          <a:solidFill>
            <a:srgbClr val="FFFDF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0"/>
          <p:cNvSpPr/>
          <p:nvPr/>
        </p:nvSpPr>
        <p:spPr>
          <a:xfrm flipH="1" rot="10800000">
            <a:off x="2789146" y="233743"/>
            <a:ext cx="3565709" cy="1185599"/>
          </a:xfrm>
          <a:custGeom>
            <a:rect b="b" l="l" r="r" t="t"/>
            <a:pathLst>
              <a:path extrusionOk="0" h="2371197" w="7131418">
                <a:moveTo>
                  <a:pt x="0" y="2371197"/>
                </a:moveTo>
                <a:lnTo>
                  <a:pt x="7131418" y="2371197"/>
                </a:lnTo>
                <a:lnTo>
                  <a:pt x="7131418" y="0"/>
                </a:lnTo>
                <a:lnTo>
                  <a:pt x="0" y="0"/>
                </a:lnTo>
                <a:lnTo>
                  <a:pt x="0" y="237119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0"/>
          <p:cNvSpPr txBox="1"/>
          <p:nvPr/>
        </p:nvSpPr>
        <p:spPr>
          <a:xfrm>
            <a:off x="2631035" y="1230838"/>
            <a:ext cx="3756900" cy="21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8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Lent</a:t>
            </a:r>
            <a:endParaRPr sz="700"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8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Season</a:t>
            </a:r>
            <a:endParaRPr sz="700"/>
          </a:p>
        </p:txBody>
      </p:sp>
      <p:sp>
        <p:nvSpPr>
          <p:cNvPr id="75" name="Google Shape;75;p10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4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0"/>
          <p:cNvSpPr/>
          <p:nvPr/>
        </p:nvSpPr>
        <p:spPr>
          <a:xfrm>
            <a:off x="5817449" y="2128337"/>
            <a:ext cx="3699368" cy="3699368"/>
          </a:xfrm>
          <a:custGeom>
            <a:rect b="b" l="l" r="r" t="t"/>
            <a:pathLst>
              <a:path extrusionOk="0" h="7398736" w="7398736">
                <a:moveTo>
                  <a:pt x="0" y="0"/>
                </a:moveTo>
                <a:lnTo>
                  <a:pt x="7398737" y="0"/>
                </a:lnTo>
                <a:lnTo>
                  <a:pt x="7398737" y="7398737"/>
                </a:lnTo>
                <a:lnTo>
                  <a:pt x="0" y="7398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0"/>
          <p:cNvSpPr/>
          <p:nvPr/>
        </p:nvSpPr>
        <p:spPr>
          <a:xfrm>
            <a:off x="2789146" y="3834389"/>
            <a:ext cx="3699368" cy="3699368"/>
          </a:xfrm>
          <a:custGeom>
            <a:rect b="b" l="l" r="r" t="t"/>
            <a:pathLst>
              <a:path extrusionOk="0" h="7398736" w="7398736">
                <a:moveTo>
                  <a:pt x="0" y="0"/>
                </a:moveTo>
                <a:lnTo>
                  <a:pt x="7398736" y="0"/>
                </a:lnTo>
                <a:lnTo>
                  <a:pt x="7398736" y="7398736"/>
                </a:lnTo>
                <a:lnTo>
                  <a:pt x="0" y="7398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0"/>
          <p:cNvSpPr/>
          <p:nvPr/>
        </p:nvSpPr>
        <p:spPr>
          <a:xfrm>
            <a:off x="-466138" y="2175624"/>
            <a:ext cx="3825859" cy="3825859"/>
          </a:xfrm>
          <a:custGeom>
            <a:rect b="b" l="l" r="r" t="t"/>
            <a:pathLst>
              <a:path extrusionOk="0" h="7651718" w="7651718">
                <a:moveTo>
                  <a:pt x="0" y="0"/>
                </a:moveTo>
                <a:lnTo>
                  <a:pt x="7651718" y="0"/>
                </a:lnTo>
                <a:lnTo>
                  <a:pt x="7651718" y="7651718"/>
                </a:lnTo>
                <a:lnTo>
                  <a:pt x="0" y="7651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0"/>
          <p:cNvSpPr txBox="1"/>
          <p:nvPr/>
        </p:nvSpPr>
        <p:spPr>
          <a:xfrm>
            <a:off x="3798214" y="3266276"/>
            <a:ext cx="1580743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SERMON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/>
          <p:nvPr/>
        </p:nvSpPr>
        <p:spPr>
          <a:xfrm>
            <a:off x="-590070" y="-2853986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9"/>
          <p:cNvSpPr/>
          <p:nvPr/>
        </p:nvSpPr>
        <p:spPr>
          <a:xfrm flipH="1">
            <a:off x="4981504" y="-2853986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9"/>
          <p:cNvSpPr/>
          <p:nvPr/>
        </p:nvSpPr>
        <p:spPr>
          <a:xfrm>
            <a:off x="213546" y="282673"/>
            <a:ext cx="2762808" cy="2762808"/>
          </a:xfrm>
          <a:custGeom>
            <a:rect b="b" l="l" r="r" t="t"/>
            <a:pathLst>
              <a:path extrusionOk="0" h="5525615" w="5525615">
                <a:moveTo>
                  <a:pt x="0" y="0"/>
                </a:moveTo>
                <a:lnTo>
                  <a:pt x="5525615" y="0"/>
                </a:lnTo>
                <a:lnTo>
                  <a:pt x="5525615" y="5525616"/>
                </a:lnTo>
                <a:lnTo>
                  <a:pt x="0" y="5525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9"/>
          <p:cNvSpPr/>
          <p:nvPr/>
        </p:nvSpPr>
        <p:spPr>
          <a:xfrm>
            <a:off x="3188481" y="282673"/>
            <a:ext cx="2762808" cy="2762808"/>
          </a:xfrm>
          <a:custGeom>
            <a:rect b="b" l="l" r="r" t="t"/>
            <a:pathLst>
              <a:path extrusionOk="0" h="5525615" w="5525615">
                <a:moveTo>
                  <a:pt x="0" y="0"/>
                </a:moveTo>
                <a:lnTo>
                  <a:pt x="5525615" y="0"/>
                </a:lnTo>
                <a:lnTo>
                  <a:pt x="5525615" y="5525616"/>
                </a:lnTo>
                <a:lnTo>
                  <a:pt x="0" y="5525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9"/>
          <p:cNvSpPr/>
          <p:nvPr/>
        </p:nvSpPr>
        <p:spPr>
          <a:xfrm>
            <a:off x="6235700" y="285464"/>
            <a:ext cx="2757227" cy="2757227"/>
          </a:xfrm>
          <a:custGeom>
            <a:rect b="b" l="l" r="r" t="t"/>
            <a:pathLst>
              <a:path extrusionOk="0" h="5514453" w="5514453">
                <a:moveTo>
                  <a:pt x="0" y="0"/>
                </a:moveTo>
                <a:lnTo>
                  <a:pt x="5514453" y="0"/>
                </a:lnTo>
                <a:lnTo>
                  <a:pt x="5514453" y="5514452"/>
                </a:lnTo>
                <a:lnTo>
                  <a:pt x="0" y="551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1" name="Google Shape;2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875" y="964700"/>
            <a:ext cx="2623174" cy="262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5150" y="943071"/>
            <a:ext cx="2641748" cy="26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2718" y="943075"/>
            <a:ext cx="2641750" cy="264481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 txBox="1"/>
          <p:nvPr/>
        </p:nvSpPr>
        <p:spPr>
          <a:xfrm>
            <a:off x="213859" y="4515043"/>
            <a:ext cx="26316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05" name="Google Shape;205;p19"/>
          <p:cNvSpPr txBox="1"/>
          <p:nvPr/>
        </p:nvSpPr>
        <p:spPr>
          <a:xfrm>
            <a:off x="146964" y="3921792"/>
            <a:ext cx="2765446" cy="463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2 out of 5</a:t>
            </a:r>
            <a:endParaRPr sz="700"/>
          </a:p>
        </p:txBody>
      </p:sp>
      <p:sp>
        <p:nvSpPr>
          <p:cNvPr id="206" name="Google Shape;206;p19"/>
          <p:cNvSpPr txBox="1"/>
          <p:nvPr/>
        </p:nvSpPr>
        <p:spPr>
          <a:xfrm>
            <a:off x="3192712" y="4515043"/>
            <a:ext cx="275857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07" name="Google Shape;207;p19"/>
          <p:cNvSpPr txBox="1"/>
          <p:nvPr/>
        </p:nvSpPr>
        <p:spPr>
          <a:xfrm>
            <a:off x="6235700" y="4515043"/>
            <a:ext cx="275722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08" name="Google Shape;208;p19"/>
          <p:cNvSpPr txBox="1"/>
          <p:nvPr/>
        </p:nvSpPr>
        <p:spPr>
          <a:xfrm>
            <a:off x="3192712" y="3921441"/>
            <a:ext cx="2758577" cy="463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95%</a:t>
            </a:r>
            <a:endParaRPr sz="700"/>
          </a:p>
        </p:txBody>
      </p:sp>
      <p:sp>
        <p:nvSpPr>
          <p:cNvPr id="209" name="Google Shape;209;p19"/>
          <p:cNvSpPr txBox="1"/>
          <p:nvPr/>
        </p:nvSpPr>
        <p:spPr>
          <a:xfrm>
            <a:off x="6235700" y="3921792"/>
            <a:ext cx="2757227" cy="463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12 million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 flipH="1">
            <a:off x="6118560" y="170114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5" name="Google Shape;2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450" y="756800"/>
            <a:ext cx="2760351" cy="362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/>
          <p:nvPr/>
        </p:nvSpPr>
        <p:spPr>
          <a:xfrm flipH="1" rot="-2061435">
            <a:off x="-909972" y="-960903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0"/>
          <p:cNvSpPr/>
          <p:nvPr/>
        </p:nvSpPr>
        <p:spPr>
          <a:xfrm>
            <a:off x="3675305" y="1261195"/>
            <a:ext cx="1793390" cy="2621109"/>
          </a:xfrm>
          <a:custGeom>
            <a:rect b="b" l="l" r="r" t="t"/>
            <a:pathLst>
              <a:path extrusionOk="0" h="5242217" w="3586780">
                <a:moveTo>
                  <a:pt x="0" y="0"/>
                </a:moveTo>
                <a:lnTo>
                  <a:pt x="3586780" y="0"/>
                </a:lnTo>
                <a:lnTo>
                  <a:pt x="3586780" y="5242218"/>
                </a:lnTo>
                <a:lnTo>
                  <a:pt x="0" y="5242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" name="Google Shape;218;p20"/>
          <p:cNvGrpSpPr/>
          <p:nvPr/>
        </p:nvGrpSpPr>
        <p:grpSpPr>
          <a:xfrm>
            <a:off x="777244" y="684479"/>
            <a:ext cx="2760369" cy="3702212"/>
            <a:chOff x="0" y="-38100"/>
            <a:chExt cx="1454021" cy="1950137"/>
          </a:xfrm>
        </p:grpSpPr>
        <p:sp>
          <p:nvSpPr>
            <p:cNvPr id="219" name="Google Shape;219;p20"/>
            <p:cNvSpPr/>
            <p:nvPr/>
          </p:nvSpPr>
          <p:spPr>
            <a:xfrm>
              <a:off x="0" y="0"/>
              <a:ext cx="1454021" cy="1912037"/>
            </a:xfrm>
            <a:custGeom>
              <a:rect b="b" l="l" r="r" t="t"/>
              <a:pathLst>
                <a:path extrusionOk="0" h="1912037" w="1454021">
                  <a:moveTo>
                    <a:pt x="0" y="0"/>
                  </a:moveTo>
                  <a:lnTo>
                    <a:pt x="1454021" y="0"/>
                  </a:lnTo>
                  <a:lnTo>
                    <a:pt x="1454021" y="1912037"/>
                  </a:lnTo>
                  <a:lnTo>
                    <a:pt x="0" y="19120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0" name="Google Shape;220;p20"/>
            <p:cNvSpPr txBox="1"/>
            <p:nvPr/>
          </p:nvSpPr>
          <p:spPr>
            <a:xfrm>
              <a:off x="0" y="-38100"/>
              <a:ext cx="1454021" cy="1950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0"/>
          <p:cNvSpPr txBox="1"/>
          <p:nvPr/>
        </p:nvSpPr>
        <p:spPr>
          <a:xfrm>
            <a:off x="1161652" y="3126024"/>
            <a:ext cx="199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 communication tools that can be used as demonstrations, lectures, speeches, reports, and more.</a:t>
            </a:r>
            <a:endParaRPr sz="700"/>
          </a:p>
        </p:txBody>
      </p:sp>
      <p:sp>
        <p:nvSpPr>
          <p:cNvPr id="222" name="Google Shape;222;p20"/>
          <p:cNvSpPr txBox="1"/>
          <p:nvPr/>
        </p:nvSpPr>
        <p:spPr>
          <a:xfrm>
            <a:off x="1201758" y="1465327"/>
            <a:ext cx="1828800" cy="1297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Your</a:t>
            </a:r>
            <a:endParaRPr sz="700"/>
          </a:p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Project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/>
          <p:nvPr/>
        </p:nvSpPr>
        <p:spPr>
          <a:xfrm>
            <a:off x="6044986" y="375431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1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1"/>
          <p:cNvSpPr txBox="1"/>
          <p:nvPr/>
        </p:nvSpPr>
        <p:spPr>
          <a:xfrm>
            <a:off x="891747" y="1735483"/>
            <a:ext cx="1214864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sp>
        <p:nvSpPr>
          <p:cNvPr id="230" name="Google Shape;230;p21"/>
          <p:cNvSpPr txBox="1"/>
          <p:nvPr/>
        </p:nvSpPr>
        <p:spPr>
          <a:xfrm>
            <a:off x="3964568" y="1735483"/>
            <a:ext cx="1214864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sp>
        <p:nvSpPr>
          <p:cNvPr id="231" name="Google Shape;231;p21"/>
          <p:cNvSpPr txBox="1"/>
          <p:nvPr/>
        </p:nvSpPr>
        <p:spPr>
          <a:xfrm>
            <a:off x="7037390" y="1735483"/>
            <a:ext cx="1214863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b="0" l="29528" r="10925" t="0"/>
          <a:stretch/>
        </p:blipFill>
        <p:spPr>
          <a:xfrm>
            <a:off x="514350" y="2187399"/>
            <a:ext cx="1969658" cy="220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5">
            <a:alphaModFix/>
          </a:blip>
          <a:srcRect b="20455" l="0" r="0" t="8355"/>
          <a:stretch/>
        </p:blipFill>
        <p:spPr>
          <a:xfrm>
            <a:off x="3587171" y="2187399"/>
            <a:ext cx="1969658" cy="220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6">
            <a:alphaModFix/>
          </a:blip>
          <a:srcRect b="0" l="0" r="0" t="25594"/>
          <a:stretch/>
        </p:blipFill>
        <p:spPr>
          <a:xfrm>
            <a:off x="6659993" y="2187399"/>
            <a:ext cx="1969657" cy="220381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1"/>
          <p:cNvSpPr txBox="1"/>
          <p:nvPr/>
        </p:nvSpPr>
        <p:spPr>
          <a:xfrm>
            <a:off x="1576727" y="725482"/>
            <a:ext cx="5990547" cy="668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Add a Team Members Page</a:t>
            </a:r>
            <a:endParaRPr sz="700"/>
          </a:p>
        </p:txBody>
      </p:sp>
      <p:sp>
        <p:nvSpPr>
          <p:cNvPr id="236" name="Google Shape;236;p21"/>
          <p:cNvSpPr txBox="1"/>
          <p:nvPr/>
        </p:nvSpPr>
        <p:spPr>
          <a:xfrm>
            <a:off x="825387" y="4538822"/>
            <a:ext cx="134758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237" name="Google Shape;237;p21"/>
          <p:cNvSpPr txBox="1"/>
          <p:nvPr/>
        </p:nvSpPr>
        <p:spPr>
          <a:xfrm>
            <a:off x="3898209" y="4538822"/>
            <a:ext cx="134758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238" name="Google Shape;238;p21"/>
          <p:cNvSpPr txBox="1"/>
          <p:nvPr/>
        </p:nvSpPr>
        <p:spPr>
          <a:xfrm>
            <a:off x="6971030" y="4538822"/>
            <a:ext cx="1347583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239" name="Google Shape;239;p21"/>
          <p:cNvSpPr/>
          <p:nvPr/>
        </p:nvSpPr>
        <p:spPr>
          <a:xfrm rot="6989067">
            <a:off x="-1024169" y="-1307501"/>
            <a:ext cx="2048338" cy="2993725"/>
          </a:xfrm>
          <a:custGeom>
            <a:rect b="b" l="l" r="r" t="t"/>
            <a:pathLst>
              <a:path extrusionOk="0" h="5987449" w="4096676">
                <a:moveTo>
                  <a:pt x="0" y="0"/>
                </a:moveTo>
                <a:lnTo>
                  <a:pt x="4096676" y="0"/>
                </a:lnTo>
                <a:lnTo>
                  <a:pt x="4096676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21"/>
          <p:cNvSpPr/>
          <p:nvPr/>
        </p:nvSpPr>
        <p:spPr>
          <a:xfrm flipH="1" rot="-6989999">
            <a:off x="8072278" y="-1307501"/>
            <a:ext cx="2048338" cy="2993725"/>
          </a:xfrm>
          <a:custGeom>
            <a:rect b="b" l="l" r="r" t="t"/>
            <a:pathLst>
              <a:path extrusionOk="0" h="5987449" w="4096676">
                <a:moveTo>
                  <a:pt x="4096676" y="0"/>
                </a:moveTo>
                <a:lnTo>
                  <a:pt x="0" y="0"/>
                </a:lnTo>
                <a:lnTo>
                  <a:pt x="0" y="5987450"/>
                </a:lnTo>
                <a:lnTo>
                  <a:pt x="4096676" y="5987450"/>
                </a:lnTo>
                <a:lnTo>
                  <a:pt x="409667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/>
          <p:nvPr/>
        </p:nvSpPr>
        <p:spPr>
          <a:xfrm flipH="1" rot="-2061435">
            <a:off x="2392511" y="-3342032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2"/>
          <p:cNvSpPr/>
          <p:nvPr/>
        </p:nvSpPr>
        <p:spPr>
          <a:xfrm flipH="1" rot="-2061435">
            <a:off x="2245881" y="4195980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7" name="Google Shape;2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400" y="225163"/>
            <a:ext cx="2743501" cy="47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800" y="225163"/>
            <a:ext cx="2743499" cy="47157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22"/>
          <p:cNvGrpSpPr/>
          <p:nvPr/>
        </p:nvGrpSpPr>
        <p:grpSpPr>
          <a:xfrm>
            <a:off x="3372133" y="1075466"/>
            <a:ext cx="2399737" cy="3058988"/>
            <a:chOff x="0" y="219075"/>
            <a:chExt cx="6399300" cy="8157302"/>
          </a:xfrm>
        </p:grpSpPr>
        <p:sp>
          <p:nvSpPr>
            <p:cNvPr id="250" name="Google Shape;250;p22"/>
            <p:cNvSpPr txBox="1"/>
            <p:nvPr/>
          </p:nvSpPr>
          <p:spPr>
            <a:xfrm>
              <a:off x="0" y="7555577"/>
              <a:ext cx="63993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251" name="Google Shape;251;p22"/>
            <p:cNvSpPr txBox="1"/>
            <p:nvPr/>
          </p:nvSpPr>
          <p:spPr>
            <a:xfrm>
              <a:off x="0" y="219075"/>
              <a:ext cx="6399300" cy="66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100" u="none" cap="none" strike="noStrike">
                  <a:solidFill>
                    <a:srgbClr val="A66980"/>
                  </a:solidFill>
                  <a:latin typeface="Clicker Script"/>
                  <a:ea typeface="Clicker Script"/>
                  <a:cs typeface="Clicker Script"/>
                  <a:sym typeface="Clicker Script"/>
                </a:rPr>
                <a:t>A picture is worth a thousand words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/>
          <p:nvPr/>
        </p:nvSpPr>
        <p:spPr>
          <a:xfrm>
            <a:off x="2574696" y="1442009"/>
            <a:ext cx="39945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Write an original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statement or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inspiring quote</a:t>
            </a:r>
            <a:endParaRPr sz="700"/>
          </a:p>
        </p:txBody>
      </p:sp>
      <p:sp>
        <p:nvSpPr>
          <p:cNvPr id="257" name="Google Shape;257;p23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3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>
            <a:off x="-506966" y="583545"/>
            <a:ext cx="3538815" cy="5172115"/>
          </a:xfrm>
          <a:custGeom>
            <a:rect b="b" l="l" r="r" t="t"/>
            <a:pathLst>
              <a:path extrusionOk="0" h="10344229" w="7077630">
                <a:moveTo>
                  <a:pt x="0" y="0"/>
                </a:moveTo>
                <a:lnTo>
                  <a:pt x="7077630" y="0"/>
                </a:lnTo>
                <a:lnTo>
                  <a:pt x="7077630" y="10344228"/>
                </a:lnTo>
                <a:lnTo>
                  <a:pt x="0" y="10344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3"/>
          <p:cNvSpPr/>
          <p:nvPr/>
        </p:nvSpPr>
        <p:spPr>
          <a:xfrm flipH="1">
            <a:off x="6094927" y="583545"/>
            <a:ext cx="3538815" cy="5172115"/>
          </a:xfrm>
          <a:custGeom>
            <a:rect b="b" l="l" r="r" t="t"/>
            <a:pathLst>
              <a:path extrusionOk="0" h="10344229" w="7077630">
                <a:moveTo>
                  <a:pt x="7077630" y="0"/>
                </a:moveTo>
                <a:lnTo>
                  <a:pt x="0" y="0"/>
                </a:lnTo>
                <a:lnTo>
                  <a:pt x="0" y="10344228"/>
                </a:lnTo>
                <a:lnTo>
                  <a:pt x="7077630" y="10344228"/>
                </a:lnTo>
                <a:lnTo>
                  <a:pt x="707763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3"/>
          <p:cNvSpPr txBox="1"/>
          <p:nvPr/>
        </p:nvSpPr>
        <p:spPr>
          <a:xfrm>
            <a:off x="2574697" y="3649396"/>
            <a:ext cx="399460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/>
          <p:nvPr/>
        </p:nvSpPr>
        <p:spPr>
          <a:xfrm>
            <a:off x="3315617" y="589695"/>
            <a:ext cx="480489" cy="413221"/>
          </a:xfrm>
          <a:custGeom>
            <a:rect b="b" l="l" r="r" t="t"/>
            <a:pathLst>
              <a:path extrusionOk="0" h="826442" w="960979">
                <a:moveTo>
                  <a:pt x="0" y="0"/>
                </a:moveTo>
                <a:lnTo>
                  <a:pt x="960978" y="0"/>
                </a:lnTo>
                <a:lnTo>
                  <a:pt x="960978" y="826442"/>
                </a:lnTo>
                <a:lnTo>
                  <a:pt x="0" y="826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4"/>
          <p:cNvSpPr/>
          <p:nvPr/>
        </p:nvSpPr>
        <p:spPr>
          <a:xfrm>
            <a:off x="4803321" y="560342"/>
            <a:ext cx="328632" cy="471927"/>
          </a:xfrm>
          <a:custGeom>
            <a:rect b="b" l="l" r="r" t="t"/>
            <a:pathLst>
              <a:path extrusionOk="0" h="943854" w="657265">
                <a:moveTo>
                  <a:pt x="0" y="0"/>
                </a:moveTo>
                <a:lnTo>
                  <a:pt x="657266" y="0"/>
                </a:lnTo>
                <a:lnTo>
                  <a:pt x="657266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4"/>
          <p:cNvSpPr/>
          <p:nvPr/>
        </p:nvSpPr>
        <p:spPr>
          <a:xfrm>
            <a:off x="4063750" y="560342"/>
            <a:ext cx="471927" cy="471927"/>
          </a:xfrm>
          <a:custGeom>
            <a:rect b="b" l="l" r="r" t="t"/>
            <a:pathLst>
              <a:path extrusionOk="0" h="943854" w="943854">
                <a:moveTo>
                  <a:pt x="0" y="0"/>
                </a:moveTo>
                <a:lnTo>
                  <a:pt x="943854" y="0"/>
                </a:lnTo>
                <a:lnTo>
                  <a:pt x="943854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4"/>
          <p:cNvSpPr/>
          <p:nvPr/>
        </p:nvSpPr>
        <p:spPr>
          <a:xfrm>
            <a:off x="5399598" y="619048"/>
            <a:ext cx="576873" cy="354515"/>
          </a:xfrm>
          <a:custGeom>
            <a:rect b="b" l="l" r="r" t="t"/>
            <a:pathLst>
              <a:path extrusionOk="0" h="709030" w="1153746">
                <a:moveTo>
                  <a:pt x="0" y="0"/>
                </a:moveTo>
                <a:lnTo>
                  <a:pt x="1153747" y="0"/>
                </a:lnTo>
                <a:lnTo>
                  <a:pt x="1153747" y="709030"/>
                </a:lnTo>
                <a:lnTo>
                  <a:pt x="0" y="709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4"/>
          <p:cNvSpPr/>
          <p:nvPr/>
        </p:nvSpPr>
        <p:spPr>
          <a:xfrm>
            <a:off x="6244116" y="585482"/>
            <a:ext cx="421648" cy="421648"/>
          </a:xfrm>
          <a:custGeom>
            <a:rect b="b" l="l" r="r" t="t"/>
            <a:pathLst>
              <a:path extrusionOk="0" h="843296" w="843296">
                <a:moveTo>
                  <a:pt x="0" y="0"/>
                </a:moveTo>
                <a:lnTo>
                  <a:pt x="843295" y="0"/>
                </a:lnTo>
                <a:lnTo>
                  <a:pt x="843295" y="843296"/>
                </a:lnTo>
                <a:lnTo>
                  <a:pt x="0" y="843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4"/>
          <p:cNvSpPr/>
          <p:nvPr/>
        </p:nvSpPr>
        <p:spPr>
          <a:xfrm>
            <a:off x="6933408" y="585482"/>
            <a:ext cx="466612" cy="421648"/>
          </a:xfrm>
          <a:custGeom>
            <a:rect b="b" l="l" r="r" t="t"/>
            <a:pathLst>
              <a:path extrusionOk="0" h="843296" w="933224">
                <a:moveTo>
                  <a:pt x="0" y="0"/>
                </a:moveTo>
                <a:lnTo>
                  <a:pt x="933224" y="0"/>
                </a:lnTo>
                <a:lnTo>
                  <a:pt x="933224" y="843296"/>
                </a:lnTo>
                <a:lnTo>
                  <a:pt x="0" y="843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7667665" y="585482"/>
            <a:ext cx="281354" cy="421648"/>
          </a:xfrm>
          <a:custGeom>
            <a:rect b="b" l="l" r="r" t="t"/>
            <a:pathLst>
              <a:path extrusionOk="0" h="843296" w="562708">
                <a:moveTo>
                  <a:pt x="0" y="0"/>
                </a:moveTo>
                <a:lnTo>
                  <a:pt x="562708" y="0"/>
                </a:lnTo>
                <a:lnTo>
                  <a:pt x="562708" y="843296"/>
                </a:lnTo>
                <a:lnTo>
                  <a:pt x="0" y="843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3984343" y="1453283"/>
            <a:ext cx="421648" cy="421648"/>
          </a:xfrm>
          <a:custGeom>
            <a:rect b="b" l="l" r="r" t="t"/>
            <a:pathLst>
              <a:path extrusionOk="0" h="843296" w="843296">
                <a:moveTo>
                  <a:pt x="0" y="0"/>
                </a:moveTo>
                <a:lnTo>
                  <a:pt x="843295" y="0"/>
                </a:lnTo>
                <a:lnTo>
                  <a:pt x="843295" y="843295"/>
                </a:lnTo>
                <a:lnTo>
                  <a:pt x="0" y="843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4"/>
          <p:cNvSpPr/>
          <p:nvPr/>
        </p:nvSpPr>
        <p:spPr>
          <a:xfrm>
            <a:off x="3326574" y="1453283"/>
            <a:ext cx="421648" cy="421648"/>
          </a:xfrm>
          <a:custGeom>
            <a:rect b="b" l="l" r="r" t="t"/>
            <a:pathLst>
              <a:path extrusionOk="0" h="843296" w="843296">
                <a:moveTo>
                  <a:pt x="0" y="0"/>
                </a:moveTo>
                <a:lnTo>
                  <a:pt x="843295" y="0"/>
                </a:lnTo>
                <a:lnTo>
                  <a:pt x="843295" y="843295"/>
                </a:lnTo>
                <a:lnTo>
                  <a:pt x="0" y="843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4"/>
          <p:cNvSpPr/>
          <p:nvPr/>
        </p:nvSpPr>
        <p:spPr>
          <a:xfrm>
            <a:off x="8216663" y="560342"/>
            <a:ext cx="341504" cy="471927"/>
          </a:xfrm>
          <a:custGeom>
            <a:rect b="b" l="l" r="r" t="t"/>
            <a:pathLst>
              <a:path extrusionOk="0" h="943854" w="683007">
                <a:moveTo>
                  <a:pt x="0" y="0"/>
                </a:moveTo>
                <a:lnTo>
                  <a:pt x="683007" y="0"/>
                </a:lnTo>
                <a:lnTo>
                  <a:pt x="683007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4"/>
          <p:cNvSpPr/>
          <p:nvPr/>
        </p:nvSpPr>
        <p:spPr>
          <a:xfrm>
            <a:off x="7350905" y="1428144"/>
            <a:ext cx="469352" cy="471927"/>
          </a:xfrm>
          <a:custGeom>
            <a:rect b="b" l="l" r="r" t="t"/>
            <a:pathLst>
              <a:path extrusionOk="0" h="943854" w="938705">
                <a:moveTo>
                  <a:pt x="0" y="0"/>
                </a:moveTo>
                <a:lnTo>
                  <a:pt x="938706" y="0"/>
                </a:lnTo>
                <a:lnTo>
                  <a:pt x="938706" y="943853"/>
                </a:lnTo>
                <a:lnTo>
                  <a:pt x="0" y="94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4"/>
          <p:cNvSpPr/>
          <p:nvPr/>
        </p:nvSpPr>
        <p:spPr>
          <a:xfrm>
            <a:off x="5969827" y="1428144"/>
            <a:ext cx="494400" cy="471927"/>
          </a:xfrm>
          <a:custGeom>
            <a:rect b="b" l="l" r="r" t="t"/>
            <a:pathLst>
              <a:path extrusionOk="0" h="943854" w="988799">
                <a:moveTo>
                  <a:pt x="0" y="0"/>
                </a:moveTo>
                <a:lnTo>
                  <a:pt x="988799" y="0"/>
                </a:lnTo>
                <a:lnTo>
                  <a:pt x="988799" y="943853"/>
                </a:lnTo>
                <a:lnTo>
                  <a:pt x="0" y="94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4"/>
          <p:cNvSpPr/>
          <p:nvPr/>
        </p:nvSpPr>
        <p:spPr>
          <a:xfrm>
            <a:off x="5346727" y="1428144"/>
            <a:ext cx="386980" cy="471927"/>
          </a:xfrm>
          <a:custGeom>
            <a:rect b="b" l="l" r="r" t="t"/>
            <a:pathLst>
              <a:path extrusionOk="0" h="943854" w="773960">
                <a:moveTo>
                  <a:pt x="0" y="0"/>
                </a:moveTo>
                <a:lnTo>
                  <a:pt x="773960" y="0"/>
                </a:lnTo>
                <a:lnTo>
                  <a:pt x="773960" y="943853"/>
                </a:lnTo>
                <a:lnTo>
                  <a:pt x="0" y="94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4"/>
          <p:cNvSpPr/>
          <p:nvPr/>
        </p:nvSpPr>
        <p:spPr>
          <a:xfrm>
            <a:off x="4642111" y="1428144"/>
            <a:ext cx="468494" cy="471927"/>
          </a:xfrm>
          <a:custGeom>
            <a:rect b="b" l="l" r="r" t="t"/>
            <a:pathLst>
              <a:path extrusionOk="0" h="943854" w="936989">
                <a:moveTo>
                  <a:pt x="0" y="0"/>
                </a:moveTo>
                <a:lnTo>
                  <a:pt x="936990" y="0"/>
                </a:lnTo>
                <a:lnTo>
                  <a:pt x="936990" y="943853"/>
                </a:lnTo>
                <a:lnTo>
                  <a:pt x="0" y="94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4"/>
          <p:cNvSpPr/>
          <p:nvPr/>
        </p:nvSpPr>
        <p:spPr>
          <a:xfrm>
            <a:off x="6700347" y="1428144"/>
            <a:ext cx="414438" cy="471927"/>
          </a:xfrm>
          <a:custGeom>
            <a:rect b="b" l="l" r="r" t="t"/>
            <a:pathLst>
              <a:path extrusionOk="0" h="943854" w="828875">
                <a:moveTo>
                  <a:pt x="0" y="0"/>
                </a:moveTo>
                <a:lnTo>
                  <a:pt x="828875" y="0"/>
                </a:lnTo>
                <a:lnTo>
                  <a:pt x="828875" y="943853"/>
                </a:lnTo>
                <a:lnTo>
                  <a:pt x="0" y="94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24"/>
          <p:cNvSpPr/>
          <p:nvPr/>
        </p:nvSpPr>
        <p:spPr>
          <a:xfrm>
            <a:off x="8056379" y="1493689"/>
            <a:ext cx="573271" cy="340836"/>
          </a:xfrm>
          <a:custGeom>
            <a:rect b="b" l="l" r="r" t="t"/>
            <a:pathLst>
              <a:path extrusionOk="0" h="681672" w="1146543">
                <a:moveTo>
                  <a:pt x="0" y="0"/>
                </a:moveTo>
                <a:lnTo>
                  <a:pt x="1146543" y="0"/>
                </a:lnTo>
                <a:lnTo>
                  <a:pt x="1146543" y="681672"/>
                </a:lnTo>
                <a:lnTo>
                  <a:pt x="0" y="681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4"/>
          <p:cNvSpPr/>
          <p:nvPr/>
        </p:nvSpPr>
        <p:spPr>
          <a:xfrm>
            <a:off x="4181656" y="2318650"/>
            <a:ext cx="471927" cy="471927"/>
          </a:xfrm>
          <a:custGeom>
            <a:rect b="b" l="l" r="r" t="t"/>
            <a:pathLst>
              <a:path extrusionOk="0" h="943854" w="943854">
                <a:moveTo>
                  <a:pt x="0" y="0"/>
                </a:moveTo>
                <a:lnTo>
                  <a:pt x="943853" y="0"/>
                </a:lnTo>
                <a:lnTo>
                  <a:pt x="943853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4"/>
          <p:cNvSpPr/>
          <p:nvPr/>
        </p:nvSpPr>
        <p:spPr>
          <a:xfrm>
            <a:off x="3326575" y="2318650"/>
            <a:ext cx="548752" cy="471927"/>
          </a:xfrm>
          <a:custGeom>
            <a:rect b="b" l="l" r="r" t="t"/>
            <a:pathLst>
              <a:path extrusionOk="0" h="943854" w="1097504">
                <a:moveTo>
                  <a:pt x="0" y="0"/>
                </a:moveTo>
                <a:lnTo>
                  <a:pt x="1097504" y="0"/>
                </a:lnTo>
                <a:lnTo>
                  <a:pt x="1097504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4"/>
          <p:cNvSpPr/>
          <p:nvPr/>
        </p:nvSpPr>
        <p:spPr>
          <a:xfrm>
            <a:off x="3295207" y="3180116"/>
            <a:ext cx="528635" cy="471927"/>
          </a:xfrm>
          <a:custGeom>
            <a:rect b="b" l="l" r="r" t="t"/>
            <a:pathLst>
              <a:path extrusionOk="0" h="943854" w="1057270">
                <a:moveTo>
                  <a:pt x="0" y="0"/>
                </a:moveTo>
                <a:lnTo>
                  <a:pt x="1057269" y="0"/>
                </a:lnTo>
                <a:lnTo>
                  <a:pt x="1057269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4"/>
          <p:cNvSpPr/>
          <p:nvPr/>
        </p:nvSpPr>
        <p:spPr>
          <a:xfrm>
            <a:off x="4959911" y="2318650"/>
            <a:ext cx="471927" cy="471927"/>
          </a:xfrm>
          <a:custGeom>
            <a:rect b="b" l="l" r="r" t="t"/>
            <a:pathLst>
              <a:path extrusionOk="0" h="943854" w="943854">
                <a:moveTo>
                  <a:pt x="0" y="0"/>
                </a:moveTo>
                <a:lnTo>
                  <a:pt x="943853" y="0"/>
                </a:lnTo>
                <a:lnTo>
                  <a:pt x="943853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4"/>
          <p:cNvSpPr/>
          <p:nvPr/>
        </p:nvSpPr>
        <p:spPr>
          <a:xfrm>
            <a:off x="5738167" y="2318650"/>
            <a:ext cx="471068" cy="471927"/>
          </a:xfrm>
          <a:custGeom>
            <a:rect b="b" l="l" r="r" t="t"/>
            <a:pathLst>
              <a:path extrusionOk="0" h="943854" w="942137">
                <a:moveTo>
                  <a:pt x="0" y="0"/>
                </a:moveTo>
                <a:lnTo>
                  <a:pt x="942138" y="0"/>
                </a:lnTo>
                <a:lnTo>
                  <a:pt x="942138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4"/>
          <p:cNvSpPr/>
          <p:nvPr/>
        </p:nvSpPr>
        <p:spPr>
          <a:xfrm>
            <a:off x="6515564" y="2318650"/>
            <a:ext cx="512964" cy="471927"/>
          </a:xfrm>
          <a:custGeom>
            <a:rect b="b" l="l" r="r" t="t"/>
            <a:pathLst>
              <a:path extrusionOk="0" h="943854" w="1025928">
                <a:moveTo>
                  <a:pt x="0" y="0"/>
                </a:moveTo>
                <a:lnTo>
                  <a:pt x="1025928" y="0"/>
                </a:lnTo>
                <a:lnTo>
                  <a:pt x="1025928" y="943854"/>
                </a:lnTo>
                <a:lnTo>
                  <a:pt x="0" y="9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4"/>
          <p:cNvSpPr/>
          <p:nvPr/>
        </p:nvSpPr>
        <p:spPr>
          <a:xfrm>
            <a:off x="7334857" y="2320696"/>
            <a:ext cx="377671" cy="467836"/>
          </a:xfrm>
          <a:custGeom>
            <a:rect b="b" l="l" r="r" t="t"/>
            <a:pathLst>
              <a:path extrusionOk="0" h="935672" w="755342">
                <a:moveTo>
                  <a:pt x="0" y="0"/>
                </a:moveTo>
                <a:lnTo>
                  <a:pt x="755342" y="0"/>
                </a:lnTo>
                <a:lnTo>
                  <a:pt x="755342" y="935672"/>
                </a:lnTo>
                <a:lnTo>
                  <a:pt x="0" y="93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24"/>
          <p:cNvSpPr/>
          <p:nvPr/>
        </p:nvSpPr>
        <p:spPr>
          <a:xfrm>
            <a:off x="8056379" y="2399685"/>
            <a:ext cx="539310" cy="309858"/>
          </a:xfrm>
          <a:custGeom>
            <a:rect b="b" l="l" r="r" t="t"/>
            <a:pathLst>
              <a:path extrusionOk="0" h="619716" w="1078619">
                <a:moveTo>
                  <a:pt x="0" y="0"/>
                </a:moveTo>
                <a:lnTo>
                  <a:pt x="1078619" y="0"/>
                </a:lnTo>
                <a:lnTo>
                  <a:pt x="1078619" y="619716"/>
                </a:lnTo>
                <a:lnTo>
                  <a:pt x="0" y="619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4"/>
          <p:cNvSpPr/>
          <p:nvPr/>
        </p:nvSpPr>
        <p:spPr>
          <a:xfrm>
            <a:off x="4083842" y="3182162"/>
            <a:ext cx="341095" cy="467836"/>
          </a:xfrm>
          <a:custGeom>
            <a:rect b="b" l="l" r="r" t="t"/>
            <a:pathLst>
              <a:path extrusionOk="0" h="935672" w="682190">
                <a:moveTo>
                  <a:pt x="0" y="0"/>
                </a:moveTo>
                <a:lnTo>
                  <a:pt x="682190" y="0"/>
                </a:lnTo>
                <a:lnTo>
                  <a:pt x="682190" y="935672"/>
                </a:lnTo>
                <a:lnTo>
                  <a:pt x="0" y="93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4"/>
          <p:cNvSpPr/>
          <p:nvPr/>
        </p:nvSpPr>
        <p:spPr>
          <a:xfrm>
            <a:off x="4684937" y="3182162"/>
            <a:ext cx="438915" cy="467836"/>
          </a:xfrm>
          <a:custGeom>
            <a:rect b="b" l="l" r="r" t="t"/>
            <a:pathLst>
              <a:path extrusionOk="0" h="935672" w="877830">
                <a:moveTo>
                  <a:pt x="0" y="0"/>
                </a:moveTo>
                <a:lnTo>
                  <a:pt x="877830" y="0"/>
                </a:lnTo>
                <a:lnTo>
                  <a:pt x="877830" y="935672"/>
                </a:lnTo>
                <a:lnTo>
                  <a:pt x="0" y="93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24"/>
          <p:cNvSpPr/>
          <p:nvPr/>
        </p:nvSpPr>
        <p:spPr>
          <a:xfrm>
            <a:off x="5383853" y="3212017"/>
            <a:ext cx="298301" cy="408123"/>
          </a:xfrm>
          <a:custGeom>
            <a:rect b="b" l="l" r="r" t="t"/>
            <a:pathLst>
              <a:path extrusionOk="0" h="816247" w="596603">
                <a:moveTo>
                  <a:pt x="0" y="0"/>
                </a:moveTo>
                <a:lnTo>
                  <a:pt x="596602" y="0"/>
                </a:lnTo>
                <a:lnTo>
                  <a:pt x="596602" y="816248"/>
                </a:lnTo>
                <a:lnTo>
                  <a:pt x="0" y="81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4"/>
          <p:cNvSpPr/>
          <p:nvPr/>
        </p:nvSpPr>
        <p:spPr>
          <a:xfrm>
            <a:off x="5942154" y="3255573"/>
            <a:ext cx="533404" cy="321012"/>
          </a:xfrm>
          <a:custGeom>
            <a:rect b="b" l="l" r="r" t="t"/>
            <a:pathLst>
              <a:path extrusionOk="0" h="642024" w="1066808">
                <a:moveTo>
                  <a:pt x="0" y="0"/>
                </a:moveTo>
                <a:lnTo>
                  <a:pt x="1066808" y="0"/>
                </a:lnTo>
                <a:lnTo>
                  <a:pt x="1066808" y="642024"/>
                </a:lnTo>
                <a:lnTo>
                  <a:pt x="0" y="642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4"/>
          <p:cNvSpPr/>
          <p:nvPr/>
        </p:nvSpPr>
        <p:spPr>
          <a:xfrm>
            <a:off x="6735559" y="3212017"/>
            <a:ext cx="517207" cy="408123"/>
          </a:xfrm>
          <a:custGeom>
            <a:rect b="b" l="l" r="r" t="t"/>
            <a:pathLst>
              <a:path extrusionOk="0" h="816247" w="1034415">
                <a:moveTo>
                  <a:pt x="0" y="0"/>
                </a:moveTo>
                <a:lnTo>
                  <a:pt x="1034415" y="0"/>
                </a:lnTo>
                <a:lnTo>
                  <a:pt x="1034415" y="816248"/>
                </a:lnTo>
                <a:lnTo>
                  <a:pt x="0" y="81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4"/>
          <p:cNvSpPr/>
          <p:nvPr/>
        </p:nvSpPr>
        <p:spPr>
          <a:xfrm>
            <a:off x="7512766" y="3212017"/>
            <a:ext cx="408124" cy="408123"/>
          </a:xfrm>
          <a:custGeom>
            <a:rect b="b" l="l" r="r" t="t"/>
            <a:pathLst>
              <a:path extrusionOk="0" h="816247" w="816247">
                <a:moveTo>
                  <a:pt x="0" y="0"/>
                </a:moveTo>
                <a:lnTo>
                  <a:pt x="816247" y="0"/>
                </a:lnTo>
                <a:lnTo>
                  <a:pt x="816247" y="816248"/>
                </a:lnTo>
                <a:lnTo>
                  <a:pt x="0" y="81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4"/>
          <p:cNvSpPr/>
          <p:nvPr/>
        </p:nvSpPr>
        <p:spPr>
          <a:xfrm>
            <a:off x="4718914" y="4079680"/>
            <a:ext cx="398983" cy="461981"/>
          </a:xfrm>
          <a:custGeom>
            <a:rect b="b" l="l" r="r" t="t"/>
            <a:pathLst>
              <a:path extrusionOk="0" h="923962" w="797967">
                <a:moveTo>
                  <a:pt x="0" y="0"/>
                </a:moveTo>
                <a:lnTo>
                  <a:pt x="797967" y="0"/>
                </a:lnTo>
                <a:lnTo>
                  <a:pt x="797967" y="923962"/>
                </a:lnTo>
                <a:lnTo>
                  <a:pt x="0" y="923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4"/>
          <p:cNvSpPr/>
          <p:nvPr/>
        </p:nvSpPr>
        <p:spPr>
          <a:xfrm>
            <a:off x="3982592" y="4038182"/>
            <a:ext cx="422108" cy="544975"/>
          </a:xfrm>
          <a:custGeom>
            <a:rect b="b" l="l" r="r" t="t"/>
            <a:pathLst>
              <a:path extrusionOk="0" h="1089951" w="844217">
                <a:moveTo>
                  <a:pt x="0" y="0"/>
                </a:moveTo>
                <a:lnTo>
                  <a:pt x="844217" y="0"/>
                </a:lnTo>
                <a:lnTo>
                  <a:pt x="844217" y="1089952"/>
                </a:lnTo>
                <a:lnTo>
                  <a:pt x="0" y="108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4"/>
          <p:cNvSpPr/>
          <p:nvPr/>
        </p:nvSpPr>
        <p:spPr>
          <a:xfrm>
            <a:off x="8180891" y="3212017"/>
            <a:ext cx="408124" cy="408123"/>
          </a:xfrm>
          <a:custGeom>
            <a:rect b="b" l="l" r="r" t="t"/>
            <a:pathLst>
              <a:path extrusionOk="0" h="816247" w="816247">
                <a:moveTo>
                  <a:pt x="0" y="0"/>
                </a:moveTo>
                <a:lnTo>
                  <a:pt x="816247" y="0"/>
                </a:lnTo>
                <a:lnTo>
                  <a:pt x="816247" y="816248"/>
                </a:lnTo>
                <a:lnTo>
                  <a:pt x="0" y="816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4"/>
          <p:cNvSpPr/>
          <p:nvPr/>
        </p:nvSpPr>
        <p:spPr>
          <a:xfrm>
            <a:off x="3375082" y="4038182"/>
            <a:ext cx="293296" cy="544975"/>
          </a:xfrm>
          <a:custGeom>
            <a:rect b="b" l="l" r="r" t="t"/>
            <a:pathLst>
              <a:path extrusionOk="0" h="1089951" w="586592">
                <a:moveTo>
                  <a:pt x="0" y="0"/>
                </a:moveTo>
                <a:lnTo>
                  <a:pt x="586592" y="0"/>
                </a:lnTo>
                <a:lnTo>
                  <a:pt x="586592" y="1089952"/>
                </a:lnTo>
                <a:lnTo>
                  <a:pt x="0" y="108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4"/>
          <p:cNvSpPr/>
          <p:nvPr/>
        </p:nvSpPr>
        <p:spPr>
          <a:xfrm>
            <a:off x="5432112" y="4079680"/>
            <a:ext cx="232671" cy="461981"/>
          </a:xfrm>
          <a:custGeom>
            <a:rect b="b" l="l" r="r" t="t"/>
            <a:pathLst>
              <a:path extrusionOk="0" h="923962" w="465341">
                <a:moveTo>
                  <a:pt x="0" y="0"/>
                </a:moveTo>
                <a:lnTo>
                  <a:pt x="465341" y="0"/>
                </a:lnTo>
                <a:lnTo>
                  <a:pt x="465341" y="923962"/>
                </a:lnTo>
                <a:lnTo>
                  <a:pt x="0" y="923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4"/>
          <p:cNvSpPr/>
          <p:nvPr/>
        </p:nvSpPr>
        <p:spPr>
          <a:xfrm>
            <a:off x="5978996" y="4140426"/>
            <a:ext cx="340489" cy="340489"/>
          </a:xfrm>
          <a:custGeom>
            <a:rect b="b" l="l" r="r" t="t"/>
            <a:pathLst>
              <a:path extrusionOk="0" h="680979" w="680979">
                <a:moveTo>
                  <a:pt x="0" y="0"/>
                </a:moveTo>
                <a:lnTo>
                  <a:pt x="680979" y="0"/>
                </a:lnTo>
                <a:lnTo>
                  <a:pt x="680979" y="680978"/>
                </a:lnTo>
                <a:lnTo>
                  <a:pt x="0" y="680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4"/>
          <p:cNvSpPr/>
          <p:nvPr/>
        </p:nvSpPr>
        <p:spPr>
          <a:xfrm>
            <a:off x="6633699" y="4140426"/>
            <a:ext cx="416154" cy="340489"/>
          </a:xfrm>
          <a:custGeom>
            <a:rect b="b" l="l" r="r" t="t"/>
            <a:pathLst>
              <a:path extrusionOk="0" h="680979" w="832307">
                <a:moveTo>
                  <a:pt x="0" y="0"/>
                </a:moveTo>
                <a:lnTo>
                  <a:pt x="832307" y="0"/>
                </a:lnTo>
                <a:lnTo>
                  <a:pt x="832307" y="680978"/>
                </a:lnTo>
                <a:lnTo>
                  <a:pt x="0" y="680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24"/>
          <p:cNvSpPr/>
          <p:nvPr/>
        </p:nvSpPr>
        <p:spPr>
          <a:xfrm>
            <a:off x="7364067" y="4140426"/>
            <a:ext cx="486413" cy="340489"/>
          </a:xfrm>
          <a:custGeom>
            <a:rect b="b" l="l" r="r" t="t"/>
            <a:pathLst>
              <a:path extrusionOk="0" h="680979" w="972827">
                <a:moveTo>
                  <a:pt x="0" y="0"/>
                </a:moveTo>
                <a:lnTo>
                  <a:pt x="972827" y="0"/>
                </a:lnTo>
                <a:lnTo>
                  <a:pt x="972827" y="680978"/>
                </a:lnTo>
                <a:lnTo>
                  <a:pt x="0" y="680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24"/>
          <p:cNvSpPr/>
          <p:nvPr/>
        </p:nvSpPr>
        <p:spPr>
          <a:xfrm>
            <a:off x="8164695" y="4079680"/>
            <a:ext cx="404024" cy="461981"/>
          </a:xfrm>
          <a:custGeom>
            <a:rect b="b" l="l" r="r" t="t"/>
            <a:pathLst>
              <a:path extrusionOk="0" h="923962" w="808047">
                <a:moveTo>
                  <a:pt x="0" y="0"/>
                </a:moveTo>
                <a:lnTo>
                  <a:pt x="808047" y="0"/>
                </a:lnTo>
                <a:lnTo>
                  <a:pt x="808047" y="923962"/>
                </a:lnTo>
                <a:lnTo>
                  <a:pt x="0" y="923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24"/>
          <p:cNvSpPr txBox="1"/>
          <p:nvPr/>
        </p:nvSpPr>
        <p:spPr>
          <a:xfrm>
            <a:off x="534726" y="432338"/>
            <a:ext cx="1933166" cy="1061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Resource </a:t>
            </a:r>
            <a:endParaRPr sz="700"/>
          </a:p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Page</a:t>
            </a:r>
            <a:endParaRPr sz="700"/>
          </a:p>
        </p:txBody>
      </p:sp>
      <p:sp>
        <p:nvSpPr>
          <p:cNvPr id="306" name="Google Shape;306;p24"/>
          <p:cNvSpPr txBox="1"/>
          <p:nvPr/>
        </p:nvSpPr>
        <p:spPr>
          <a:xfrm>
            <a:off x="602098" y="1695977"/>
            <a:ext cx="17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</p:txBody>
      </p:sp>
      <p:sp>
        <p:nvSpPr>
          <p:cNvPr id="307" name="Google Shape;307;p24"/>
          <p:cNvSpPr txBox="1"/>
          <p:nvPr/>
        </p:nvSpPr>
        <p:spPr>
          <a:xfrm>
            <a:off x="602098" y="2323426"/>
            <a:ext cx="17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uses the following free fonts:</a:t>
            </a:r>
            <a:endParaRPr sz="700"/>
          </a:p>
        </p:txBody>
      </p:sp>
      <p:sp>
        <p:nvSpPr>
          <p:cNvPr id="308" name="Google Shape;308;p24"/>
          <p:cNvSpPr txBox="1"/>
          <p:nvPr/>
        </p:nvSpPr>
        <p:spPr>
          <a:xfrm>
            <a:off x="512751" y="2950875"/>
            <a:ext cx="197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Titles: Clicked Script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Headers: Vidoka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Body Copy: Nunito</a:t>
            </a:r>
            <a:endParaRPr sz="700"/>
          </a:p>
        </p:txBody>
      </p:sp>
      <p:sp>
        <p:nvSpPr>
          <p:cNvPr id="309" name="Google Shape;309;p24"/>
          <p:cNvSpPr txBox="1"/>
          <p:nvPr/>
        </p:nvSpPr>
        <p:spPr>
          <a:xfrm>
            <a:off x="512751" y="3754520"/>
            <a:ext cx="197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You can find these fonts online too. Happy designing!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before presenting. 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/>
          <p:nvPr/>
        </p:nvSpPr>
        <p:spPr>
          <a:xfrm>
            <a:off x="3577795" y="611150"/>
            <a:ext cx="1988411" cy="497103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5"/>
          <p:cNvSpPr/>
          <p:nvPr/>
        </p:nvSpPr>
        <p:spPr>
          <a:xfrm>
            <a:off x="6572691" y="1496638"/>
            <a:ext cx="2493214" cy="3643929"/>
          </a:xfrm>
          <a:custGeom>
            <a:rect b="b" l="l" r="r" t="t"/>
            <a:pathLst>
              <a:path extrusionOk="0" h="7287857" w="4986428">
                <a:moveTo>
                  <a:pt x="0" y="0"/>
                </a:moveTo>
                <a:lnTo>
                  <a:pt x="4986428" y="0"/>
                </a:lnTo>
                <a:lnTo>
                  <a:pt x="4986428" y="7287857"/>
                </a:lnTo>
                <a:lnTo>
                  <a:pt x="0" y="7287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25"/>
          <p:cNvSpPr/>
          <p:nvPr/>
        </p:nvSpPr>
        <p:spPr>
          <a:xfrm flipH="1">
            <a:off x="78095" y="1496638"/>
            <a:ext cx="2493214" cy="3643929"/>
          </a:xfrm>
          <a:custGeom>
            <a:rect b="b" l="l" r="r" t="t"/>
            <a:pathLst>
              <a:path extrusionOk="0" h="7287857" w="4986428">
                <a:moveTo>
                  <a:pt x="4986428" y="0"/>
                </a:moveTo>
                <a:lnTo>
                  <a:pt x="0" y="0"/>
                </a:lnTo>
                <a:lnTo>
                  <a:pt x="0" y="7287857"/>
                </a:lnTo>
                <a:lnTo>
                  <a:pt x="4986428" y="7287857"/>
                </a:lnTo>
                <a:lnTo>
                  <a:pt x="498642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5"/>
          <p:cNvSpPr/>
          <p:nvPr/>
        </p:nvSpPr>
        <p:spPr>
          <a:xfrm rot="6989067">
            <a:off x="-1024169" y="-1307501"/>
            <a:ext cx="2048338" cy="2993725"/>
          </a:xfrm>
          <a:custGeom>
            <a:rect b="b" l="l" r="r" t="t"/>
            <a:pathLst>
              <a:path extrusionOk="0" h="5987449" w="4096676">
                <a:moveTo>
                  <a:pt x="0" y="0"/>
                </a:moveTo>
                <a:lnTo>
                  <a:pt x="4096676" y="0"/>
                </a:lnTo>
                <a:lnTo>
                  <a:pt x="4096676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25"/>
          <p:cNvSpPr/>
          <p:nvPr/>
        </p:nvSpPr>
        <p:spPr>
          <a:xfrm flipH="1" rot="-6989999">
            <a:off x="8072278" y="-1307501"/>
            <a:ext cx="2048338" cy="2993725"/>
          </a:xfrm>
          <a:custGeom>
            <a:rect b="b" l="l" r="r" t="t"/>
            <a:pathLst>
              <a:path extrusionOk="0" h="5987449" w="4096676">
                <a:moveTo>
                  <a:pt x="4096676" y="0"/>
                </a:moveTo>
                <a:lnTo>
                  <a:pt x="0" y="0"/>
                </a:lnTo>
                <a:lnTo>
                  <a:pt x="0" y="5987450"/>
                </a:lnTo>
                <a:lnTo>
                  <a:pt x="4096676" y="5987450"/>
                </a:lnTo>
                <a:lnTo>
                  <a:pt x="409667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5"/>
          <p:cNvSpPr txBox="1"/>
          <p:nvPr/>
        </p:nvSpPr>
        <p:spPr>
          <a:xfrm>
            <a:off x="2280994" y="1591888"/>
            <a:ext cx="45819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20" name="Google Shape;320;p25"/>
          <p:cNvSpPr txBox="1"/>
          <p:nvPr/>
        </p:nvSpPr>
        <p:spPr>
          <a:xfrm>
            <a:off x="2608096" y="3443827"/>
            <a:ext cx="39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SlidesCarnival for the presentation template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Pexels for the photos</a:t>
            </a:r>
            <a:endParaRPr sz="700"/>
          </a:p>
        </p:txBody>
      </p:sp>
      <p:sp>
        <p:nvSpPr>
          <p:cNvPr id="321" name="Google Shape;321;p25"/>
          <p:cNvSpPr txBox="1"/>
          <p:nvPr/>
        </p:nvSpPr>
        <p:spPr>
          <a:xfrm>
            <a:off x="2082470" y="4153173"/>
            <a:ext cx="4979060" cy="547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Happy designing!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 flipH="1">
            <a:off x="6303531" y="269345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1"/>
          <p:cNvSpPr/>
          <p:nvPr/>
        </p:nvSpPr>
        <p:spPr>
          <a:xfrm flipH="1">
            <a:off x="6546628" y="-1515783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7" name="Google Shape;8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650" y="338200"/>
            <a:ext cx="3063200" cy="44774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/>
          <p:nvPr/>
        </p:nvSpPr>
        <p:spPr>
          <a:xfrm>
            <a:off x="7165195" y="3113194"/>
            <a:ext cx="2090768" cy="2090769"/>
          </a:xfrm>
          <a:custGeom>
            <a:rect b="b" l="l" r="r" t="t"/>
            <a:pathLst>
              <a:path extrusionOk="0" h="4181537" w="4181537">
                <a:moveTo>
                  <a:pt x="0" y="0"/>
                </a:moveTo>
                <a:lnTo>
                  <a:pt x="4181537" y="0"/>
                </a:lnTo>
                <a:lnTo>
                  <a:pt x="4181537" y="4181537"/>
                </a:lnTo>
                <a:lnTo>
                  <a:pt x="0" y="4181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1"/>
          <p:cNvSpPr txBox="1"/>
          <p:nvPr/>
        </p:nvSpPr>
        <p:spPr>
          <a:xfrm>
            <a:off x="862156" y="1301436"/>
            <a:ext cx="1745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Table Of Contents</a:t>
            </a:r>
            <a:endParaRPr sz="700"/>
          </a:p>
        </p:txBody>
      </p:sp>
      <p:sp>
        <p:nvSpPr>
          <p:cNvPr id="90" name="Google Shape;90;p11"/>
          <p:cNvSpPr txBox="1"/>
          <p:nvPr/>
        </p:nvSpPr>
        <p:spPr>
          <a:xfrm>
            <a:off x="862156" y="3412026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91" name="Google Shape;91;p11"/>
          <p:cNvSpPr txBox="1"/>
          <p:nvPr/>
        </p:nvSpPr>
        <p:spPr>
          <a:xfrm>
            <a:off x="862156" y="2891814"/>
            <a:ext cx="1370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About Us</a:t>
            </a:r>
            <a:endParaRPr sz="700"/>
          </a:p>
        </p:txBody>
      </p:sp>
      <p:sp>
        <p:nvSpPr>
          <p:cNvPr id="92" name="Google Shape;92;p11"/>
          <p:cNvSpPr txBox="1"/>
          <p:nvPr/>
        </p:nvSpPr>
        <p:spPr>
          <a:xfrm>
            <a:off x="3279427" y="3412026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93" name="Google Shape;93;p11"/>
          <p:cNvSpPr txBox="1"/>
          <p:nvPr/>
        </p:nvSpPr>
        <p:spPr>
          <a:xfrm>
            <a:off x="3279425" y="2891825"/>
            <a:ext cx="1637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Our Projects</a:t>
            </a:r>
            <a:endParaRPr sz="700"/>
          </a:p>
        </p:txBody>
      </p:sp>
      <p:sp>
        <p:nvSpPr>
          <p:cNvPr id="94" name="Google Shape;94;p11"/>
          <p:cNvSpPr txBox="1"/>
          <p:nvPr/>
        </p:nvSpPr>
        <p:spPr>
          <a:xfrm>
            <a:off x="3300407" y="2076768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95" name="Google Shape;95;p11"/>
          <p:cNvSpPr txBox="1"/>
          <p:nvPr/>
        </p:nvSpPr>
        <p:spPr>
          <a:xfrm>
            <a:off x="3298730" y="1263014"/>
            <a:ext cx="137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Stats &amp; Numbers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 flipH="1">
            <a:off x="-1733815" y="-26265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1" name="Google Shape;10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850" y="514350"/>
            <a:ext cx="3482149" cy="411640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 flipH="1">
            <a:off x="5641079" y="2002402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2"/>
          <p:cNvSpPr/>
          <p:nvPr/>
        </p:nvSpPr>
        <p:spPr>
          <a:xfrm>
            <a:off x="4572000" y="514350"/>
            <a:ext cx="3482149" cy="4114800"/>
          </a:xfrm>
          <a:prstGeom prst="rect">
            <a:avLst/>
          </a:prstGeom>
          <a:solidFill>
            <a:srgbClr val="FFFFF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2"/>
          <p:cNvSpPr/>
          <p:nvPr/>
        </p:nvSpPr>
        <p:spPr>
          <a:xfrm>
            <a:off x="5364675" y="2676345"/>
            <a:ext cx="1896800" cy="1896800"/>
          </a:xfrm>
          <a:custGeom>
            <a:rect b="b" l="l" r="r" t="t"/>
            <a:pathLst>
              <a:path extrusionOk="0" h="3793600" w="3793600">
                <a:moveTo>
                  <a:pt x="0" y="0"/>
                </a:moveTo>
                <a:lnTo>
                  <a:pt x="3793601" y="0"/>
                </a:lnTo>
                <a:lnTo>
                  <a:pt x="3793601" y="3793600"/>
                </a:lnTo>
                <a:lnTo>
                  <a:pt x="0" y="3793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2"/>
          <p:cNvSpPr txBox="1"/>
          <p:nvPr/>
        </p:nvSpPr>
        <p:spPr>
          <a:xfrm>
            <a:off x="4783877" y="1014379"/>
            <a:ext cx="30585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Welcome To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Presentation</a:t>
            </a:r>
            <a:endParaRPr sz="700"/>
          </a:p>
        </p:txBody>
      </p:sp>
      <p:sp>
        <p:nvSpPr>
          <p:cNvPr id="106" name="Google Shape;106;p12"/>
          <p:cNvSpPr txBox="1"/>
          <p:nvPr/>
        </p:nvSpPr>
        <p:spPr>
          <a:xfrm>
            <a:off x="5187481" y="2181363"/>
            <a:ext cx="225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Raina, and I'll be sharing with you my beautiful ideas. Follow me at @reallygreatsite to learn more.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 rotWithShape="1">
          <a:blip r:embed="rId3">
            <a:alphaModFix/>
          </a:blip>
          <a:srcRect b="0" l="9568" r="9569" t="0"/>
          <a:stretch/>
        </p:blipFill>
        <p:spPr>
          <a:xfrm>
            <a:off x="2347686" y="1534202"/>
            <a:ext cx="4265559" cy="3609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/>
        </p:nvSpPr>
        <p:spPr>
          <a:xfrm>
            <a:off x="6979205" y="2026132"/>
            <a:ext cx="174124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Main Point</a:t>
            </a:r>
            <a:endParaRPr sz="700"/>
          </a:p>
        </p:txBody>
      </p:sp>
      <p:sp>
        <p:nvSpPr>
          <p:cNvPr id="113" name="Google Shape;113;p13"/>
          <p:cNvSpPr txBox="1"/>
          <p:nvPr/>
        </p:nvSpPr>
        <p:spPr>
          <a:xfrm>
            <a:off x="6979205" y="2441827"/>
            <a:ext cx="175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sp>
        <p:nvSpPr>
          <p:cNvPr id="114" name="Google Shape;114;p13"/>
          <p:cNvSpPr txBox="1"/>
          <p:nvPr/>
        </p:nvSpPr>
        <p:spPr>
          <a:xfrm>
            <a:off x="260439" y="2026132"/>
            <a:ext cx="1750774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Main Point</a:t>
            </a:r>
            <a:endParaRPr sz="700"/>
          </a:p>
        </p:txBody>
      </p:sp>
      <p:sp>
        <p:nvSpPr>
          <p:cNvPr id="115" name="Google Shape;115;p13"/>
          <p:cNvSpPr txBox="1"/>
          <p:nvPr/>
        </p:nvSpPr>
        <p:spPr>
          <a:xfrm>
            <a:off x="260439" y="2441827"/>
            <a:ext cx="175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sp>
        <p:nvSpPr>
          <p:cNvPr id="116" name="Google Shape;116;p13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3"/>
          <p:cNvSpPr/>
          <p:nvPr/>
        </p:nvSpPr>
        <p:spPr>
          <a:xfrm flipH="1">
            <a:off x="4981504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4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3"/>
          <p:cNvSpPr txBox="1"/>
          <p:nvPr/>
        </p:nvSpPr>
        <p:spPr>
          <a:xfrm>
            <a:off x="412886" y="556183"/>
            <a:ext cx="8010553" cy="668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Write your topic or idea</a:t>
            </a:r>
            <a:endParaRPr sz="700"/>
          </a:p>
        </p:txBody>
      </p:sp>
      <p:sp>
        <p:nvSpPr>
          <p:cNvPr id="119" name="Google Shape;119;p13"/>
          <p:cNvSpPr/>
          <p:nvPr/>
        </p:nvSpPr>
        <p:spPr>
          <a:xfrm>
            <a:off x="-280774" y="2964090"/>
            <a:ext cx="2993724" cy="2993725"/>
          </a:xfrm>
          <a:custGeom>
            <a:rect b="b" l="l" r="r" t="t"/>
            <a:pathLst>
              <a:path extrusionOk="0" h="5987449" w="5987449">
                <a:moveTo>
                  <a:pt x="0" y="0"/>
                </a:moveTo>
                <a:lnTo>
                  <a:pt x="5987449" y="0"/>
                </a:lnTo>
                <a:lnTo>
                  <a:pt x="5987449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3"/>
          <p:cNvSpPr/>
          <p:nvPr/>
        </p:nvSpPr>
        <p:spPr>
          <a:xfrm>
            <a:off x="6237335" y="2964090"/>
            <a:ext cx="2993725" cy="2993725"/>
          </a:xfrm>
          <a:custGeom>
            <a:rect b="b" l="l" r="r" t="t"/>
            <a:pathLst>
              <a:path extrusionOk="0" h="5987449" w="5987449">
                <a:moveTo>
                  <a:pt x="0" y="0"/>
                </a:moveTo>
                <a:lnTo>
                  <a:pt x="5987450" y="0"/>
                </a:lnTo>
                <a:lnTo>
                  <a:pt x="5987450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/>
          <p:nvPr/>
        </p:nvSpPr>
        <p:spPr>
          <a:xfrm>
            <a:off x="566724" y="699058"/>
            <a:ext cx="8010553" cy="6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Write your topic or idea</a:t>
            </a:r>
            <a:endParaRPr sz="700"/>
          </a:p>
        </p:txBody>
      </p:sp>
      <p:sp>
        <p:nvSpPr>
          <p:cNvPr id="126" name="Google Shape;126;p14"/>
          <p:cNvSpPr txBox="1"/>
          <p:nvPr/>
        </p:nvSpPr>
        <p:spPr>
          <a:xfrm>
            <a:off x="594274" y="3752056"/>
            <a:ext cx="2209197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27" name="Google Shape;127;p14"/>
          <p:cNvSpPr txBox="1"/>
          <p:nvPr/>
        </p:nvSpPr>
        <p:spPr>
          <a:xfrm>
            <a:off x="594274" y="4155696"/>
            <a:ext cx="220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</p:txBody>
      </p:sp>
      <p:sp>
        <p:nvSpPr>
          <p:cNvPr id="128" name="Google Shape;128;p14"/>
          <p:cNvSpPr/>
          <p:nvPr/>
        </p:nvSpPr>
        <p:spPr>
          <a:xfrm flipH="1">
            <a:off x="-3426021" y="2376961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4"/>
          <p:cNvSpPr/>
          <p:nvPr/>
        </p:nvSpPr>
        <p:spPr>
          <a:xfrm flipH="1">
            <a:off x="6954630" y="-2606019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3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4"/>
          <p:cNvSpPr/>
          <p:nvPr/>
        </p:nvSpPr>
        <p:spPr>
          <a:xfrm>
            <a:off x="3517989" y="1731648"/>
            <a:ext cx="1890112" cy="1890112"/>
          </a:xfrm>
          <a:custGeom>
            <a:rect b="b" l="l" r="r" t="t"/>
            <a:pathLst>
              <a:path extrusionOk="0" h="3780223" w="3780223">
                <a:moveTo>
                  <a:pt x="0" y="0"/>
                </a:moveTo>
                <a:lnTo>
                  <a:pt x="3780223" y="0"/>
                </a:lnTo>
                <a:lnTo>
                  <a:pt x="3780223" y="3780223"/>
                </a:lnTo>
                <a:lnTo>
                  <a:pt x="0" y="3780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4"/>
          <p:cNvSpPr/>
          <p:nvPr/>
        </p:nvSpPr>
        <p:spPr>
          <a:xfrm>
            <a:off x="249219" y="1419349"/>
            <a:ext cx="2706117" cy="2443264"/>
          </a:xfrm>
          <a:custGeom>
            <a:rect b="b" l="l" r="r" t="t"/>
            <a:pathLst>
              <a:path extrusionOk="0" h="4886527" w="5412233">
                <a:moveTo>
                  <a:pt x="0" y="0"/>
                </a:moveTo>
                <a:lnTo>
                  <a:pt x="5412233" y="0"/>
                </a:lnTo>
                <a:lnTo>
                  <a:pt x="5412233" y="4886528"/>
                </a:lnTo>
                <a:lnTo>
                  <a:pt x="0" y="4886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756" l="0" r="0" t="0"/>
            </a:stretch>
          </a:blipFill>
          <a:ln>
            <a:noFill/>
          </a:ln>
        </p:spPr>
      </p:sp>
      <p:sp>
        <p:nvSpPr>
          <p:cNvPr id="132" name="Google Shape;132;p14"/>
          <p:cNvSpPr/>
          <p:nvPr/>
        </p:nvSpPr>
        <p:spPr>
          <a:xfrm>
            <a:off x="6122618" y="1682202"/>
            <a:ext cx="2180411" cy="2180411"/>
          </a:xfrm>
          <a:custGeom>
            <a:rect b="b" l="l" r="r" t="t"/>
            <a:pathLst>
              <a:path extrusionOk="0" h="4360822" w="4360822">
                <a:moveTo>
                  <a:pt x="0" y="0"/>
                </a:moveTo>
                <a:lnTo>
                  <a:pt x="4360822" y="0"/>
                </a:lnTo>
                <a:lnTo>
                  <a:pt x="4360822" y="4360822"/>
                </a:lnTo>
                <a:lnTo>
                  <a:pt x="0" y="436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4"/>
          <p:cNvSpPr txBox="1"/>
          <p:nvPr/>
        </p:nvSpPr>
        <p:spPr>
          <a:xfrm>
            <a:off x="6122619" y="3752056"/>
            <a:ext cx="2209197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34" name="Google Shape;134;p14"/>
          <p:cNvSpPr txBox="1"/>
          <p:nvPr/>
        </p:nvSpPr>
        <p:spPr>
          <a:xfrm>
            <a:off x="6122619" y="4155696"/>
            <a:ext cx="220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</p:txBody>
      </p:sp>
      <p:sp>
        <p:nvSpPr>
          <p:cNvPr id="135" name="Google Shape;135;p14"/>
          <p:cNvSpPr txBox="1"/>
          <p:nvPr/>
        </p:nvSpPr>
        <p:spPr>
          <a:xfrm>
            <a:off x="3358446" y="3752056"/>
            <a:ext cx="2209197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36" name="Google Shape;136;p14"/>
          <p:cNvSpPr txBox="1"/>
          <p:nvPr/>
        </p:nvSpPr>
        <p:spPr>
          <a:xfrm>
            <a:off x="3358446" y="4155696"/>
            <a:ext cx="220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0" l="6716" r="6715" t="0"/>
          <a:stretch/>
        </p:blipFill>
        <p:spPr>
          <a:xfrm>
            <a:off x="4444358" y="640401"/>
            <a:ext cx="3343812" cy="386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/>
          <p:nvPr/>
        </p:nvSpPr>
        <p:spPr>
          <a:xfrm>
            <a:off x="1402175" y="640401"/>
            <a:ext cx="3116088" cy="3862697"/>
          </a:xfrm>
          <a:prstGeom prst="rect">
            <a:avLst/>
          </a:prstGeom>
          <a:solidFill>
            <a:srgbClr val="FFFFF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-804229" y="2854046"/>
            <a:ext cx="2993724" cy="2993725"/>
          </a:xfrm>
          <a:custGeom>
            <a:rect b="b" l="l" r="r" t="t"/>
            <a:pathLst>
              <a:path extrusionOk="0" h="5987449" w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4" name="Google Shape;144;p15"/>
          <p:cNvGrpSpPr/>
          <p:nvPr/>
        </p:nvGrpSpPr>
        <p:grpSpPr>
          <a:xfrm>
            <a:off x="1606380" y="1740900"/>
            <a:ext cx="2707676" cy="1717404"/>
            <a:chOff x="0" y="190500"/>
            <a:chExt cx="7220469" cy="4579745"/>
          </a:xfrm>
        </p:grpSpPr>
        <p:sp>
          <p:nvSpPr>
            <p:cNvPr id="145" name="Google Shape;145;p15"/>
            <p:cNvSpPr txBox="1"/>
            <p:nvPr/>
          </p:nvSpPr>
          <p:spPr>
            <a:xfrm>
              <a:off x="0" y="190500"/>
              <a:ext cx="7220469" cy="2880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A66980"/>
                  </a:solidFill>
                  <a:latin typeface="Clicker Script"/>
                  <a:ea typeface="Clicker Script"/>
                  <a:cs typeface="Clicker Script"/>
                  <a:sym typeface="Clicker Script"/>
                </a:rPr>
                <a:t>Write Your Topic or Idea</a:t>
              </a:r>
              <a:endParaRPr sz="700"/>
            </a:p>
          </p:txBody>
        </p:sp>
        <p:sp>
          <p:nvSpPr>
            <p:cNvPr id="146" name="Google Shape;146;p15"/>
            <p:cNvSpPr txBox="1"/>
            <p:nvPr/>
          </p:nvSpPr>
          <p:spPr>
            <a:xfrm>
              <a:off x="0" y="3949445"/>
              <a:ext cx="72204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sp>
        <p:nvSpPr>
          <p:cNvPr id="147" name="Google Shape;147;p15"/>
          <p:cNvSpPr/>
          <p:nvPr/>
        </p:nvSpPr>
        <p:spPr>
          <a:xfrm>
            <a:off x="-590070" y="-3308809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5"/>
          <p:cNvSpPr/>
          <p:nvPr/>
        </p:nvSpPr>
        <p:spPr>
          <a:xfrm flipH="1">
            <a:off x="4981504" y="-3308809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5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100" y="0"/>
            <a:ext cx="2467900" cy="270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5858" y="0"/>
            <a:ext cx="2942892" cy="26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/>
          <p:nvPr/>
        </p:nvSpPr>
        <p:spPr>
          <a:xfrm flipH="1">
            <a:off x="-442922" y="-2432607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5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6"/>
          <p:cNvSpPr txBox="1"/>
          <p:nvPr/>
        </p:nvSpPr>
        <p:spPr>
          <a:xfrm>
            <a:off x="514350" y="2205389"/>
            <a:ext cx="2948593" cy="668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Your Title</a:t>
            </a:r>
            <a:endParaRPr sz="700"/>
          </a:p>
        </p:txBody>
      </p:sp>
      <p:sp>
        <p:nvSpPr>
          <p:cNvPr id="157" name="Google Shape;157;p16"/>
          <p:cNvSpPr txBox="1"/>
          <p:nvPr/>
        </p:nvSpPr>
        <p:spPr>
          <a:xfrm>
            <a:off x="6750597" y="3655217"/>
            <a:ext cx="192831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58" name="Google Shape;158;p16"/>
          <p:cNvSpPr txBox="1"/>
          <p:nvPr/>
        </p:nvSpPr>
        <p:spPr>
          <a:xfrm>
            <a:off x="6750597" y="4105471"/>
            <a:ext cx="185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59" name="Google Shape;159;p16"/>
          <p:cNvSpPr txBox="1"/>
          <p:nvPr/>
        </p:nvSpPr>
        <p:spPr>
          <a:xfrm>
            <a:off x="3655882" y="3655217"/>
            <a:ext cx="192831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60" name="Google Shape;160;p16"/>
          <p:cNvSpPr txBox="1"/>
          <p:nvPr/>
        </p:nvSpPr>
        <p:spPr>
          <a:xfrm>
            <a:off x="3655882" y="4105471"/>
            <a:ext cx="185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61" name="Google Shape;161;p16"/>
          <p:cNvSpPr txBox="1"/>
          <p:nvPr/>
        </p:nvSpPr>
        <p:spPr>
          <a:xfrm>
            <a:off x="495300" y="3655217"/>
            <a:ext cx="192831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62" name="Google Shape;162;p16"/>
          <p:cNvSpPr txBox="1"/>
          <p:nvPr/>
        </p:nvSpPr>
        <p:spPr>
          <a:xfrm>
            <a:off x="495300" y="4105471"/>
            <a:ext cx="185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63" name="Google Shape;163;p16"/>
          <p:cNvSpPr txBox="1"/>
          <p:nvPr/>
        </p:nvSpPr>
        <p:spPr>
          <a:xfrm>
            <a:off x="495300" y="3347169"/>
            <a:ext cx="67365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01</a:t>
            </a:r>
            <a:endParaRPr sz="700"/>
          </a:p>
        </p:txBody>
      </p:sp>
      <p:sp>
        <p:nvSpPr>
          <p:cNvPr id="164" name="Google Shape;164;p16"/>
          <p:cNvSpPr txBox="1"/>
          <p:nvPr/>
        </p:nvSpPr>
        <p:spPr>
          <a:xfrm>
            <a:off x="3655882" y="3347169"/>
            <a:ext cx="67365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02</a:t>
            </a:r>
            <a:endParaRPr sz="700"/>
          </a:p>
        </p:txBody>
      </p:sp>
      <p:sp>
        <p:nvSpPr>
          <p:cNvPr id="165" name="Google Shape;165;p16"/>
          <p:cNvSpPr txBox="1"/>
          <p:nvPr/>
        </p:nvSpPr>
        <p:spPr>
          <a:xfrm>
            <a:off x="6748474" y="3347169"/>
            <a:ext cx="673659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03</a:t>
            </a:r>
            <a:endParaRPr sz="700"/>
          </a:p>
        </p:txBody>
      </p:sp>
      <p:sp>
        <p:nvSpPr>
          <p:cNvPr id="166" name="Google Shape;166;p16"/>
          <p:cNvSpPr/>
          <p:nvPr/>
        </p:nvSpPr>
        <p:spPr>
          <a:xfrm>
            <a:off x="574621" y="-73167"/>
            <a:ext cx="2215839" cy="2215839"/>
          </a:xfrm>
          <a:custGeom>
            <a:rect b="b" l="l" r="r" t="t"/>
            <a:pathLst>
              <a:path extrusionOk="0" h="4431677" w="4431677">
                <a:moveTo>
                  <a:pt x="0" y="0"/>
                </a:moveTo>
                <a:lnTo>
                  <a:pt x="4431677" y="0"/>
                </a:lnTo>
                <a:lnTo>
                  <a:pt x="4431677" y="4431677"/>
                </a:lnTo>
                <a:lnTo>
                  <a:pt x="0" y="4431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/>
          <p:nvPr/>
        </p:nvSpPr>
        <p:spPr>
          <a:xfrm>
            <a:off x="165738" y="4041924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2" name="Google Shape;172;p17"/>
          <p:cNvPicPr preferRelativeResize="0"/>
          <p:nvPr/>
        </p:nvPicPr>
        <p:blipFill rotWithShape="1">
          <a:blip r:embed="rId4">
            <a:alphaModFix/>
          </a:blip>
          <a:srcRect b="0" l="19590" r="19590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5">
            <a:alphaModFix/>
          </a:blip>
          <a:srcRect b="0" l="21016" r="21016" t="0"/>
          <a:stretch/>
        </p:blipFill>
        <p:spPr>
          <a:xfrm>
            <a:off x="788881" y="804659"/>
            <a:ext cx="2994237" cy="353418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/>
          <p:nvPr/>
        </p:nvSpPr>
        <p:spPr>
          <a:xfrm>
            <a:off x="-590070" y="-3094775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0" y="0"/>
                </a:moveTo>
                <a:lnTo>
                  <a:pt x="9304476" y="0"/>
                </a:lnTo>
                <a:lnTo>
                  <a:pt x="9304476" y="9257954"/>
                </a:lnTo>
                <a:lnTo>
                  <a:pt x="0" y="9257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7"/>
          <p:cNvSpPr/>
          <p:nvPr/>
        </p:nvSpPr>
        <p:spPr>
          <a:xfrm>
            <a:off x="165738" y="345747"/>
            <a:ext cx="1679422" cy="1679422"/>
          </a:xfrm>
          <a:custGeom>
            <a:rect b="b" l="l" r="r" t="t"/>
            <a:pathLst>
              <a:path extrusionOk="0" h="3358844" w="3358844">
                <a:moveTo>
                  <a:pt x="0" y="0"/>
                </a:moveTo>
                <a:lnTo>
                  <a:pt x="3358843" y="0"/>
                </a:lnTo>
                <a:lnTo>
                  <a:pt x="3358843" y="3358843"/>
                </a:lnTo>
                <a:lnTo>
                  <a:pt x="0" y="3358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2E7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0" l="16847" r="16847" t="0"/>
          <a:stretch/>
        </p:blipFill>
        <p:spPr>
          <a:xfrm>
            <a:off x="0" y="2293502"/>
            <a:ext cx="2761876" cy="284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4">
            <a:alphaModFix/>
          </a:blip>
          <a:srcRect b="0" l="12603" r="12602" t="0"/>
          <a:stretch/>
        </p:blipFill>
        <p:spPr>
          <a:xfrm>
            <a:off x="3014289" y="2293502"/>
            <a:ext cx="3115423" cy="284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 rotWithShape="1">
          <a:blip r:embed="rId5">
            <a:alphaModFix/>
          </a:blip>
          <a:srcRect b="0" l="16847" r="16847" t="0"/>
          <a:stretch/>
        </p:blipFill>
        <p:spPr>
          <a:xfrm>
            <a:off x="6382123" y="2293502"/>
            <a:ext cx="2761877" cy="28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 txBox="1"/>
          <p:nvPr/>
        </p:nvSpPr>
        <p:spPr>
          <a:xfrm>
            <a:off x="686463" y="1661734"/>
            <a:ext cx="165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84" name="Google Shape;184;p18"/>
          <p:cNvSpPr txBox="1"/>
          <p:nvPr/>
        </p:nvSpPr>
        <p:spPr>
          <a:xfrm>
            <a:off x="261938" y="1265773"/>
            <a:ext cx="249993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85" name="Google Shape;185;p18"/>
          <p:cNvSpPr txBox="1"/>
          <p:nvPr/>
        </p:nvSpPr>
        <p:spPr>
          <a:xfrm>
            <a:off x="3753244" y="1661734"/>
            <a:ext cx="163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86" name="Google Shape;186;p18"/>
          <p:cNvSpPr txBox="1"/>
          <p:nvPr/>
        </p:nvSpPr>
        <p:spPr>
          <a:xfrm>
            <a:off x="3322031" y="1265773"/>
            <a:ext cx="249993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87" name="Google Shape;187;p18"/>
          <p:cNvSpPr txBox="1"/>
          <p:nvPr/>
        </p:nvSpPr>
        <p:spPr>
          <a:xfrm>
            <a:off x="6842193" y="1661734"/>
            <a:ext cx="15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88" name="Google Shape;188;p18"/>
          <p:cNvSpPr txBox="1"/>
          <p:nvPr/>
        </p:nvSpPr>
        <p:spPr>
          <a:xfrm>
            <a:off x="6383945" y="1265773"/>
            <a:ext cx="2499939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A66980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189" name="Google Shape;189;p18"/>
          <p:cNvSpPr txBox="1"/>
          <p:nvPr/>
        </p:nvSpPr>
        <p:spPr>
          <a:xfrm>
            <a:off x="514350" y="461159"/>
            <a:ext cx="8115300" cy="668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100" u="none" cap="none" strike="noStrike">
                <a:solidFill>
                  <a:srgbClr val="A66980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Write Your Idea</a:t>
            </a:r>
            <a:endParaRPr sz="700"/>
          </a:p>
        </p:txBody>
      </p:sp>
      <p:sp>
        <p:nvSpPr>
          <p:cNvPr id="190" name="Google Shape;190;p18"/>
          <p:cNvSpPr/>
          <p:nvPr/>
        </p:nvSpPr>
        <p:spPr>
          <a:xfrm flipH="1">
            <a:off x="7369322" y="-2793570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6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8"/>
          <p:cNvSpPr/>
          <p:nvPr/>
        </p:nvSpPr>
        <p:spPr>
          <a:xfrm flipH="1" rot="-2061435">
            <a:off x="-2782770" y="-2719996"/>
            <a:ext cx="4652238" cy="4628977"/>
          </a:xfrm>
          <a:custGeom>
            <a:rect b="b" l="l" r="r" t="t"/>
            <a:pathLst>
              <a:path extrusionOk="0" h="9257954" w="9304476">
                <a:moveTo>
                  <a:pt x="9304476" y="0"/>
                </a:moveTo>
                <a:lnTo>
                  <a:pt x="0" y="0"/>
                </a:lnTo>
                <a:lnTo>
                  <a:pt x="0" y="9257954"/>
                </a:lnTo>
                <a:lnTo>
                  <a:pt x="9304476" y="9257954"/>
                </a:lnTo>
                <a:lnTo>
                  <a:pt x="9304476" y="0"/>
                </a:lnTo>
                <a:close/>
              </a:path>
            </a:pathLst>
          </a:custGeom>
          <a:blipFill rotWithShape="1">
            <a:blip r:embed="rId6">
              <a:alphaModFix amt="62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A66980"/>
      </a:dk1>
      <a:lt1>
        <a:srgbClr val="F6F2E7"/>
      </a:lt1>
      <a:dk2>
        <a:srgbClr val="000000"/>
      </a:dk2>
      <a:lt2>
        <a:srgbClr val="FFFFF5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