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Halant"/>
      <p:bold r:id="rId25"/>
    </p:embeddedFont>
    <p:embeddedFont>
      <p:font typeface="Montserrat"/>
      <p:regular r:id="rId26"/>
      <p:bold r:id="rId27"/>
      <p:italic r:id="rId28"/>
      <p:boldItalic r:id="rId29"/>
    </p:embeddedFont>
    <p:embeddedFont>
      <p:font typeface="Playfair Display ExtraBold"/>
      <p:bold r:id="rId30"/>
      <p:boldItalic r:id="rId31"/>
    </p:embeddedFont>
    <p:embeddedFont>
      <p:font typeface="Aleo Medium"/>
      <p:regular r:id="rId32"/>
      <p:bold r:id="rId33"/>
      <p:italic r:id="rId34"/>
      <p:boldItalic r:id="rId35"/>
    </p:embeddedFont>
    <p:embeddedFont>
      <p:font typeface="Aleo"/>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font" Target="fonts/Halant-bold.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ExtraBold-boldItalic.fntdata"/><Relationship Id="rId30" Type="http://schemas.openxmlformats.org/officeDocument/2006/relationships/font" Target="fonts/PlayfairDisplayExtraBold-bold.fntdata"/><Relationship Id="rId11" Type="http://schemas.openxmlformats.org/officeDocument/2006/relationships/slide" Target="slides/slide6.xml"/><Relationship Id="rId33" Type="http://schemas.openxmlformats.org/officeDocument/2006/relationships/font" Target="fonts/AleoMedium-bold.fntdata"/><Relationship Id="rId10" Type="http://schemas.openxmlformats.org/officeDocument/2006/relationships/slide" Target="slides/slide5.xml"/><Relationship Id="rId32" Type="http://schemas.openxmlformats.org/officeDocument/2006/relationships/font" Target="fonts/AleoMedium-regular.fntdata"/><Relationship Id="rId13" Type="http://schemas.openxmlformats.org/officeDocument/2006/relationships/slide" Target="slides/slide8.xml"/><Relationship Id="rId35" Type="http://schemas.openxmlformats.org/officeDocument/2006/relationships/font" Target="fonts/AleoMedium-boldItalic.fntdata"/><Relationship Id="rId12" Type="http://schemas.openxmlformats.org/officeDocument/2006/relationships/slide" Target="slides/slide7.xml"/><Relationship Id="rId34" Type="http://schemas.openxmlformats.org/officeDocument/2006/relationships/font" Target="fonts/AleoMedium-italic.fntdata"/><Relationship Id="rId15" Type="http://schemas.openxmlformats.org/officeDocument/2006/relationships/slide" Target="slides/slide10.xml"/><Relationship Id="rId37" Type="http://schemas.openxmlformats.org/officeDocument/2006/relationships/font" Target="fonts/Aleo-boldItalic.fntdata"/><Relationship Id="rId14" Type="http://schemas.openxmlformats.org/officeDocument/2006/relationships/slide" Target="slides/slide9.xml"/><Relationship Id="rId36" Type="http://schemas.openxmlformats.org/officeDocument/2006/relationships/font" Target="fonts/Ale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19988214a6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319988214a6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19988214a6_2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319988214a6_2_1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19988214a6_2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319988214a6_2_2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19988214a6_2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319988214a6_2_2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19988214a6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319988214a6_2_2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19988214a6_2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319988214a6_2_2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19988214a6_2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319988214a6_2_2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19988214a6_2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319988214a6_2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19988214a6_2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19988214a6_2_2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19988214a6_2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319988214a6_2_3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19988214a6_2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319988214a6_2_3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19988214a6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319988214a6_2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19988214a6_2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g319988214a6_2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19988214a6_2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319988214a6_2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19988214a6_2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319988214a6_2_1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19988214a6_2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319988214a6_2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19988214a6_2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319988214a6_2_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19988214a6_2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319988214a6_2_1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19988214a6_2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319988214a6_2_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5.png"/><Relationship Id="rId7" Type="http://schemas.openxmlformats.org/officeDocument/2006/relationships/image" Target="../media/image7.png"/><Relationship Id="rId8"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6.jp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13.png"/><Relationship Id="rId7"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2.png"/><Relationship Id="rId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6.png"/><Relationship Id="rId4" Type="http://schemas.openxmlformats.org/officeDocument/2006/relationships/image" Target="../media/image40.png"/><Relationship Id="rId5"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8" cy="5143501"/>
          </a:xfrm>
          <a:prstGeom prst="rect">
            <a:avLst/>
          </a:prstGeom>
          <a:noFill/>
          <a:ln>
            <a:noFill/>
          </a:ln>
        </p:spPr>
      </p:pic>
      <p:sp>
        <p:nvSpPr>
          <p:cNvPr id="11" name="Google Shape;11;p2"/>
          <p:cNvSpPr/>
          <p:nvPr/>
        </p:nvSpPr>
        <p:spPr>
          <a:xfrm>
            <a:off x="8477250" y="-1040902"/>
            <a:ext cx="2535746" cy="4114800"/>
          </a:xfrm>
          <a:custGeom>
            <a:rect b="b" l="l" r="r" t="t"/>
            <a:pathLst>
              <a:path extrusionOk="0" h="8229600" w="5071491">
                <a:moveTo>
                  <a:pt x="0" y="0"/>
                </a:moveTo>
                <a:lnTo>
                  <a:pt x="5071491" y="0"/>
                </a:lnTo>
                <a:lnTo>
                  <a:pt x="5071491" y="8229600"/>
                </a:lnTo>
                <a:lnTo>
                  <a:pt x="0" y="8229600"/>
                </a:lnTo>
                <a:lnTo>
                  <a:pt x="0" y="0"/>
                </a:lnTo>
                <a:close/>
              </a:path>
            </a:pathLst>
          </a:custGeom>
          <a:blipFill rotWithShape="1">
            <a:blip r:embed="rId3">
              <a:alphaModFix/>
            </a:blip>
            <a:stretch>
              <a:fillRect b="0" l="0" r="0" t="0"/>
            </a:stretch>
          </a:blipFill>
          <a:ln>
            <a:noFill/>
          </a:ln>
        </p:spPr>
      </p:sp>
      <p:sp>
        <p:nvSpPr>
          <p:cNvPr id="12" name="Google Shape;12;p2"/>
          <p:cNvSpPr/>
          <p:nvPr/>
        </p:nvSpPr>
        <p:spPr>
          <a:xfrm rot="223140">
            <a:off x="5421854" y="371903"/>
            <a:ext cx="3229713" cy="4564966"/>
          </a:xfrm>
          <a:custGeom>
            <a:rect b="b" l="l" r="r" t="t"/>
            <a:pathLst>
              <a:path extrusionOk="0" h="9110705" w="6445824">
                <a:moveTo>
                  <a:pt x="0" y="0"/>
                </a:moveTo>
                <a:lnTo>
                  <a:pt x="6445823" y="0"/>
                </a:lnTo>
                <a:lnTo>
                  <a:pt x="6445823" y="9110704"/>
                </a:lnTo>
                <a:lnTo>
                  <a:pt x="0" y="9110704"/>
                </a:lnTo>
                <a:lnTo>
                  <a:pt x="0" y="0"/>
                </a:lnTo>
                <a:close/>
              </a:path>
            </a:pathLst>
          </a:custGeom>
          <a:blipFill rotWithShape="1">
            <a:blip r:embed="rId4">
              <a:alphaModFix/>
            </a:blip>
            <a:stretch>
              <a:fillRect b="0" l="0" r="0" t="0"/>
            </a:stretch>
          </a:blipFill>
          <a:ln>
            <a:noFill/>
          </a:ln>
        </p:spPr>
      </p:sp>
      <p:sp>
        <p:nvSpPr>
          <p:cNvPr id="13" name="Google Shape;13;p2"/>
          <p:cNvSpPr/>
          <p:nvPr>
            <p:ph idx="2" type="pic"/>
          </p:nvPr>
        </p:nvSpPr>
        <p:spPr>
          <a:xfrm rot="232985">
            <a:off x="5563071" y="488197"/>
            <a:ext cx="2932632" cy="4242167"/>
          </a:xfrm>
          <a:prstGeom prst="rect">
            <a:avLst/>
          </a:prstGeom>
          <a:noFill/>
          <a:ln>
            <a:noFill/>
          </a:ln>
        </p:spPr>
      </p:sp>
      <p:sp>
        <p:nvSpPr>
          <p:cNvPr id="14" name="Google Shape;14;p2"/>
          <p:cNvSpPr/>
          <p:nvPr/>
        </p:nvSpPr>
        <p:spPr>
          <a:xfrm>
            <a:off x="-919757" y="-1313967"/>
            <a:ext cx="2868213" cy="2057400"/>
          </a:xfrm>
          <a:custGeom>
            <a:rect b="b" l="l" r="r" t="t"/>
            <a:pathLst>
              <a:path extrusionOk="0" h="4114800" w="5736426">
                <a:moveTo>
                  <a:pt x="0" y="0"/>
                </a:moveTo>
                <a:lnTo>
                  <a:pt x="5736426" y="0"/>
                </a:lnTo>
                <a:lnTo>
                  <a:pt x="5736426" y="4114800"/>
                </a:lnTo>
                <a:lnTo>
                  <a:pt x="0" y="4114800"/>
                </a:lnTo>
                <a:lnTo>
                  <a:pt x="0" y="0"/>
                </a:lnTo>
                <a:close/>
              </a:path>
            </a:pathLst>
          </a:custGeom>
          <a:blipFill rotWithShape="1">
            <a:blip r:embed="rId5">
              <a:alphaModFix/>
            </a:blip>
            <a:stretch>
              <a:fillRect b="0" l="0" r="0" t="0"/>
            </a:stretch>
          </a:blipFill>
          <a:ln>
            <a:noFill/>
          </a:ln>
        </p:spPr>
      </p:sp>
      <p:sp>
        <p:nvSpPr>
          <p:cNvPr id="15" name="Google Shape;15;p2"/>
          <p:cNvSpPr/>
          <p:nvPr/>
        </p:nvSpPr>
        <p:spPr>
          <a:xfrm>
            <a:off x="1412706" y="3995236"/>
            <a:ext cx="2868213" cy="2057400"/>
          </a:xfrm>
          <a:custGeom>
            <a:rect b="b" l="l" r="r" t="t"/>
            <a:pathLst>
              <a:path extrusionOk="0" h="4114800" w="5736426">
                <a:moveTo>
                  <a:pt x="0" y="0"/>
                </a:moveTo>
                <a:lnTo>
                  <a:pt x="5736426" y="0"/>
                </a:lnTo>
                <a:lnTo>
                  <a:pt x="5736426" y="4114800"/>
                </a:lnTo>
                <a:lnTo>
                  <a:pt x="0" y="4114800"/>
                </a:lnTo>
                <a:lnTo>
                  <a:pt x="0" y="0"/>
                </a:lnTo>
                <a:close/>
              </a:path>
            </a:pathLst>
          </a:custGeom>
          <a:blipFill rotWithShape="1">
            <a:blip r:embed="rId5">
              <a:alphaModFix/>
            </a:blip>
            <a:stretch>
              <a:fillRect b="0" l="0" r="0" t="0"/>
            </a:stretch>
          </a:blipFill>
          <a:ln>
            <a:noFill/>
          </a:ln>
        </p:spPr>
      </p:sp>
      <p:sp>
        <p:nvSpPr>
          <p:cNvPr id="16" name="Google Shape;16;p2"/>
          <p:cNvSpPr/>
          <p:nvPr/>
        </p:nvSpPr>
        <p:spPr>
          <a:xfrm>
            <a:off x="7943917" y="3547580"/>
            <a:ext cx="1511254" cy="2057400"/>
          </a:xfrm>
          <a:custGeom>
            <a:rect b="b" l="l" r="r" t="t"/>
            <a:pathLst>
              <a:path extrusionOk="0" h="4114800" w="3022508">
                <a:moveTo>
                  <a:pt x="0" y="0"/>
                </a:moveTo>
                <a:lnTo>
                  <a:pt x="3022507" y="0"/>
                </a:lnTo>
                <a:lnTo>
                  <a:pt x="3022507" y="4114800"/>
                </a:lnTo>
                <a:lnTo>
                  <a:pt x="0" y="4114800"/>
                </a:lnTo>
                <a:lnTo>
                  <a:pt x="0" y="0"/>
                </a:lnTo>
                <a:close/>
              </a:path>
            </a:pathLst>
          </a:custGeom>
          <a:blipFill rotWithShape="1">
            <a:blip r:embed="rId6">
              <a:alphaModFix/>
            </a:blip>
            <a:stretch>
              <a:fillRect b="0" l="0" r="0" t="0"/>
            </a:stretch>
          </a:blipFill>
          <a:ln>
            <a:noFill/>
          </a:ln>
        </p:spPr>
      </p:sp>
      <p:sp>
        <p:nvSpPr>
          <p:cNvPr id="17" name="Google Shape;17;p2"/>
          <p:cNvSpPr txBox="1"/>
          <p:nvPr>
            <p:ph type="ctrTitle"/>
          </p:nvPr>
        </p:nvSpPr>
        <p:spPr>
          <a:xfrm>
            <a:off x="311700" y="1974150"/>
            <a:ext cx="5069700" cy="16611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8" name="Google Shape;18;p2"/>
          <p:cNvSpPr txBox="1"/>
          <p:nvPr>
            <p:ph idx="1" type="subTitle"/>
          </p:nvPr>
        </p:nvSpPr>
        <p:spPr>
          <a:xfrm>
            <a:off x="743103" y="1005325"/>
            <a:ext cx="42069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7F4E17"/>
              </a:buClr>
              <a:buSzPts val="2800"/>
              <a:buFont typeface="Aleo Medium"/>
              <a:buNone/>
              <a:defRPr i="1" sz="2800">
                <a:solidFill>
                  <a:srgbClr val="7F4E17"/>
                </a:solidFill>
                <a:latin typeface="Aleo Medium"/>
                <a:ea typeface="Aleo Medium"/>
                <a:cs typeface="Aleo Medium"/>
                <a:sym typeface="Aleo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 name="Google Shape;19;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pic>
        <p:nvPicPr>
          <p:cNvPr id="21" name="Google Shape;21;p3"/>
          <p:cNvPicPr preferRelativeResize="0"/>
          <p:nvPr/>
        </p:nvPicPr>
        <p:blipFill>
          <a:blip r:embed="rId2">
            <a:alphaModFix/>
          </a:blip>
          <a:stretch>
            <a:fillRect/>
          </a:stretch>
        </p:blipFill>
        <p:spPr>
          <a:xfrm>
            <a:off x="0" y="0"/>
            <a:ext cx="9144008" cy="5143501"/>
          </a:xfrm>
          <a:prstGeom prst="rect">
            <a:avLst/>
          </a:prstGeom>
          <a:noFill/>
          <a:ln>
            <a:noFill/>
          </a:ln>
        </p:spPr>
      </p:pic>
      <p:sp>
        <p:nvSpPr>
          <p:cNvPr id="22" name="Google Shape;22;p3"/>
          <p:cNvSpPr/>
          <p:nvPr/>
        </p:nvSpPr>
        <p:spPr>
          <a:xfrm rot="-378515">
            <a:off x="990971" y="292234"/>
            <a:ext cx="3226335" cy="4560190"/>
          </a:xfrm>
          <a:custGeom>
            <a:rect b="b" l="l" r="r" t="t"/>
            <a:pathLst>
              <a:path extrusionOk="0" h="9110705" w="6445824">
                <a:moveTo>
                  <a:pt x="0" y="0"/>
                </a:moveTo>
                <a:lnTo>
                  <a:pt x="6445824" y="0"/>
                </a:lnTo>
                <a:lnTo>
                  <a:pt x="6445824" y="9110704"/>
                </a:lnTo>
                <a:lnTo>
                  <a:pt x="0" y="9110704"/>
                </a:lnTo>
                <a:lnTo>
                  <a:pt x="0" y="0"/>
                </a:lnTo>
                <a:close/>
              </a:path>
            </a:pathLst>
          </a:custGeom>
          <a:blipFill rotWithShape="1">
            <a:blip r:embed="rId3">
              <a:alphaModFix/>
            </a:blip>
            <a:stretch>
              <a:fillRect b="0" l="0" r="0" t="0"/>
            </a:stretch>
          </a:blipFill>
          <a:ln>
            <a:noFill/>
          </a:ln>
        </p:spPr>
      </p:sp>
      <p:sp>
        <p:nvSpPr>
          <p:cNvPr id="23" name="Google Shape;23;p3"/>
          <p:cNvSpPr/>
          <p:nvPr>
            <p:ph idx="2" type="pic"/>
          </p:nvPr>
        </p:nvSpPr>
        <p:spPr>
          <a:xfrm rot="-372373">
            <a:off x="1151523" y="466737"/>
            <a:ext cx="2947072" cy="4210003"/>
          </a:xfrm>
          <a:prstGeom prst="rect">
            <a:avLst/>
          </a:prstGeom>
          <a:noFill/>
          <a:ln>
            <a:noFill/>
          </a:ln>
        </p:spPr>
      </p:sp>
      <p:sp>
        <p:nvSpPr>
          <p:cNvPr id="24" name="Google Shape;24;p3"/>
          <p:cNvSpPr/>
          <p:nvPr/>
        </p:nvSpPr>
        <p:spPr>
          <a:xfrm rot="-5588886">
            <a:off x="7958604" y="-2510377"/>
            <a:ext cx="2207137" cy="4121019"/>
          </a:xfrm>
          <a:custGeom>
            <a:rect b="b" l="l" r="r" t="t"/>
            <a:pathLst>
              <a:path extrusionOk="0" h="8229600" w="4407613">
                <a:moveTo>
                  <a:pt x="0" y="0"/>
                </a:moveTo>
                <a:lnTo>
                  <a:pt x="4407614" y="0"/>
                </a:lnTo>
                <a:lnTo>
                  <a:pt x="4407614" y="8229600"/>
                </a:lnTo>
                <a:lnTo>
                  <a:pt x="0" y="8229600"/>
                </a:lnTo>
                <a:lnTo>
                  <a:pt x="0" y="0"/>
                </a:lnTo>
                <a:close/>
              </a:path>
            </a:pathLst>
          </a:custGeom>
          <a:blipFill rotWithShape="1">
            <a:blip r:embed="rId4">
              <a:alphaModFix/>
            </a:blip>
            <a:stretch>
              <a:fillRect b="0" l="0" r="0" t="0"/>
            </a:stretch>
          </a:blipFill>
          <a:ln>
            <a:noFill/>
          </a:ln>
        </p:spPr>
      </p:sp>
      <p:sp>
        <p:nvSpPr>
          <p:cNvPr id="25" name="Google Shape;25;p3"/>
          <p:cNvSpPr/>
          <p:nvPr/>
        </p:nvSpPr>
        <p:spPr>
          <a:xfrm>
            <a:off x="-347556" y="-263507"/>
            <a:ext cx="1417736" cy="2057400"/>
          </a:xfrm>
          <a:custGeom>
            <a:rect b="b" l="l" r="r" t="t"/>
            <a:pathLst>
              <a:path extrusionOk="0" h="4114800" w="2835471">
                <a:moveTo>
                  <a:pt x="0" y="0"/>
                </a:moveTo>
                <a:lnTo>
                  <a:pt x="2835471" y="0"/>
                </a:lnTo>
                <a:lnTo>
                  <a:pt x="2835471" y="4114800"/>
                </a:lnTo>
                <a:lnTo>
                  <a:pt x="0" y="4114800"/>
                </a:lnTo>
                <a:lnTo>
                  <a:pt x="0" y="0"/>
                </a:lnTo>
                <a:close/>
              </a:path>
            </a:pathLst>
          </a:custGeom>
          <a:blipFill rotWithShape="1">
            <a:blip r:embed="rId5">
              <a:alphaModFix/>
            </a:blip>
            <a:stretch>
              <a:fillRect b="0" l="0" r="0" t="0"/>
            </a:stretch>
          </a:blipFill>
          <a:ln>
            <a:noFill/>
          </a:ln>
        </p:spPr>
      </p:sp>
      <p:sp>
        <p:nvSpPr>
          <p:cNvPr id="26" name="Google Shape;26;p3"/>
          <p:cNvSpPr/>
          <p:nvPr/>
        </p:nvSpPr>
        <p:spPr>
          <a:xfrm flipH="1" rot="-553581">
            <a:off x="8089465" y="3250954"/>
            <a:ext cx="1936228" cy="2232548"/>
          </a:xfrm>
          <a:custGeom>
            <a:rect b="b" l="l" r="r" t="t"/>
            <a:pathLst>
              <a:path extrusionOk="0" h="4474446" w="3880565">
                <a:moveTo>
                  <a:pt x="3880565" y="0"/>
                </a:moveTo>
                <a:lnTo>
                  <a:pt x="0" y="0"/>
                </a:lnTo>
                <a:lnTo>
                  <a:pt x="0" y="4474446"/>
                </a:lnTo>
                <a:lnTo>
                  <a:pt x="3880565" y="4474446"/>
                </a:lnTo>
                <a:lnTo>
                  <a:pt x="3880565" y="0"/>
                </a:lnTo>
                <a:close/>
              </a:path>
            </a:pathLst>
          </a:custGeom>
          <a:blipFill rotWithShape="1">
            <a:blip r:embed="rId6">
              <a:alphaModFix/>
            </a:blip>
            <a:stretch>
              <a:fillRect b="0" l="0" r="0" t="0"/>
            </a:stretch>
          </a:blipFill>
          <a:ln>
            <a:noFill/>
          </a:ln>
        </p:spPr>
      </p:sp>
      <p:sp>
        <p:nvSpPr>
          <p:cNvPr id="27" name="Google Shape;27;p3"/>
          <p:cNvSpPr/>
          <p:nvPr/>
        </p:nvSpPr>
        <p:spPr>
          <a:xfrm rot="-553581">
            <a:off x="8197289" y="3468636"/>
            <a:ext cx="1405443" cy="1664644"/>
          </a:xfrm>
          <a:custGeom>
            <a:rect b="b" l="l" r="r" t="t"/>
            <a:pathLst>
              <a:path extrusionOk="0" h="3336260" w="2816773">
                <a:moveTo>
                  <a:pt x="0" y="0"/>
                </a:moveTo>
                <a:lnTo>
                  <a:pt x="2816773" y="0"/>
                </a:lnTo>
                <a:lnTo>
                  <a:pt x="2816773" y="3336260"/>
                </a:lnTo>
                <a:lnTo>
                  <a:pt x="0" y="3336260"/>
                </a:lnTo>
                <a:lnTo>
                  <a:pt x="0" y="0"/>
                </a:lnTo>
                <a:close/>
              </a:path>
            </a:pathLst>
          </a:custGeom>
          <a:blipFill rotWithShape="1">
            <a:blip r:embed="rId7">
              <a:alphaModFix/>
            </a:blip>
            <a:stretch>
              <a:fillRect b="0" l="0" r="0" t="0"/>
            </a:stretch>
          </a:blipFill>
          <a:ln>
            <a:noFill/>
          </a:ln>
        </p:spPr>
      </p:sp>
      <p:pic>
        <p:nvPicPr>
          <p:cNvPr id="28" name="Google Shape;28;p3"/>
          <p:cNvPicPr preferRelativeResize="0"/>
          <p:nvPr/>
        </p:nvPicPr>
        <p:blipFill rotWithShape="1">
          <a:blip r:embed="rId8">
            <a:alphaModFix/>
          </a:blip>
          <a:srcRect b="0" l="0" r="84495" t="62672"/>
          <a:stretch/>
        </p:blipFill>
        <p:spPr>
          <a:xfrm>
            <a:off x="0" y="3223550"/>
            <a:ext cx="1417727" cy="1919949"/>
          </a:xfrm>
          <a:prstGeom prst="rect">
            <a:avLst/>
          </a:prstGeom>
          <a:noFill/>
          <a:ln>
            <a:noFill/>
          </a:ln>
        </p:spPr>
      </p:pic>
      <p:sp>
        <p:nvSpPr>
          <p:cNvPr id="29" name="Google Shape;29;p3"/>
          <p:cNvSpPr txBox="1"/>
          <p:nvPr>
            <p:ph type="title"/>
          </p:nvPr>
        </p:nvSpPr>
        <p:spPr>
          <a:xfrm>
            <a:off x="4458075" y="2150850"/>
            <a:ext cx="43743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0" name="Google Shape;3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pic>
        <p:nvPicPr>
          <p:cNvPr id="32" name="Google Shape;32;p4"/>
          <p:cNvPicPr preferRelativeResize="0"/>
          <p:nvPr/>
        </p:nvPicPr>
        <p:blipFill>
          <a:blip r:embed="rId2">
            <a:alphaModFix/>
          </a:blip>
          <a:stretch>
            <a:fillRect/>
          </a:stretch>
        </p:blipFill>
        <p:spPr>
          <a:xfrm>
            <a:off x="0" y="0"/>
            <a:ext cx="9144008" cy="5143501"/>
          </a:xfrm>
          <a:prstGeom prst="rect">
            <a:avLst/>
          </a:prstGeom>
          <a:noFill/>
          <a:ln>
            <a:noFill/>
          </a:ln>
        </p:spPr>
      </p:pic>
      <p:sp>
        <p:nvSpPr>
          <p:cNvPr id="33" name="Google Shape;3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4"/>
          <p:cNvSpPr/>
          <p:nvPr/>
        </p:nvSpPr>
        <p:spPr>
          <a:xfrm rot="-553581">
            <a:off x="-475249" y="2406374"/>
            <a:ext cx="1971686" cy="2881695"/>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3">
              <a:alphaModFix/>
            </a:blip>
            <a:stretch>
              <a:fillRect b="0" l="0" r="0" t="0"/>
            </a:stretch>
          </a:blipFill>
          <a:ln>
            <a:noFill/>
          </a:ln>
        </p:spPr>
      </p:sp>
      <p:sp>
        <p:nvSpPr>
          <p:cNvPr id="38" name="Google Shape;38;p4"/>
          <p:cNvSpPr/>
          <p:nvPr/>
        </p:nvSpPr>
        <p:spPr>
          <a:xfrm>
            <a:off x="7513795" y="-787775"/>
            <a:ext cx="958661" cy="2057400"/>
          </a:xfrm>
          <a:custGeom>
            <a:rect b="b" l="l" r="r" t="t"/>
            <a:pathLst>
              <a:path extrusionOk="0" h="4114800" w="1917322">
                <a:moveTo>
                  <a:pt x="0" y="0"/>
                </a:moveTo>
                <a:lnTo>
                  <a:pt x="1917322" y="0"/>
                </a:lnTo>
                <a:lnTo>
                  <a:pt x="1917322" y="4114800"/>
                </a:lnTo>
                <a:lnTo>
                  <a:pt x="0" y="4114800"/>
                </a:lnTo>
                <a:lnTo>
                  <a:pt x="0" y="0"/>
                </a:lnTo>
                <a:close/>
              </a:path>
            </a:pathLst>
          </a:custGeom>
          <a:blipFill rotWithShape="1">
            <a:blip r:embed="rId4">
              <a:alphaModFix/>
            </a:blip>
            <a:stretch>
              <a:fillRect b="0" l="0" r="0" t="0"/>
            </a:stretch>
          </a:blipFill>
          <a:ln>
            <a:noFill/>
          </a:ln>
        </p:spPr>
      </p:sp>
      <p:sp>
        <p:nvSpPr>
          <p:cNvPr id="39" name="Google Shape;39;p4"/>
          <p:cNvSpPr/>
          <p:nvPr/>
        </p:nvSpPr>
        <p:spPr>
          <a:xfrm>
            <a:off x="7772703" y="3654736"/>
            <a:ext cx="2868213" cy="2057400"/>
          </a:xfrm>
          <a:custGeom>
            <a:rect b="b" l="l" r="r" t="t"/>
            <a:pathLst>
              <a:path extrusionOk="0" h="4114800" w="5736426">
                <a:moveTo>
                  <a:pt x="0" y="0"/>
                </a:moveTo>
                <a:lnTo>
                  <a:pt x="5736426" y="0"/>
                </a:lnTo>
                <a:lnTo>
                  <a:pt x="5736426" y="4114800"/>
                </a:lnTo>
                <a:lnTo>
                  <a:pt x="0" y="4114800"/>
                </a:lnTo>
                <a:lnTo>
                  <a:pt x="0" y="0"/>
                </a:lnTo>
                <a:close/>
              </a:path>
            </a:pathLst>
          </a:custGeom>
          <a:blipFill rotWithShape="1">
            <a:blip r:embed="rId5">
              <a:alphaModFix/>
            </a:blip>
            <a:stretch>
              <a:fillRect b="0" l="0" r="0" t="0"/>
            </a:stretch>
          </a:blipFill>
          <a:ln>
            <a:noFill/>
          </a:ln>
        </p:spPr>
      </p:sp>
      <p:sp>
        <p:nvSpPr>
          <p:cNvPr id="40" name="Google Shape;40;p4"/>
          <p:cNvSpPr/>
          <p:nvPr/>
        </p:nvSpPr>
        <p:spPr>
          <a:xfrm>
            <a:off x="3984706" y="3448050"/>
            <a:ext cx="1174589" cy="2057400"/>
          </a:xfrm>
          <a:custGeom>
            <a:rect b="b" l="l" r="r" t="t"/>
            <a:pathLst>
              <a:path extrusionOk="0" h="4114800" w="2349177">
                <a:moveTo>
                  <a:pt x="0" y="0"/>
                </a:moveTo>
                <a:lnTo>
                  <a:pt x="2349176" y="0"/>
                </a:lnTo>
                <a:lnTo>
                  <a:pt x="2349176"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pic>
        <p:nvPicPr>
          <p:cNvPr id="42" name="Google Shape;42;p5"/>
          <p:cNvPicPr preferRelativeResize="0"/>
          <p:nvPr/>
        </p:nvPicPr>
        <p:blipFill>
          <a:blip r:embed="rId2">
            <a:alphaModFix/>
          </a:blip>
          <a:stretch>
            <a:fillRect/>
          </a:stretch>
        </p:blipFill>
        <p:spPr>
          <a:xfrm>
            <a:off x="0" y="0"/>
            <a:ext cx="9144008" cy="5143501"/>
          </a:xfrm>
          <a:prstGeom prst="rect">
            <a:avLst/>
          </a:prstGeom>
          <a:noFill/>
          <a:ln>
            <a:noFill/>
          </a:ln>
        </p:spPr>
      </p:pic>
      <p:sp>
        <p:nvSpPr>
          <p:cNvPr id="43" name="Google Shape;43;p5"/>
          <p:cNvSpPr/>
          <p:nvPr/>
        </p:nvSpPr>
        <p:spPr>
          <a:xfrm>
            <a:off x="5734050" y="-464036"/>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44" name="Google Shape;44;p5"/>
          <p:cNvSpPr/>
          <p:nvPr/>
        </p:nvSpPr>
        <p:spPr>
          <a:xfrm rot="6125685">
            <a:off x="5513650" y="-387754"/>
            <a:ext cx="3230155" cy="4565591"/>
          </a:xfrm>
          <a:custGeom>
            <a:rect b="b" l="l" r="r" t="t"/>
            <a:pathLst>
              <a:path extrusionOk="0" h="9110705" w="6445824">
                <a:moveTo>
                  <a:pt x="0" y="0"/>
                </a:moveTo>
                <a:lnTo>
                  <a:pt x="6445823" y="0"/>
                </a:lnTo>
                <a:lnTo>
                  <a:pt x="6445823" y="9110705"/>
                </a:lnTo>
                <a:lnTo>
                  <a:pt x="0" y="9110705"/>
                </a:lnTo>
                <a:lnTo>
                  <a:pt x="0" y="0"/>
                </a:lnTo>
                <a:close/>
              </a:path>
            </a:pathLst>
          </a:custGeom>
          <a:blipFill rotWithShape="1">
            <a:blip r:embed="rId4">
              <a:alphaModFix/>
            </a:blip>
            <a:stretch>
              <a:fillRect b="0" l="0" r="0" t="0"/>
            </a:stretch>
          </a:blipFill>
          <a:ln>
            <a:noFill/>
          </a:ln>
        </p:spPr>
      </p:sp>
      <p:sp>
        <p:nvSpPr>
          <p:cNvPr id="45" name="Google Shape;45;p5"/>
          <p:cNvSpPr/>
          <p:nvPr>
            <p:ph idx="2" type="pic"/>
          </p:nvPr>
        </p:nvSpPr>
        <p:spPr>
          <a:xfrm rot="731028">
            <a:off x="5101011" y="511919"/>
            <a:ext cx="4058311" cy="2774211"/>
          </a:xfrm>
          <a:prstGeom prst="rect">
            <a:avLst/>
          </a:prstGeom>
          <a:noFill/>
          <a:ln>
            <a:noFill/>
          </a:ln>
        </p:spPr>
      </p:sp>
      <p:sp>
        <p:nvSpPr>
          <p:cNvPr id="46" name="Google Shape;46;p5"/>
          <p:cNvSpPr txBox="1"/>
          <p:nvPr>
            <p:ph type="title"/>
          </p:nvPr>
        </p:nvSpPr>
        <p:spPr>
          <a:xfrm>
            <a:off x="311700" y="826025"/>
            <a:ext cx="33531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47" name="Google Shape;4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5"/>
          <p:cNvSpPr/>
          <p:nvPr/>
        </p:nvSpPr>
        <p:spPr>
          <a:xfrm>
            <a:off x="5413275" y="3277660"/>
            <a:ext cx="3899086" cy="2105832"/>
          </a:xfrm>
          <a:custGeom>
            <a:rect b="b" l="l" r="r" t="t"/>
            <a:pathLst>
              <a:path extrusionOk="0" h="4211664" w="7798172">
                <a:moveTo>
                  <a:pt x="0" y="0"/>
                </a:moveTo>
                <a:lnTo>
                  <a:pt x="7798172" y="0"/>
                </a:lnTo>
                <a:lnTo>
                  <a:pt x="7798172" y="4211665"/>
                </a:lnTo>
                <a:lnTo>
                  <a:pt x="0" y="4211665"/>
                </a:lnTo>
                <a:lnTo>
                  <a:pt x="0" y="0"/>
                </a:lnTo>
                <a:close/>
              </a:path>
            </a:pathLst>
          </a:custGeom>
          <a:blipFill rotWithShape="1">
            <a:blip r:embed="rId5">
              <a:alphaModFix/>
            </a:blip>
            <a:stretch>
              <a:fillRect b="0" l="0" r="0" t="0"/>
            </a:stretch>
          </a:blipFill>
          <a:ln>
            <a:noFill/>
          </a:ln>
        </p:spPr>
      </p:sp>
      <p:sp>
        <p:nvSpPr>
          <p:cNvPr id="49" name="Google Shape;49;p5"/>
          <p:cNvSpPr/>
          <p:nvPr/>
        </p:nvSpPr>
        <p:spPr>
          <a:xfrm>
            <a:off x="-604367" y="-1345915"/>
            <a:ext cx="1627833" cy="2057400"/>
          </a:xfrm>
          <a:custGeom>
            <a:rect b="b" l="l" r="r" t="t"/>
            <a:pathLst>
              <a:path extrusionOk="0" h="4114800" w="3255666">
                <a:moveTo>
                  <a:pt x="0" y="0"/>
                </a:moveTo>
                <a:lnTo>
                  <a:pt x="3255666" y="0"/>
                </a:lnTo>
                <a:lnTo>
                  <a:pt x="3255666" y="4114800"/>
                </a:lnTo>
                <a:lnTo>
                  <a:pt x="0" y="4114800"/>
                </a:lnTo>
                <a:lnTo>
                  <a:pt x="0" y="0"/>
                </a:lnTo>
                <a:close/>
              </a:path>
            </a:pathLst>
          </a:custGeom>
          <a:blipFill rotWithShape="1">
            <a:blip r:embed="rId6">
              <a:alphaModFix/>
            </a:blip>
            <a:stretch>
              <a:fillRect b="0" l="0" r="0" t="0"/>
            </a:stretch>
          </a:blipFill>
          <a:ln>
            <a:noFill/>
          </a:ln>
        </p:spPr>
      </p:sp>
      <p:sp>
        <p:nvSpPr>
          <p:cNvPr id="50" name="Google Shape;50;p5"/>
          <p:cNvSpPr/>
          <p:nvPr/>
        </p:nvSpPr>
        <p:spPr>
          <a:xfrm>
            <a:off x="-280417" y="3451377"/>
            <a:ext cx="1409319" cy="4114800"/>
          </a:xfrm>
          <a:custGeom>
            <a:rect b="b" l="l" r="r" t="t"/>
            <a:pathLst>
              <a:path extrusionOk="0" h="8229600" w="2818638">
                <a:moveTo>
                  <a:pt x="0" y="0"/>
                </a:moveTo>
                <a:lnTo>
                  <a:pt x="2818638" y="0"/>
                </a:lnTo>
                <a:lnTo>
                  <a:pt x="2818638" y="8229600"/>
                </a:lnTo>
                <a:lnTo>
                  <a:pt x="0" y="8229600"/>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pic>
        <p:nvPicPr>
          <p:cNvPr id="52" name="Google Shape;52;p6"/>
          <p:cNvPicPr preferRelativeResize="0"/>
          <p:nvPr/>
        </p:nvPicPr>
        <p:blipFill>
          <a:blip r:embed="rId2">
            <a:alphaModFix/>
          </a:blip>
          <a:stretch>
            <a:fillRect/>
          </a:stretch>
        </p:blipFill>
        <p:spPr>
          <a:xfrm>
            <a:off x="0" y="0"/>
            <a:ext cx="9144008" cy="5143501"/>
          </a:xfrm>
          <a:prstGeom prst="rect">
            <a:avLst/>
          </a:prstGeom>
          <a:noFill/>
          <a:ln>
            <a:noFill/>
          </a:ln>
        </p:spPr>
      </p:pic>
      <p:sp>
        <p:nvSpPr>
          <p:cNvPr id="53" name="Google Shape;53;p6"/>
          <p:cNvSpPr/>
          <p:nvPr/>
        </p:nvSpPr>
        <p:spPr>
          <a:xfrm rot="5055654">
            <a:off x="5788400" y="-323219"/>
            <a:ext cx="3222952" cy="4555409"/>
          </a:xfrm>
          <a:custGeom>
            <a:rect b="b" l="l" r="r" t="t"/>
            <a:pathLst>
              <a:path extrusionOk="0" h="9110705" w="6445824">
                <a:moveTo>
                  <a:pt x="0" y="0"/>
                </a:moveTo>
                <a:lnTo>
                  <a:pt x="6445823" y="0"/>
                </a:lnTo>
                <a:lnTo>
                  <a:pt x="6445823" y="9110705"/>
                </a:lnTo>
                <a:lnTo>
                  <a:pt x="0" y="9110705"/>
                </a:lnTo>
                <a:lnTo>
                  <a:pt x="0" y="0"/>
                </a:lnTo>
                <a:close/>
              </a:path>
            </a:pathLst>
          </a:custGeom>
          <a:blipFill rotWithShape="1">
            <a:blip r:embed="rId3">
              <a:alphaModFix/>
            </a:blip>
            <a:stretch>
              <a:fillRect b="0" l="0" r="0" t="0"/>
            </a:stretch>
          </a:blipFill>
          <a:ln>
            <a:noFill/>
          </a:ln>
        </p:spPr>
      </p:sp>
      <p:sp>
        <p:nvSpPr>
          <p:cNvPr id="54" name="Google Shape;54;p6"/>
          <p:cNvSpPr/>
          <p:nvPr>
            <p:ph idx="2" type="pic"/>
          </p:nvPr>
        </p:nvSpPr>
        <p:spPr>
          <a:xfrm rot="-353331">
            <a:off x="5370632" y="565597"/>
            <a:ext cx="4058518" cy="2774285"/>
          </a:xfrm>
          <a:prstGeom prst="rect">
            <a:avLst/>
          </a:prstGeom>
          <a:noFill/>
          <a:ln>
            <a:noFill/>
          </a:ln>
        </p:spPr>
      </p:sp>
      <p:sp>
        <p:nvSpPr>
          <p:cNvPr id="55" name="Google Shape;55;p6"/>
          <p:cNvSpPr txBox="1"/>
          <p:nvPr>
            <p:ph type="title"/>
          </p:nvPr>
        </p:nvSpPr>
        <p:spPr>
          <a:xfrm>
            <a:off x="490250" y="450150"/>
            <a:ext cx="46464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6" name="Google Shape;5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6"/>
          <p:cNvSpPr/>
          <p:nvPr/>
        </p:nvSpPr>
        <p:spPr>
          <a:xfrm>
            <a:off x="0" y="4815001"/>
            <a:ext cx="3657600" cy="866549"/>
          </a:xfrm>
          <a:custGeom>
            <a:rect b="b" l="l" r="r" t="t"/>
            <a:pathLst>
              <a:path extrusionOk="0" h="1733097" w="7315200">
                <a:moveTo>
                  <a:pt x="0" y="0"/>
                </a:moveTo>
                <a:lnTo>
                  <a:pt x="7315200" y="0"/>
                </a:lnTo>
                <a:lnTo>
                  <a:pt x="7315200" y="1733096"/>
                </a:lnTo>
                <a:lnTo>
                  <a:pt x="0" y="1733096"/>
                </a:lnTo>
                <a:lnTo>
                  <a:pt x="0" y="0"/>
                </a:lnTo>
                <a:close/>
              </a:path>
            </a:pathLst>
          </a:custGeom>
          <a:blipFill rotWithShape="1">
            <a:blip r:embed="rId4">
              <a:alphaModFix/>
            </a:blip>
            <a:stretch>
              <a:fillRect b="0" l="0" r="0" t="0"/>
            </a:stretch>
          </a:blipFill>
          <a:ln>
            <a:noFill/>
          </a:ln>
        </p:spPr>
      </p:sp>
      <p:sp>
        <p:nvSpPr>
          <p:cNvPr id="58" name="Google Shape;58;p6"/>
          <p:cNvSpPr/>
          <p:nvPr/>
        </p:nvSpPr>
        <p:spPr>
          <a:xfrm>
            <a:off x="3657600" y="4815001"/>
            <a:ext cx="3657600" cy="866549"/>
          </a:xfrm>
          <a:custGeom>
            <a:rect b="b" l="l" r="r" t="t"/>
            <a:pathLst>
              <a:path extrusionOk="0" h="1733097" w="7315200">
                <a:moveTo>
                  <a:pt x="0" y="0"/>
                </a:moveTo>
                <a:lnTo>
                  <a:pt x="7315200" y="0"/>
                </a:lnTo>
                <a:lnTo>
                  <a:pt x="7315200" y="1733096"/>
                </a:lnTo>
                <a:lnTo>
                  <a:pt x="0" y="1733096"/>
                </a:lnTo>
                <a:lnTo>
                  <a:pt x="0" y="0"/>
                </a:lnTo>
                <a:close/>
              </a:path>
            </a:pathLst>
          </a:custGeom>
          <a:blipFill rotWithShape="1">
            <a:blip r:embed="rId4">
              <a:alphaModFix/>
            </a:blip>
            <a:stretch>
              <a:fillRect b="0" l="0" r="0" t="0"/>
            </a:stretch>
          </a:blipFill>
          <a:ln>
            <a:noFill/>
          </a:ln>
        </p:spPr>
      </p:sp>
      <p:sp>
        <p:nvSpPr>
          <p:cNvPr id="59" name="Google Shape;59;p6"/>
          <p:cNvSpPr/>
          <p:nvPr/>
        </p:nvSpPr>
        <p:spPr>
          <a:xfrm rot="-1138733">
            <a:off x="5876922" y="3648215"/>
            <a:ext cx="3795145" cy="1968732"/>
          </a:xfrm>
          <a:custGeom>
            <a:rect b="b" l="l" r="r" t="t"/>
            <a:pathLst>
              <a:path extrusionOk="0" h="3940124" w="7595419">
                <a:moveTo>
                  <a:pt x="0" y="0"/>
                </a:moveTo>
                <a:lnTo>
                  <a:pt x="7595420" y="0"/>
                </a:lnTo>
                <a:lnTo>
                  <a:pt x="7595420" y="3940124"/>
                </a:lnTo>
                <a:lnTo>
                  <a:pt x="0" y="3940124"/>
                </a:lnTo>
                <a:lnTo>
                  <a:pt x="0" y="0"/>
                </a:lnTo>
                <a:close/>
              </a:path>
            </a:pathLst>
          </a:custGeom>
          <a:blipFill rotWithShape="1">
            <a:blip r:embed="rId5">
              <a:alphaModFix/>
            </a:blip>
            <a:stretch>
              <a:fillRect b="0" l="0" r="0" t="0"/>
            </a:stretch>
          </a:blipFill>
          <a:ln>
            <a:noFill/>
          </a:ln>
        </p:spPr>
      </p:sp>
      <p:sp>
        <p:nvSpPr>
          <p:cNvPr id="60" name="Google Shape;60;p6"/>
          <p:cNvSpPr/>
          <p:nvPr/>
        </p:nvSpPr>
        <p:spPr>
          <a:xfrm rot="1678295">
            <a:off x="-341053" y="-49419"/>
            <a:ext cx="1293509" cy="1432026"/>
          </a:xfrm>
          <a:custGeom>
            <a:rect b="b" l="l" r="r" t="t"/>
            <a:pathLst>
              <a:path extrusionOk="0" h="2858163" w="2581698">
                <a:moveTo>
                  <a:pt x="0" y="0"/>
                </a:moveTo>
                <a:lnTo>
                  <a:pt x="2581698" y="0"/>
                </a:lnTo>
                <a:lnTo>
                  <a:pt x="2581698" y="2858164"/>
                </a:lnTo>
                <a:lnTo>
                  <a:pt x="0" y="2858164"/>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pic>
        <p:nvPicPr>
          <p:cNvPr id="62" name="Google Shape;62;p7"/>
          <p:cNvPicPr preferRelativeResize="0"/>
          <p:nvPr/>
        </p:nvPicPr>
        <p:blipFill>
          <a:blip r:embed="rId2">
            <a:alphaModFix/>
          </a:blip>
          <a:stretch>
            <a:fillRect/>
          </a:stretch>
        </p:blipFill>
        <p:spPr>
          <a:xfrm>
            <a:off x="0" y="0"/>
            <a:ext cx="9144008" cy="5143501"/>
          </a:xfrm>
          <a:prstGeom prst="rect">
            <a:avLst/>
          </a:prstGeom>
          <a:noFill/>
          <a:ln>
            <a:noFill/>
          </a:ln>
        </p:spPr>
      </p:pic>
      <p:sp>
        <p:nvSpPr>
          <p:cNvPr id="63" name="Google Shape;63;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7"/>
          <p:cNvSpPr txBox="1"/>
          <p:nvPr>
            <p:ph type="title"/>
          </p:nvPr>
        </p:nvSpPr>
        <p:spPr>
          <a:xfrm>
            <a:off x="70518" y="1233175"/>
            <a:ext cx="44100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5" name="Google Shape;65;p7"/>
          <p:cNvSpPr txBox="1"/>
          <p:nvPr>
            <p:ph idx="1" type="subTitle"/>
          </p:nvPr>
        </p:nvSpPr>
        <p:spPr>
          <a:xfrm>
            <a:off x="729018" y="2803075"/>
            <a:ext cx="30930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6" name="Google Shape;66;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7" name="Google Shape;6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7"/>
          <p:cNvSpPr/>
          <p:nvPr/>
        </p:nvSpPr>
        <p:spPr>
          <a:xfrm>
            <a:off x="8058322" y="-125"/>
            <a:ext cx="962831" cy="1930489"/>
          </a:xfrm>
          <a:custGeom>
            <a:rect b="b" l="l" r="r" t="t"/>
            <a:pathLst>
              <a:path extrusionOk="0" h="3860977" w="1925662">
                <a:moveTo>
                  <a:pt x="0" y="0"/>
                </a:moveTo>
                <a:lnTo>
                  <a:pt x="1925662" y="0"/>
                </a:lnTo>
                <a:lnTo>
                  <a:pt x="1925662" y="3860977"/>
                </a:lnTo>
                <a:lnTo>
                  <a:pt x="0" y="3860977"/>
                </a:lnTo>
                <a:lnTo>
                  <a:pt x="0" y="0"/>
                </a:lnTo>
                <a:close/>
              </a:path>
            </a:pathLst>
          </a:custGeom>
          <a:blipFill rotWithShape="1">
            <a:blip r:embed="rId3">
              <a:alphaModFix/>
            </a:blip>
            <a:stretch>
              <a:fillRect b="0" l="0" r="0" t="0"/>
            </a:stretch>
          </a:blipFill>
          <a:ln>
            <a:noFill/>
          </a:ln>
        </p:spPr>
      </p:sp>
      <p:sp>
        <p:nvSpPr>
          <p:cNvPr id="69" name="Google Shape;69;p7"/>
          <p:cNvSpPr/>
          <p:nvPr/>
        </p:nvSpPr>
        <p:spPr>
          <a:xfrm>
            <a:off x="47966" y="3720419"/>
            <a:ext cx="2333468" cy="2906662"/>
          </a:xfrm>
          <a:custGeom>
            <a:rect b="b" l="l" r="r" t="t"/>
            <a:pathLst>
              <a:path extrusionOk="0" h="5813323" w="4666936">
                <a:moveTo>
                  <a:pt x="0" y="0"/>
                </a:moveTo>
                <a:lnTo>
                  <a:pt x="4666936" y="0"/>
                </a:lnTo>
                <a:lnTo>
                  <a:pt x="4666936" y="5813324"/>
                </a:lnTo>
                <a:lnTo>
                  <a:pt x="0" y="5813324"/>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pic>
        <p:nvPicPr>
          <p:cNvPr id="71" name="Google Shape;71;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72" name="Google Shape;72;p8"/>
          <p:cNvSpPr txBox="1"/>
          <p:nvPr>
            <p:ph idx="1" type="body"/>
          </p:nvPr>
        </p:nvSpPr>
        <p:spPr>
          <a:xfrm>
            <a:off x="311700" y="42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3" name="Google Shape;7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8"/>
          <p:cNvSpPr/>
          <p:nvPr/>
        </p:nvSpPr>
        <p:spPr>
          <a:xfrm>
            <a:off x="6062663" y="-411892"/>
            <a:ext cx="6562725" cy="6562725"/>
          </a:xfrm>
          <a:custGeom>
            <a:rect b="b" l="l" r="r" t="t"/>
            <a:pathLst>
              <a:path extrusionOk="0" h="13125450" w="13125450">
                <a:moveTo>
                  <a:pt x="0" y="0"/>
                </a:moveTo>
                <a:lnTo>
                  <a:pt x="13125450" y="0"/>
                </a:lnTo>
                <a:lnTo>
                  <a:pt x="13125450" y="13125450"/>
                </a:lnTo>
                <a:lnTo>
                  <a:pt x="0" y="13125450"/>
                </a:lnTo>
                <a:lnTo>
                  <a:pt x="0" y="0"/>
                </a:lnTo>
                <a:close/>
              </a:path>
            </a:pathLst>
          </a:custGeom>
          <a:blipFill rotWithShape="1">
            <a:blip r:embed="rId3">
              <a:alphaModFix/>
            </a:blip>
            <a:stretch>
              <a:fillRect b="0" l="0" r="0" t="0"/>
            </a:stretch>
          </a:blipFill>
          <a:ln>
            <a:noFill/>
          </a:ln>
        </p:spPr>
      </p:sp>
      <p:pic>
        <p:nvPicPr>
          <p:cNvPr id="75" name="Google Shape;75;p8"/>
          <p:cNvPicPr preferRelativeResize="0"/>
          <p:nvPr/>
        </p:nvPicPr>
        <p:blipFill>
          <a:blip r:embed="rId4">
            <a:alphaModFix/>
          </a:blip>
          <a:stretch>
            <a:fillRect/>
          </a:stretch>
        </p:blipFill>
        <p:spPr>
          <a:xfrm>
            <a:off x="5450700" y="370267"/>
            <a:ext cx="4017150" cy="4361331"/>
          </a:xfrm>
          <a:prstGeom prst="rect">
            <a:avLst/>
          </a:prstGeom>
          <a:noFill/>
          <a:ln>
            <a:noFill/>
          </a:ln>
        </p:spPr>
      </p:pic>
      <p:sp>
        <p:nvSpPr>
          <p:cNvPr id="76" name="Google Shape;76;p8"/>
          <p:cNvSpPr/>
          <p:nvPr/>
        </p:nvSpPr>
        <p:spPr>
          <a:xfrm>
            <a:off x="2185958" y="3898960"/>
            <a:ext cx="4581583" cy="1460379"/>
          </a:xfrm>
          <a:custGeom>
            <a:rect b="b" l="l" r="r" t="t"/>
            <a:pathLst>
              <a:path extrusionOk="0" h="2920759" w="9163166">
                <a:moveTo>
                  <a:pt x="0" y="0"/>
                </a:moveTo>
                <a:lnTo>
                  <a:pt x="9163166" y="0"/>
                </a:lnTo>
                <a:lnTo>
                  <a:pt x="9163166" y="2920760"/>
                </a:lnTo>
                <a:lnTo>
                  <a:pt x="0" y="2920760"/>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pic>
        <p:nvPicPr>
          <p:cNvPr id="78" name="Google Shape;78;p9"/>
          <p:cNvPicPr preferRelativeResize="0"/>
          <p:nvPr/>
        </p:nvPicPr>
        <p:blipFill>
          <a:blip r:embed="rId2">
            <a:alphaModFix/>
          </a:blip>
          <a:stretch>
            <a:fillRect/>
          </a:stretch>
        </p:blipFill>
        <p:spPr>
          <a:xfrm>
            <a:off x="0" y="0"/>
            <a:ext cx="9144008" cy="5143501"/>
          </a:xfrm>
          <a:prstGeom prst="rect">
            <a:avLst/>
          </a:prstGeom>
          <a:noFill/>
          <a:ln>
            <a:noFill/>
          </a:ln>
        </p:spPr>
      </p:pic>
      <p:sp>
        <p:nvSpPr>
          <p:cNvPr id="79" name="Google Shape;7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layfair Display ExtraBold"/>
              <a:buNone/>
              <a:defRPr sz="2800">
                <a:solidFill>
                  <a:schemeClr val="dk1"/>
                </a:solidFill>
                <a:latin typeface="Playfair Display ExtraBold"/>
                <a:ea typeface="Playfair Display ExtraBold"/>
                <a:cs typeface="Playfair Display ExtraBold"/>
                <a:sym typeface="Playfair Display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ExtraBold"/>
              <a:buChar char="●"/>
              <a:defRPr sz="1800">
                <a:solidFill>
                  <a:schemeClr val="dk2"/>
                </a:solidFill>
                <a:latin typeface="Playfair Display ExtraBold"/>
                <a:ea typeface="Playfair Display ExtraBold"/>
                <a:cs typeface="Playfair Display ExtraBold"/>
                <a:sym typeface="Playfair Display ExtraBold"/>
              </a:defRPr>
            </a:lvl1pPr>
            <a:lvl2pPr indent="-317500" lvl="1" marL="914400">
              <a:lnSpc>
                <a:spcPct val="115000"/>
              </a:lnSpc>
              <a:spcBef>
                <a:spcPts val="0"/>
              </a:spcBef>
              <a:spcAft>
                <a:spcPts val="0"/>
              </a:spcAft>
              <a:buClr>
                <a:schemeClr val="dk2"/>
              </a:buClr>
              <a:buSzPts val="1400"/>
              <a:buFont typeface="Aleo Medium"/>
              <a:buChar char="○"/>
              <a:defRPr i="1">
                <a:solidFill>
                  <a:schemeClr val="dk2"/>
                </a:solidFill>
                <a:latin typeface="Aleo Medium"/>
                <a:ea typeface="Aleo Medium"/>
                <a:cs typeface="Aleo Medium"/>
                <a:sym typeface="Aleo Medium"/>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27.png"/><Relationship Id="rId6" Type="http://schemas.openxmlformats.org/officeDocument/2006/relationships/image" Target="../media/image9.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46.png"/><Relationship Id="rId6" Type="http://schemas.openxmlformats.org/officeDocument/2006/relationships/image" Target="../media/image61.png"/><Relationship Id="rId7"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49.jpg"/><Relationship Id="rId4" Type="http://schemas.openxmlformats.org/officeDocument/2006/relationships/image" Target="../media/image67.png"/><Relationship Id="rId5"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10.png"/><Relationship Id="rId5" Type="http://schemas.openxmlformats.org/officeDocument/2006/relationships/image" Target="../media/image77.png"/><Relationship Id="rId6"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0.png"/><Relationship Id="rId5" Type="http://schemas.openxmlformats.org/officeDocument/2006/relationships/image" Target="../media/image52.png"/><Relationship Id="rId6" Type="http://schemas.openxmlformats.org/officeDocument/2006/relationships/image" Target="../media/image23.png"/><Relationship Id="rId7"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0.png"/><Relationship Id="rId5" Type="http://schemas.openxmlformats.org/officeDocument/2006/relationships/image" Target="../media/image87.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10.png"/><Relationship Id="rId5" Type="http://schemas.openxmlformats.org/officeDocument/2006/relationships/image" Target="../media/image89.png"/><Relationship Id="rId6" Type="http://schemas.openxmlformats.org/officeDocument/2006/relationships/image" Target="../media/image82.png"/><Relationship Id="rId7" Type="http://schemas.openxmlformats.org/officeDocument/2006/relationships/image" Target="../media/image7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33.png"/><Relationship Id="rId13" Type="http://schemas.openxmlformats.org/officeDocument/2006/relationships/image" Target="../media/image14.png"/><Relationship Id="rId12" Type="http://schemas.openxmlformats.org/officeDocument/2006/relationships/image" Target="../media/image83.png"/><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24.png"/><Relationship Id="rId15" Type="http://schemas.openxmlformats.org/officeDocument/2006/relationships/image" Target="../media/image85.png"/><Relationship Id="rId14" Type="http://schemas.openxmlformats.org/officeDocument/2006/relationships/image" Target="../media/image18.png"/><Relationship Id="rId17" Type="http://schemas.openxmlformats.org/officeDocument/2006/relationships/image" Target="../media/image20.png"/><Relationship Id="rId16" Type="http://schemas.openxmlformats.org/officeDocument/2006/relationships/image" Target="../media/image80.png"/><Relationship Id="rId5" Type="http://schemas.openxmlformats.org/officeDocument/2006/relationships/image" Target="../media/image75.png"/><Relationship Id="rId6" Type="http://schemas.openxmlformats.org/officeDocument/2006/relationships/image" Target="../media/image15.png"/><Relationship Id="rId18" Type="http://schemas.openxmlformats.org/officeDocument/2006/relationships/image" Target="../media/image50.png"/><Relationship Id="rId7" Type="http://schemas.openxmlformats.org/officeDocument/2006/relationships/image" Target="../media/image7.png"/><Relationship Id="rId8" Type="http://schemas.openxmlformats.org/officeDocument/2006/relationships/image" Target="../media/image64.png"/></Relationships>
</file>

<file path=ppt/slides/_rels/slide18.xml.rels><?xml version="1.0" encoding="UTF-8" standalone="yes"?><Relationships xmlns="http://schemas.openxmlformats.org/package/2006/relationships"><Relationship Id="rId11" Type="http://schemas.openxmlformats.org/officeDocument/2006/relationships/image" Target="../media/image78.png"/><Relationship Id="rId10" Type="http://schemas.openxmlformats.org/officeDocument/2006/relationships/image" Target="../media/image82.png"/><Relationship Id="rId13" Type="http://schemas.openxmlformats.org/officeDocument/2006/relationships/image" Target="../media/image86.png"/><Relationship Id="rId12" Type="http://schemas.openxmlformats.org/officeDocument/2006/relationships/image" Target="../media/image88.png"/><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84.png"/><Relationship Id="rId9" Type="http://schemas.openxmlformats.org/officeDocument/2006/relationships/image" Target="../media/image57.png"/><Relationship Id="rId5" Type="http://schemas.openxmlformats.org/officeDocument/2006/relationships/image" Target="../media/image23.png"/><Relationship Id="rId6" Type="http://schemas.openxmlformats.org/officeDocument/2006/relationships/image" Target="../media/image17.png"/><Relationship Id="rId7" Type="http://schemas.openxmlformats.org/officeDocument/2006/relationships/image" Target="../media/image6.png"/><Relationship Id="rId8"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7.png"/><Relationship Id="rId9" Type="http://schemas.openxmlformats.org/officeDocument/2006/relationships/image" Target="../media/image25.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5.png"/><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40.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6.jpg"/><Relationship Id="rId4" Type="http://schemas.openxmlformats.org/officeDocument/2006/relationships/image" Target="../media/image10.png"/><Relationship Id="rId5" Type="http://schemas.openxmlformats.org/officeDocument/2006/relationships/image" Target="../media/image31.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35.png"/><Relationship Id="rId6" Type="http://schemas.openxmlformats.org/officeDocument/2006/relationships/image" Target="../media/image20.png"/><Relationship Id="rId7" Type="http://schemas.openxmlformats.org/officeDocument/2006/relationships/image" Target="../media/image13.png"/><Relationship Id="rId8"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10.png"/><Relationship Id="rId5" Type="http://schemas.openxmlformats.org/officeDocument/2006/relationships/image" Target="../media/image38.png"/><Relationship Id="rId6" Type="http://schemas.openxmlformats.org/officeDocument/2006/relationships/image" Target="../media/image54.png"/><Relationship Id="rId7" Type="http://schemas.openxmlformats.org/officeDocument/2006/relationships/image" Target="../media/image33.png"/><Relationship Id="rId8"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41.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32.png"/><Relationship Id="rId5"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43.png"/><Relationship Id="rId5" Type="http://schemas.openxmlformats.org/officeDocument/2006/relationships/image" Target="../media/image39.png"/><Relationship Id="rId6" Type="http://schemas.openxmlformats.org/officeDocument/2006/relationships/image" Target="../media/image36.png"/><Relationship Id="rId7"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0"/>
          <p:cNvSpPr/>
          <p:nvPr/>
        </p:nvSpPr>
        <p:spPr>
          <a:xfrm>
            <a:off x="8477250" y="-1040902"/>
            <a:ext cx="2535746" cy="4114800"/>
          </a:xfrm>
          <a:custGeom>
            <a:rect b="b" l="l" r="r" t="t"/>
            <a:pathLst>
              <a:path extrusionOk="0" h="8229600" w="5071491">
                <a:moveTo>
                  <a:pt x="0" y="0"/>
                </a:moveTo>
                <a:lnTo>
                  <a:pt x="5071491" y="0"/>
                </a:lnTo>
                <a:lnTo>
                  <a:pt x="5071491" y="8229600"/>
                </a:lnTo>
                <a:lnTo>
                  <a:pt x="0" y="8229600"/>
                </a:lnTo>
                <a:lnTo>
                  <a:pt x="0" y="0"/>
                </a:lnTo>
                <a:close/>
              </a:path>
            </a:pathLst>
          </a:custGeom>
          <a:blipFill rotWithShape="1">
            <a:blip r:embed="rId3">
              <a:alphaModFix/>
            </a:blip>
            <a:stretch>
              <a:fillRect b="0" l="0" r="0" t="0"/>
            </a:stretch>
          </a:blipFill>
          <a:ln>
            <a:noFill/>
          </a:ln>
        </p:spPr>
      </p:sp>
      <p:sp>
        <p:nvSpPr>
          <p:cNvPr id="85" name="Google Shape;85;p10"/>
          <p:cNvSpPr/>
          <p:nvPr/>
        </p:nvSpPr>
        <p:spPr>
          <a:xfrm rot="219803">
            <a:off x="5424479" y="370274"/>
            <a:ext cx="3222912" cy="4555353"/>
          </a:xfrm>
          <a:custGeom>
            <a:rect b="b" l="l" r="r" t="t"/>
            <a:pathLst>
              <a:path extrusionOk="0" h="9110705" w="6445824">
                <a:moveTo>
                  <a:pt x="0" y="0"/>
                </a:moveTo>
                <a:lnTo>
                  <a:pt x="6445823" y="0"/>
                </a:lnTo>
                <a:lnTo>
                  <a:pt x="6445823" y="9110704"/>
                </a:lnTo>
                <a:lnTo>
                  <a:pt x="0" y="9110704"/>
                </a:lnTo>
                <a:lnTo>
                  <a:pt x="0" y="0"/>
                </a:lnTo>
                <a:close/>
              </a:path>
            </a:pathLst>
          </a:custGeom>
          <a:blipFill rotWithShape="1">
            <a:blip r:embed="rId4">
              <a:alphaModFix/>
            </a:blip>
            <a:stretch>
              <a:fillRect b="0" l="0" r="0" t="0"/>
            </a:stretch>
          </a:blipFill>
          <a:ln>
            <a:noFill/>
          </a:ln>
        </p:spPr>
      </p:sp>
      <p:pic>
        <p:nvPicPr>
          <p:cNvPr id="86" name="Google Shape;86;p10"/>
          <p:cNvPicPr preferRelativeResize="0"/>
          <p:nvPr/>
        </p:nvPicPr>
        <p:blipFill>
          <a:blip r:embed="rId5">
            <a:alphaModFix/>
          </a:blip>
          <a:stretch>
            <a:fillRect/>
          </a:stretch>
        </p:blipFill>
        <p:spPr>
          <a:xfrm>
            <a:off x="5444100" y="427629"/>
            <a:ext cx="3196075" cy="4390421"/>
          </a:xfrm>
          <a:prstGeom prst="rect">
            <a:avLst/>
          </a:prstGeom>
          <a:noFill/>
          <a:ln>
            <a:noFill/>
          </a:ln>
        </p:spPr>
      </p:pic>
      <p:sp>
        <p:nvSpPr>
          <p:cNvPr id="87" name="Google Shape;87;p10"/>
          <p:cNvSpPr/>
          <p:nvPr/>
        </p:nvSpPr>
        <p:spPr>
          <a:xfrm>
            <a:off x="-919757" y="-1313967"/>
            <a:ext cx="2868213" cy="2057400"/>
          </a:xfrm>
          <a:custGeom>
            <a:rect b="b" l="l" r="r" t="t"/>
            <a:pathLst>
              <a:path extrusionOk="0" h="4114800" w="5736426">
                <a:moveTo>
                  <a:pt x="0" y="0"/>
                </a:moveTo>
                <a:lnTo>
                  <a:pt x="5736426" y="0"/>
                </a:lnTo>
                <a:lnTo>
                  <a:pt x="5736426" y="4114800"/>
                </a:lnTo>
                <a:lnTo>
                  <a:pt x="0" y="4114800"/>
                </a:lnTo>
                <a:lnTo>
                  <a:pt x="0" y="0"/>
                </a:lnTo>
                <a:close/>
              </a:path>
            </a:pathLst>
          </a:custGeom>
          <a:blipFill rotWithShape="1">
            <a:blip r:embed="rId6">
              <a:alphaModFix/>
            </a:blip>
            <a:stretch>
              <a:fillRect b="0" l="0" r="0" t="0"/>
            </a:stretch>
          </a:blipFill>
          <a:ln>
            <a:noFill/>
          </a:ln>
        </p:spPr>
      </p:sp>
      <p:sp>
        <p:nvSpPr>
          <p:cNvPr id="88" name="Google Shape;88;p10"/>
          <p:cNvSpPr/>
          <p:nvPr/>
        </p:nvSpPr>
        <p:spPr>
          <a:xfrm>
            <a:off x="1412706" y="3995236"/>
            <a:ext cx="2868213" cy="2057400"/>
          </a:xfrm>
          <a:custGeom>
            <a:rect b="b" l="l" r="r" t="t"/>
            <a:pathLst>
              <a:path extrusionOk="0" h="4114800" w="5736426">
                <a:moveTo>
                  <a:pt x="0" y="0"/>
                </a:moveTo>
                <a:lnTo>
                  <a:pt x="5736426" y="0"/>
                </a:lnTo>
                <a:lnTo>
                  <a:pt x="5736426" y="4114800"/>
                </a:lnTo>
                <a:lnTo>
                  <a:pt x="0" y="4114800"/>
                </a:lnTo>
                <a:lnTo>
                  <a:pt x="0" y="0"/>
                </a:lnTo>
                <a:close/>
              </a:path>
            </a:pathLst>
          </a:custGeom>
          <a:blipFill rotWithShape="1">
            <a:blip r:embed="rId6">
              <a:alphaModFix/>
            </a:blip>
            <a:stretch>
              <a:fillRect b="0" l="0" r="0" t="0"/>
            </a:stretch>
          </a:blipFill>
          <a:ln>
            <a:noFill/>
          </a:ln>
        </p:spPr>
      </p:sp>
      <p:sp>
        <p:nvSpPr>
          <p:cNvPr id="89" name="Google Shape;89;p10"/>
          <p:cNvSpPr/>
          <p:nvPr/>
        </p:nvSpPr>
        <p:spPr>
          <a:xfrm>
            <a:off x="7943917" y="3547580"/>
            <a:ext cx="1511254" cy="2057400"/>
          </a:xfrm>
          <a:custGeom>
            <a:rect b="b" l="l" r="r" t="t"/>
            <a:pathLst>
              <a:path extrusionOk="0" h="4114800" w="3022508">
                <a:moveTo>
                  <a:pt x="0" y="0"/>
                </a:moveTo>
                <a:lnTo>
                  <a:pt x="3022507" y="0"/>
                </a:lnTo>
                <a:lnTo>
                  <a:pt x="3022507" y="4114800"/>
                </a:lnTo>
                <a:lnTo>
                  <a:pt x="0" y="4114800"/>
                </a:lnTo>
                <a:lnTo>
                  <a:pt x="0" y="0"/>
                </a:lnTo>
                <a:close/>
              </a:path>
            </a:pathLst>
          </a:custGeom>
          <a:blipFill rotWithShape="1">
            <a:blip r:embed="rId7">
              <a:alphaModFix/>
            </a:blip>
            <a:stretch>
              <a:fillRect b="0" l="0" r="0" t="0"/>
            </a:stretch>
          </a:blipFill>
          <a:ln>
            <a:noFill/>
          </a:ln>
        </p:spPr>
      </p:sp>
      <p:grpSp>
        <p:nvGrpSpPr>
          <p:cNvPr id="90" name="Google Shape;90;p10"/>
          <p:cNvGrpSpPr/>
          <p:nvPr/>
        </p:nvGrpSpPr>
        <p:grpSpPr>
          <a:xfrm>
            <a:off x="711001" y="1127600"/>
            <a:ext cx="4816483" cy="2575197"/>
            <a:chOff x="0" y="-133350"/>
            <a:chExt cx="11854500" cy="6867192"/>
          </a:xfrm>
        </p:grpSpPr>
        <p:sp>
          <p:nvSpPr>
            <p:cNvPr id="91" name="Google Shape;91;p10"/>
            <p:cNvSpPr txBox="1"/>
            <p:nvPr/>
          </p:nvSpPr>
          <p:spPr>
            <a:xfrm>
              <a:off x="0" y="1479942"/>
              <a:ext cx="11854500" cy="5253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8000" u="none" cap="none" strike="noStrike">
                  <a:solidFill>
                    <a:srgbClr val="000000"/>
                  </a:solidFill>
                  <a:latin typeface="Halant"/>
                  <a:ea typeface="Halant"/>
                  <a:cs typeface="Halant"/>
                  <a:sym typeface="Halant"/>
                </a:rPr>
                <a:t>ANCIENT</a:t>
              </a:r>
              <a:endParaRPr sz="700"/>
            </a:p>
            <a:p>
              <a:pPr indent="0" lvl="0" marL="0" marR="0" rtl="0" algn="ctr">
                <a:lnSpc>
                  <a:spcPct val="80000"/>
                </a:lnSpc>
                <a:spcBef>
                  <a:spcPts val="0"/>
                </a:spcBef>
                <a:spcAft>
                  <a:spcPts val="0"/>
                </a:spcAft>
                <a:buNone/>
              </a:pPr>
              <a:r>
                <a:rPr b="1" i="0" lang="en" sz="8000" u="none" cap="none" strike="noStrike">
                  <a:solidFill>
                    <a:srgbClr val="000000"/>
                  </a:solidFill>
                  <a:latin typeface="Halant"/>
                  <a:ea typeface="Halant"/>
                  <a:cs typeface="Halant"/>
                  <a:sym typeface="Halant"/>
                </a:rPr>
                <a:t>EGYPT</a:t>
              </a:r>
              <a:endParaRPr sz="700"/>
            </a:p>
          </p:txBody>
        </p:sp>
        <p:sp>
          <p:nvSpPr>
            <p:cNvPr id="92" name="Google Shape;92;p10"/>
            <p:cNvSpPr txBox="1"/>
            <p:nvPr/>
          </p:nvSpPr>
          <p:spPr>
            <a:xfrm>
              <a:off x="1448073" y="-133350"/>
              <a:ext cx="8599200" cy="13134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i="1" lang="en" sz="3200" u="none" cap="none" strike="noStrike">
                  <a:solidFill>
                    <a:srgbClr val="7F4E17"/>
                  </a:solidFill>
                  <a:latin typeface="Aleo"/>
                  <a:ea typeface="Aleo"/>
                  <a:cs typeface="Aleo"/>
                  <a:sym typeface="Aleo"/>
                </a:rPr>
                <a:t>Geography Slides</a:t>
              </a:r>
              <a:endParaRPr sz="700"/>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9"/>
          <p:cNvSpPr/>
          <p:nvPr/>
        </p:nvSpPr>
        <p:spPr>
          <a:xfrm>
            <a:off x="-3276600" y="-473561"/>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197" name="Google Shape;197;p19"/>
          <p:cNvSpPr/>
          <p:nvPr/>
        </p:nvSpPr>
        <p:spPr>
          <a:xfrm rot="-375474">
            <a:off x="5798994" y="-88286"/>
            <a:ext cx="3222912" cy="4555353"/>
          </a:xfrm>
          <a:custGeom>
            <a:rect b="b" l="l" r="r" t="t"/>
            <a:pathLst>
              <a:path extrusionOk="0" h="9110705" w="6445824">
                <a:moveTo>
                  <a:pt x="0" y="0"/>
                </a:moveTo>
                <a:lnTo>
                  <a:pt x="6445824" y="0"/>
                </a:lnTo>
                <a:lnTo>
                  <a:pt x="6445824" y="9110704"/>
                </a:lnTo>
                <a:lnTo>
                  <a:pt x="0" y="9110704"/>
                </a:lnTo>
                <a:lnTo>
                  <a:pt x="0" y="0"/>
                </a:lnTo>
                <a:close/>
              </a:path>
            </a:pathLst>
          </a:custGeom>
          <a:blipFill rotWithShape="1">
            <a:blip r:embed="rId4">
              <a:alphaModFix/>
            </a:blip>
            <a:stretch>
              <a:fillRect b="0" l="0" r="0" t="0"/>
            </a:stretch>
          </a:blipFill>
          <a:ln>
            <a:noFill/>
          </a:ln>
        </p:spPr>
      </p:sp>
      <p:sp>
        <p:nvSpPr>
          <p:cNvPr id="198" name="Google Shape;198;p19"/>
          <p:cNvSpPr/>
          <p:nvPr/>
        </p:nvSpPr>
        <p:spPr>
          <a:xfrm rot="381788">
            <a:off x="184578" y="1977295"/>
            <a:ext cx="2453048" cy="3467206"/>
          </a:xfrm>
          <a:custGeom>
            <a:rect b="b" l="l" r="r" t="t"/>
            <a:pathLst>
              <a:path extrusionOk="0" h="6934411" w="4906096">
                <a:moveTo>
                  <a:pt x="0" y="0"/>
                </a:moveTo>
                <a:lnTo>
                  <a:pt x="4906096" y="0"/>
                </a:lnTo>
                <a:lnTo>
                  <a:pt x="4906096" y="6934410"/>
                </a:lnTo>
                <a:lnTo>
                  <a:pt x="0" y="6934410"/>
                </a:lnTo>
                <a:lnTo>
                  <a:pt x="0" y="0"/>
                </a:lnTo>
                <a:close/>
              </a:path>
            </a:pathLst>
          </a:custGeom>
          <a:blipFill rotWithShape="1">
            <a:blip r:embed="rId4">
              <a:alphaModFix/>
            </a:blip>
            <a:stretch>
              <a:fillRect b="0" l="0" r="0" t="0"/>
            </a:stretch>
          </a:blipFill>
          <a:ln>
            <a:noFill/>
          </a:ln>
        </p:spPr>
      </p:sp>
      <p:pic>
        <p:nvPicPr>
          <p:cNvPr id="199" name="Google Shape;199;p19"/>
          <p:cNvPicPr preferRelativeResize="0"/>
          <p:nvPr/>
        </p:nvPicPr>
        <p:blipFill>
          <a:blip r:embed="rId5">
            <a:alphaModFix/>
          </a:blip>
          <a:stretch>
            <a:fillRect/>
          </a:stretch>
        </p:blipFill>
        <p:spPr>
          <a:xfrm>
            <a:off x="125075" y="2024150"/>
            <a:ext cx="2572050" cy="3361332"/>
          </a:xfrm>
          <a:prstGeom prst="rect">
            <a:avLst/>
          </a:prstGeom>
          <a:noFill/>
          <a:ln>
            <a:noFill/>
          </a:ln>
        </p:spPr>
      </p:pic>
      <p:pic>
        <p:nvPicPr>
          <p:cNvPr id="200" name="Google Shape;200;p19"/>
          <p:cNvPicPr preferRelativeResize="0"/>
          <p:nvPr/>
        </p:nvPicPr>
        <p:blipFill>
          <a:blip r:embed="rId6">
            <a:alphaModFix/>
          </a:blip>
          <a:stretch>
            <a:fillRect/>
          </a:stretch>
        </p:blipFill>
        <p:spPr>
          <a:xfrm>
            <a:off x="5724199" y="0"/>
            <a:ext cx="3372301" cy="4411133"/>
          </a:xfrm>
          <a:prstGeom prst="rect">
            <a:avLst/>
          </a:prstGeom>
          <a:noFill/>
          <a:ln>
            <a:noFill/>
          </a:ln>
        </p:spPr>
      </p:pic>
      <p:sp>
        <p:nvSpPr>
          <p:cNvPr id="201" name="Google Shape;201;p19"/>
          <p:cNvSpPr/>
          <p:nvPr/>
        </p:nvSpPr>
        <p:spPr>
          <a:xfrm>
            <a:off x="5368642" y="3933825"/>
            <a:ext cx="3261009" cy="2057400"/>
          </a:xfrm>
          <a:custGeom>
            <a:rect b="b" l="l" r="r" t="t"/>
            <a:pathLst>
              <a:path extrusionOk="0" h="4114800" w="6522017">
                <a:moveTo>
                  <a:pt x="0" y="0"/>
                </a:moveTo>
                <a:lnTo>
                  <a:pt x="6522017" y="0"/>
                </a:lnTo>
                <a:lnTo>
                  <a:pt x="6522017" y="4114800"/>
                </a:lnTo>
                <a:lnTo>
                  <a:pt x="0" y="4114800"/>
                </a:lnTo>
                <a:lnTo>
                  <a:pt x="0" y="0"/>
                </a:lnTo>
                <a:close/>
              </a:path>
            </a:pathLst>
          </a:custGeom>
          <a:blipFill rotWithShape="1">
            <a:blip r:embed="rId7">
              <a:alphaModFix/>
            </a:blip>
            <a:stretch>
              <a:fillRect b="0" l="0" r="0" t="0"/>
            </a:stretch>
          </a:blipFill>
          <a:ln>
            <a:noFill/>
          </a:ln>
        </p:spPr>
      </p:sp>
      <p:sp>
        <p:nvSpPr>
          <p:cNvPr id="202" name="Google Shape;202;p19"/>
          <p:cNvSpPr txBox="1"/>
          <p:nvPr/>
        </p:nvSpPr>
        <p:spPr>
          <a:xfrm>
            <a:off x="731831" y="531042"/>
            <a:ext cx="4521000" cy="1493100"/>
          </a:xfrm>
          <a:prstGeom prst="rect">
            <a:avLst/>
          </a:prstGeom>
          <a:noFill/>
          <a:ln>
            <a:noFill/>
          </a:ln>
        </p:spPr>
        <p:txBody>
          <a:bodyPr anchorCtr="0" anchor="t" bIns="0" lIns="0" spcFirstLastPara="1" rIns="0" wrap="square" tIns="0">
            <a:spAutoFit/>
          </a:bodyPr>
          <a:lstStyle/>
          <a:p>
            <a:pPr indent="0" lvl="0" marL="0" marR="0" rtl="0" algn="ctr">
              <a:lnSpc>
                <a:spcPct val="98990"/>
              </a:lnSpc>
              <a:spcBef>
                <a:spcPts val="0"/>
              </a:spcBef>
              <a:spcAft>
                <a:spcPts val="0"/>
              </a:spcAft>
              <a:buNone/>
            </a:pPr>
            <a:r>
              <a:rPr b="1" i="0" lang="en" sz="4900" u="none" cap="none" strike="noStrike">
                <a:solidFill>
                  <a:srgbClr val="000000"/>
                </a:solidFill>
                <a:latin typeface="Halant"/>
                <a:ea typeface="Halant"/>
                <a:cs typeface="Halant"/>
                <a:sym typeface="Halant"/>
              </a:rPr>
              <a:t>From Oasis</a:t>
            </a:r>
            <a:endParaRPr sz="700"/>
          </a:p>
          <a:p>
            <a:pPr indent="0" lvl="0" marL="0" marR="0" rtl="0" algn="ctr">
              <a:lnSpc>
                <a:spcPct val="98990"/>
              </a:lnSpc>
              <a:spcBef>
                <a:spcPts val="0"/>
              </a:spcBef>
              <a:spcAft>
                <a:spcPts val="0"/>
              </a:spcAft>
              <a:buNone/>
            </a:pPr>
            <a:r>
              <a:rPr b="1" i="0" lang="en" sz="4900" u="none" cap="none" strike="noStrike">
                <a:solidFill>
                  <a:srgbClr val="000000"/>
                </a:solidFill>
                <a:latin typeface="Halant"/>
                <a:ea typeface="Halant"/>
                <a:cs typeface="Halant"/>
                <a:sym typeface="Halant"/>
              </a:rPr>
              <a:t>to Ocean</a:t>
            </a:r>
            <a:endParaRPr sz="700"/>
          </a:p>
        </p:txBody>
      </p:sp>
      <p:sp>
        <p:nvSpPr>
          <p:cNvPr id="203" name="Google Shape;203;p19"/>
          <p:cNvSpPr txBox="1"/>
          <p:nvPr/>
        </p:nvSpPr>
        <p:spPr>
          <a:xfrm>
            <a:off x="3054311" y="2302004"/>
            <a:ext cx="2437800" cy="23112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 Duis vestibulum tincidunt volutpat. Aenean eget neque non purus cursus pellentesque ac ac velit. Suspendisse feugiat diam quis felis convallis vehicula.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0"/>
          <p:cNvPicPr preferRelativeResize="0"/>
          <p:nvPr/>
        </p:nvPicPr>
        <p:blipFill rotWithShape="1">
          <a:blip r:embed="rId3">
            <a:alphaModFix/>
          </a:blip>
          <a:srcRect b="0" l="20986" r="20986" t="0"/>
          <a:stretch/>
        </p:blipFill>
        <p:spPr>
          <a:xfrm>
            <a:off x="0" y="0"/>
            <a:ext cx="4476750" cy="5143500"/>
          </a:xfrm>
          <a:prstGeom prst="rect">
            <a:avLst/>
          </a:prstGeom>
          <a:noFill/>
          <a:ln>
            <a:noFill/>
          </a:ln>
        </p:spPr>
      </p:pic>
      <p:sp>
        <p:nvSpPr>
          <p:cNvPr id="209" name="Google Shape;209;p20"/>
          <p:cNvSpPr/>
          <p:nvPr/>
        </p:nvSpPr>
        <p:spPr>
          <a:xfrm>
            <a:off x="5761375" y="405863"/>
            <a:ext cx="2052307" cy="2483882"/>
          </a:xfrm>
          <a:custGeom>
            <a:rect b="b" l="l" r="r" t="t"/>
            <a:pathLst>
              <a:path extrusionOk="0" h="4967763" w="4104614">
                <a:moveTo>
                  <a:pt x="0" y="0"/>
                </a:moveTo>
                <a:lnTo>
                  <a:pt x="4104615" y="0"/>
                </a:lnTo>
                <a:lnTo>
                  <a:pt x="4104615" y="4967764"/>
                </a:lnTo>
                <a:lnTo>
                  <a:pt x="0" y="4967764"/>
                </a:lnTo>
                <a:lnTo>
                  <a:pt x="0" y="0"/>
                </a:lnTo>
                <a:close/>
              </a:path>
            </a:pathLst>
          </a:custGeom>
          <a:blipFill rotWithShape="1">
            <a:blip r:embed="rId4">
              <a:alphaModFix/>
            </a:blip>
            <a:stretch>
              <a:fillRect b="0" l="0" r="0" t="0"/>
            </a:stretch>
          </a:blipFill>
          <a:ln>
            <a:noFill/>
          </a:ln>
        </p:spPr>
      </p:sp>
      <p:sp>
        <p:nvSpPr>
          <p:cNvPr id="210" name="Google Shape;210;p20"/>
          <p:cNvSpPr/>
          <p:nvPr/>
        </p:nvSpPr>
        <p:spPr>
          <a:xfrm>
            <a:off x="3289374" y="0"/>
            <a:ext cx="2069951" cy="1238207"/>
          </a:xfrm>
          <a:custGeom>
            <a:rect b="b" l="l" r="r" t="t"/>
            <a:pathLst>
              <a:path extrusionOk="0" h="2476414" w="4139902">
                <a:moveTo>
                  <a:pt x="0" y="0"/>
                </a:moveTo>
                <a:lnTo>
                  <a:pt x="4139902" y="0"/>
                </a:lnTo>
                <a:lnTo>
                  <a:pt x="4139902" y="2476414"/>
                </a:lnTo>
                <a:lnTo>
                  <a:pt x="0" y="2476414"/>
                </a:lnTo>
                <a:lnTo>
                  <a:pt x="0" y="0"/>
                </a:lnTo>
                <a:close/>
              </a:path>
            </a:pathLst>
          </a:custGeom>
          <a:blipFill rotWithShape="1">
            <a:blip r:embed="rId5">
              <a:alphaModFix/>
            </a:blip>
            <a:stretch>
              <a:fillRect b="0" l="0" r="0" t="0"/>
            </a:stretch>
          </a:blipFill>
          <a:ln>
            <a:noFill/>
          </a:ln>
        </p:spPr>
      </p:sp>
      <p:sp>
        <p:nvSpPr>
          <p:cNvPr id="211" name="Google Shape;211;p20"/>
          <p:cNvSpPr txBox="1"/>
          <p:nvPr/>
        </p:nvSpPr>
        <p:spPr>
          <a:xfrm>
            <a:off x="4579185" y="3234320"/>
            <a:ext cx="4416600" cy="1219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4400" u="none" cap="none" strike="noStrike">
                <a:solidFill>
                  <a:srgbClr val="000000"/>
                </a:solidFill>
                <a:latin typeface="Halant"/>
                <a:ea typeface="Halant"/>
                <a:cs typeface="Halant"/>
                <a:sym typeface="Halant"/>
              </a:rPr>
              <a:t>Upper and</a:t>
            </a:r>
            <a:endParaRPr sz="700"/>
          </a:p>
          <a:p>
            <a:pPr indent="0" lvl="0" marL="0" marR="0" rtl="0" algn="ctr">
              <a:lnSpc>
                <a:spcPct val="90000"/>
              </a:lnSpc>
              <a:spcBef>
                <a:spcPts val="0"/>
              </a:spcBef>
              <a:spcAft>
                <a:spcPts val="0"/>
              </a:spcAft>
              <a:buNone/>
            </a:pPr>
            <a:r>
              <a:rPr b="1" i="0" lang="en" sz="4400" u="none" cap="none" strike="noStrike">
                <a:solidFill>
                  <a:srgbClr val="000000"/>
                </a:solidFill>
                <a:latin typeface="Halant"/>
                <a:ea typeface="Halant"/>
                <a:cs typeface="Halant"/>
                <a:sym typeface="Halant"/>
              </a:rPr>
              <a:t>Lower Egypt</a:t>
            </a:r>
            <a:endParaRPr sz="700"/>
          </a:p>
        </p:txBody>
      </p:sp>
      <p:sp>
        <p:nvSpPr>
          <p:cNvPr id="212" name="Google Shape;212;p20"/>
          <p:cNvSpPr txBox="1"/>
          <p:nvPr/>
        </p:nvSpPr>
        <p:spPr>
          <a:xfrm>
            <a:off x="4945408" y="4525804"/>
            <a:ext cx="3684242" cy="1828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000000"/>
                </a:solidFill>
                <a:latin typeface="Arial"/>
                <a:ea typeface="Arial"/>
                <a:cs typeface="Arial"/>
                <a:sym typeface="Arial"/>
              </a:rPr>
              <a:t>Elaborate on what you want to discuss.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1"/>
          <p:cNvSpPr/>
          <p:nvPr/>
        </p:nvSpPr>
        <p:spPr>
          <a:xfrm>
            <a:off x="-381000" y="-514350"/>
            <a:ext cx="2926652" cy="4114800"/>
          </a:xfrm>
          <a:custGeom>
            <a:rect b="b" l="l" r="r" t="t"/>
            <a:pathLst>
              <a:path extrusionOk="0" h="8229600" w="5853303">
                <a:moveTo>
                  <a:pt x="0" y="0"/>
                </a:moveTo>
                <a:lnTo>
                  <a:pt x="5853303" y="0"/>
                </a:lnTo>
                <a:lnTo>
                  <a:pt x="5853303" y="8229600"/>
                </a:lnTo>
                <a:lnTo>
                  <a:pt x="0" y="8229600"/>
                </a:lnTo>
                <a:lnTo>
                  <a:pt x="0" y="0"/>
                </a:lnTo>
                <a:close/>
              </a:path>
            </a:pathLst>
          </a:custGeom>
          <a:blipFill rotWithShape="1">
            <a:blip r:embed="rId3">
              <a:alphaModFix/>
            </a:blip>
            <a:stretch>
              <a:fillRect b="0" l="0" r="0" t="0"/>
            </a:stretch>
          </a:blipFill>
          <a:ln>
            <a:noFill/>
          </a:ln>
        </p:spPr>
      </p:sp>
      <p:sp>
        <p:nvSpPr>
          <p:cNvPr id="218" name="Google Shape;218;p21"/>
          <p:cNvSpPr/>
          <p:nvPr/>
        </p:nvSpPr>
        <p:spPr>
          <a:xfrm rot="5059066">
            <a:off x="760206" y="2766914"/>
            <a:ext cx="2070745" cy="2926848"/>
          </a:xfrm>
          <a:custGeom>
            <a:rect b="b" l="l" r="r" t="t"/>
            <a:pathLst>
              <a:path extrusionOk="0" h="5853695" w="4141489">
                <a:moveTo>
                  <a:pt x="0" y="0"/>
                </a:moveTo>
                <a:lnTo>
                  <a:pt x="4141489" y="0"/>
                </a:lnTo>
                <a:lnTo>
                  <a:pt x="4141489" y="5853695"/>
                </a:lnTo>
                <a:lnTo>
                  <a:pt x="0" y="5853695"/>
                </a:lnTo>
                <a:lnTo>
                  <a:pt x="0" y="0"/>
                </a:lnTo>
                <a:close/>
              </a:path>
            </a:pathLst>
          </a:custGeom>
          <a:blipFill rotWithShape="1">
            <a:blip r:embed="rId4">
              <a:alphaModFix/>
            </a:blip>
            <a:stretch>
              <a:fillRect b="0" l="0" r="0" t="0"/>
            </a:stretch>
          </a:blipFill>
          <a:ln>
            <a:noFill/>
          </a:ln>
        </p:spPr>
      </p:sp>
      <p:pic>
        <p:nvPicPr>
          <p:cNvPr id="219" name="Google Shape;219;p21"/>
          <p:cNvPicPr preferRelativeResize="0"/>
          <p:nvPr/>
        </p:nvPicPr>
        <p:blipFill>
          <a:blip r:embed="rId5">
            <a:alphaModFix/>
          </a:blip>
          <a:stretch>
            <a:fillRect/>
          </a:stretch>
        </p:blipFill>
        <p:spPr>
          <a:xfrm>
            <a:off x="389400" y="3189388"/>
            <a:ext cx="2815876" cy="2078388"/>
          </a:xfrm>
          <a:prstGeom prst="rect">
            <a:avLst/>
          </a:prstGeom>
          <a:noFill/>
          <a:ln>
            <a:noFill/>
          </a:ln>
        </p:spPr>
      </p:pic>
      <p:sp>
        <p:nvSpPr>
          <p:cNvPr id="220" name="Google Shape;220;p21"/>
          <p:cNvSpPr/>
          <p:nvPr/>
        </p:nvSpPr>
        <p:spPr>
          <a:xfrm>
            <a:off x="6750173" y="2875726"/>
            <a:ext cx="3276410" cy="4114800"/>
          </a:xfrm>
          <a:custGeom>
            <a:rect b="b" l="l" r="r" t="t"/>
            <a:pathLst>
              <a:path extrusionOk="0" h="8229600" w="6552819">
                <a:moveTo>
                  <a:pt x="0" y="0"/>
                </a:moveTo>
                <a:lnTo>
                  <a:pt x="6552819" y="0"/>
                </a:lnTo>
                <a:lnTo>
                  <a:pt x="6552819" y="8229600"/>
                </a:lnTo>
                <a:lnTo>
                  <a:pt x="0" y="8229600"/>
                </a:lnTo>
                <a:lnTo>
                  <a:pt x="0" y="0"/>
                </a:lnTo>
                <a:close/>
              </a:path>
            </a:pathLst>
          </a:custGeom>
          <a:blipFill rotWithShape="1">
            <a:blip r:embed="rId6">
              <a:alphaModFix/>
            </a:blip>
            <a:stretch>
              <a:fillRect b="0" l="0" r="0" t="0"/>
            </a:stretch>
          </a:blipFill>
          <a:ln>
            <a:noFill/>
          </a:ln>
        </p:spPr>
      </p:sp>
      <p:sp>
        <p:nvSpPr>
          <p:cNvPr id="221" name="Google Shape;221;p21"/>
          <p:cNvSpPr txBox="1"/>
          <p:nvPr/>
        </p:nvSpPr>
        <p:spPr>
          <a:xfrm>
            <a:off x="3253771" y="733616"/>
            <a:ext cx="4478400" cy="1219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4400" u="none" cap="none" strike="noStrike">
                <a:solidFill>
                  <a:srgbClr val="000000"/>
                </a:solidFill>
                <a:latin typeface="Halant"/>
                <a:ea typeface="Halant"/>
                <a:cs typeface="Halant"/>
                <a:sym typeface="Halant"/>
              </a:rPr>
              <a:t>Deserts as Natural Barriers</a:t>
            </a:r>
            <a:endParaRPr sz="700"/>
          </a:p>
        </p:txBody>
      </p:sp>
      <p:sp>
        <p:nvSpPr>
          <p:cNvPr id="222" name="Google Shape;222;p21"/>
          <p:cNvSpPr txBox="1"/>
          <p:nvPr/>
        </p:nvSpPr>
        <p:spPr>
          <a:xfrm>
            <a:off x="3484301" y="2586642"/>
            <a:ext cx="4017300" cy="558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a:t>
            </a:r>
            <a:endParaRPr sz="700"/>
          </a:p>
        </p:txBody>
      </p:sp>
      <p:sp>
        <p:nvSpPr>
          <p:cNvPr id="223" name="Google Shape;223;p21"/>
          <p:cNvSpPr txBox="1"/>
          <p:nvPr/>
        </p:nvSpPr>
        <p:spPr>
          <a:xfrm>
            <a:off x="3484301" y="3941255"/>
            <a:ext cx="4017300" cy="558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a:t>
            </a:r>
            <a:endParaRPr sz="700"/>
          </a:p>
        </p:txBody>
      </p:sp>
      <p:sp>
        <p:nvSpPr>
          <p:cNvPr id="224" name="Google Shape;224;p21"/>
          <p:cNvSpPr txBox="1"/>
          <p:nvPr/>
        </p:nvSpPr>
        <p:spPr>
          <a:xfrm>
            <a:off x="4529688" y="2206054"/>
            <a:ext cx="1926300" cy="277200"/>
          </a:xfrm>
          <a:prstGeom prst="rect">
            <a:avLst/>
          </a:prstGeom>
          <a:noFill/>
          <a:ln>
            <a:noFill/>
          </a:ln>
        </p:spPr>
        <p:txBody>
          <a:bodyPr anchorCtr="0" anchor="t" bIns="0" lIns="0" spcFirstLastPara="1" rIns="0" wrap="square" tIns="0">
            <a:spAutoFit/>
          </a:bodyPr>
          <a:lstStyle/>
          <a:p>
            <a:pPr indent="0" lvl="0" marL="0" marR="0" rtl="0" algn="ctr">
              <a:lnSpc>
                <a:spcPct val="196000"/>
              </a:lnSpc>
              <a:spcBef>
                <a:spcPts val="0"/>
              </a:spcBef>
              <a:spcAft>
                <a:spcPts val="0"/>
              </a:spcAft>
              <a:buNone/>
            </a:pPr>
            <a:r>
              <a:rPr b="1" i="1" lang="en" sz="1800" u="none" cap="none" strike="noStrike">
                <a:solidFill>
                  <a:srgbClr val="7F4E17"/>
                </a:solidFill>
                <a:latin typeface="Aleo"/>
                <a:ea typeface="Aleo"/>
                <a:cs typeface="Aleo"/>
                <a:sym typeface="Aleo"/>
              </a:rPr>
              <a:t>Add a main point</a:t>
            </a:r>
            <a:endParaRPr sz="700"/>
          </a:p>
        </p:txBody>
      </p:sp>
      <p:sp>
        <p:nvSpPr>
          <p:cNvPr id="225" name="Google Shape;225;p21"/>
          <p:cNvSpPr txBox="1"/>
          <p:nvPr/>
        </p:nvSpPr>
        <p:spPr>
          <a:xfrm>
            <a:off x="4529688" y="3560666"/>
            <a:ext cx="1926300" cy="277200"/>
          </a:xfrm>
          <a:prstGeom prst="rect">
            <a:avLst/>
          </a:prstGeom>
          <a:noFill/>
          <a:ln>
            <a:noFill/>
          </a:ln>
        </p:spPr>
        <p:txBody>
          <a:bodyPr anchorCtr="0" anchor="t" bIns="0" lIns="0" spcFirstLastPara="1" rIns="0" wrap="square" tIns="0">
            <a:spAutoFit/>
          </a:bodyPr>
          <a:lstStyle/>
          <a:p>
            <a:pPr indent="0" lvl="0" marL="0" marR="0" rtl="0" algn="ctr">
              <a:lnSpc>
                <a:spcPct val="196000"/>
              </a:lnSpc>
              <a:spcBef>
                <a:spcPts val="0"/>
              </a:spcBef>
              <a:spcAft>
                <a:spcPts val="0"/>
              </a:spcAft>
              <a:buNone/>
            </a:pPr>
            <a:r>
              <a:rPr b="1" i="1" lang="en" sz="1800" u="none" cap="none" strike="noStrike">
                <a:solidFill>
                  <a:srgbClr val="7F4E17"/>
                </a:solidFill>
                <a:latin typeface="Aleo"/>
                <a:ea typeface="Aleo"/>
                <a:cs typeface="Aleo"/>
                <a:sym typeface="Aleo"/>
              </a:rPr>
              <a:t>Add a main point</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2"/>
          <p:cNvSpPr/>
          <p:nvPr/>
        </p:nvSpPr>
        <p:spPr>
          <a:xfrm>
            <a:off x="6412897" y="0"/>
            <a:ext cx="962831" cy="1930489"/>
          </a:xfrm>
          <a:custGeom>
            <a:rect b="b" l="l" r="r" t="t"/>
            <a:pathLst>
              <a:path extrusionOk="0" h="3860977" w="1925662">
                <a:moveTo>
                  <a:pt x="0" y="0"/>
                </a:moveTo>
                <a:lnTo>
                  <a:pt x="1925662" y="0"/>
                </a:lnTo>
                <a:lnTo>
                  <a:pt x="1925662" y="3860977"/>
                </a:lnTo>
                <a:lnTo>
                  <a:pt x="0" y="3860977"/>
                </a:lnTo>
                <a:lnTo>
                  <a:pt x="0" y="0"/>
                </a:lnTo>
                <a:close/>
              </a:path>
            </a:pathLst>
          </a:custGeom>
          <a:blipFill rotWithShape="1">
            <a:blip r:embed="rId3">
              <a:alphaModFix/>
            </a:blip>
            <a:stretch>
              <a:fillRect b="0" l="0" r="0" t="0"/>
            </a:stretch>
          </a:blipFill>
          <a:ln>
            <a:noFill/>
          </a:ln>
        </p:spPr>
      </p:sp>
      <p:sp>
        <p:nvSpPr>
          <p:cNvPr id="231" name="Google Shape;231;p22"/>
          <p:cNvSpPr/>
          <p:nvPr/>
        </p:nvSpPr>
        <p:spPr>
          <a:xfrm rot="-9630848">
            <a:off x="6644147" y="784519"/>
            <a:ext cx="3014099" cy="4260210"/>
          </a:xfrm>
          <a:custGeom>
            <a:rect b="b" l="l" r="r" t="t"/>
            <a:pathLst>
              <a:path extrusionOk="0" h="8520420" w="6028197">
                <a:moveTo>
                  <a:pt x="0" y="0"/>
                </a:moveTo>
                <a:lnTo>
                  <a:pt x="6028197" y="0"/>
                </a:lnTo>
                <a:lnTo>
                  <a:pt x="6028197" y="8520420"/>
                </a:lnTo>
                <a:lnTo>
                  <a:pt x="0" y="8520420"/>
                </a:lnTo>
                <a:lnTo>
                  <a:pt x="0" y="0"/>
                </a:lnTo>
                <a:close/>
              </a:path>
            </a:pathLst>
          </a:custGeom>
          <a:blipFill rotWithShape="1">
            <a:blip r:embed="rId4">
              <a:alphaModFix/>
            </a:blip>
            <a:stretch>
              <a:fillRect b="0" l="0" r="0" t="0"/>
            </a:stretch>
          </a:blipFill>
          <a:ln>
            <a:noFill/>
          </a:ln>
        </p:spPr>
      </p:sp>
      <p:pic>
        <p:nvPicPr>
          <p:cNvPr id="232" name="Google Shape;232;p22"/>
          <p:cNvPicPr preferRelativeResize="0"/>
          <p:nvPr/>
        </p:nvPicPr>
        <p:blipFill>
          <a:blip r:embed="rId5">
            <a:alphaModFix/>
          </a:blip>
          <a:stretch>
            <a:fillRect/>
          </a:stretch>
        </p:blipFill>
        <p:spPr>
          <a:xfrm>
            <a:off x="6304988" y="677150"/>
            <a:ext cx="3692400" cy="4466352"/>
          </a:xfrm>
          <a:prstGeom prst="rect">
            <a:avLst/>
          </a:prstGeom>
          <a:noFill/>
          <a:ln>
            <a:noFill/>
          </a:ln>
        </p:spPr>
      </p:pic>
      <p:sp>
        <p:nvSpPr>
          <p:cNvPr id="233" name="Google Shape;233;p22"/>
          <p:cNvSpPr/>
          <p:nvPr/>
        </p:nvSpPr>
        <p:spPr>
          <a:xfrm>
            <a:off x="-176134" y="89719"/>
            <a:ext cx="2333468" cy="2906662"/>
          </a:xfrm>
          <a:custGeom>
            <a:rect b="b" l="l" r="r" t="t"/>
            <a:pathLst>
              <a:path extrusionOk="0" h="5813323" w="4666936">
                <a:moveTo>
                  <a:pt x="0" y="0"/>
                </a:moveTo>
                <a:lnTo>
                  <a:pt x="4666936" y="0"/>
                </a:lnTo>
                <a:lnTo>
                  <a:pt x="4666936" y="5813324"/>
                </a:lnTo>
                <a:lnTo>
                  <a:pt x="0" y="5813324"/>
                </a:lnTo>
                <a:lnTo>
                  <a:pt x="0" y="0"/>
                </a:lnTo>
                <a:close/>
              </a:path>
            </a:pathLst>
          </a:custGeom>
          <a:blipFill rotWithShape="1">
            <a:blip r:embed="rId6">
              <a:alphaModFix/>
            </a:blip>
            <a:stretch>
              <a:fillRect b="0" l="0" r="0" t="0"/>
            </a:stretch>
          </a:blipFill>
          <a:ln>
            <a:noFill/>
          </a:ln>
        </p:spPr>
      </p:sp>
      <p:sp>
        <p:nvSpPr>
          <p:cNvPr id="234" name="Google Shape;234;p22"/>
          <p:cNvSpPr/>
          <p:nvPr/>
        </p:nvSpPr>
        <p:spPr>
          <a:xfrm rot="4870374">
            <a:off x="-5146" y="2567285"/>
            <a:ext cx="1991492" cy="2814829"/>
          </a:xfrm>
          <a:custGeom>
            <a:rect b="b" l="l" r="r" t="t"/>
            <a:pathLst>
              <a:path extrusionOk="0" h="5629657" w="3982983">
                <a:moveTo>
                  <a:pt x="0" y="0"/>
                </a:moveTo>
                <a:lnTo>
                  <a:pt x="3982982" y="0"/>
                </a:lnTo>
                <a:lnTo>
                  <a:pt x="3982982" y="5629657"/>
                </a:lnTo>
                <a:lnTo>
                  <a:pt x="0" y="5629657"/>
                </a:lnTo>
                <a:lnTo>
                  <a:pt x="0" y="0"/>
                </a:lnTo>
                <a:close/>
              </a:path>
            </a:pathLst>
          </a:custGeom>
          <a:blipFill rotWithShape="1">
            <a:blip r:embed="rId4">
              <a:alphaModFix/>
            </a:blip>
            <a:stretch>
              <a:fillRect b="0" l="0" r="0" t="0"/>
            </a:stretch>
          </a:blipFill>
          <a:ln>
            <a:noFill/>
          </a:ln>
        </p:spPr>
      </p:sp>
      <p:pic>
        <p:nvPicPr>
          <p:cNvPr id="235" name="Google Shape;235;p22"/>
          <p:cNvPicPr preferRelativeResize="0"/>
          <p:nvPr/>
        </p:nvPicPr>
        <p:blipFill>
          <a:blip r:embed="rId7">
            <a:alphaModFix/>
          </a:blip>
          <a:stretch>
            <a:fillRect/>
          </a:stretch>
        </p:blipFill>
        <p:spPr>
          <a:xfrm>
            <a:off x="-398500" y="2914575"/>
            <a:ext cx="2778201" cy="2120200"/>
          </a:xfrm>
          <a:prstGeom prst="rect">
            <a:avLst/>
          </a:prstGeom>
          <a:noFill/>
          <a:ln>
            <a:noFill/>
          </a:ln>
        </p:spPr>
      </p:pic>
      <p:grpSp>
        <p:nvGrpSpPr>
          <p:cNvPr id="236" name="Google Shape;236;p22"/>
          <p:cNvGrpSpPr/>
          <p:nvPr/>
        </p:nvGrpSpPr>
        <p:grpSpPr>
          <a:xfrm>
            <a:off x="2257347" y="835310"/>
            <a:ext cx="4055287" cy="3543134"/>
            <a:chOff x="0" y="-31750"/>
            <a:chExt cx="10814100" cy="9448358"/>
          </a:xfrm>
        </p:grpSpPr>
        <p:sp>
          <p:nvSpPr>
            <p:cNvPr id="237" name="Google Shape;237;p22"/>
            <p:cNvSpPr txBox="1"/>
            <p:nvPr/>
          </p:nvSpPr>
          <p:spPr>
            <a:xfrm>
              <a:off x="0" y="-31750"/>
              <a:ext cx="10814100" cy="3250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4400" u="none" cap="none" strike="noStrike">
                  <a:solidFill>
                    <a:srgbClr val="000000"/>
                  </a:solidFill>
                  <a:latin typeface="Halant"/>
                  <a:ea typeface="Halant"/>
                  <a:cs typeface="Halant"/>
                  <a:sym typeface="Halant"/>
                </a:rPr>
                <a:t>The Sinai Peninsula</a:t>
              </a:r>
              <a:endParaRPr sz="700"/>
            </a:p>
          </p:txBody>
        </p:sp>
        <p:sp>
          <p:nvSpPr>
            <p:cNvPr id="238" name="Google Shape;238;p22"/>
            <p:cNvSpPr txBox="1"/>
            <p:nvPr/>
          </p:nvSpPr>
          <p:spPr>
            <a:xfrm>
              <a:off x="1193800" y="3772708"/>
              <a:ext cx="8426700" cy="564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a:t>
              </a:r>
              <a:endParaRPr sz="700"/>
            </a:p>
            <a:p>
              <a:pPr indent="0" lvl="0" marL="0" marR="0" rtl="0" algn="ctr">
                <a:lnSpc>
                  <a:spcPct val="115000"/>
                </a:lnSpc>
                <a:spcBef>
                  <a:spcPts val="0"/>
                </a:spcBef>
                <a:spcAft>
                  <a:spcPts val="0"/>
                </a:spcAft>
                <a:buNone/>
              </a:pPr>
              <a:r>
                <a:t/>
              </a:r>
              <a:endParaRPr b="1" i="0" sz="1100" u="none" cap="none" strike="noStrike">
                <a:solidFill>
                  <a:srgbClr val="000000"/>
                </a:solidFill>
                <a:latin typeface="Arial"/>
                <a:ea typeface="Arial"/>
                <a:cs typeface="Arial"/>
                <a:sym typeface="Arial"/>
              </a:endParaRPr>
            </a:p>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Duis vestibulum tincidunt volutpat. Aenean eget neque non purus cursus pellentesque ac ac velit. Suspendisse feugiat diam quis felis convallis vehicula. Etiam sit amet dolor lacus. </a:t>
              </a:r>
              <a:endParaRPr sz="700"/>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3"/>
          <p:cNvSpPr/>
          <p:nvPr/>
        </p:nvSpPr>
        <p:spPr>
          <a:xfrm rot="10800000">
            <a:off x="1933575" y="-352199"/>
            <a:ext cx="3657600" cy="866549"/>
          </a:xfrm>
          <a:custGeom>
            <a:rect b="b" l="l" r="r" t="t"/>
            <a:pathLst>
              <a:path extrusionOk="0" h="1733097" w="7315200">
                <a:moveTo>
                  <a:pt x="0" y="0"/>
                </a:moveTo>
                <a:lnTo>
                  <a:pt x="7315200" y="0"/>
                </a:lnTo>
                <a:lnTo>
                  <a:pt x="7315200" y="1733097"/>
                </a:lnTo>
                <a:lnTo>
                  <a:pt x="0" y="1733097"/>
                </a:lnTo>
                <a:lnTo>
                  <a:pt x="0" y="0"/>
                </a:lnTo>
                <a:close/>
              </a:path>
            </a:pathLst>
          </a:custGeom>
          <a:blipFill rotWithShape="1">
            <a:blip r:embed="rId3">
              <a:alphaModFix/>
            </a:blip>
            <a:stretch>
              <a:fillRect b="0" l="0" r="0" t="0"/>
            </a:stretch>
          </a:blipFill>
          <a:ln>
            <a:noFill/>
          </a:ln>
        </p:spPr>
      </p:sp>
      <p:sp>
        <p:nvSpPr>
          <p:cNvPr id="244" name="Google Shape;244;p23"/>
          <p:cNvSpPr/>
          <p:nvPr/>
        </p:nvSpPr>
        <p:spPr>
          <a:xfrm rot="-292966">
            <a:off x="-928813" y="-1620664"/>
            <a:ext cx="5202322" cy="7353105"/>
          </a:xfrm>
          <a:custGeom>
            <a:rect b="b" l="l" r="r" t="t"/>
            <a:pathLst>
              <a:path extrusionOk="0" h="14726472" w="10418979">
                <a:moveTo>
                  <a:pt x="0" y="0"/>
                </a:moveTo>
                <a:lnTo>
                  <a:pt x="10418978" y="0"/>
                </a:lnTo>
                <a:lnTo>
                  <a:pt x="10418978" y="14726471"/>
                </a:lnTo>
                <a:lnTo>
                  <a:pt x="0" y="14726471"/>
                </a:lnTo>
                <a:lnTo>
                  <a:pt x="0" y="0"/>
                </a:lnTo>
                <a:close/>
              </a:path>
            </a:pathLst>
          </a:custGeom>
          <a:blipFill rotWithShape="1">
            <a:blip r:embed="rId4">
              <a:alphaModFix/>
            </a:blip>
            <a:stretch>
              <a:fillRect b="0" l="0" r="0" t="0"/>
            </a:stretch>
          </a:blipFill>
          <a:ln>
            <a:noFill/>
          </a:ln>
        </p:spPr>
      </p:sp>
      <p:pic>
        <p:nvPicPr>
          <p:cNvPr id="245" name="Google Shape;245;p23"/>
          <p:cNvPicPr preferRelativeResize="0"/>
          <p:nvPr/>
        </p:nvPicPr>
        <p:blipFill>
          <a:blip r:embed="rId5">
            <a:alphaModFix/>
          </a:blip>
          <a:stretch>
            <a:fillRect/>
          </a:stretch>
        </p:blipFill>
        <p:spPr>
          <a:xfrm>
            <a:off x="-191550" y="-337"/>
            <a:ext cx="4301725" cy="3110520"/>
          </a:xfrm>
          <a:prstGeom prst="rect">
            <a:avLst/>
          </a:prstGeom>
          <a:noFill/>
          <a:ln>
            <a:noFill/>
          </a:ln>
        </p:spPr>
      </p:pic>
      <p:sp>
        <p:nvSpPr>
          <p:cNvPr id="246" name="Google Shape;246;p23"/>
          <p:cNvSpPr/>
          <p:nvPr/>
        </p:nvSpPr>
        <p:spPr>
          <a:xfrm rot="10800000">
            <a:off x="5591175" y="-352199"/>
            <a:ext cx="3657600" cy="866549"/>
          </a:xfrm>
          <a:custGeom>
            <a:rect b="b" l="l" r="r" t="t"/>
            <a:pathLst>
              <a:path extrusionOk="0" h="1733097" w="7315200">
                <a:moveTo>
                  <a:pt x="0" y="0"/>
                </a:moveTo>
                <a:lnTo>
                  <a:pt x="7315200" y="0"/>
                </a:lnTo>
                <a:lnTo>
                  <a:pt x="7315200" y="1733097"/>
                </a:lnTo>
                <a:lnTo>
                  <a:pt x="0" y="1733097"/>
                </a:lnTo>
                <a:lnTo>
                  <a:pt x="0" y="0"/>
                </a:lnTo>
                <a:close/>
              </a:path>
            </a:pathLst>
          </a:custGeom>
          <a:blipFill rotWithShape="1">
            <a:blip r:embed="rId3">
              <a:alphaModFix/>
            </a:blip>
            <a:stretch>
              <a:fillRect b="0" l="0" r="0" t="0"/>
            </a:stretch>
          </a:blipFill>
          <a:ln>
            <a:noFill/>
          </a:ln>
        </p:spPr>
      </p:sp>
      <p:sp>
        <p:nvSpPr>
          <p:cNvPr id="247" name="Google Shape;247;p23"/>
          <p:cNvSpPr/>
          <p:nvPr/>
        </p:nvSpPr>
        <p:spPr>
          <a:xfrm>
            <a:off x="8134854" y="3370745"/>
            <a:ext cx="2018293" cy="2390519"/>
          </a:xfrm>
          <a:custGeom>
            <a:rect b="b" l="l" r="r" t="t"/>
            <a:pathLst>
              <a:path extrusionOk="0" h="4781038" w="4036586">
                <a:moveTo>
                  <a:pt x="0" y="0"/>
                </a:moveTo>
                <a:lnTo>
                  <a:pt x="4036586" y="0"/>
                </a:lnTo>
                <a:lnTo>
                  <a:pt x="4036586" y="4781038"/>
                </a:lnTo>
                <a:lnTo>
                  <a:pt x="0" y="4781038"/>
                </a:lnTo>
                <a:lnTo>
                  <a:pt x="0" y="0"/>
                </a:lnTo>
                <a:close/>
              </a:path>
            </a:pathLst>
          </a:custGeom>
          <a:blipFill rotWithShape="1">
            <a:blip r:embed="rId6">
              <a:alphaModFix/>
            </a:blip>
            <a:stretch>
              <a:fillRect b="0" l="0" r="0" t="0"/>
            </a:stretch>
          </a:blipFill>
          <a:ln>
            <a:noFill/>
          </a:ln>
        </p:spPr>
      </p:sp>
      <p:sp>
        <p:nvSpPr>
          <p:cNvPr id="248" name="Google Shape;248;p23"/>
          <p:cNvSpPr txBox="1"/>
          <p:nvPr/>
        </p:nvSpPr>
        <p:spPr>
          <a:xfrm rot="-288002">
            <a:off x="514696" y="3164228"/>
            <a:ext cx="3255317" cy="1142814"/>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 </a:t>
            </a:r>
            <a:endParaRPr sz="700"/>
          </a:p>
        </p:txBody>
      </p:sp>
      <p:grpSp>
        <p:nvGrpSpPr>
          <p:cNvPr id="249" name="Google Shape;249;p23"/>
          <p:cNvGrpSpPr/>
          <p:nvPr/>
        </p:nvGrpSpPr>
        <p:grpSpPr>
          <a:xfrm>
            <a:off x="4657725" y="1236143"/>
            <a:ext cx="4055287" cy="2808668"/>
            <a:chOff x="0" y="171450"/>
            <a:chExt cx="10814100" cy="7489781"/>
          </a:xfrm>
        </p:grpSpPr>
        <p:sp>
          <p:nvSpPr>
            <p:cNvPr id="250" name="Google Shape;250;p23"/>
            <p:cNvSpPr txBox="1"/>
            <p:nvPr/>
          </p:nvSpPr>
          <p:spPr>
            <a:xfrm>
              <a:off x="0" y="171450"/>
              <a:ext cx="10814100" cy="1806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4400" u="none" cap="none" strike="noStrike">
                  <a:solidFill>
                    <a:srgbClr val="000000"/>
                  </a:solidFill>
                  <a:latin typeface="Halant"/>
                  <a:ea typeface="Halant"/>
                  <a:cs typeface="Halant"/>
                  <a:sym typeface="Halant"/>
                </a:rPr>
                <a:t>Along the Nile</a:t>
              </a:r>
              <a:endParaRPr sz="700"/>
            </a:p>
          </p:txBody>
        </p:sp>
        <p:sp>
          <p:nvSpPr>
            <p:cNvPr id="251" name="Google Shape;251;p23"/>
            <p:cNvSpPr txBox="1"/>
            <p:nvPr/>
          </p:nvSpPr>
          <p:spPr>
            <a:xfrm>
              <a:off x="1193800" y="2536631"/>
              <a:ext cx="8426700" cy="51246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 Duis vestibulum tincidunt volutpat. Aenean eget neque non purus cursus pellentesque ac ac velit. Suspendisse feugiat diam quis felis convallis vehicula. Etiam sit amet dolor lacus. </a:t>
              </a:r>
              <a:endParaRPr sz="700"/>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4"/>
          <p:cNvSpPr/>
          <p:nvPr/>
        </p:nvSpPr>
        <p:spPr>
          <a:xfrm>
            <a:off x="725231" y="2484708"/>
            <a:ext cx="2397638" cy="3069685"/>
          </a:xfrm>
          <a:custGeom>
            <a:rect b="b" l="l" r="r" t="t"/>
            <a:pathLst>
              <a:path extrusionOk="0" h="6139369" w="4795276">
                <a:moveTo>
                  <a:pt x="0" y="0"/>
                </a:moveTo>
                <a:lnTo>
                  <a:pt x="4795276" y="0"/>
                </a:lnTo>
                <a:lnTo>
                  <a:pt x="4795276" y="6139368"/>
                </a:lnTo>
                <a:lnTo>
                  <a:pt x="0" y="6139368"/>
                </a:lnTo>
                <a:lnTo>
                  <a:pt x="0" y="0"/>
                </a:lnTo>
                <a:close/>
              </a:path>
            </a:pathLst>
          </a:custGeom>
          <a:blipFill rotWithShape="1">
            <a:blip r:embed="rId3">
              <a:alphaModFix/>
            </a:blip>
            <a:stretch>
              <a:fillRect b="0" l="0" r="0" t="0"/>
            </a:stretch>
          </a:blipFill>
          <a:ln>
            <a:noFill/>
          </a:ln>
        </p:spPr>
      </p:sp>
      <p:sp>
        <p:nvSpPr>
          <p:cNvPr id="257" name="Google Shape;257;p24"/>
          <p:cNvSpPr/>
          <p:nvPr/>
        </p:nvSpPr>
        <p:spPr>
          <a:xfrm rot="4870374">
            <a:off x="371083" y="-506336"/>
            <a:ext cx="2534435" cy="3582240"/>
          </a:xfrm>
          <a:custGeom>
            <a:rect b="b" l="l" r="r" t="t"/>
            <a:pathLst>
              <a:path extrusionOk="0" h="7164480" w="5068870">
                <a:moveTo>
                  <a:pt x="0" y="0"/>
                </a:moveTo>
                <a:lnTo>
                  <a:pt x="5068870" y="0"/>
                </a:lnTo>
                <a:lnTo>
                  <a:pt x="5068870" y="7164480"/>
                </a:lnTo>
                <a:lnTo>
                  <a:pt x="0" y="7164480"/>
                </a:lnTo>
                <a:lnTo>
                  <a:pt x="0" y="0"/>
                </a:lnTo>
                <a:close/>
              </a:path>
            </a:pathLst>
          </a:custGeom>
          <a:blipFill rotWithShape="1">
            <a:blip r:embed="rId4">
              <a:alphaModFix/>
            </a:blip>
            <a:stretch>
              <a:fillRect b="0" l="0" r="0" t="0"/>
            </a:stretch>
          </a:blipFill>
          <a:ln>
            <a:noFill/>
          </a:ln>
        </p:spPr>
      </p:sp>
      <p:pic>
        <p:nvPicPr>
          <p:cNvPr id="258" name="Google Shape;258;p24"/>
          <p:cNvPicPr preferRelativeResize="0"/>
          <p:nvPr/>
        </p:nvPicPr>
        <p:blipFill>
          <a:blip r:embed="rId5">
            <a:alphaModFix/>
          </a:blip>
          <a:stretch>
            <a:fillRect/>
          </a:stretch>
        </p:blipFill>
        <p:spPr>
          <a:xfrm>
            <a:off x="-129524" y="-65837"/>
            <a:ext cx="3535651" cy="2701239"/>
          </a:xfrm>
          <a:prstGeom prst="rect">
            <a:avLst/>
          </a:prstGeom>
          <a:noFill/>
          <a:ln>
            <a:noFill/>
          </a:ln>
        </p:spPr>
      </p:pic>
      <p:sp>
        <p:nvSpPr>
          <p:cNvPr id="259" name="Google Shape;259;p24"/>
          <p:cNvSpPr/>
          <p:nvPr/>
        </p:nvSpPr>
        <p:spPr>
          <a:xfrm>
            <a:off x="7372445" y="2811845"/>
            <a:ext cx="2247710" cy="4114800"/>
          </a:xfrm>
          <a:custGeom>
            <a:rect b="b" l="l" r="r" t="t"/>
            <a:pathLst>
              <a:path extrusionOk="0" h="8229600" w="4495419">
                <a:moveTo>
                  <a:pt x="0" y="0"/>
                </a:moveTo>
                <a:lnTo>
                  <a:pt x="4495420" y="0"/>
                </a:lnTo>
                <a:lnTo>
                  <a:pt x="4495420" y="8229600"/>
                </a:lnTo>
                <a:lnTo>
                  <a:pt x="0" y="8229600"/>
                </a:lnTo>
                <a:lnTo>
                  <a:pt x="0" y="0"/>
                </a:lnTo>
                <a:close/>
              </a:path>
            </a:pathLst>
          </a:custGeom>
          <a:blipFill rotWithShape="1">
            <a:blip r:embed="rId6">
              <a:alphaModFix/>
            </a:blip>
            <a:stretch>
              <a:fillRect b="0" l="0" r="0" t="0"/>
            </a:stretch>
          </a:blipFill>
          <a:ln>
            <a:noFill/>
          </a:ln>
        </p:spPr>
      </p:sp>
      <p:sp>
        <p:nvSpPr>
          <p:cNvPr id="260" name="Google Shape;260;p24"/>
          <p:cNvSpPr/>
          <p:nvPr/>
        </p:nvSpPr>
        <p:spPr>
          <a:xfrm rot="-551447">
            <a:off x="8136065" y="-1385805"/>
            <a:ext cx="1368171" cy="4114800"/>
          </a:xfrm>
          <a:custGeom>
            <a:rect b="b" l="l" r="r" t="t"/>
            <a:pathLst>
              <a:path extrusionOk="0" h="8229600" w="2736342">
                <a:moveTo>
                  <a:pt x="0" y="0"/>
                </a:moveTo>
                <a:lnTo>
                  <a:pt x="2736342" y="0"/>
                </a:lnTo>
                <a:lnTo>
                  <a:pt x="2736342" y="8229600"/>
                </a:lnTo>
                <a:lnTo>
                  <a:pt x="0" y="8229600"/>
                </a:lnTo>
                <a:lnTo>
                  <a:pt x="0" y="0"/>
                </a:lnTo>
                <a:close/>
              </a:path>
            </a:pathLst>
          </a:custGeom>
          <a:blipFill rotWithShape="1">
            <a:blip r:embed="rId7">
              <a:alphaModFix/>
            </a:blip>
            <a:stretch>
              <a:fillRect b="0" l="0" r="0" t="0"/>
            </a:stretch>
          </a:blipFill>
          <a:ln>
            <a:noFill/>
          </a:ln>
        </p:spPr>
      </p:sp>
      <p:sp>
        <p:nvSpPr>
          <p:cNvPr id="261" name="Google Shape;261;p24"/>
          <p:cNvSpPr txBox="1"/>
          <p:nvPr/>
        </p:nvSpPr>
        <p:spPr>
          <a:xfrm>
            <a:off x="3858824" y="763873"/>
            <a:ext cx="4055400" cy="1341000"/>
          </a:xfrm>
          <a:prstGeom prst="rect">
            <a:avLst/>
          </a:prstGeom>
          <a:noFill/>
          <a:ln>
            <a:noFill/>
          </a:ln>
        </p:spPr>
        <p:txBody>
          <a:bodyPr anchorCtr="0" anchor="t" bIns="0" lIns="0" spcFirstLastPara="1" rIns="0" wrap="square" tIns="0">
            <a:spAutoFit/>
          </a:bodyPr>
          <a:lstStyle/>
          <a:p>
            <a:pPr indent="0" lvl="0" marL="0" marR="0" rtl="0" algn="ctr">
              <a:lnSpc>
                <a:spcPct val="99000"/>
              </a:lnSpc>
              <a:spcBef>
                <a:spcPts val="0"/>
              </a:spcBef>
              <a:spcAft>
                <a:spcPts val="0"/>
              </a:spcAft>
              <a:buNone/>
            </a:pPr>
            <a:r>
              <a:rPr b="1" i="0" lang="en" sz="4400" u="none" cap="none" strike="noStrike">
                <a:solidFill>
                  <a:srgbClr val="000000"/>
                </a:solidFill>
                <a:latin typeface="Halant"/>
                <a:ea typeface="Halant"/>
                <a:cs typeface="Halant"/>
                <a:sym typeface="Halant"/>
              </a:rPr>
              <a:t>Gold, Copper, and Stones</a:t>
            </a:r>
            <a:endParaRPr sz="700"/>
          </a:p>
        </p:txBody>
      </p:sp>
      <p:sp>
        <p:nvSpPr>
          <p:cNvPr id="262" name="Google Shape;262;p24"/>
          <p:cNvSpPr txBox="1"/>
          <p:nvPr/>
        </p:nvSpPr>
        <p:spPr>
          <a:xfrm>
            <a:off x="4306499" y="2163160"/>
            <a:ext cx="3159900" cy="2311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 Duis vestibulum tincidunt volutpat.</a:t>
            </a:r>
            <a:endParaRPr sz="700"/>
          </a:p>
          <a:p>
            <a:pPr indent="0" lvl="0" marL="0" marR="0" rtl="0" algn="ctr">
              <a:lnSpc>
                <a:spcPct val="115000"/>
              </a:lnSpc>
              <a:spcBef>
                <a:spcPts val="0"/>
              </a:spcBef>
              <a:spcAft>
                <a:spcPts val="0"/>
              </a:spcAft>
              <a:buNone/>
            </a:pPr>
            <a:r>
              <a:t/>
            </a:r>
            <a:endParaRPr b="1" i="0" sz="1100" u="none" cap="none" strike="noStrike">
              <a:solidFill>
                <a:srgbClr val="000000"/>
              </a:solidFill>
              <a:latin typeface="Arial"/>
              <a:ea typeface="Arial"/>
              <a:cs typeface="Arial"/>
              <a:sym typeface="Arial"/>
            </a:endParaRPr>
          </a:p>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Aenean eget neque non purus cursus pellentesque ac ac velit. Suspendisse feugiat diam quis felis convallis vehicula. Etiam sit amet dolor lacus. </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25"/>
          <p:cNvPicPr preferRelativeResize="0"/>
          <p:nvPr/>
        </p:nvPicPr>
        <p:blipFill>
          <a:blip r:embed="rId3">
            <a:alphaModFix/>
          </a:blip>
          <a:stretch>
            <a:fillRect/>
          </a:stretch>
        </p:blipFill>
        <p:spPr>
          <a:xfrm>
            <a:off x="5412875" y="540105"/>
            <a:ext cx="4113900" cy="4479320"/>
          </a:xfrm>
          <a:prstGeom prst="rect">
            <a:avLst/>
          </a:prstGeom>
          <a:noFill/>
          <a:ln>
            <a:noFill/>
          </a:ln>
        </p:spPr>
      </p:pic>
      <p:sp>
        <p:nvSpPr>
          <p:cNvPr id="268" name="Google Shape;268;p25"/>
          <p:cNvSpPr/>
          <p:nvPr/>
        </p:nvSpPr>
        <p:spPr>
          <a:xfrm>
            <a:off x="5089041" y="-162852"/>
            <a:ext cx="1257028" cy="1482964"/>
          </a:xfrm>
          <a:custGeom>
            <a:rect b="b" l="l" r="r" t="t"/>
            <a:pathLst>
              <a:path extrusionOk="0" h="2965928" w="2514055">
                <a:moveTo>
                  <a:pt x="0" y="0"/>
                </a:moveTo>
                <a:lnTo>
                  <a:pt x="2514055" y="0"/>
                </a:lnTo>
                <a:lnTo>
                  <a:pt x="2514055" y="2965928"/>
                </a:lnTo>
                <a:lnTo>
                  <a:pt x="0" y="2965928"/>
                </a:lnTo>
                <a:lnTo>
                  <a:pt x="0" y="0"/>
                </a:lnTo>
                <a:close/>
              </a:path>
            </a:pathLst>
          </a:custGeom>
          <a:blipFill rotWithShape="1">
            <a:blip r:embed="rId4">
              <a:alphaModFix/>
            </a:blip>
            <a:stretch>
              <a:fillRect b="0" l="0" r="0" t="0"/>
            </a:stretch>
          </a:blipFill>
          <a:ln>
            <a:noFill/>
          </a:ln>
        </p:spPr>
      </p:sp>
      <p:sp>
        <p:nvSpPr>
          <p:cNvPr id="269" name="Google Shape;269;p25"/>
          <p:cNvSpPr txBox="1"/>
          <p:nvPr/>
        </p:nvSpPr>
        <p:spPr>
          <a:xfrm>
            <a:off x="439349" y="804847"/>
            <a:ext cx="4478228" cy="1116256"/>
          </a:xfrm>
          <a:prstGeom prst="rect">
            <a:avLst/>
          </a:prstGeom>
          <a:noFill/>
          <a:ln>
            <a:noFill/>
          </a:ln>
        </p:spPr>
        <p:txBody>
          <a:bodyPr anchorCtr="0" anchor="t" bIns="0" lIns="0" spcFirstLastPara="1" rIns="0" wrap="square" tIns="0">
            <a:spAutoFit/>
          </a:bodyPr>
          <a:lstStyle/>
          <a:p>
            <a:pPr indent="0" lvl="0" marL="0" marR="0" rtl="0" algn="ctr">
              <a:lnSpc>
                <a:spcPct val="99000"/>
              </a:lnSpc>
              <a:spcBef>
                <a:spcPts val="0"/>
              </a:spcBef>
              <a:spcAft>
                <a:spcPts val="0"/>
              </a:spcAft>
              <a:buNone/>
            </a:pPr>
            <a:r>
              <a:rPr b="1" i="0" lang="en" sz="4400" u="none" cap="none" strike="noStrike">
                <a:solidFill>
                  <a:srgbClr val="000000"/>
                </a:solidFill>
                <a:latin typeface="Halant"/>
                <a:ea typeface="Halant"/>
                <a:cs typeface="Halant"/>
                <a:sym typeface="Halant"/>
              </a:rPr>
              <a:t>Ancient Egyptian Settlements</a:t>
            </a:r>
            <a:endParaRPr sz="700"/>
          </a:p>
        </p:txBody>
      </p:sp>
      <p:sp>
        <p:nvSpPr>
          <p:cNvPr id="270" name="Google Shape;270;p25"/>
          <p:cNvSpPr txBox="1"/>
          <p:nvPr/>
        </p:nvSpPr>
        <p:spPr>
          <a:xfrm>
            <a:off x="439349" y="2755599"/>
            <a:ext cx="2055000" cy="17271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 </a:t>
            </a:r>
            <a:endParaRPr sz="700"/>
          </a:p>
        </p:txBody>
      </p:sp>
      <p:sp>
        <p:nvSpPr>
          <p:cNvPr id="271" name="Google Shape;271;p25"/>
          <p:cNvSpPr txBox="1"/>
          <p:nvPr/>
        </p:nvSpPr>
        <p:spPr>
          <a:xfrm>
            <a:off x="2862519" y="2755599"/>
            <a:ext cx="2055000" cy="17271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 </a:t>
            </a:r>
            <a:endParaRPr sz="700"/>
          </a:p>
        </p:txBody>
      </p:sp>
      <p:sp>
        <p:nvSpPr>
          <p:cNvPr id="272" name="Google Shape;272;p25"/>
          <p:cNvSpPr txBox="1"/>
          <p:nvPr/>
        </p:nvSpPr>
        <p:spPr>
          <a:xfrm>
            <a:off x="503661" y="2176304"/>
            <a:ext cx="1926435" cy="400208"/>
          </a:xfrm>
          <a:prstGeom prst="rect">
            <a:avLst/>
          </a:prstGeom>
          <a:noFill/>
          <a:ln>
            <a:noFill/>
          </a:ln>
        </p:spPr>
        <p:txBody>
          <a:bodyPr anchorCtr="0" anchor="t" bIns="0" lIns="0" spcFirstLastPara="1" rIns="0" wrap="square" tIns="0">
            <a:spAutoFit/>
          </a:bodyPr>
          <a:lstStyle/>
          <a:p>
            <a:pPr indent="0" lvl="0" marL="0" marR="0" rtl="0" algn="ctr">
              <a:lnSpc>
                <a:spcPct val="196000"/>
              </a:lnSpc>
              <a:spcBef>
                <a:spcPts val="0"/>
              </a:spcBef>
              <a:spcAft>
                <a:spcPts val="0"/>
              </a:spcAft>
              <a:buNone/>
            </a:pPr>
            <a:r>
              <a:rPr b="1" i="1" lang="en" sz="1800" u="none" cap="none" strike="noStrike">
                <a:solidFill>
                  <a:srgbClr val="7F4E17"/>
                </a:solidFill>
                <a:latin typeface="Aleo"/>
                <a:ea typeface="Aleo"/>
                <a:cs typeface="Aleo"/>
                <a:sym typeface="Aleo"/>
              </a:rPr>
              <a:t>Add a main point</a:t>
            </a:r>
            <a:endParaRPr sz="700"/>
          </a:p>
        </p:txBody>
      </p:sp>
      <p:sp>
        <p:nvSpPr>
          <p:cNvPr id="273" name="Google Shape;273;p25"/>
          <p:cNvSpPr txBox="1"/>
          <p:nvPr/>
        </p:nvSpPr>
        <p:spPr>
          <a:xfrm>
            <a:off x="2926830" y="2176304"/>
            <a:ext cx="1926435" cy="400208"/>
          </a:xfrm>
          <a:prstGeom prst="rect">
            <a:avLst/>
          </a:prstGeom>
          <a:noFill/>
          <a:ln>
            <a:noFill/>
          </a:ln>
        </p:spPr>
        <p:txBody>
          <a:bodyPr anchorCtr="0" anchor="t" bIns="0" lIns="0" spcFirstLastPara="1" rIns="0" wrap="square" tIns="0">
            <a:spAutoFit/>
          </a:bodyPr>
          <a:lstStyle/>
          <a:p>
            <a:pPr indent="0" lvl="0" marL="0" marR="0" rtl="0" algn="ctr">
              <a:lnSpc>
                <a:spcPct val="196000"/>
              </a:lnSpc>
              <a:spcBef>
                <a:spcPts val="0"/>
              </a:spcBef>
              <a:spcAft>
                <a:spcPts val="0"/>
              </a:spcAft>
              <a:buNone/>
            </a:pPr>
            <a:r>
              <a:rPr b="1" i="1" lang="en" sz="1800" u="none" cap="none" strike="noStrike">
                <a:solidFill>
                  <a:srgbClr val="7F4E17"/>
                </a:solidFill>
                <a:latin typeface="Aleo"/>
                <a:ea typeface="Aleo"/>
                <a:cs typeface="Aleo"/>
                <a:sym typeface="Aleo"/>
              </a:rPr>
              <a:t>Add a main point</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grpSp>
        <p:nvGrpSpPr>
          <p:cNvPr id="278" name="Google Shape;278;p26"/>
          <p:cNvGrpSpPr/>
          <p:nvPr/>
        </p:nvGrpSpPr>
        <p:grpSpPr>
          <a:xfrm>
            <a:off x="387109" y="1106783"/>
            <a:ext cx="2548821" cy="3736326"/>
            <a:chOff x="0" y="-19050"/>
            <a:chExt cx="1342589" cy="1968106"/>
          </a:xfrm>
        </p:grpSpPr>
        <p:sp>
          <p:nvSpPr>
            <p:cNvPr id="279" name="Google Shape;279;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0" name="Google Shape;280;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1" name="Google Shape;281;p26"/>
          <p:cNvGrpSpPr/>
          <p:nvPr/>
        </p:nvGrpSpPr>
        <p:grpSpPr>
          <a:xfrm>
            <a:off x="3054992" y="1106783"/>
            <a:ext cx="5756490" cy="3736326"/>
            <a:chOff x="0" y="-19050"/>
            <a:chExt cx="3032225" cy="1968106"/>
          </a:xfrm>
        </p:grpSpPr>
        <p:sp>
          <p:nvSpPr>
            <p:cNvPr id="282" name="Google Shape;282;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3" name="Google Shape;283;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4" name="Google Shape;284;p26"/>
          <p:cNvGrpSpPr/>
          <p:nvPr/>
        </p:nvGrpSpPr>
        <p:grpSpPr>
          <a:xfrm>
            <a:off x="569502" y="1247142"/>
            <a:ext cx="2184034" cy="359784"/>
            <a:chOff x="0" y="-19050"/>
            <a:chExt cx="1150437" cy="189516"/>
          </a:xfrm>
        </p:grpSpPr>
        <p:sp>
          <p:nvSpPr>
            <p:cNvPr id="285" name="Google Shape;28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6" name="Google Shape;286;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7" name="Google Shape;287;p26"/>
          <p:cNvGrpSpPr/>
          <p:nvPr/>
        </p:nvGrpSpPr>
        <p:grpSpPr>
          <a:xfrm>
            <a:off x="4841220" y="1247142"/>
            <a:ext cx="2184034" cy="359784"/>
            <a:chOff x="0" y="-19050"/>
            <a:chExt cx="1150437" cy="189516"/>
          </a:xfrm>
        </p:grpSpPr>
        <p:sp>
          <p:nvSpPr>
            <p:cNvPr id="288" name="Google Shape;28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0" name="Google Shape;290;p26"/>
          <p:cNvGrpSpPr/>
          <p:nvPr/>
        </p:nvGrpSpPr>
        <p:grpSpPr>
          <a:xfrm>
            <a:off x="569502" y="3564341"/>
            <a:ext cx="2184034" cy="359784"/>
            <a:chOff x="0" y="-19050"/>
            <a:chExt cx="1150437" cy="189516"/>
          </a:xfrm>
        </p:grpSpPr>
        <p:sp>
          <p:nvSpPr>
            <p:cNvPr id="291" name="Google Shape;29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2" name="Google Shape;292;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3" name="Google Shape;293;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294" name="Google Shape;294;p26"/>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295" name="Google Shape;295;p26"/>
          <p:cNvSpPr txBox="1"/>
          <p:nvPr/>
        </p:nvSpPr>
        <p:spPr>
          <a:xfrm>
            <a:off x="873885" y="2181217"/>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PLAYFAIR DISPLAY</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PINYON SCRIPT</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sp>
        <p:nvSpPr>
          <p:cNvPr id="296" name="Google Shape;296;p26"/>
          <p:cNvSpPr txBox="1"/>
          <p:nvPr/>
        </p:nvSpPr>
        <p:spPr>
          <a:xfrm>
            <a:off x="2105002" y="817956"/>
            <a:ext cx="4933995" cy="1828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297" name="Google Shape;297;p26"/>
          <p:cNvSpPr txBox="1"/>
          <p:nvPr/>
        </p:nvSpPr>
        <p:spPr>
          <a:xfrm>
            <a:off x="1348679" y="273293"/>
            <a:ext cx="6446642" cy="479957"/>
          </a:xfrm>
          <a:prstGeom prst="rect">
            <a:avLst/>
          </a:prstGeom>
          <a:noFill/>
          <a:ln>
            <a:noFill/>
          </a:ln>
        </p:spPr>
        <p:txBody>
          <a:bodyPr anchorCtr="0" anchor="t" bIns="0" lIns="0" spcFirstLastPara="1" rIns="0" wrap="square" tIns="0">
            <a:spAutoFit/>
          </a:bodyPr>
          <a:lstStyle/>
          <a:p>
            <a:pPr indent="0" lvl="0" marL="0" marR="0" rtl="0" algn="ctr">
              <a:lnSpc>
                <a:spcPct val="99005"/>
              </a:lnSpc>
              <a:spcBef>
                <a:spcPts val="0"/>
              </a:spcBef>
              <a:spcAft>
                <a:spcPts val="0"/>
              </a:spcAft>
              <a:buNone/>
            </a:pPr>
            <a:r>
              <a:rPr b="1" i="0" lang="en" sz="3600" u="none" cap="none" strike="noStrike">
                <a:solidFill>
                  <a:srgbClr val="000000"/>
                </a:solidFill>
                <a:latin typeface="Halant"/>
                <a:ea typeface="Halant"/>
                <a:cs typeface="Halant"/>
                <a:sym typeface="Halant"/>
              </a:rPr>
              <a:t>Resource Page</a:t>
            </a:r>
            <a:endParaRPr sz="700"/>
          </a:p>
        </p:txBody>
      </p:sp>
      <p:sp>
        <p:nvSpPr>
          <p:cNvPr id="298" name="Google Shape;298;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299" name="Google Shape;299;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00" name="Google Shape;300;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301" name="Google Shape;301;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FFFFFF"/>
                </a:solidFill>
                <a:latin typeface="Arial"/>
                <a:ea typeface="Arial"/>
                <a:cs typeface="Arial"/>
                <a:sym typeface="Arial"/>
              </a:rPr>
              <a:t>DON'T FORGET TO DELETE THIS PAGE BEFORE PRESENTING. </a:t>
            </a:r>
            <a:endParaRPr sz="700"/>
          </a:p>
        </p:txBody>
      </p:sp>
      <p:grpSp>
        <p:nvGrpSpPr>
          <p:cNvPr id="302" name="Google Shape;302;p26"/>
          <p:cNvGrpSpPr/>
          <p:nvPr/>
        </p:nvGrpSpPr>
        <p:grpSpPr>
          <a:xfrm>
            <a:off x="1066309" y="4115312"/>
            <a:ext cx="1226870" cy="537898"/>
            <a:chOff x="0" y="-23569"/>
            <a:chExt cx="3271654" cy="1434394"/>
          </a:xfrm>
        </p:grpSpPr>
        <p:grpSp>
          <p:nvGrpSpPr>
            <p:cNvPr id="303" name="Google Shape;303;p26"/>
            <p:cNvGrpSpPr/>
            <p:nvPr/>
          </p:nvGrpSpPr>
          <p:grpSpPr>
            <a:xfrm>
              <a:off x="311446" y="-23569"/>
              <a:ext cx="1005606" cy="1029175"/>
              <a:chOff x="0" y="-19050"/>
              <a:chExt cx="812800" cy="831850"/>
            </a:xfrm>
          </p:grpSpPr>
          <p:sp>
            <p:nvSpPr>
              <p:cNvPr id="304" name="Google Shape;304;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F79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5" name="Google Shape;305;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6" name="Google Shape;306;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#BF7925</a:t>
              </a:r>
              <a:endParaRPr sz="700"/>
            </a:p>
          </p:txBody>
        </p:sp>
        <p:grpSp>
          <p:nvGrpSpPr>
            <p:cNvPr id="307" name="Google Shape;307;p26"/>
            <p:cNvGrpSpPr/>
            <p:nvPr/>
          </p:nvGrpSpPr>
          <p:grpSpPr>
            <a:xfrm>
              <a:off x="1954602" y="-23569"/>
              <a:ext cx="1005606" cy="1029175"/>
              <a:chOff x="0" y="-19050"/>
              <a:chExt cx="812800" cy="831850"/>
            </a:xfrm>
          </p:grpSpPr>
          <p:sp>
            <p:nvSpPr>
              <p:cNvPr id="308" name="Google Shape;30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9" name="Google Shape;309;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0" name="Google Shape;310;p26"/>
            <p:cNvSpPr txBox="1"/>
            <p:nvPr/>
          </p:nvSpPr>
          <p:spPr>
            <a:xfrm>
              <a:off x="1643156"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#000000</a:t>
              </a:r>
              <a:endParaRPr sz="700"/>
            </a:p>
          </p:txBody>
        </p:sp>
      </p:grpSp>
      <p:sp>
        <p:nvSpPr>
          <p:cNvPr id="311" name="Google Shape;311;p26"/>
          <p:cNvSpPr/>
          <p:nvPr/>
        </p:nvSpPr>
        <p:spPr>
          <a:xfrm>
            <a:off x="3160808" y="1375542"/>
            <a:ext cx="968757" cy="694901"/>
          </a:xfrm>
          <a:custGeom>
            <a:rect b="b" l="l" r="r" t="t"/>
            <a:pathLst>
              <a:path extrusionOk="0" h="1389801" w="1937515">
                <a:moveTo>
                  <a:pt x="0" y="0"/>
                </a:moveTo>
                <a:lnTo>
                  <a:pt x="1937515" y="0"/>
                </a:lnTo>
                <a:lnTo>
                  <a:pt x="1937515" y="1389801"/>
                </a:lnTo>
                <a:lnTo>
                  <a:pt x="0" y="1389801"/>
                </a:lnTo>
                <a:lnTo>
                  <a:pt x="0" y="0"/>
                </a:lnTo>
                <a:close/>
              </a:path>
            </a:pathLst>
          </a:custGeom>
          <a:blipFill rotWithShape="1">
            <a:blip r:embed="rId3">
              <a:alphaModFix/>
            </a:blip>
            <a:stretch>
              <a:fillRect b="0" l="0" r="0" t="0"/>
            </a:stretch>
          </a:blipFill>
          <a:ln>
            <a:noFill/>
          </a:ln>
        </p:spPr>
      </p:sp>
      <p:sp>
        <p:nvSpPr>
          <p:cNvPr id="312" name="Google Shape;312;p26"/>
          <p:cNvSpPr/>
          <p:nvPr/>
        </p:nvSpPr>
        <p:spPr>
          <a:xfrm>
            <a:off x="4230175" y="1351454"/>
            <a:ext cx="510436" cy="694901"/>
          </a:xfrm>
          <a:custGeom>
            <a:rect b="b" l="l" r="r" t="t"/>
            <a:pathLst>
              <a:path extrusionOk="0" h="1389801" w="1020872">
                <a:moveTo>
                  <a:pt x="0" y="0"/>
                </a:moveTo>
                <a:lnTo>
                  <a:pt x="1020871" y="0"/>
                </a:lnTo>
                <a:lnTo>
                  <a:pt x="1020871" y="1389800"/>
                </a:lnTo>
                <a:lnTo>
                  <a:pt x="0" y="1389800"/>
                </a:lnTo>
                <a:lnTo>
                  <a:pt x="0" y="0"/>
                </a:lnTo>
                <a:close/>
              </a:path>
            </a:pathLst>
          </a:custGeom>
          <a:blipFill rotWithShape="1">
            <a:blip r:embed="rId4">
              <a:alphaModFix/>
            </a:blip>
            <a:stretch>
              <a:fillRect b="0" l="0" r="0" t="0"/>
            </a:stretch>
          </a:blipFill>
          <a:ln>
            <a:noFill/>
          </a:ln>
        </p:spPr>
      </p:sp>
      <p:sp>
        <p:nvSpPr>
          <p:cNvPr id="313" name="Google Shape;313;p26"/>
          <p:cNvSpPr/>
          <p:nvPr/>
        </p:nvSpPr>
        <p:spPr>
          <a:xfrm>
            <a:off x="3160808" y="2258657"/>
            <a:ext cx="667345" cy="975350"/>
          </a:xfrm>
          <a:custGeom>
            <a:rect b="b" l="l" r="r" t="t"/>
            <a:pathLst>
              <a:path extrusionOk="0" h="1950699" w="1334689">
                <a:moveTo>
                  <a:pt x="0" y="0"/>
                </a:moveTo>
                <a:lnTo>
                  <a:pt x="1334688" y="0"/>
                </a:lnTo>
                <a:lnTo>
                  <a:pt x="1334688" y="1950698"/>
                </a:lnTo>
                <a:lnTo>
                  <a:pt x="0" y="1950698"/>
                </a:lnTo>
                <a:lnTo>
                  <a:pt x="0" y="0"/>
                </a:lnTo>
                <a:close/>
              </a:path>
            </a:pathLst>
          </a:custGeom>
          <a:blipFill rotWithShape="1">
            <a:blip r:embed="rId5">
              <a:alphaModFix/>
            </a:blip>
            <a:stretch>
              <a:fillRect b="0" l="0" r="0" t="0"/>
            </a:stretch>
          </a:blipFill>
          <a:ln>
            <a:noFill/>
          </a:ln>
        </p:spPr>
      </p:sp>
      <p:sp>
        <p:nvSpPr>
          <p:cNvPr id="314" name="Google Shape;314;p26"/>
          <p:cNvSpPr/>
          <p:nvPr/>
        </p:nvSpPr>
        <p:spPr>
          <a:xfrm>
            <a:off x="3190921" y="3463939"/>
            <a:ext cx="849157" cy="1232286"/>
          </a:xfrm>
          <a:custGeom>
            <a:rect b="b" l="l" r="r" t="t"/>
            <a:pathLst>
              <a:path extrusionOk="0" h="2464572" w="1698314">
                <a:moveTo>
                  <a:pt x="0" y="0"/>
                </a:moveTo>
                <a:lnTo>
                  <a:pt x="1698314" y="0"/>
                </a:lnTo>
                <a:lnTo>
                  <a:pt x="1698314" y="2464572"/>
                </a:lnTo>
                <a:lnTo>
                  <a:pt x="0" y="2464572"/>
                </a:lnTo>
                <a:lnTo>
                  <a:pt x="0" y="0"/>
                </a:lnTo>
                <a:close/>
              </a:path>
            </a:pathLst>
          </a:custGeom>
          <a:blipFill rotWithShape="1">
            <a:blip r:embed="rId6">
              <a:alphaModFix/>
            </a:blip>
            <a:stretch>
              <a:fillRect b="0" l="0" r="0" t="0"/>
            </a:stretch>
          </a:blipFill>
          <a:ln>
            <a:noFill/>
          </a:ln>
        </p:spPr>
      </p:sp>
      <p:sp>
        <p:nvSpPr>
          <p:cNvPr id="315" name="Google Shape;315;p26"/>
          <p:cNvSpPr/>
          <p:nvPr/>
        </p:nvSpPr>
        <p:spPr>
          <a:xfrm rot="-109938">
            <a:off x="4325135" y="3655975"/>
            <a:ext cx="830951" cy="984201"/>
          </a:xfrm>
          <a:custGeom>
            <a:rect b="b" l="l" r="r" t="t"/>
            <a:pathLst>
              <a:path extrusionOk="0" h="1968402" w="1661903">
                <a:moveTo>
                  <a:pt x="0" y="0"/>
                </a:moveTo>
                <a:lnTo>
                  <a:pt x="1661903" y="0"/>
                </a:lnTo>
                <a:lnTo>
                  <a:pt x="1661903" y="1968402"/>
                </a:lnTo>
                <a:lnTo>
                  <a:pt x="0" y="1968402"/>
                </a:lnTo>
                <a:lnTo>
                  <a:pt x="0" y="0"/>
                </a:lnTo>
                <a:close/>
              </a:path>
            </a:pathLst>
          </a:custGeom>
          <a:blipFill rotWithShape="1">
            <a:blip r:embed="rId7">
              <a:alphaModFix/>
            </a:blip>
            <a:stretch>
              <a:fillRect b="0" l="0" r="0" t="0"/>
            </a:stretch>
          </a:blipFill>
          <a:ln>
            <a:noFill/>
          </a:ln>
        </p:spPr>
      </p:sp>
      <p:sp>
        <p:nvSpPr>
          <p:cNvPr id="316" name="Google Shape;316;p26"/>
          <p:cNvSpPr/>
          <p:nvPr/>
        </p:nvSpPr>
        <p:spPr>
          <a:xfrm flipH="1">
            <a:off x="3925851" y="2309264"/>
            <a:ext cx="608647" cy="924741"/>
          </a:xfrm>
          <a:custGeom>
            <a:rect b="b" l="l" r="r" t="t"/>
            <a:pathLst>
              <a:path extrusionOk="0" h="1849482" w="1217295">
                <a:moveTo>
                  <a:pt x="1217295" y="0"/>
                </a:moveTo>
                <a:lnTo>
                  <a:pt x="0" y="0"/>
                </a:lnTo>
                <a:lnTo>
                  <a:pt x="0" y="1849482"/>
                </a:lnTo>
                <a:lnTo>
                  <a:pt x="1217295" y="1849482"/>
                </a:lnTo>
                <a:lnTo>
                  <a:pt x="1217295" y="0"/>
                </a:lnTo>
                <a:close/>
              </a:path>
            </a:pathLst>
          </a:custGeom>
          <a:blipFill rotWithShape="1">
            <a:blip r:embed="rId8">
              <a:alphaModFix/>
            </a:blip>
            <a:stretch>
              <a:fillRect b="0" l="0" r="0" t="0"/>
            </a:stretch>
          </a:blipFill>
          <a:ln>
            <a:noFill/>
          </a:ln>
        </p:spPr>
      </p:sp>
      <p:sp>
        <p:nvSpPr>
          <p:cNvPr id="317" name="Google Shape;317;p26"/>
          <p:cNvSpPr/>
          <p:nvPr/>
        </p:nvSpPr>
        <p:spPr>
          <a:xfrm>
            <a:off x="4653652" y="1752583"/>
            <a:ext cx="1843272" cy="587543"/>
          </a:xfrm>
          <a:custGeom>
            <a:rect b="b" l="l" r="r" t="t"/>
            <a:pathLst>
              <a:path extrusionOk="0" h="1175086" w="3686545">
                <a:moveTo>
                  <a:pt x="0" y="0"/>
                </a:moveTo>
                <a:lnTo>
                  <a:pt x="3686545" y="0"/>
                </a:lnTo>
                <a:lnTo>
                  <a:pt x="3686545" y="1175086"/>
                </a:lnTo>
                <a:lnTo>
                  <a:pt x="0" y="1175086"/>
                </a:lnTo>
                <a:lnTo>
                  <a:pt x="0" y="0"/>
                </a:lnTo>
                <a:close/>
              </a:path>
            </a:pathLst>
          </a:custGeom>
          <a:blipFill rotWithShape="1">
            <a:blip r:embed="rId9">
              <a:alphaModFix/>
            </a:blip>
            <a:stretch>
              <a:fillRect b="0" l="0" r="0" t="0"/>
            </a:stretch>
          </a:blipFill>
          <a:ln>
            <a:noFill/>
          </a:ln>
        </p:spPr>
      </p:sp>
      <p:sp>
        <p:nvSpPr>
          <p:cNvPr id="318" name="Google Shape;318;p26"/>
          <p:cNvSpPr/>
          <p:nvPr/>
        </p:nvSpPr>
        <p:spPr>
          <a:xfrm>
            <a:off x="4758336" y="2493596"/>
            <a:ext cx="952946" cy="1078438"/>
          </a:xfrm>
          <a:custGeom>
            <a:rect b="b" l="l" r="r" t="t"/>
            <a:pathLst>
              <a:path extrusionOk="0" h="2156875" w="1905893">
                <a:moveTo>
                  <a:pt x="0" y="0"/>
                </a:moveTo>
                <a:lnTo>
                  <a:pt x="1905894" y="0"/>
                </a:lnTo>
                <a:lnTo>
                  <a:pt x="1905894" y="2156875"/>
                </a:lnTo>
                <a:lnTo>
                  <a:pt x="0" y="2156875"/>
                </a:lnTo>
                <a:lnTo>
                  <a:pt x="0" y="0"/>
                </a:lnTo>
                <a:close/>
              </a:path>
            </a:pathLst>
          </a:custGeom>
          <a:blipFill rotWithShape="1">
            <a:blip r:embed="rId10">
              <a:alphaModFix/>
            </a:blip>
            <a:stretch>
              <a:fillRect b="0" l="0" r="0" t="0"/>
            </a:stretch>
          </a:blipFill>
          <a:ln>
            <a:noFill/>
          </a:ln>
        </p:spPr>
      </p:sp>
      <p:sp>
        <p:nvSpPr>
          <p:cNvPr id="319" name="Google Shape;319;p26"/>
          <p:cNvSpPr/>
          <p:nvPr/>
        </p:nvSpPr>
        <p:spPr>
          <a:xfrm>
            <a:off x="6087532" y="3669208"/>
            <a:ext cx="656171" cy="1046068"/>
          </a:xfrm>
          <a:custGeom>
            <a:rect b="b" l="l" r="r" t="t"/>
            <a:pathLst>
              <a:path extrusionOk="0" h="2092137" w="1312341">
                <a:moveTo>
                  <a:pt x="0" y="0"/>
                </a:moveTo>
                <a:lnTo>
                  <a:pt x="1312340" y="0"/>
                </a:lnTo>
                <a:lnTo>
                  <a:pt x="1312340" y="2092138"/>
                </a:lnTo>
                <a:lnTo>
                  <a:pt x="0" y="2092138"/>
                </a:lnTo>
                <a:lnTo>
                  <a:pt x="0" y="0"/>
                </a:lnTo>
                <a:close/>
              </a:path>
            </a:pathLst>
          </a:custGeom>
          <a:blipFill rotWithShape="1">
            <a:blip r:embed="rId11">
              <a:alphaModFix/>
            </a:blip>
            <a:stretch>
              <a:fillRect b="0" l="0" r="0" t="0"/>
            </a:stretch>
          </a:blipFill>
          <a:ln>
            <a:noFill/>
          </a:ln>
        </p:spPr>
      </p:sp>
      <p:sp>
        <p:nvSpPr>
          <p:cNvPr id="320" name="Google Shape;320;p26"/>
          <p:cNvSpPr/>
          <p:nvPr/>
        </p:nvSpPr>
        <p:spPr>
          <a:xfrm>
            <a:off x="5933236" y="2531797"/>
            <a:ext cx="641303" cy="1002035"/>
          </a:xfrm>
          <a:custGeom>
            <a:rect b="b" l="l" r="r" t="t"/>
            <a:pathLst>
              <a:path extrusionOk="0" h="2004070" w="1282605">
                <a:moveTo>
                  <a:pt x="0" y="0"/>
                </a:moveTo>
                <a:lnTo>
                  <a:pt x="1282605" y="0"/>
                </a:lnTo>
                <a:lnTo>
                  <a:pt x="1282605" y="2004069"/>
                </a:lnTo>
                <a:lnTo>
                  <a:pt x="0" y="2004069"/>
                </a:lnTo>
                <a:lnTo>
                  <a:pt x="0" y="0"/>
                </a:lnTo>
                <a:close/>
              </a:path>
            </a:pathLst>
          </a:custGeom>
          <a:blipFill rotWithShape="1">
            <a:blip r:embed="rId12">
              <a:alphaModFix/>
            </a:blip>
            <a:stretch>
              <a:fillRect b="0" l="0" r="0" t="0"/>
            </a:stretch>
          </a:blipFill>
          <a:ln>
            <a:noFill/>
          </a:ln>
        </p:spPr>
      </p:sp>
      <p:sp>
        <p:nvSpPr>
          <p:cNvPr id="321" name="Google Shape;321;p26"/>
          <p:cNvSpPr/>
          <p:nvPr/>
        </p:nvSpPr>
        <p:spPr>
          <a:xfrm>
            <a:off x="5296255" y="3669208"/>
            <a:ext cx="615065" cy="1077342"/>
          </a:xfrm>
          <a:custGeom>
            <a:rect b="b" l="l" r="r" t="t"/>
            <a:pathLst>
              <a:path extrusionOk="0" h="2154684" w="1230129">
                <a:moveTo>
                  <a:pt x="0" y="0"/>
                </a:moveTo>
                <a:lnTo>
                  <a:pt x="1230129" y="0"/>
                </a:lnTo>
                <a:lnTo>
                  <a:pt x="1230129" y="2154684"/>
                </a:lnTo>
                <a:lnTo>
                  <a:pt x="0" y="2154684"/>
                </a:lnTo>
                <a:lnTo>
                  <a:pt x="0" y="0"/>
                </a:lnTo>
                <a:close/>
              </a:path>
            </a:pathLst>
          </a:custGeom>
          <a:blipFill rotWithShape="1">
            <a:blip r:embed="rId13">
              <a:alphaModFix/>
            </a:blip>
            <a:stretch>
              <a:fillRect b="0" l="0" r="0" t="0"/>
            </a:stretch>
          </a:blipFill>
          <a:ln>
            <a:noFill/>
          </a:ln>
        </p:spPr>
      </p:sp>
      <p:sp>
        <p:nvSpPr>
          <p:cNvPr id="322" name="Google Shape;322;p26"/>
          <p:cNvSpPr/>
          <p:nvPr/>
        </p:nvSpPr>
        <p:spPr>
          <a:xfrm>
            <a:off x="6741277" y="1685520"/>
            <a:ext cx="876920" cy="970827"/>
          </a:xfrm>
          <a:custGeom>
            <a:rect b="b" l="l" r="r" t="t"/>
            <a:pathLst>
              <a:path extrusionOk="0" h="1941653" w="1753840">
                <a:moveTo>
                  <a:pt x="0" y="0"/>
                </a:moveTo>
                <a:lnTo>
                  <a:pt x="1753840" y="0"/>
                </a:lnTo>
                <a:lnTo>
                  <a:pt x="1753840" y="1941653"/>
                </a:lnTo>
                <a:lnTo>
                  <a:pt x="0" y="1941653"/>
                </a:lnTo>
                <a:lnTo>
                  <a:pt x="0" y="0"/>
                </a:lnTo>
                <a:close/>
              </a:path>
            </a:pathLst>
          </a:custGeom>
          <a:blipFill rotWithShape="1">
            <a:blip r:embed="rId14">
              <a:alphaModFix/>
            </a:blip>
            <a:stretch>
              <a:fillRect b="0" l="0" r="0" t="0"/>
            </a:stretch>
          </a:blipFill>
          <a:ln>
            <a:noFill/>
          </a:ln>
        </p:spPr>
      </p:sp>
      <p:sp>
        <p:nvSpPr>
          <p:cNvPr id="323" name="Google Shape;323;p26"/>
          <p:cNvSpPr/>
          <p:nvPr/>
        </p:nvSpPr>
        <p:spPr>
          <a:xfrm>
            <a:off x="6843714" y="2751997"/>
            <a:ext cx="741879" cy="1090998"/>
          </a:xfrm>
          <a:custGeom>
            <a:rect b="b" l="l" r="r" t="t"/>
            <a:pathLst>
              <a:path extrusionOk="0" h="2181996" w="1483757">
                <a:moveTo>
                  <a:pt x="0" y="0"/>
                </a:moveTo>
                <a:lnTo>
                  <a:pt x="1483758" y="0"/>
                </a:lnTo>
                <a:lnTo>
                  <a:pt x="1483758" y="2181996"/>
                </a:lnTo>
                <a:lnTo>
                  <a:pt x="0" y="2181996"/>
                </a:lnTo>
                <a:lnTo>
                  <a:pt x="0" y="0"/>
                </a:lnTo>
                <a:close/>
              </a:path>
            </a:pathLst>
          </a:custGeom>
          <a:blipFill rotWithShape="1">
            <a:blip r:embed="rId15">
              <a:alphaModFix/>
            </a:blip>
            <a:stretch>
              <a:fillRect b="0" l="0" r="0" t="0"/>
            </a:stretch>
          </a:blipFill>
          <a:ln>
            <a:noFill/>
          </a:ln>
        </p:spPr>
      </p:sp>
      <p:sp>
        <p:nvSpPr>
          <p:cNvPr id="324" name="Google Shape;324;p26"/>
          <p:cNvSpPr/>
          <p:nvPr/>
        </p:nvSpPr>
        <p:spPr>
          <a:xfrm>
            <a:off x="7728129" y="1513647"/>
            <a:ext cx="948445" cy="1058103"/>
          </a:xfrm>
          <a:custGeom>
            <a:rect b="b" l="l" r="r" t="t"/>
            <a:pathLst>
              <a:path extrusionOk="0" h="2116206" w="1896890">
                <a:moveTo>
                  <a:pt x="0" y="0"/>
                </a:moveTo>
                <a:lnTo>
                  <a:pt x="1896890" y="0"/>
                </a:lnTo>
                <a:lnTo>
                  <a:pt x="1896890" y="2116206"/>
                </a:lnTo>
                <a:lnTo>
                  <a:pt x="0" y="2116206"/>
                </a:lnTo>
                <a:lnTo>
                  <a:pt x="0" y="0"/>
                </a:lnTo>
                <a:close/>
              </a:path>
            </a:pathLst>
          </a:custGeom>
          <a:blipFill rotWithShape="1">
            <a:blip r:embed="rId16">
              <a:alphaModFix/>
            </a:blip>
            <a:stretch>
              <a:fillRect b="0" l="0" r="0" t="0"/>
            </a:stretch>
          </a:blipFill>
          <a:ln>
            <a:noFill/>
          </a:ln>
        </p:spPr>
      </p:sp>
      <p:sp>
        <p:nvSpPr>
          <p:cNvPr id="325" name="Google Shape;325;p26"/>
          <p:cNvSpPr/>
          <p:nvPr/>
        </p:nvSpPr>
        <p:spPr>
          <a:xfrm flipH="1">
            <a:off x="6918037" y="3746468"/>
            <a:ext cx="1758537" cy="949757"/>
          </a:xfrm>
          <a:custGeom>
            <a:rect b="b" l="l" r="r" t="t"/>
            <a:pathLst>
              <a:path extrusionOk="0" h="1899513" w="3517073">
                <a:moveTo>
                  <a:pt x="3517073" y="0"/>
                </a:moveTo>
                <a:lnTo>
                  <a:pt x="0" y="0"/>
                </a:lnTo>
                <a:lnTo>
                  <a:pt x="0" y="1899513"/>
                </a:lnTo>
                <a:lnTo>
                  <a:pt x="3517073" y="1899513"/>
                </a:lnTo>
                <a:lnTo>
                  <a:pt x="3517073" y="0"/>
                </a:lnTo>
                <a:close/>
              </a:path>
            </a:pathLst>
          </a:custGeom>
          <a:blipFill rotWithShape="1">
            <a:blip r:embed="rId17">
              <a:alphaModFix/>
            </a:blip>
            <a:stretch>
              <a:fillRect b="0" l="0" r="0" t="0"/>
            </a:stretch>
          </a:blipFill>
          <a:ln>
            <a:noFill/>
          </a:ln>
        </p:spPr>
      </p:sp>
      <p:sp>
        <p:nvSpPr>
          <p:cNvPr id="326" name="Google Shape;326;p26"/>
          <p:cNvSpPr/>
          <p:nvPr/>
        </p:nvSpPr>
        <p:spPr>
          <a:xfrm>
            <a:off x="7618198" y="2783324"/>
            <a:ext cx="1142297" cy="720686"/>
          </a:xfrm>
          <a:custGeom>
            <a:rect b="b" l="l" r="r" t="t"/>
            <a:pathLst>
              <a:path extrusionOk="0" h="1441371" w="2284594">
                <a:moveTo>
                  <a:pt x="0" y="0"/>
                </a:moveTo>
                <a:lnTo>
                  <a:pt x="2284594" y="0"/>
                </a:lnTo>
                <a:lnTo>
                  <a:pt x="2284594" y="1441371"/>
                </a:lnTo>
                <a:lnTo>
                  <a:pt x="0" y="1441371"/>
                </a:lnTo>
                <a:lnTo>
                  <a:pt x="0" y="0"/>
                </a:lnTo>
                <a:close/>
              </a:path>
            </a:pathLst>
          </a:custGeom>
          <a:blipFill rotWithShape="1">
            <a:blip r:embed="rId18">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grpSp>
        <p:nvGrpSpPr>
          <p:cNvPr id="331" name="Google Shape;331;p27"/>
          <p:cNvGrpSpPr/>
          <p:nvPr/>
        </p:nvGrpSpPr>
        <p:grpSpPr>
          <a:xfrm>
            <a:off x="387109" y="1106783"/>
            <a:ext cx="2548821" cy="3736326"/>
            <a:chOff x="0" y="-19050"/>
            <a:chExt cx="1342589" cy="1968106"/>
          </a:xfrm>
        </p:grpSpPr>
        <p:sp>
          <p:nvSpPr>
            <p:cNvPr id="332" name="Google Shape;332;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3" name="Google Shape;333;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4" name="Google Shape;334;p27"/>
          <p:cNvGrpSpPr/>
          <p:nvPr/>
        </p:nvGrpSpPr>
        <p:grpSpPr>
          <a:xfrm>
            <a:off x="3054992" y="1106783"/>
            <a:ext cx="5756490" cy="3736326"/>
            <a:chOff x="0" y="-19050"/>
            <a:chExt cx="3032225" cy="1968106"/>
          </a:xfrm>
        </p:grpSpPr>
        <p:sp>
          <p:nvSpPr>
            <p:cNvPr id="335" name="Google Shape;335;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6" name="Google Shape;336;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7" name="Google Shape;337;p27"/>
          <p:cNvGrpSpPr/>
          <p:nvPr/>
        </p:nvGrpSpPr>
        <p:grpSpPr>
          <a:xfrm>
            <a:off x="569502" y="1247142"/>
            <a:ext cx="2184034" cy="359784"/>
            <a:chOff x="0" y="-19050"/>
            <a:chExt cx="1150437" cy="189516"/>
          </a:xfrm>
        </p:grpSpPr>
        <p:sp>
          <p:nvSpPr>
            <p:cNvPr id="338" name="Google Shape;338;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9" name="Google Shape;339;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0" name="Google Shape;340;p27"/>
          <p:cNvGrpSpPr/>
          <p:nvPr/>
        </p:nvGrpSpPr>
        <p:grpSpPr>
          <a:xfrm>
            <a:off x="4841220" y="1247142"/>
            <a:ext cx="2184034" cy="359784"/>
            <a:chOff x="0" y="-19050"/>
            <a:chExt cx="1150437" cy="189516"/>
          </a:xfrm>
        </p:grpSpPr>
        <p:sp>
          <p:nvSpPr>
            <p:cNvPr id="341" name="Google Shape;341;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2" name="Google Shape;342;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3" name="Google Shape;343;p27"/>
          <p:cNvGrpSpPr/>
          <p:nvPr/>
        </p:nvGrpSpPr>
        <p:grpSpPr>
          <a:xfrm>
            <a:off x="569502" y="3564341"/>
            <a:ext cx="2184034" cy="359784"/>
            <a:chOff x="0" y="-19050"/>
            <a:chExt cx="1150437" cy="189516"/>
          </a:xfrm>
        </p:grpSpPr>
        <p:sp>
          <p:nvSpPr>
            <p:cNvPr id="344" name="Google Shape;344;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5" name="Google Shape;345;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6" name="Google Shape;346;p27"/>
          <p:cNvSpPr txBox="1"/>
          <p:nvPr/>
        </p:nvSpPr>
        <p:spPr>
          <a:xfrm>
            <a:off x="2105002" y="817956"/>
            <a:ext cx="4933995" cy="1828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347" name="Google Shape;347;p27"/>
          <p:cNvSpPr txBox="1"/>
          <p:nvPr/>
        </p:nvSpPr>
        <p:spPr>
          <a:xfrm>
            <a:off x="1892505" y="329134"/>
            <a:ext cx="5358991" cy="478839"/>
          </a:xfrm>
          <a:prstGeom prst="rect">
            <a:avLst/>
          </a:prstGeom>
          <a:noFill/>
          <a:ln>
            <a:noFill/>
          </a:ln>
        </p:spPr>
        <p:txBody>
          <a:bodyPr anchorCtr="0" anchor="t" bIns="0" lIns="0" spcFirstLastPara="1" rIns="0" wrap="square" tIns="0">
            <a:spAutoFit/>
          </a:bodyPr>
          <a:lstStyle/>
          <a:p>
            <a:pPr indent="0" lvl="0" marL="0" marR="0" rtl="0" algn="ctr">
              <a:lnSpc>
                <a:spcPct val="99005"/>
              </a:lnSpc>
              <a:spcBef>
                <a:spcPts val="0"/>
              </a:spcBef>
              <a:spcAft>
                <a:spcPts val="0"/>
              </a:spcAft>
              <a:buNone/>
            </a:pPr>
            <a:r>
              <a:rPr b="1" i="0" lang="en" sz="3600" u="none" cap="none" strike="noStrike">
                <a:solidFill>
                  <a:srgbClr val="000000"/>
                </a:solidFill>
                <a:latin typeface="Halant"/>
                <a:ea typeface="Halant"/>
                <a:cs typeface="Halant"/>
                <a:sym typeface="Halant"/>
              </a:rPr>
              <a:t>Resource Page</a:t>
            </a:r>
            <a:endParaRPr sz="700"/>
          </a:p>
        </p:txBody>
      </p:sp>
      <p:grpSp>
        <p:nvGrpSpPr>
          <p:cNvPr id="348" name="Google Shape;348;p27"/>
          <p:cNvGrpSpPr/>
          <p:nvPr/>
        </p:nvGrpSpPr>
        <p:grpSpPr>
          <a:xfrm>
            <a:off x="1066309" y="4115312"/>
            <a:ext cx="1226870" cy="537898"/>
            <a:chOff x="0" y="-23569"/>
            <a:chExt cx="3271654" cy="1434394"/>
          </a:xfrm>
        </p:grpSpPr>
        <p:grpSp>
          <p:nvGrpSpPr>
            <p:cNvPr id="349" name="Google Shape;349;p27"/>
            <p:cNvGrpSpPr/>
            <p:nvPr/>
          </p:nvGrpSpPr>
          <p:grpSpPr>
            <a:xfrm>
              <a:off x="311446" y="-23569"/>
              <a:ext cx="1005606" cy="1029175"/>
              <a:chOff x="0" y="-19050"/>
              <a:chExt cx="812800" cy="831850"/>
            </a:xfrm>
          </p:grpSpPr>
          <p:sp>
            <p:nvSpPr>
              <p:cNvPr id="350" name="Google Shape;350;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F79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1" name="Google Shape;351;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2" name="Google Shape;352;p27"/>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#BF7925</a:t>
              </a:r>
              <a:endParaRPr sz="700"/>
            </a:p>
          </p:txBody>
        </p:sp>
        <p:grpSp>
          <p:nvGrpSpPr>
            <p:cNvPr id="353" name="Google Shape;353;p27"/>
            <p:cNvGrpSpPr/>
            <p:nvPr/>
          </p:nvGrpSpPr>
          <p:grpSpPr>
            <a:xfrm>
              <a:off x="1954602" y="-23569"/>
              <a:ext cx="1005606" cy="1029175"/>
              <a:chOff x="0" y="-19050"/>
              <a:chExt cx="812800" cy="831850"/>
            </a:xfrm>
          </p:grpSpPr>
          <p:sp>
            <p:nvSpPr>
              <p:cNvPr id="354" name="Google Shape;354;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5" name="Google Shape;355;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6" name="Google Shape;356;p27"/>
            <p:cNvSpPr txBox="1"/>
            <p:nvPr/>
          </p:nvSpPr>
          <p:spPr>
            <a:xfrm>
              <a:off x="1643156"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#000000</a:t>
              </a:r>
              <a:endParaRPr sz="700"/>
            </a:p>
          </p:txBody>
        </p:sp>
      </p:grpSp>
      <p:sp>
        <p:nvSpPr>
          <p:cNvPr id="357" name="Google Shape;357;p27"/>
          <p:cNvSpPr/>
          <p:nvPr/>
        </p:nvSpPr>
        <p:spPr>
          <a:xfrm>
            <a:off x="3222271" y="1283307"/>
            <a:ext cx="836471" cy="1176058"/>
          </a:xfrm>
          <a:custGeom>
            <a:rect b="b" l="l" r="r" t="t"/>
            <a:pathLst>
              <a:path extrusionOk="0" h="2352115" w="1672942">
                <a:moveTo>
                  <a:pt x="0" y="0"/>
                </a:moveTo>
                <a:lnTo>
                  <a:pt x="1672941" y="0"/>
                </a:lnTo>
                <a:lnTo>
                  <a:pt x="1672941" y="2352115"/>
                </a:lnTo>
                <a:lnTo>
                  <a:pt x="0" y="2352115"/>
                </a:lnTo>
                <a:lnTo>
                  <a:pt x="0" y="0"/>
                </a:lnTo>
                <a:close/>
              </a:path>
            </a:pathLst>
          </a:custGeom>
          <a:blipFill rotWithShape="1">
            <a:blip r:embed="rId3">
              <a:alphaModFix/>
            </a:blip>
            <a:stretch>
              <a:fillRect b="0" l="0" r="0" t="0"/>
            </a:stretch>
          </a:blipFill>
          <a:ln>
            <a:noFill/>
          </a:ln>
        </p:spPr>
      </p:sp>
      <p:sp>
        <p:nvSpPr>
          <p:cNvPr id="358" name="Google Shape;358;p27"/>
          <p:cNvSpPr/>
          <p:nvPr/>
        </p:nvSpPr>
        <p:spPr>
          <a:xfrm>
            <a:off x="2935929" y="2371922"/>
            <a:ext cx="1470840" cy="2057119"/>
          </a:xfrm>
          <a:custGeom>
            <a:rect b="b" l="l" r="r" t="t"/>
            <a:pathLst>
              <a:path extrusionOk="0" h="4114237" w="2941680">
                <a:moveTo>
                  <a:pt x="0" y="0"/>
                </a:moveTo>
                <a:lnTo>
                  <a:pt x="2941679" y="0"/>
                </a:lnTo>
                <a:lnTo>
                  <a:pt x="2941679" y="4114237"/>
                </a:lnTo>
                <a:lnTo>
                  <a:pt x="0" y="4114237"/>
                </a:lnTo>
                <a:lnTo>
                  <a:pt x="0" y="0"/>
                </a:lnTo>
                <a:close/>
              </a:path>
            </a:pathLst>
          </a:custGeom>
          <a:blipFill rotWithShape="1">
            <a:blip r:embed="rId4">
              <a:alphaModFix/>
            </a:blip>
            <a:stretch>
              <a:fillRect b="0" l="0" r="0" t="0"/>
            </a:stretch>
          </a:blipFill>
          <a:ln>
            <a:noFill/>
          </a:ln>
        </p:spPr>
      </p:sp>
      <p:sp>
        <p:nvSpPr>
          <p:cNvPr id="359" name="Google Shape;359;p27"/>
          <p:cNvSpPr/>
          <p:nvPr/>
        </p:nvSpPr>
        <p:spPr>
          <a:xfrm>
            <a:off x="4246605" y="1711894"/>
            <a:ext cx="1059743" cy="1320058"/>
          </a:xfrm>
          <a:custGeom>
            <a:rect b="b" l="l" r="r" t="t"/>
            <a:pathLst>
              <a:path extrusionOk="0" h="2640116" w="2119485">
                <a:moveTo>
                  <a:pt x="0" y="0"/>
                </a:moveTo>
                <a:lnTo>
                  <a:pt x="2119485" y="0"/>
                </a:lnTo>
                <a:lnTo>
                  <a:pt x="2119485" y="2640116"/>
                </a:lnTo>
                <a:lnTo>
                  <a:pt x="0" y="2640116"/>
                </a:lnTo>
                <a:lnTo>
                  <a:pt x="0" y="0"/>
                </a:lnTo>
                <a:close/>
              </a:path>
            </a:pathLst>
          </a:custGeom>
          <a:blipFill rotWithShape="1">
            <a:blip r:embed="rId5">
              <a:alphaModFix/>
            </a:blip>
            <a:stretch>
              <a:fillRect b="0" l="0" r="0" t="0"/>
            </a:stretch>
          </a:blipFill>
          <a:ln>
            <a:noFill/>
          </a:ln>
        </p:spPr>
      </p:sp>
      <p:sp>
        <p:nvSpPr>
          <p:cNvPr id="360" name="Google Shape;360;p27"/>
          <p:cNvSpPr/>
          <p:nvPr/>
        </p:nvSpPr>
        <p:spPr>
          <a:xfrm>
            <a:off x="3351204" y="4318151"/>
            <a:ext cx="1794399" cy="425124"/>
          </a:xfrm>
          <a:custGeom>
            <a:rect b="b" l="l" r="r" t="t"/>
            <a:pathLst>
              <a:path extrusionOk="0" h="850248" w="3588799">
                <a:moveTo>
                  <a:pt x="0" y="0"/>
                </a:moveTo>
                <a:lnTo>
                  <a:pt x="3588799" y="0"/>
                </a:lnTo>
                <a:lnTo>
                  <a:pt x="3588799" y="850248"/>
                </a:lnTo>
                <a:lnTo>
                  <a:pt x="0" y="850248"/>
                </a:lnTo>
                <a:lnTo>
                  <a:pt x="0" y="0"/>
                </a:lnTo>
                <a:close/>
              </a:path>
            </a:pathLst>
          </a:custGeom>
          <a:blipFill rotWithShape="1">
            <a:blip r:embed="rId6">
              <a:alphaModFix/>
            </a:blip>
            <a:stretch>
              <a:fillRect b="0" l="0" r="0" t="0"/>
            </a:stretch>
          </a:blipFill>
          <a:ln>
            <a:noFill/>
          </a:ln>
        </p:spPr>
      </p:sp>
      <p:sp>
        <p:nvSpPr>
          <p:cNvPr id="361" name="Google Shape;361;p27"/>
          <p:cNvSpPr/>
          <p:nvPr/>
        </p:nvSpPr>
        <p:spPr>
          <a:xfrm>
            <a:off x="5777711" y="1755990"/>
            <a:ext cx="594544" cy="1275962"/>
          </a:xfrm>
          <a:custGeom>
            <a:rect b="b" l="l" r="r" t="t"/>
            <a:pathLst>
              <a:path extrusionOk="0" h="2551924" w="1189088">
                <a:moveTo>
                  <a:pt x="0" y="0"/>
                </a:moveTo>
                <a:lnTo>
                  <a:pt x="1189088" y="0"/>
                </a:lnTo>
                <a:lnTo>
                  <a:pt x="1189088" y="2551924"/>
                </a:lnTo>
                <a:lnTo>
                  <a:pt x="0" y="2551924"/>
                </a:lnTo>
                <a:lnTo>
                  <a:pt x="0" y="0"/>
                </a:lnTo>
                <a:close/>
              </a:path>
            </a:pathLst>
          </a:custGeom>
          <a:blipFill rotWithShape="1">
            <a:blip r:embed="rId7">
              <a:alphaModFix/>
            </a:blip>
            <a:stretch>
              <a:fillRect b="0" l="0" r="0" t="0"/>
            </a:stretch>
          </a:blipFill>
          <a:ln>
            <a:noFill/>
          </a:ln>
        </p:spPr>
      </p:sp>
      <p:sp>
        <p:nvSpPr>
          <p:cNvPr id="362" name="Google Shape;362;p27"/>
          <p:cNvSpPr/>
          <p:nvPr/>
        </p:nvSpPr>
        <p:spPr>
          <a:xfrm>
            <a:off x="6670217" y="1730236"/>
            <a:ext cx="662075" cy="1327469"/>
          </a:xfrm>
          <a:custGeom>
            <a:rect b="b" l="l" r="r" t="t"/>
            <a:pathLst>
              <a:path extrusionOk="0" h="2654938" w="1324150">
                <a:moveTo>
                  <a:pt x="0" y="0"/>
                </a:moveTo>
                <a:lnTo>
                  <a:pt x="1324151" y="0"/>
                </a:lnTo>
                <a:lnTo>
                  <a:pt x="1324151" y="2654938"/>
                </a:lnTo>
                <a:lnTo>
                  <a:pt x="0" y="2654938"/>
                </a:lnTo>
                <a:lnTo>
                  <a:pt x="0" y="0"/>
                </a:lnTo>
                <a:close/>
              </a:path>
            </a:pathLst>
          </a:custGeom>
          <a:blipFill rotWithShape="1">
            <a:blip r:embed="rId8">
              <a:alphaModFix/>
            </a:blip>
            <a:stretch>
              <a:fillRect b="0" l="0" r="0" t="0"/>
            </a:stretch>
          </a:blipFill>
          <a:ln>
            <a:noFill/>
          </a:ln>
        </p:spPr>
      </p:sp>
      <p:sp>
        <p:nvSpPr>
          <p:cNvPr id="363" name="Google Shape;363;p27"/>
          <p:cNvSpPr/>
          <p:nvPr/>
        </p:nvSpPr>
        <p:spPr>
          <a:xfrm>
            <a:off x="4470892" y="3203401"/>
            <a:ext cx="740656" cy="948259"/>
          </a:xfrm>
          <a:custGeom>
            <a:rect b="b" l="l" r="r" t="t"/>
            <a:pathLst>
              <a:path extrusionOk="0" h="1896517" w="1481312">
                <a:moveTo>
                  <a:pt x="0" y="0"/>
                </a:moveTo>
                <a:lnTo>
                  <a:pt x="1481312" y="0"/>
                </a:lnTo>
                <a:lnTo>
                  <a:pt x="1481312" y="1896517"/>
                </a:lnTo>
                <a:lnTo>
                  <a:pt x="0" y="1896517"/>
                </a:lnTo>
                <a:lnTo>
                  <a:pt x="0" y="0"/>
                </a:lnTo>
                <a:close/>
              </a:path>
            </a:pathLst>
          </a:custGeom>
          <a:blipFill rotWithShape="1">
            <a:blip r:embed="rId9">
              <a:alphaModFix/>
            </a:blip>
            <a:stretch>
              <a:fillRect b="0" l="0" r="0" t="0"/>
            </a:stretch>
          </a:blipFill>
          <a:ln>
            <a:noFill/>
          </a:ln>
        </p:spPr>
      </p:sp>
      <p:sp>
        <p:nvSpPr>
          <p:cNvPr id="364" name="Google Shape;364;p27"/>
          <p:cNvSpPr/>
          <p:nvPr/>
        </p:nvSpPr>
        <p:spPr>
          <a:xfrm>
            <a:off x="5697323" y="3120432"/>
            <a:ext cx="878035" cy="1607387"/>
          </a:xfrm>
          <a:custGeom>
            <a:rect b="b" l="l" r="r" t="t"/>
            <a:pathLst>
              <a:path extrusionOk="0" h="3214774" w="1756070">
                <a:moveTo>
                  <a:pt x="0" y="0"/>
                </a:moveTo>
                <a:lnTo>
                  <a:pt x="1756071" y="0"/>
                </a:lnTo>
                <a:lnTo>
                  <a:pt x="1756071" y="3214774"/>
                </a:lnTo>
                <a:lnTo>
                  <a:pt x="0" y="3214774"/>
                </a:lnTo>
                <a:lnTo>
                  <a:pt x="0" y="0"/>
                </a:lnTo>
                <a:close/>
              </a:path>
            </a:pathLst>
          </a:custGeom>
          <a:blipFill rotWithShape="1">
            <a:blip r:embed="rId10">
              <a:alphaModFix/>
            </a:blip>
            <a:stretch>
              <a:fillRect b="0" l="0" r="0" t="0"/>
            </a:stretch>
          </a:blipFill>
          <a:ln>
            <a:noFill/>
          </a:ln>
        </p:spPr>
      </p:sp>
      <p:sp>
        <p:nvSpPr>
          <p:cNvPr id="365" name="Google Shape;365;p27"/>
          <p:cNvSpPr/>
          <p:nvPr/>
        </p:nvSpPr>
        <p:spPr>
          <a:xfrm>
            <a:off x="6858030" y="3143667"/>
            <a:ext cx="521629" cy="1568810"/>
          </a:xfrm>
          <a:custGeom>
            <a:rect b="b" l="l" r="r" t="t"/>
            <a:pathLst>
              <a:path extrusionOk="0" h="3137619" w="1043258">
                <a:moveTo>
                  <a:pt x="0" y="0"/>
                </a:moveTo>
                <a:lnTo>
                  <a:pt x="1043258" y="0"/>
                </a:lnTo>
                <a:lnTo>
                  <a:pt x="1043258" y="3137619"/>
                </a:lnTo>
                <a:lnTo>
                  <a:pt x="0" y="3137619"/>
                </a:lnTo>
                <a:lnTo>
                  <a:pt x="0" y="0"/>
                </a:lnTo>
                <a:close/>
              </a:path>
            </a:pathLst>
          </a:custGeom>
          <a:blipFill rotWithShape="1">
            <a:blip r:embed="rId11">
              <a:alphaModFix/>
            </a:blip>
            <a:stretch>
              <a:fillRect b="0" l="0" r="0" t="0"/>
            </a:stretch>
          </a:blipFill>
          <a:ln>
            <a:noFill/>
          </a:ln>
        </p:spPr>
      </p:sp>
      <p:sp>
        <p:nvSpPr>
          <p:cNvPr id="366" name="Google Shape;366;p27"/>
          <p:cNvSpPr/>
          <p:nvPr/>
        </p:nvSpPr>
        <p:spPr>
          <a:xfrm>
            <a:off x="7251495" y="841768"/>
            <a:ext cx="1663914" cy="2218552"/>
          </a:xfrm>
          <a:custGeom>
            <a:rect b="b" l="l" r="r" t="t"/>
            <a:pathLst>
              <a:path extrusionOk="0" h="4437104" w="3327828">
                <a:moveTo>
                  <a:pt x="0" y="0"/>
                </a:moveTo>
                <a:lnTo>
                  <a:pt x="3327828" y="0"/>
                </a:lnTo>
                <a:lnTo>
                  <a:pt x="3327828" y="4437104"/>
                </a:lnTo>
                <a:lnTo>
                  <a:pt x="0" y="4437104"/>
                </a:lnTo>
                <a:lnTo>
                  <a:pt x="0" y="0"/>
                </a:lnTo>
                <a:close/>
              </a:path>
            </a:pathLst>
          </a:custGeom>
          <a:blipFill rotWithShape="1">
            <a:blip r:embed="rId12">
              <a:alphaModFix/>
            </a:blip>
            <a:stretch>
              <a:fillRect b="0" l="0" r="0" t="0"/>
            </a:stretch>
          </a:blipFill>
          <a:ln>
            <a:noFill/>
          </a:ln>
        </p:spPr>
      </p:sp>
      <p:sp>
        <p:nvSpPr>
          <p:cNvPr id="367" name="Google Shape;367;p27"/>
          <p:cNvSpPr/>
          <p:nvPr/>
        </p:nvSpPr>
        <p:spPr>
          <a:xfrm>
            <a:off x="7684153" y="3145894"/>
            <a:ext cx="945498" cy="1507315"/>
          </a:xfrm>
          <a:custGeom>
            <a:rect b="b" l="l" r="r" t="t"/>
            <a:pathLst>
              <a:path extrusionOk="0" h="3014630" w="1890995">
                <a:moveTo>
                  <a:pt x="0" y="0"/>
                </a:moveTo>
                <a:lnTo>
                  <a:pt x="1890995" y="0"/>
                </a:lnTo>
                <a:lnTo>
                  <a:pt x="1890995" y="3014630"/>
                </a:lnTo>
                <a:lnTo>
                  <a:pt x="0" y="3014630"/>
                </a:lnTo>
                <a:lnTo>
                  <a:pt x="0" y="0"/>
                </a:lnTo>
                <a:close/>
              </a:path>
            </a:pathLst>
          </a:custGeom>
          <a:blipFill rotWithShape="1">
            <a:blip r:embed="rId13">
              <a:alphaModFix/>
            </a:blip>
            <a:stretch>
              <a:fillRect b="0" l="0" r="0" t="0"/>
            </a:stretch>
          </a:blipFill>
          <a:ln>
            <a:noFill/>
          </a:ln>
        </p:spPr>
      </p:sp>
      <p:sp>
        <p:nvSpPr>
          <p:cNvPr id="368" name="Google Shape;368;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69" name="Google Shape;369;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70" name="Google Shape;370;p27"/>
          <p:cNvSpPr txBox="1"/>
          <p:nvPr/>
        </p:nvSpPr>
        <p:spPr>
          <a:xfrm>
            <a:off x="873885" y="2181217"/>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PLAYFAIR DISPLAY</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PINYON SCRIPT</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sp>
        <p:nvSpPr>
          <p:cNvPr id="371" name="Google Shape;371;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372" name="Google Shape;372;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73" name="Google Shape;373;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sp>
        <p:nvSpPr>
          <p:cNvPr id="374" name="Google Shape;374;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FFFFFF"/>
                </a:solidFill>
                <a:latin typeface="Arial"/>
                <a:ea typeface="Arial"/>
                <a:cs typeface="Arial"/>
                <a:sym typeface="Arial"/>
              </a:rPr>
              <a:t>DON'T FORGET TO DELETE THIS PAGE BEFORE PRESENTING. </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grpSp>
        <p:nvGrpSpPr>
          <p:cNvPr id="379" name="Google Shape;379;p28"/>
          <p:cNvGrpSpPr/>
          <p:nvPr/>
        </p:nvGrpSpPr>
        <p:grpSpPr>
          <a:xfrm>
            <a:off x="2997636" y="1438006"/>
            <a:ext cx="3148728" cy="1287724"/>
            <a:chOff x="0" y="-19050"/>
            <a:chExt cx="1658589" cy="678307"/>
          </a:xfrm>
        </p:grpSpPr>
        <p:sp>
          <p:nvSpPr>
            <p:cNvPr id="380" name="Google Shape;380;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1" name="Google Shape;381;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2" name="Google Shape;382;p28"/>
          <p:cNvSpPr/>
          <p:nvPr/>
        </p:nvSpPr>
        <p:spPr>
          <a:xfrm>
            <a:off x="3389498" y="166997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83" name="Google Shape;383;p28"/>
          <p:cNvGrpSpPr/>
          <p:nvPr/>
        </p:nvGrpSpPr>
        <p:grpSpPr>
          <a:xfrm>
            <a:off x="2997636" y="2975314"/>
            <a:ext cx="3148728" cy="1287724"/>
            <a:chOff x="0" y="-19050"/>
            <a:chExt cx="1658589" cy="678307"/>
          </a:xfrm>
        </p:grpSpPr>
        <p:sp>
          <p:nvSpPr>
            <p:cNvPr id="384" name="Google Shape;384;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5" name="Google Shape;385;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6" name="Google Shape;386;p28"/>
          <p:cNvSpPr txBox="1"/>
          <p:nvPr/>
        </p:nvSpPr>
        <p:spPr>
          <a:xfrm>
            <a:off x="1688740" y="971570"/>
            <a:ext cx="5766520" cy="1828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387" name="Google Shape;387;p28"/>
          <p:cNvSpPr txBox="1"/>
          <p:nvPr/>
        </p:nvSpPr>
        <p:spPr>
          <a:xfrm>
            <a:off x="2316052" y="4355013"/>
            <a:ext cx="4511895" cy="494352"/>
          </a:xfrm>
          <a:prstGeom prst="rect">
            <a:avLst/>
          </a:prstGeom>
          <a:noFill/>
          <a:ln>
            <a:noFill/>
          </a:ln>
        </p:spPr>
        <p:txBody>
          <a:bodyPr anchorCtr="0" anchor="t" bIns="0" lIns="0" spcFirstLastPara="1" rIns="0" wrap="square" tIns="0">
            <a:spAutoFit/>
          </a:bodyPr>
          <a:lstStyle/>
          <a:p>
            <a:pPr indent="0" lvl="0" marL="0" marR="0" rtl="0" algn="ctr">
              <a:lnSpc>
                <a:spcPct val="196026"/>
              </a:lnSpc>
              <a:spcBef>
                <a:spcPts val="0"/>
              </a:spcBef>
              <a:spcAft>
                <a:spcPts val="0"/>
              </a:spcAft>
              <a:buNone/>
            </a:pPr>
            <a:r>
              <a:rPr b="1" i="1" lang="en" sz="2200" u="none" cap="none" strike="noStrike">
                <a:solidFill>
                  <a:srgbClr val="7F4E17"/>
                </a:solidFill>
                <a:latin typeface="Aleo"/>
                <a:ea typeface="Aleo"/>
                <a:cs typeface="Aleo"/>
                <a:sym typeface="Aleo"/>
              </a:rPr>
              <a:t>Happy designing!</a:t>
            </a:r>
            <a:endParaRPr sz="700"/>
          </a:p>
        </p:txBody>
      </p:sp>
      <p:sp>
        <p:nvSpPr>
          <p:cNvPr id="388" name="Google Shape;388;p28"/>
          <p:cNvSpPr txBox="1"/>
          <p:nvPr/>
        </p:nvSpPr>
        <p:spPr>
          <a:xfrm>
            <a:off x="2105002" y="2393351"/>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89" name="Google Shape;389;p28"/>
          <p:cNvSpPr txBox="1"/>
          <p:nvPr/>
        </p:nvSpPr>
        <p:spPr>
          <a:xfrm>
            <a:off x="2105002" y="3745605"/>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90" name="Google Shape;390;p28"/>
          <p:cNvSpPr txBox="1"/>
          <p:nvPr/>
        </p:nvSpPr>
        <p:spPr>
          <a:xfrm>
            <a:off x="2175245" y="372212"/>
            <a:ext cx="4793400" cy="670500"/>
          </a:xfrm>
          <a:prstGeom prst="rect">
            <a:avLst/>
          </a:prstGeom>
          <a:noFill/>
          <a:ln>
            <a:noFill/>
          </a:ln>
        </p:spPr>
        <p:txBody>
          <a:bodyPr anchorCtr="0" anchor="t" bIns="0" lIns="0" spcFirstLastPara="1" rIns="0" wrap="square" tIns="0">
            <a:spAutoFit/>
          </a:bodyPr>
          <a:lstStyle/>
          <a:p>
            <a:pPr indent="0" lvl="0" marL="0" marR="0" rtl="0" algn="ctr">
              <a:lnSpc>
                <a:spcPct val="99000"/>
              </a:lnSpc>
              <a:spcBef>
                <a:spcPts val="0"/>
              </a:spcBef>
              <a:spcAft>
                <a:spcPts val="0"/>
              </a:spcAft>
              <a:buNone/>
            </a:pPr>
            <a:r>
              <a:rPr b="1" i="0" lang="en" sz="4400" u="none" cap="none" strike="noStrike">
                <a:solidFill>
                  <a:srgbClr val="000000"/>
                </a:solidFill>
                <a:latin typeface="Halant"/>
                <a:ea typeface="Halant"/>
                <a:cs typeface="Halant"/>
                <a:sym typeface="Halant"/>
              </a:rPr>
              <a:t>Credits</a:t>
            </a:r>
            <a:endParaRPr sz="700"/>
          </a:p>
        </p:txBody>
      </p:sp>
      <p:sp>
        <p:nvSpPr>
          <p:cNvPr id="391" name="Google Shape;391;p28"/>
          <p:cNvSpPr txBox="1"/>
          <p:nvPr/>
        </p:nvSpPr>
        <p:spPr>
          <a:xfrm>
            <a:off x="3055013" y="3379371"/>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1"/>
          <p:cNvSpPr/>
          <p:nvPr/>
        </p:nvSpPr>
        <p:spPr>
          <a:xfrm rot="-375474">
            <a:off x="988869" y="294074"/>
            <a:ext cx="3222912" cy="4555353"/>
          </a:xfrm>
          <a:custGeom>
            <a:rect b="b" l="l" r="r" t="t"/>
            <a:pathLst>
              <a:path extrusionOk="0" h="9110705" w="6445824">
                <a:moveTo>
                  <a:pt x="0" y="0"/>
                </a:moveTo>
                <a:lnTo>
                  <a:pt x="6445824" y="0"/>
                </a:lnTo>
                <a:lnTo>
                  <a:pt x="6445824" y="9110704"/>
                </a:lnTo>
                <a:lnTo>
                  <a:pt x="0" y="9110704"/>
                </a:lnTo>
                <a:lnTo>
                  <a:pt x="0" y="0"/>
                </a:lnTo>
                <a:close/>
              </a:path>
            </a:pathLst>
          </a:custGeom>
          <a:blipFill rotWithShape="1">
            <a:blip r:embed="rId3">
              <a:alphaModFix/>
            </a:blip>
            <a:stretch>
              <a:fillRect b="0" l="0" r="0" t="0"/>
            </a:stretch>
          </a:blipFill>
          <a:ln>
            <a:noFill/>
          </a:ln>
        </p:spPr>
      </p:sp>
      <p:pic>
        <p:nvPicPr>
          <p:cNvPr id="98" name="Google Shape;98;p11"/>
          <p:cNvPicPr preferRelativeResize="0"/>
          <p:nvPr/>
        </p:nvPicPr>
        <p:blipFill>
          <a:blip r:embed="rId4">
            <a:alphaModFix/>
          </a:blip>
          <a:stretch>
            <a:fillRect/>
          </a:stretch>
        </p:blipFill>
        <p:spPr>
          <a:xfrm>
            <a:off x="915075" y="307775"/>
            <a:ext cx="3419969" cy="4469426"/>
          </a:xfrm>
          <a:prstGeom prst="rect">
            <a:avLst/>
          </a:prstGeom>
          <a:noFill/>
          <a:ln>
            <a:noFill/>
          </a:ln>
        </p:spPr>
      </p:pic>
      <p:sp>
        <p:nvSpPr>
          <p:cNvPr id="99" name="Google Shape;99;p11"/>
          <p:cNvSpPr/>
          <p:nvPr/>
        </p:nvSpPr>
        <p:spPr>
          <a:xfrm rot="-5595707">
            <a:off x="7954845" y="-2509388"/>
            <a:ext cx="2203807" cy="4114800"/>
          </a:xfrm>
          <a:custGeom>
            <a:rect b="b" l="l" r="r" t="t"/>
            <a:pathLst>
              <a:path extrusionOk="0" h="8229600" w="4407613">
                <a:moveTo>
                  <a:pt x="0" y="0"/>
                </a:moveTo>
                <a:lnTo>
                  <a:pt x="4407614" y="0"/>
                </a:lnTo>
                <a:lnTo>
                  <a:pt x="4407614" y="8229600"/>
                </a:lnTo>
                <a:lnTo>
                  <a:pt x="0" y="8229600"/>
                </a:lnTo>
                <a:lnTo>
                  <a:pt x="0" y="0"/>
                </a:lnTo>
                <a:close/>
              </a:path>
            </a:pathLst>
          </a:custGeom>
          <a:blipFill rotWithShape="1">
            <a:blip r:embed="rId5">
              <a:alphaModFix/>
            </a:blip>
            <a:stretch>
              <a:fillRect b="0" l="0" r="0" t="0"/>
            </a:stretch>
          </a:blipFill>
          <a:ln>
            <a:noFill/>
          </a:ln>
        </p:spPr>
      </p:sp>
      <p:sp>
        <p:nvSpPr>
          <p:cNvPr id="100" name="Google Shape;100;p11"/>
          <p:cNvSpPr/>
          <p:nvPr/>
        </p:nvSpPr>
        <p:spPr>
          <a:xfrm>
            <a:off x="-347556" y="-263507"/>
            <a:ext cx="1417736" cy="2057400"/>
          </a:xfrm>
          <a:custGeom>
            <a:rect b="b" l="l" r="r" t="t"/>
            <a:pathLst>
              <a:path extrusionOk="0" h="4114800" w="2835471">
                <a:moveTo>
                  <a:pt x="0" y="0"/>
                </a:moveTo>
                <a:lnTo>
                  <a:pt x="2835471" y="0"/>
                </a:lnTo>
                <a:lnTo>
                  <a:pt x="2835471" y="4114800"/>
                </a:lnTo>
                <a:lnTo>
                  <a:pt x="0" y="4114800"/>
                </a:lnTo>
                <a:lnTo>
                  <a:pt x="0" y="0"/>
                </a:lnTo>
                <a:close/>
              </a:path>
            </a:pathLst>
          </a:custGeom>
          <a:blipFill rotWithShape="1">
            <a:blip r:embed="rId6">
              <a:alphaModFix/>
            </a:blip>
            <a:stretch>
              <a:fillRect b="0" l="0" r="0" t="0"/>
            </a:stretch>
          </a:blipFill>
          <a:ln>
            <a:noFill/>
          </a:ln>
        </p:spPr>
      </p:sp>
      <p:sp>
        <p:nvSpPr>
          <p:cNvPr id="101" name="Google Shape;101;p11"/>
          <p:cNvSpPr/>
          <p:nvPr/>
        </p:nvSpPr>
        <p:spPr>
          <a:xfrm flipH="1" rot="-555749">
            <a:off x="8086606" y="3251740"/>
            <a:ext cx="1940283" cy="2237223"/>
          </a:xfrm>
          <a:custGeom>
            <a:rect b="b" l="l" r="r" t="t"/>
            <a:pathLst>
              <a:path extrusionOk="0" h="4474446" w="3880565">
                <a:moveTo>
                  <a:pt x="3880565" y="0"/>
                </a:moveTo>
                <a:lnTo>
                  <a:pt x="0" y="0"/>
                </a:lnTo>
                <a:lnTo>
                  <a:pt x="0" y="4474446"/>
                </a:lnTo>
                <a:lnTo>
                  <a:pt x="3880565" y="4474446"/>
                </a:lnTo>
                <a:lnTo>
                  <a:pt x="3880565" y="0"/>
                </a:lnTo>
                <a:close/>
              </a:path>
            </a:pathLst>
          </a:custGeom>
          <a:blipFill rotWithShape="1">
            <a:blip r:embed="rId7">
              <a:alphaModFix/>
            </a:blip>
            <a:stretch>
              <a:fillRect b="0" l="0" r="0" t="0"/>
            </a:stretch>
          </a:blipFill>
          <a:ln>
            <a:noFill/>
          </a:ln>
        </p:spPr>
      </p:sp>
      <p:sp>
        <p:nvSpPr>
          <p:cNvPr id="102" name="Google Shape;102;p11"/>
          <p:cNvSpPr/>
          <p:nvPr/>
        </p:nvSpPr>
        <p:spPr>
          <a:xfrm rot="-555749">
            <a:off x="8197998" y="3467855"/>
            <a:ext cx="1408386" cy="1668130"/>
          </a:xfrm>
          <a:custGeom>
            <a:rect b="b" l="l" r="r" t="t"/>
            <a:pathLst>
              <a:path extrusionOk="0" h="3336260" w="2816773">
                <a:moveTo>
                  <a:pt x="0" y="0"/>
                </a:moveTo>
                <a:lnTo>
                  <a:pt x="2816773" y="0"/>
                </a:lnTo>
                <a:lnTo>
                  <a:pt x="2816773" y="3336260"/>
                </a:lnTo>
                <a:lnTo>
                  <a:pt x="0" y="3336260"/>
                </a:lnTo>
                <a:lnTo>
                  <a:pt x="0" y="0"/>
                </a:lnTo>
                <a:close/>
              </a:path>
            </a:pathLst>
          </a:custGeom>
          <a:blipFill rotWithShape="1">
            <a:blip r:embed="rId8">
              <a:alphaModFix/>
            </a:blip>
            <a:stretch>
              <a:fillRect b="0" l="0" r="0" t="0"/>
            </a:stretch>
          </a:blipFill>
          <a:ln>
            <a:noFill/>
          </a:ln>
        </p:spPr>
      </p:sp>
      <p:sp>
        <p:nvSpPr>
          <p:cNvPr id="103" name="Google Shape;103;p11"/>
          <p:cNvSpPr txBox="1"/>
          <p:nvPr/>
        </p:nvSpPr>
        <p:spPr>
          <a:xfrm>
            <a:off x="4683269" y="654087"/>
            <a:ext cx="3389700" cy="1468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5300" u="none" cap="none" strike="noStrike">
                <a:solidFill>
                  <a:srgbClr val="000000"/>
                </a:solidFill>
                <a:latin typeface="Halant"/>
                <a:ea typeface="Halant"/>
                <a:cs typeface="Halant"/>
                <a:sym typeface="Halant"/>
              </a:rPr>
              <a:t> Agenda Page</a:t>
            </a:r>
            <a:endParaRPr sz="700"/>
          </a:p>
        </p:txBody>
      </p:sp>
      <p:sp>
        <p:nvSpPr>
          <p:cNvPr id="104" name="Google Shape;104;p11"/>
          <p:cNvSpPr txBox="1"/>
          <p:nvPr/>
        </p:nvSpPr>
        <p:spPr>
          <a:xfrm>
            <a:off x="4702319" y="2227068"/>
            <a:ext cx="3370500" cy="2143200"/>
          </a:xfrm>
          <a:prstGeom prst="rect">
            <a:avLst/>
          </a:prstGeom>
          <a:noFill/>
          <a:ln>
            <a:noFill/>
          </a:ln>
        </p:spPr>
        <p:txBody>
          <a:bodyPr anchorCtr="0" anchor="t" bIns="0" lIns="0" spcFirstLastPara="1" rIns="0" wrap="square" tIns="0">
            <a:spAutoFit/>
          </a:bodyPr>
          <a:lstStyle/>
          <a:p>
            <a:pPr indent="0" lvl="0" marL="0" marR="0" rtl="0" algn="ctr">
              <a:lnSpc>
                <a:spcPct val="196000"/>
              </a:lnSpc>
              <a:spcBef>
                <a:spcPts val="0"/>
              </a:spcBef>
              <a:spcAft>
                <a:spcPts val="0"/>
              </a:spcAft>
              <a:buNone/>
            </a:pPr>
            <a:r>
              <a:rPr b="1" i="1" lang="en" sz="1800" u="none" cap="none" strike="noStrike">
                <a:solidFill>
                  <a:srgbClr val="7F4E17"/>
                </a:solidFill>
                <a:latin typeface="Aleo"/>
                <a:ea typeface="Aleo"/>
                <a:cs typeface="Aleo"/>
                <a:sym typeface="Aleo"/>
              </a:rPr>
              <a:t>Write an agenda here.</a:t>
            </a:r>
            <a:endParaRPr sz="700"/>
          </a:p>
          <a:p>
            <a:pPr indent="0" lvl="0" marL="0" marR="0" rtl="0" algn="ctr">
              <a:lnSpc>
                <a:spcPct val="196000"/>
              </a:lnSpc>
              <a:spcBef>
                <a:spcPts val="0"/>
              </a:spcBef>
              <a:spcAft>
                <a:spcPts val="0"/>
              </a:spcAft>
              <a:buNone/>
            </a:pPr>
            <a:r>
              <a:rPr b="1" i="1" lang="en" sz="1800" u="none" cap="none" strike="noStrike">
                <a:solidFill>
                  <a:srgbClr val="7F4E17"/>
                </a:solidFill>
                <a:latin typeface="Aleo"/>
                <a:ea typeface="Aleo"/>
                <a:cs typeface="Aleo"/>
                <a:sym typeface="Aleo"/>
              </a:rPr>
              <a:t>Write an agenda here.</a:t>
            </a:r>
            <a:endParaRPr sz="700"/>
          </a:p>
          <a:p>
            <a:pPr indent="0" lvl="0" marL="0" marR="0" rtl="0" algn="ctr">
              <a:lnSpc>
                <a:spcPct val="196000"/>
              </a:lnSpc>
              <a:spcBef>
                <a:spcPts val="0"/>
              </a:spcBef>
              <a:spcAft>
                <a:spcPts val="0"/>
              </a:spcAft>
              <a:buNone/>
            </a:pPr>
            <a:r>
              <a:rPr b="1" i="1" lang="en" sz="1800" u="none" cap="none" strike="noStrike">
                <a:solidFill>
                  <a:srgbClr val="7F4E17"/>
                </a:solidFill>
                <a:latin typeface="Aleo"/>
                <a:ea typeface="Aleo"/>
                <a:cs typeface="Aleo"/>
                <a:sym typeface="Aleo"/>
              </a:rPr>
              <a:t>Write an agenda here.</a:t>
            </a:r>
            <a:endParaRPr sz="700"/>
          </a:p>
          <a:p>
            <a:pPr indent="0" lvl="0" marL="0" marR="0" rtl="0" algn="ctr">
              <a:lnSpc>
                <a:spcPct val="196000"/>
              </a:lnSpc>
              <a:spcBef>
                <a:spcPts val="0"/>
              </a:spcBef>
              <a:spcAft>
                <a:spcPts val="0"/>
              </a:spcAft>
              <a:buNone/>
            </a:pPr>
            <a:r>
              <a:rPr b="1" i="1" lang="en" sz="1800" u="none" cap="none" strike="noStrike">
                <a:solidFill>
                  <a:srgbClr val="7F4E17"/>
                </a:solidFill>
                <a:latin typeface="Aleo"/>
                <a:ea typeface="Aleo"/>
                <a:cs typeface="Aleo"/>
                <a:sym typeface="Aleo"/>
              </a:rPr>
              <a:t>Write an agenda here.</a:t>
            </a:r>
            <a:endParaRPr sz="700"/>
          </a:p>
          <a:p>
            <a:pPr indent="0" lvl="0" marL="0" marR="0" rtl="0" algn="ctr">
              <a:lnSpc>
                <a:spcPct val="196000"/>
              </a:lnSpc>
              <a:spcBef>
                <a:spcPts val="0"/>
              </a:spcBef>
              <a:spcAft>
                <a:spcPts val="0"/>
              </a:spcAft>
              <a:buNone/>
            </a:pPr>
            <a:r>
              <a:rPr b="1" i="1" lang="en" sz="1800" u="none" cap="none" strike="noStrike">
                <a:solidFill>
                  <a:srgbClr val="7F4E17"/>
                </a:solidFill>
                <a:latin typeface="Aleo"/>
                <a:ea typeface="Aleo"/>
                <a:cs typeface="Aleo"/>
                <a:sym typeface="Aleo"/>
              </a:rPr>
              <a:t>Write an agenda here.</a:t>
            </a:r>
            <a:endParaRPr sz="700"/>
          </a:p>
        </p:txBody>
      </p:sp>
      <p:pic>
        <p:nvPicPr>
          <p:cNvPr id="105" name="Google Shape;105;p11"/>
          <p:cNvPicPr preferRelativeResize="0"/>
          <p:nvPr/>
        </p:nvPicPr>
        <p:blipFill rotWithShape="1">
          <a:blip r:embed="rId9">
            <a:alphaModFix/>
          </a:blip>
          <a:srcRect b="0" l="0" r="84495" t="62672"/>
          <a:stretch/>
        </p:blipFill>
        <p:spPr>
          <a:xfrm>
            <a:off x="0" y="3223550"/>
            <a:ext cx="1417727" cy="19199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2"/>
          <p:cNvSpPr/>
          <p:nvPr/>
        </p:nvSpPr>
        <p:spPr>
          <a:xfrm>
            <a:off x="6062663" y="-411892"/>
            <a:ext cx="6562725" cy="6562725"/>
          </a:xfrm>
          <a:custGeom>
            <a:rect b="b" l="l" r="r" t="t"/>
            <a:pathLst>
              <a:path extrusionOk="0" h="13125450" w="13125450">
                <a:moveTo>
                  <a:pt x="0" y="0"/>
                </a:moveTo>
                <a:lnTo>
                  <a:pt x="13125450" y="0"/>
                </a:lnTo>
                <a:lnTo>
                  <a:pt x="13125450" y="13125450"/>
                </a:lnTo>
                <a:lnTo>
                  <a:pt x="0" y="13125450"/>
                </a:lnTo>
                <a:lnTo>
                  <a:pt x="0" y="0"/>
                </a:lnTo>
                <a:close/>
              </a:path>
            </a:pathLst>
          </a:custGeom>
          <a:blipFill rotWithShape="1">
            <a:blip r:embed="rId3">
              <a:alphaModFix/>
            </a:blip>
            <a:stretch>
              <a:fillRect b="0" l="0" r="0" t="0"/>
            </a:stretch>
          </a:blipFill>
          <a:ln>
            <a:noFill/>
          </a:ln>
        </p:spPr>
      </p:sp>
      <p:pic>
        <p:nvPicPr>
          <p:cNvPr id="111" name="Google Shape;111;p12"/>
          <p:cNvPicPr preferRelativeResize="0"/>
          <p:nvPr/>
        </p:nvPicPr>
        <p:blipFill>
          <a:blip r:embed="rId4">
            <a:alphaModFix/>
          </a:blip>
          <a:stretch>
            <a:fillRect/>
          </a:stretch>
        </p:blipFill>
        <p:spPr>
          <a:xfrm>
            <a:off x="5450700" y="370267"/>
            <a:ext cx="4017150" cy="4361331"/>
          </a:xfrm>
          <a:prstGeom prst="rect">
            <a:avLst/>
          </a:prstGeom>
          <a:noFill/>
          <a:ln>
            <a:noFill/>
          </a:ln>
        </p:spPr>
      </p:pic>
      <p:sp>
        <p:nvSpPr>
          <p:cNvPr id="112" name="Google Shape;112;p12"/>
          <p:cNvSpPr/>
          <p:nvPr/>
        </p:nvSpPr>
        <p:spPr>
          <a:xfrm rot="5059066">
            <a:off x="-104691" y="3413971"/>
            <a:ext cx="1719479" cy="2430359"/>
          </a:xfrm>
          <a:custGeom>
            <a:rect b="b" l="l" r="r" t="t"/>
            <a:pathLst>
              <a:path extrusionOk="0" h="4860717" w="3438957">
                <a:moveTo>
                  <a:pt x="0" y="0"/>
                </a:moveTo>
                <a:lnTo>
                  <a:pt x="3438957" y="0"/>
                </a:lnTo>
                <a:lnTo>
                  <a:pt x="3438957" y="4860716"/>
                </a:lnTo>
                <a:lnTo>
                  <a:pt x="0" y="4860716"/>
                </a:lnTo>
                <a:lnTo>
                  <a:pt x="0" y="0"/>
                </a:lnTo>
                <a:close/>
              </a:path>
            </a:pathLst>
          </a:custGeom>
          <a:blipFill rotWithShape="1">
            <a:blip r:embed="rId5">
              <a:alphaModFix/>
            </a:blip>
            <a:stretch>
              <a:fillRect b="0" l="0" r="0" t="0"/>
            </a:stretch>
          </a:blipFill>
          <a:ln>
            <a:noFill/>
          </a:ln>
        </p:spPr>
      </p:sp>
      <p:pic>
        <p:nvPicPr>
          <p:cNvPr id="113" name="Google Shape;113;p12"/>
          <p:cNvPicPr preferRelativeResize="0"/>
          <p:nvPr/>
        </p:nvPicPr>
        <p:blipFill>
          <a:blip r:embed="rId6">
            <a:alphaModFix/>
          </a:blip>
          <a:stretch>
            <a:fillRect/>
          </a:stretch>
        </p:blipFill>
        <p:spPr>
          <a:xfrm>
            <a:off x="-412600" y="3767225"/>
            <a:ext cx="2335300" cy="1726345"/>
          </a:xfrm>
          <a:prstGeom prst="rect">
            <a:avLst/>
          </a:prstGeom>
          <a:noFill/>
          <a:ln>
            <a:noFill/>
          </a:ln>
        </p:spPr>
      </p:pic>
      <p:sp>
        <p:nvSpPr>
          <p:cNvPr id="114" name="Google Shape;114;p12"/>
          <p:cNvSpPr/>
          <p:nvPr/>
        </p:nvSpPr>
        <p:spPr>
          <a:xfrm>
            <a:off x="2185958" y="3898960"/>
            <a:ext cx="4581583" cy="1460379"/>
          </a:xfrm>
          <a:custGeom>
            <a:rect b="b" l="l" r="r" t="t"/>
            <a:pathLst>
              <a:path extrusionOk="0" h="2920759" w="9163166">
                <a:moveTo>
                  <a:pt x="0" y="0"/>
                </a:moveTo>
                <a:lnTo>
                  <a:pt x="9163166" y="0"/>
                </a:lnTo>
                <a:lnTo>
                  <a:pt x="9163166" y="2920760"/>
                </a:lnTo>
                <a:lnTo>
                  <a:pt x="0" y="2920760"/>
                </a:lnTo>
                <a:lnTo>
                  <a:pt x="0" y="0"/>
                </a:lnTo>
                <a:close/>
              </a:path>
            </a:pathLst>
          </a:custGeom>
          <a:blipFill rotWithShape="1">
            <a:blip r:embed="rId7">
              <a:alphaModFix/>
            </a:blip>
            <a:stretch>
              <a:fillRect b="0" l="0" r="0" t="0"/>
            </a:stretch>
          </a:blipFill>
          <a:ln>
            <a:noFill/>
          </a:ln>
        </p:spPr>
      </p:sp>
      <p:sp>
        <p:nvSpPr>
          <p:cNvPr id="115" name="Google Shape;115;p12"/>
          <p:cNvSpPr txBox="1"/>
          <p:nvPr/>
        </p:nvSpPr>
        <p:spPr>
          <a:xfrm>
            <a:off x="309429" y="733425"/>
            <a:ext cx="4946400" cy="1341000"/>
          </a:xfrm>
          <a:prstGeom prst="rect">
            <a:avLst/>
          </a:prstGeom>
          <a:noFill/>
          <a:ln>
            <a:noFill/>
          </a:ln>
        </p:spPr>
        <p:txBody>
          <a:bodyPr anchorCtr="0" anchor="t" bIns="0" lIns="0" spcFirstLastPara="1" rIns="0" wrap="square" tIns="0">
            <a:spAutoFit/>
          </a:bodyPr>
          <a:lstStyle/>
          <a:p>
            <a:pPr indent="0" lvl="0" marL="0" marR="0" rtl="0" algn="ctr">
              <a:lnSpc>
                <a:spcPct val="99000"/>
              </a:lnSpc>
              <a:spcBef>
                <a:spcPts val="0"/>
              </a:spcBef>
              <a:spcAft>
                <a:spcPts val="0"/>
              </a:spcAft>
              <a:buNone/>
            </a:pPr>
            <a:r>
              <a:rPr b="1" i="0" lang="en" sz="4400" u="none" cap="none" strike="noStrike">
                <a:solidFill>
                  <a:srgbClr val="000000"/>
                </a:solidFill>
                <a:latin typeface="Halant"/>
                <a:ea typeface="Halant"/>
                <a:cs typeface="Halant"/>
                <a:sym typeface="Halant"/>
              </a:rPr>
              <a:t>Mapping the Land of the Pharaohs</a:t>
            </a:r>
            <a:endParaRPr sz="700"/>
          </a:p>
        </p:txBody>
      </p:sp>
      <p:sp>
        <p:nvSpPr>
          <p:cNvPr id="116" name="Google Shape;116;p12"/>
          <p:cNvSpPr txBox="1"/>
          <p:nvPr/>
        </p:nvSpPr>
        <p:spPr>
          <a:xfrm>
            <a:off x="507399" y="2208913"/>
            <a:ext cx="4550700" cy="13377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 Duis vestibulum tincidunt volutpat. Aenean eget neque non purus cursus pellentesque ac ac velit. Suspendisse feugiat diam quis felis convallis vehicula. Etiam sit amet dolor lacus.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3"/>
          <p:cNvSpPr/>
          <p:nvPr/>
        </p:nvSpPr>
        <p:spPr>
          <a:xfrm rot="-552033">
            <a:off x="-15912" y="-135528"/>
            <a:ext cx="1975815" cy="2887729"/>
          </a:xfrm>
          <a:custGeom>
            <a:rect b="b" l="l" r="r" t="t"/>
            <a:pathLst>
              <a:path extrusionOk="0" h="5775458" w="3951629">
                <a:moveTo>
                  <a:pt x="0" y="0"/>
                </a:moveTo>
                <a:lnTo>
                  <a:pt x="3951629" y="0"/>
                </a:lnTo>
                <a:lnTo>
                  <a:pt x="3951629" y="5775458"/>
                </a:lnTo>
                <a:lnTo>
                  <a:pt x="0" y="5775458"/>
                </a:lnTo>
                <a:lnTo>
                  <a:pt x="0" y="0"/>
                </a:lnTo>
                <a:close/>
              </a:path>
            </a:pathLst>
          </a:custGeom>
          <a:blipFill rotWithShape="1">
            <a:blip r:embed="rId3">
              <a:alphaModFix/>
            </a:blip>
            <a:stretch>
              <a:fillRect b="0" l="0" r="0" t="0"/>
            </a:stretch>
          </a:blipFill>
          <a:ln>
            <a:noFill/>
          </a:ln>
        </p:spPr>
      </p:sp>
      <p:sp>
        <p:nvSpPr>
          <p:cNvPr id="122" name="Google Shape;122;p13"/>
          <p:cNvSpPr/>
          <p:nvPr/>
        </p:nvSpPr>
        <p:spPr>
          <a:xfrm rot="5059066">
            <a:off x="534508" y="1036771"/>
            <a:ext cx="3222912" cy="4555353"/>
          </a:xfrm>
          <a:custGeom>
            <a:rect b="b" l="l" r="r" t="t"/>
            <a:pathLst>
              <a:path extrusionOk="0" h="9110705" w="6445824">
                <a:moveTo>
                  <a:pt x="0" y="0"/>
                </a:moveTo>
                <a:lnTo>
                  <a:pt x="6445823" y="0"/>
                </a:lnTo>
                <a:lnTo>
                  <a:pt x="6445823" y="9110705"/>
                </a:lnTo>
                <a:lnTo>
                  <a:pt x="0" y="9110705"/>
                </a:lnTo>
                <a:lnTo>
                  <a:pt x="0" y="0"/>
                </a:lnTo>
                <a:close/>
              </a:path>
            </a:pathLst>
          </a:custGeom>
          <a:blipFill rotWithShape="1">
            <a:blip r:embed="rId4">
              <a:alphaModFix/>
            </a:blip>
            <a:stretch>
              <a:fillRect b="0" l="0" r="0" t="0"/>
            </a:stretch>
          </a:blipFill>
          <a:ln>
            <a:noFill/>
          </a:ln>
        </p:spPr>
      </p:sp>
      <p:pic>
        <p:nvPicPr>
          <p:cNvPr id="123" name="Google Shape;123;p13"/>
          <p:cNvPicPr preferRelativeResize="0"/>
          <p:nvPr/>
        </p:nvPicPr>
        <p:blipFill>
          <a:blip r:embed="rId5">
            <a:alphaModFix/>
          </a:blip>
          <a:stretch>
            <a:fillRect/>
          </a:stretch>
        </p:blipFill>
        <p:spPr>
          <a:xfrm>
            <a:off x="-42625" y="1665801"/>
            <a:ext cx="4377174" cy="3231875"/>
          </a:xfrm>
          <a:prstGeom prst="rect">
            <a:avLst/>
          </a:prstGeom>
          <a:noFill/>
          <a:ln>
            <a:noFill/>
          </a:ln>
        </p:spPr>
      </p:pic>
      <p:sp>
        <p:nvSpPr>
          <p:cNvPr id="124" name="Google Shape;124;p13"/>
          <p:cNvSpPr/>
          <p:nvPr/>
        </p:nvSpPr>
        <p:spPr>
          <a:xfrm>
            <a:off x="2797270" y="209550"/>
            <a:ext cx="958661" cy="2057400"/>
          </a:xfrm>
          <a:custGeom>
            <a:rect b="b" l="l" r="r" t="t"/>
            <a:pathLst>
              <a:path extrusionOk="0" h="4114800" w="1917322">
                <a:moveTo>
                  <a:pt x="0" y="0"/>
                </a:moveTo>
                <a:lnTo>
                  <a:pt x="1917322" y="0"/>
                </a:lnTo>
                <a:lnTo>
                  <a:pt x="1917322" y="4114800"/>
                </a:lnTo>
                <a:lnTo>
                  <a:pt x="0" y="4114800"/>
                </a:lnTo>
                <a:lnTo>
                  <a:pt x="0" y="0"/>
                </a:lnTo>
                <a:close/>
              </a:path>
            </a:pathLst>
          </a:custGeom>
          <a:blipFill rotWithShape="1">
            <a:blip r:embed="rId6">
              <a:alphaModFix/>
            </a:blip>
            <a:stretch>
              <a:fillRect b="0" l="0" r="0" t="0"/>
            </a:stretch>
          </a:blipFill>
          <a:ln>
            <a:noFill/>
          </a:ln>
        </p:spPr>
      </p:sp>
      <p:sp>
        <p:nvSpPr>
          <p:cNvPr id="125" name="Google Shape;125;p13"/>
          <p:cNvSpPr/>
          <p:nvPr/>
        </p:nvSpPr>
        <p:spPr>
          <a:xfrm>
            <a:off x="7772703" y="3654736"/>
            <a:ext cx="2868213" cy="2057400"/>
          </a:xfrm>
          <a:custGeom>
            <a:rect b="b" l="l" r="r" t="t"/>
            <a:pathLst>
              <a:path extrusionOk="0" h="4114800" w="5736426">
                <a:moveTo>
                  <a:pt x="0" y="0"/>
                </a:moveTo>
                <a:lnTo>
                  <a:pt x="5736426" y="0"/>
                </a:lnTo>
                <a:lnTo>
                  <a:pt x="5736426" y="4114800"/>
                </a:lnTo>
                <a:lnTo>
                  <a:pt x="0" y="4114800"/>
                </a:lnTo>
                <a:lnTo>
                  <a:pt x="0" y="0"/>
                </a:lnTo>
                <a:close/>
              </a:path>
            </a:pathLst>
          </a:custGeom>
          <a:blipFill rotWithShape="1">
            <a:blip r:embed="rId7">
              <a:alphaModFix/>
            </a:blip>
            <a:stretch>
              <a:fillRect b="0" l="0" r="0" t="0"/>
            </a:stretch>
          </a:blipFill>
          <a:ln>
            <a:noFill/>
          </a:ln>
        </p:spPr>
      </p:sp>
      <p:sp>
        <p:nvSpPr>
          <p:cNvPr id="126" name="Google Shape;126;p13"/>
          <p:cNvSpPr txBox="1"/>
          <p:nvPr/>
        </p:nvSpPr>
        <p:spPr>
          <a:xfrm>
            <a:off x="4470328" y="915649"/>
            <a:ext cx="4159200" cy="1341000"/>
          </a:xfrm>
          <a:prstGeom prst="rect">
            <a:avLst/>
          </a:prstGeom>
          <a:noFill/>
          <a:ln>
            <a:noFill/>
          </a:ln>
        </p:spPr>
        <p:txBody>
          <a:bodyPr anchorCtr="0" anchor="t" bIns="0" lIns="0" spcFirstLastPara="1" rIns="0" wrap="square" tIns="0">
            <a:spAutoFit/>
          </a:bodyPr>
          <a:lstStyle/>
          <a:p>
            <a:pPr indent="0" lvl="0" marL="0" marR="0" rtl="0" algn="ctr">
              <a:lnSpc>
                <a:spcPct val="99000"/>
              </a:lnSpc>
              <a:spcBef>
                <a:spcPts val="0"/>
              </a:spcBef>
              <a:spcAft>
                <a:spcPts val="0"/>
              </a:spcAft>
              <a:buNone/>
            </a:pPr>
            <a:r>
              <a:rPr b="1" i="0" lang="en" sz="4400" u="none" cap="none" strike="noStrike">
                <a:solidFill>
                  <a:srgbClr val="000000"/>
                </a:solidFill>
                <a:latin typeface="Halant"/>
                <a:ea typeface="Halant"/>
                <a:cs typeface="Halant"/>
                <a:sym typeface="Halant"/>
              </a:rPr>
              <a:t>The Natural Landscape</a:t>
            </a:r>
            <a:endParaRPr sz="700"/>
          </a:p>
        </p:txBody>
      </p:sp>
      <p:sp>
        <p:nvSpPr>
          <p:cNvPr id="127" name="Google Shape;127;p13"/>
          <p:cNvSpPr txBox="1"/>
          <p:nvPr/>
        </p:nvSpPr>
        <p:spPr>
          <a:xfrm>
            <a:off x="5586772" y="2324225"/>
            <a:ext cx="1926435" cy="400208"/>
          </a:xfrm>
          <a:prstGeom prst="rect">
            <a:avLst/>
          </a:prstGeom>
          <a:noFill/>
          <a:ln>
            <a:noFill/>
          </a:ln>
        </p:spPr>
        <p:txBody>
          <a:bodyPr anchorCtr="0" anchor="t" bIns="0" lIns="0" spcFirstLastPara="1" rIns="0" wrap="square" tIns="0">
            <a:spAutoFit/>
          </a:bodyPr>
          <a:lstStyle/>
          <a:p>
            <a:pPr indent="0" lvl="0" marL="0" marR="0" rtl="0" algn="ctr">
              <a:lnSpc>
                <a:spcPct val="196000"/>
              </a:lnSpc>
              <a:spcBef>
                <a:spcPts val="0"/>
              </a:spcBef>
              <a:spcAft>
                <a:spcPts val="0"/>
              </a:spcAft>
              <a:buNone/>
            </a:pPr>
            <a:r>
              <a:rPr b="1" i="1" lang="en" sz="1800" u="none" cap="none" strike="noStrike">
                <a:solidFill>
                  <a:srgbClr val="7F4E17"/>
                </a:solidFill>
                <a:latin typeface="Aleo"/>
                <a:ea typeface="Aleo"/>
                <a:cs typeface="Aleo"/>
                <a:sym typeface="Aleo"/>
              </a:rPr>
              <a:t>Add a main point</a:t>
            </a:r>
            <a:endParaRPr sz="700"/>
          </a:p>
        </p:txBody>
      </p:sp>
      <p:sp>
        <p:nvSpPr>
          <p:cNvPr id="128" name="Google Shape;128;p13"/>
          <p:cNvSpPr txBox="1"/>
          <p:nvPr/>
        </p:nvSpPr>
        <p:spPr>
          <a:xfrm>
            <a:off x="5586772" y="3387957"/>
            <a:ext cx="1926435" cy="400208"/>
          </a:xfrm>
          <a:prstGeom prst="rect">
            <a:avLst/>
          </a:prstGeom>
          <a:noFill/>
          <a:ln>
            <a:noFill/>
          </a:ln>
        </p:spPr>
        <p:txBody>
          <a:bodyPr anchorCtr="0" anchor="t" bIns="0" lIns="0" spcFirstLastPara="1" rIns="0" wrap="square" tIns="0">
            <a:spAutoFit/>
          </a:bodyPr>
          <a:lstStyle/>
          <a:p>
            <a:pPr indent="0" lvl="0" marL="0" marR="0" rtl="0" algn="ctr">
              <a:lnSpc>
                <a:spcPct val="196000"/>
              </a:lnSpc>
              <a:spcBef>
                <a:spcPts val="0"/>
              </a:spcBef>
              <a:spcAft>
                <a:spcPts val="0"/>
              </a:spcAft>
              <a:buNone/>
            </a:pPr>
            <a:r>
              <a:rPr b="1" i="1" lang="en" sz="1800" u="none" cap="none" strike="noStrike">
                <a:solidFill>
                  <a:srgbClr val="7F4E17"/>
                </a:solidFill>
                <a:latin typeface="Aleo"/>
                <a:ea typeface="Aleo"/>
                <a:cs typeface="Aleo"/>
                <a:sym typeface="Aleo"/>
              </a:rPr>
              <a:t>Add a main point</a:t>
            </a:r>
            <a:endParaRPr sz="700"/>
          </a:p>
        </p:txBody>
      </p:sp>
      <p:sp>
        <p:nvSpPr>
          <p:cNvPr id="129" name="Google Shape;129;p13"/>
          <p:cNvSpPr txBox="1"/>
          <p:nvPr/>
        </p:nvSpPr>
        <p:spPr>
          <a:xfrm>
            <a:off x="5540037" y="2805027"/>
            <a:ext cx="2019906" cy="36861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000000"/>
                </a:solidFill>
                <a:latin typeface="Arial"/>
                <a:ea typeface="Arial"/>
                <a:cs typeface="Arial"/>
                <a:sym typeface="Arial"/>
              </a:rPr>
              <a:t>Briefly elaborate on what you want to discuss. </a:t>
            </a:r>
            <a:endParaRPr sz="700"/>
          </a:p>
        </p:txBody>
      </p:sp>
      <p:sp>
        <p:nvSpPr>
          <p:cNvPr id="130" name="Google Shape;130;p13"/>
          <p:cNvSpPr txBox="1"/>
          <p:nvPr/>
        </p:nvSpPr>
        <p:spPr>
          <a:xfrm>
            <a:off x="5540037" y="3868759"/>
            <a:ext cx="2019906" cy="368618"/>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000000"/>
                </a:solidFill>
                <a:latin typeface="Arial"/>
                <a:ea typeface="Arial"/>
                <a:cs typeface="Arial"/>
                <a:sym typeface="Arial"/>
              </a:rPr>
              <a:t>Briefly elaborate on what you want to discuss. </a:t>
            </a:r>
            <a:endParaRPr sz="700"/>
          </a:p>
        </p:txBody>
      </p:sp>
      <p:sp>
        <p:nvSpPr>
          <p:cNvPr id="131" name="Google Shape;131;p13"/>
          <p:cNvSpPr/>
          <p:nvPr/>
        </p:nvSpPr>
        <p:spPr>
          <a:xfrm>
            <a:off x="3984706" y="3448050"/>
            <a:ext cx="1174589" cy="2057400"/>
          </a:xfrm>
          <a:custGeom>
            <a:rect b="b" l="l" r="r" t="t"/>
            <a:pathLst>
              <a:path extrusionOk="0" h="4114800" w="2349177">
                <a:moveTo>
                  <a:pt x="0" y="0"/>
                </a:moveTo>
                <a:lnTo>
                  <a:pt x="2349176" y="0"/>
                </a:lnTo>
                <a:lnTo>
                  <a:pt x="2349176" y="4114800"/>
                </a:lnTo>
                <a:lnTo>
                  <a:pt x="0" y="411480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4"/>
          <p:cNvSpPr/>
          <p:nvPr/>
        </p:nvSpPr>
        <p:spPr>
          <a:xfrm>
            <a:off x="5734050" y="-464036"/>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137" name="Google Shape;137;p14"/>
          <p:cNvSpPr/>
          <p:nvPr/>
        </p:nvSpPr>
        <p:spPr>
          <a:xfrm rot="6122133">
            <a:off x="5524172" y="-382454"/>
            <a:ext cx="3222912" cy="4555353"/>
          </a:xfrm>
          <a:custGeom>
            <a:rect b="b" l="l" r="r" t="t"/>
            <a:pathLst>
              <a:path extrusionOk="0" h="9110705" w="6445824">
                <a:moveTo>
                  <a:pt x="0" y="0"/>
                </a:moveTo>
                <a:lnTo>
                  <a:pt x="6445823" y="0"/>
                </a:lnTo>
                <a:lnTo>
                  <a:pt x="6445823" y="9110705"/>
                </a:lnTo>
                <a:lnTo>
                  <a:pt x="0" y="9110705"/>
                </a:lnTo>
                <a:lnTo>
                  <a:pt x="0" y="0"/>
                </a:lnTo>
                <a:close/>
              </a:path>
            </a:pathLst>
          </a:custGeom>
          <a:blipFill rotWithShape="1">
            <a:blip r:embed="rId4">
              <a:alphaModFix/>
            </a:blip>
            <a:stretch>
              <a:fillRect b="0" l="0" r="0" t="0"/>
            </a:stretch>
          </a:blipFill>
          <a:ln>
            <a:noFill/>
          </a:ln>
        </p:spPr>
      </p:sp>
      <p:pic>
        <p:nvPicPr>
          <p:cNvPr id="138" name="Google Shape;138;p14"/>
          <p:cNvPicPr preferRelativeResize="0"/>
          <p:nvPr/>
        </p:nvPicPr>
        <p:blipFill>
          <a:blip r:embed="rId5">
            <a:alphaModFix/>
          </a:blip>
          <a:stretch>
            <a:fillRect/>
          </a:stretch>
        </p:blipFill>
        <p:spPr>
          <a:xfrm>
            <a:off x="4864900" y="139248"/>
            <a:ext cx="4541452" cy="3511926"/>
          </a:xfrm>
          <a:prstGeom prst="rect">
            <a:avLst/>
          </a:prstGeom>
          <a:noFill/>
          <a:ln>
            <a:noFill/>
          </a:ln>
        </p:spPr>
      </p:pic>
      <p:sp>
        <p:nvSpPr>
          <p:cNvPr id="139" name="Google Shape;139;p14"/>
          <p:cNvSpPr/>
          <p:nvPr/>
        </p:nvSpPr>
        <p:spPr>
          <a:xfrm>
            <a:off x="5413275" y="3277660"/>
            <a:ext cx="3899086" cy="2105832"/>
          </a:xfrm>
          <a:custGeom>
            <a:rect b="b" l="l" r="r" t="t"/>
            <a:pathLst>
              <a:path extrusionOk="0" h="4211664" w="7798172">
                <a:moveTo>
                  <a:pt x="0" y="0"/>
                </a:moveTo>
                <a:lnTo>
                  <a:pt x="7798172" y="0"/>
                </a:lnTo>
                <a:lnTo>
                  <a:pt x="7798172" y="4211665"/>
                </a:lnTo>
                <a:lnTo>
                  <a:pt x="0" y="4211665"/>
                </a:lnTo>
                <a:lnTo>
                  <a:pt x="0" y="0"/>
                </a:lnTo>
                <a:close/>
              </a:path>
            </a:pathLst>
          </a:custGeom>
          <a:blipFill rotWithShape="1">
            <a:blip r:embed="rId6">
              <a:alphaModFix/>
            </a:blip>
            <a:stretch>
              <a:fillRect b="0" l="0" r="0" t="0"/>
            </a:stretch>
          </a:blipFill>
          <a:ln>
            <a:noFill/>
          </a:ln>
        </p:spPr>
      </p:sp>
      <p:sp>
        <p:nvSpPr>
          <p:cNvPr id="140" name="Google Shape;140;p14"/>
          <p:cNvSpPr/>
          <p:nvPr/>
        </p:nvSpPr>
        <p:spPr>
          <a:xfrm>
            <a:off x="-604367" y="-1345915"/>
            <a:ext cx="1627833" cy="2057400"/>
          </a:xfrm>
          <a:custGeom>
            <a:rect b="b" l="l" r="r" t="t"/>
            <a:pathLst>
              <a:path extrusionOk="0" h="4114800" w="3255666">
                <a:moveTo>
                  <a:pt x="0" y="0"/>
                </a:moveTo>
                <a:lnTo>
                  <a:pt x="3255666" y="0"/>
                </a:lnTo>
                <a:lnTo>
                  <a:pt x="3255666" y="4114800"/>
                </a:lnTo>
                <a:lnTo>
                  <a:pt x="0" y="4114800"/>
                </a:lnTo>
                <a:lnTo>
                  <a:pt x="0" y="0"/>
                </a:lnTo>
                <a:close/>
              </a:path>
            </a:pathLst>
          </a:custGeom>
          <a:blipFill rotWithShape="1">
            <a:blip r:embed="rId7">
              <a:alphaModFix/>
            </a:blip>
            <a:stretch>
              <a:fillRect b="0" l="0" r="0" t="0"/>
            </a:stretch>
          </a:blipFill>
          <a:ln>
            <a:noFill/>
          </a:ln>
        </p:spPr>
      </p:sp>
      <p:sp>
        <p:nvSpPr>
          <p:cNvPr id="141" name="Google Shape;141;p14"/>
          <p:cNvSpPr/>
          <p:nvPr/>
        </p:nvSpPr>
        <p:spPr>
          <a:xfrm>
            <a:off x="-280417" y="3451377"/>
            <a:ext cx="1409319" cy="4114800"/>
          </a:xfrm>
          <a:custGeom>
            <a:rect b="b" l="l" r="r" t="t"/>
            <a:pathLst>
              <a:path extrusionOk="0" h="8229600" w="2818638">
                <a:moveTo>
                  <a:pt x="0" y="0"/>
                </a:moveTo>
                <a:lnTo>
                  <a:pt x="2818638" y="0"/>
                </a:lnTo>
                <a:lnTo>
                  <a:pt x="2818638" y="8229600"/>
                </a:lnTo>
                <a:lnTo>
                  <a:pt x="0" y="8229600"/>
                </a:lnTo>
                <a:lnTo>
                  <a:pt x="0" y="0"/>
                </a:lnTo>
                <a:close/>
              </a:path>
            </a:pathLst>
          </a:custGeom>
          <a:blipFill rotWithShape="1">
            <a:blip r:embed="rId8">
              <a:alphaModFix/>
            </a:blip>
            <a:stretch>
              <a:fillRect b="0" l="0" r="0" t="0"/>
            </a:stretch>
          </a:blipFill>
          <a:ln>
            <a:noFill/>
          </a:ln>
        </p:spPr>
      </p:sp>
      <p:grpSp>
        <p:nvGrpSpPr>
          <p:cNvPr id="142" name="Google Shape;142;p14"/>
          <p:cNvGrpSpPr/>
          <p:nvPr/>
        </p:nvGrpSpPr>
        <p:grpSpPr>
          <a:xfrm>
            <a:off x="545267" y="897096"/>
            <a:ext cx="4055288" cy="3553962"/>
            <a:chOff x="0" y="171450"/>
            <a:chExt cx="10814100" cy="9477231"/>
          </a:xfrm>
        </p:grpSpPr>
        <p:sp>
          <p:nvSpPr>
            <p:cNvPr id="143" name="Google Shape;143;p14"/>
            <p:cNvSpPr txBox="1"/>
            <p:nvPr/>
          </p:nvSpPr>
          <p:spPr>
            <a:xfrm>
              <a:off x="0" y="171450"/>
              <a:ext cx="10814100" cy="4876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4400" u="none" cap="none" strike="noStrike">
                  <a:solidFill>
                    <a:srgbClr val="000000"/>
                  </a:solidFill>
                  <a:latin typeface="Halant"/>
                  <a:ea typeface="Halant"/>
                  <a:cs typeface="Halant"/>
                  <a:sym typeface="Halant"/>
                </a:rPr>
                <a:t>Sacred Waters and Shifting Sands</a:t>
              </a:r>
              <a:endParaRPr sz="700"/>
            </a:p>
          </p:txBody>
        </p:sp>
        <p:sp>
          <p:nvSpPr>
            <p:cNvPr id="144" name="Google Shape;144;p14"/>
            <p:cNvSpPr txBox="1"/>
            <p:nvPr/>
          </p:nvSpPr>
          <p:spPr>
            <a:xfrm>
              <a:off x="678972" y="5043381"/>
              <a:ext cx="9456300" cy="46053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 Duis vestibulum tincidunt volutpat. Aenean eget neque non purus cursus pellentesque ac ac velit. Suspendisse feugiat diam quis felis convallis vehicula. Etiam sit amet dolor lacus. </a:t>
              </a:r>
              <a:endParaRPr sz="700"/>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5"/>
          <p:cNvSpPr/>
          <p:nvPr/>
        </p:nvSpPr>
        <p:spPr>
          <a:xfrm>
            <a:off x="-666750" y="-1233898"/>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3">
              <a:alphaModFix/>
            </a:blip>
            <a:stretch>
              <a:fillRect b="0" l="0" r="0" t="0"/>
            </a:stretch>
          </a:blipFill>
          <a:ln>
            <a:noFill/>
          </a:ln>
        </p:spPr>
      </p:sp>
      <p:sp>
        <p:nvSpPr>
          <p:cNvPr id="150" name="Google Shape;150;p15"/>
          <p:cNvSpPr/>
          <p:nvPr/>
        </p:nvSpPr>
        <p:spPr>
          <a:xfrm rot="-375474">
            <a:off x="988869" y="294074"/>
            <a:ext cx="3222912" cy="4555353"/>
          </a:xfrm>
          <a:custGeom>
            <a:rect b="b" l="l" r="r" t="t"/>
            <a:pathLst>
              <a:path extrusionOk="0" h="9110705" w="6445824">
                <a:moveTo>
                  <a:pt x="0" y="0"/>
                </a:moveTo>
                <a:lnTo>
                  <a:pt x="6445824" y="0"/>
                </a:lnTo>
                <a:lnTo>
                  <a:pt x="6445824" y="9110704"/>
                </a:lnTo>
                <a:lnTo>
                  <a:pt x="0" y="9110704"/>
                </a:lnTo>
                <a:lnTo>
                  <a:pt x="0" y="0"/>
                </a:lnTo>
                <a:close/>
              </a:path>
            </a:pathLst>
          </a:custGeom>
          <a:blipFill rotWithShape="1">
            <a:blip r:embed="rId4">
              <a:alphaModFix/>
            </a:blip>
            <a:stretch>
              <a:fillRect b="0" l="0" r="0" t="0"/>
            </a:stretch>
          </a:blipFill>
          <a:ln>
            <a:noFill/>
          </a:ln>
        </p:spPr>
      </p:sp>
      <p:pic>
        <p:nvPicPr>
          <p:cNvPr id="151" name="Google Shape;151;p15"/>
          <p:cNvPicPr preferRelativeResize="0"/>
          <p:nvPr/>
        </p:nvPicPr>
        <p:blipFill>
          <a:blip r:embed="rId5">
            <a:alphaModFix/>
          </a:blip>
          <a:stretch>
            <a:fillRect/>
          </a:stretch>
        </p:blipFill>
        <p:spPr>
          <a:xfrm>
            <a:off x="914175" y="390225"/>
            <a:ext cx="3372300" cy="4407126"/>
          </a:xfrm>
          <a:prstGeom prst="rect">
            <a:avLst/>
          </a:prstGeom>
          <a:noFill/>
          <a:ln>
            <a:noFill/>
          </a:ln>
        </p:spPr>
      </p:pic>
      <p:pic>
        <p:nvPicPr>
          <p:cNvPr id="152" name="Google Shape;152;p15"/>
          <p:cNvPicPr preferRelativeResize="0"/>
          <p:nvPr/>
        </p:nvPicPr>
        <p:blipFill rotWithShape="1">
          <a:blip r:embed="rId6">
            <a:alphaModFix/>
          </a:blip>
          <a:srcRect b="55466" l="92071" r="0" t="0"/>
          <a:stretch/>
        </p:blipFill>
        <p:spPr>
          <a:xfrm>
            <a:off x="8419000" y="0"/>
            <a:ext cx="725000" cy="2290599"/>
          </a:xfrm>
          <a:prstGeom prst="rect">
            <a:avLst/>
          </a:prstGeom>
          <a:noFill/>
          <a:ln>
            <a:noFill/>
          </a:ln>
        </p:spPr>
      </p:pic>
      <p:sp>
        <p:nvSpPr>
          <p:cNvPr id="153" name="Google Shape;153;p15"/>
          <p:cNvSpPr/>
          <p:nvPr/>
        </p:nvSpPr>
        <p:spPr>
          <a:xfrm>
            <a:off x="0" y="3267075"/>
            <a:ext cx="1817994" cy="2057400"/>
          </a:xfrm>
          <a:custGeom>
            <a:rect b="b" l="l" r="r" t="t"/>
            <a:pathLst>
              <a:path extrusionOk="0" h="4114800" w="3635987">
                <a:moveTo>
                  <a:pt x="0" y="0"/>
                </a:moveTo>
                <a:lnTo>
                  <a:pt x="3635987" y="0"/>
                </a:lnTo>
                <a:lnTo>
                  <a:pt x="3635987" y="4114800"/>
                </a:lnTo>
                <a:lnTo>
                  <a:pt x="0" y="4114800"/>
                </a:lnTo>
                <a:lnTo>
                  <a:pt x="0" y="0"/>
                </a:lnTo>
                <a:close/>
              </a:path>
            </a:pathLst>
          </a:custGeom>
          <a:blipFill rotWithShape="1">
            <a:blip r:embed="rId7">
              <a:alphaModFix/>
            </a:blip>
            <a:stretch>
              <a:fillRect b="0" l="0" r="0" t="0"/>
            </a:stretch>
          </a:blipFill>
          <a:ln>
            <a:noFill/>
          </a:ln>
        </p:spPr>
      </p:sp>
      <p:sp>
        <p:nvSpPr>
          <p:cNvPr id="154" name="Google Shape;154;p15"/>
          <p:cNvSpPr/>
          <p:nvPr/>
        </p:nvSpPr>
        <p:spPr>
          <a:xfrm>
            <a:off x="7984375" y="4053299"/>
            <a:ext cx="1290551" cy="2057400"/>
          </a:xfrm>
          <a:custGeom>
            <a:rect b="b" l="l" r="r" t="t"/>
            <a:pathLst>
              <a:path extrusionOk="0" h="4114800" w="2581102">
                <a:moveTo>
                  <a:pt x="0" y="0"/>
                </a:moveTo>
                <a:lnTo>
                  <a:pt x="2581102" y="0"/>
                </a:lnTo>
                <a:lnTo>
                  <a:pt x="2581102" y="4114800"/>
                </a:lnTo>
                <a:lnTo>
                  <a:pt x="0" y="4114800"/>
                </a:lnTo>
                <a:lnTo>
                  <a:pt x="0" y="0"/>
                </a:lnTo>
                <a:close/>
              </a:path>
            </a:pathLst>
          </a:custGeom>
          <a:blipFill rotWithShape="1">
            <a:blip r:embed="rId8">
              <a:alphaModFix/>
            </a:blip>
            <a:stretch>
              <a:fillRect b="0" l="0" r="0" t="0"/>
            </a:stretch>
          </a:blipFill>
          <a:ln>
            <a:noFill/>
          </a:ln>
        </p:spPr>
      </p:sp>
      <p:sp>
        <p:nvSpPr>
          <p:cNvPr id="155" name="Google Shape;155;p15"/>
          <p:cNvSpPr txBox="1"/>
          <p:nvPr/>
        </p:nvSpPr>
        <p:spPr>
          <a:xfrm>
            <a:off x="4430324" y="949610"/>
            <a:ext cx="4055400" cy="1341000"/>
          </a:xfrm>
          <a:prstGeom prst="rect">
            <a:avLst/>
          </a:prstGeom>
          <a:noFill/>
          <a:ln>
            <a:noFill/>
          </a:ln>
        </p:spPr>
        <p:txBody>
          <a:bodyPr anchorCtr="0" anchor="t" bIns="0" lIns="0" spcFirstLastPara="1" rIns="0" wrap="square" tIns="0">
            <a:spAutoFit/>
          </a:bodyPr>
          <a:lstStyle/>
          <a:p>
            <a:pPr indent="0" lvl="0" marL="0" marR="0" rtl="0" algn="ctr">
              <a:lnSpc>
                <a:spcPct val="99000"/>
              </a:lnSpc>
              <a:spcBef>
                <a:spcPts val="0"/>
              </a:spcBef>
              <a:spcAft>
                <a:spcPts val="0"/>
              </a:spcAft>
              <a:buNone/>
            </a:pPr>
            <a:r>
              <a:rPr b="1" i="0" lang="en" sz="4400" u="none" cap="none" strike="noStrike">
                <a:solidFill>
                  <a:srgbClr val="000000"/>
                </a:solidFill>
                <a:latin typeface="Halant"/>
                <a:ea typeface="Halant"/>
                <a:cs typeface="Halant"/>
                <a:sym typeface="Halant"/>
              </a:rPr>
              <a:t>Deserts</a:t>
            </a:r>
            <a:endParaRPr sz="700"/>
          </a:p>
          <a:p>
            <a:pPr indent="0" lvl="0" marL="0" marR="0" rtl="0" algn="ctr">
              <a:lnSpc>
                <a:spcPct val="99000"/>
              </a:lnSpc>
              <a:spcBef>
                <a:spcPts val="0"/>
              </a:spcBef>
              <a:spcAft>
                <a:spcPts val="0"/>
              </a:spcAft>
              <a:buNone/>
            </a:pPr>
            <a:r>
              <a:rPr b="1" i="0" lang="en" sz="4400" u="none" cap="none" strike="noStrike">
                <a:solidFill>
                  <a:srgbClr val="000000"/>
                </a:solidFill>
                <a:latin typeface="Halant"/>
                <a:ea typeface="Halant"/>
                <a:cs typeface="Halant"/>
                <a:sym typeface="Halant"/>
              </a:rPr>
              <a:t>and Deltas</a:t>
            </a:r>
            <a:endParaRPr sz="700"/>
          </a:p>
        </p:txBody>
      </p:sp>
      <p:sp>
        <p:nvSpPr>
          <p:cNvPr id="156" name="Google Shape;156;p15"/>
          <p:cNvSpPr txBox="1"/>
          <p:nvPr/>
        </p:nvSpPr>
        <p:spPr>
          <a:xfrm>
            <a:off x="4877999" y="2348898"/>
            <a:ext cx="3159900" cy="19218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 Duis vestibulum tincidunt volutpat. Aenean eget neque non purus cursus pellentesque ac ac velit. Suspendisse feugiat diam quis felis convallis vehicula. Etiam sit amet dolor lacus.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6"/>
          <p:cNvSpPr/>
          <p:nvPr/>
        </p:nvSpPr>
        <p:spPr>
          <a:xfrm rot="5059066">
            <a:off x="5786630" y="-325304"/>
            <a:ext cx="3222912" cy="4555353"/>
          </a:xfrm>
          <a:custGeom>
            <a:rect b="b" l="l" r="r" t="t"/>
            <a:pathLst>
              <a:path extrusionOk="0" h="9110705" w="6445824">
                <a:moveTo>
                  <a:pt x="0" y="0"/>
                </a:moveTo>
                <a:lnTo>
                  <a:pt x="6445823" y="0"/>
                </a:lnTo>
                <a:lnTo>
                  <a:pt x="6445823" y="9110705"/>
                </a:lnTo>
                <a:lnTo>
                  <a:pt x="0" y="9110705"/>
                </a:lnTo>
                <a:lnTo>
                  <a:pt x="0" y="0"/>
                </a:lnTo>
                <a:close/>
              </a:path>
            </a:pathLst>
          </a:custGeom>
          <a:blipFill rotWithShape="1">
            <a:blip r:embed="rId3">
              <a:alphaModFix/>
            </a:blip>
            <a:stretch>
              <a:fillRect b="0" l="0" r="0" t="0"/>
            </a:stretch>
          </a:blipFill>
          <a:ln>
            <a:noFill/>
          </a:ln>
        </p:spPr>
      </p:sp>
      <p:pic>
        <p:nvPicPr>
          <p:cNvPr id="162" name="Google Shape;162;p16"/>
          <p:cNvPicPr preferRelativeResize="0"/>
          <p:nvPr/>
        </p:nvPicPr>
        <p:blipFill>
          <a:blip r:embed="rId4">
            <a:alphaModFix/>
          </a:blip>
          <a:stretch>
            <a:fillRect/>
          </a:stretch>
        </p:blipFill>
        <p:spPr>
          <a:xfrm>
            <a:off x="5209500" y="336825"/>
            <a:ext cx="4377174" cy="3231856"/>
          </a:xfrm>
          <a:prstGeom prst="rect">
            <a:avLst/>
          </a:prstGeom>
          <a:noFill/>
          <a:ln>
            <a:noFill/>
          </a:ln>
        </p:spPr>
      </p:pic>
      <p:sp>
        <p:nvSpPr>
          <p:cNvPr id="163" name="Google Shape;163;p16"/>
          <p:cNvSpPr/>
          <p:nvPr/>
        </p:nvSpPr>
        <p:spPr>
          <a:xfrm>
            <a:off x="0" y="4815001"/>
            <a:ext cx="3657600" cy="866549"/>
          </a:xfrm>
          <a:custGeom>
            <a:rect b="b" l="l" r="r" t="t"/>
            <a:pathLst>
              <a:path extrusionOk="0" h="1733097" w="7315200">
                <a:moveTo>
                  <a:pt x="0" y="0"/>
                </a:moveTo>
                <a:lnTo>
                  <a:pt x="7315200" y="0"/>
                </a:lnTo>
                <a:lnTo>
                  <a:pt x="7315200" y="1733096"/>
                </a:lnTo>
                <a:lnTo>
                  <a:pt x="0" y="1733096"/>
                </a:lnTo>
                <a:lnTo>
                  <a:pt x="0" y="0"/>
                </a:lnTo>
                <a:close/>
              </a:path>
            </a:pathLst>
          </a:custGeom>
          <a:blipFill rotWithShape="1">
            <a:blip r:embed="rId5">
              <a:alphaModFix/>
            </a:blip>
            <a:stretch>
              <a:fillRect b="0" l="0" r="0" t="0"/>
            </a:stretch>
          </a:blipFill>
          <a:ln>
            <a:noFill/>
          </a:ln>
        </p:spPr>
      </p:sp>
      <p:sp>
        <p:nvSpPr>
          <p:cNvPr id="164" name="Google Shape;164;p16"/>
          <p:cNvSpPr/>
          <p:nvPr/>
        </p:nvSpPr>
        <p:spPr>
          <a:xfrm>
            <a:off x="3657600" y="4815001"/>
            <a:ext cx="3657600" cy="866549"/>
          </a:xfrm>
          <a:custGeom>
            <a:rect b="b" l="l" r="r" t="t"/>
            <a:pathLst>
              <a:path extrusionOk="0" h="1733097" w="7315200">
                <a:moveTo>
                  <a:pt x="0" y="0"/>
                </a:moveTo>
                <a:lnTo>
                  <a:pt x="7315200" y="0"/>
                </a:lnTo>
                <a:lnTo>
                  <a:pt x="7315200" y="1733096"/>
                </a:lnTo>
                <a:lnTo>
                  <a:pt x="0" y="1733096"/>
                </a:lnTo>
                <a:lnTo>
                  <a:pt x="0" y="0"/>
                </a:lnTo>
                <a:close/>
              </a:path>
            </a:pathLst>
          </a:custGeom>
          <a:blipFill rotWithShape="1">
            <a:blip r:embed="rId5">
              <a:alphaModFix/>
            </a:blip>
            <a:stretch>
              <a:fillRect b="0" l="0" r="0" t="0"/>
            </a:stretch>
          </a:blipFill>
          <a:ln>
            <a:noFill/>
          </a:ln>
        </p:spPr>
      </p:sp>
      <p:sp>
        <p:nvSpPr>
          <p:cNvPr id="165" name="Google Shape;165;p16"/>
          <p:cNvSpPr/>
          <p:nvPr/>
        </p:nvSpPr>
        <p:spPr>
          <a:xfrm rot="-1144651">
            <a:off x="5877605" y="3644119"/>
            <a:ext cx="3797710" cy="1970062"/>
          </a:xfrm>
          <a:custGeom>
            <a:rect b="b" l="l" r="r" t="t"/>
            <a:pathLst>
              <a:path extrusionOk="0" h="3940124" w="7595419">
                <a:moveTo>
                  <a:pt x="0" y="0"/>
                </a:moveTo>
                <a:lnTo>
                  <a:pt x="7595420" y="0"/>
                </a:lnTo>
                <a:lnTo>
                  <a:pt x="7595420" y="3940124"/>
                </a:lnTo>
                <a:lnTo>
                  <a:pt x="0" y="3940124"/>
                </a:lnTo>
                <a:lnTo>
                  <a:pt x="0" y="0"/>
                </a:lnTo>
                <a:close/>
              </a:path>
            </a:pathLst>
          </a:custGeom>
          <a:blipFill rotWithShape="1">
            <a:blip r:embed="rId6">
              <a:alphaModFix/>
            </a:blip>
            <a:stretch>
              <a:fillRect b="0" l="0" r="0" t="0"/>
            </a:stretch>
          </a:blipFill>
          <a:ln>
            <a:noFill/>
          </a:ln>
        </p:spPr>
      </p:sp>
      <p:sp>
        <p:nvSpPr>
          <p:cNvPr id="166" name="Google Shape;166;p16"/>
          <p:cNvSpPr/>
          <p:nvPr/>
        </p:nvSpPr>
        <p:spPr>
          <a:xfrm rot="1679830">
            <a:off x="-340624" y="-49765"/>
            <a:ext cx="1290849" cy="1429082"/>
          </a:xfrm>
          <a:custGeom>
            <a:rect b="b" l="l" r="r" t="t"/>
            <a:pathLst>
              <a:path extrusionOk="0" h="2858163" w="2581698">
                <a:moveTo>
                  <a:pt x="0" y="0"/>
                </a:moveTo>
                <a:lnTo>
                  <a:pt x="2581698" y="0"/>
                </a:lnTo>
                <a:lnTo>
                  <a:pt x="2581698" y="2858164"/>
                </a:lnTo>
                <a:lnTo>
                  <a:pt x="0" y="2858164"/>
                </a:lnTo>
                <a:lnTo>
                  <a:pt x="0" y="0"/>
                </a:lnTo>
                <a:close/>
              </a:path>
            </a:pathLst>
          </a:custGeom>
          <a:blipFill rotWithShape="1">
            <a:blip r:embed="rId7">
              <a:alphaModFix/>
            </a:blip>
            <a:stretch>
              <a:fillRect b="0" l="0" r="0" t="0"/>
            </a:stretch>
          </a:blipFill>
          <a:ln>
            <a:noFill/>
          </a:ln>
        </p:spPr>
      </p:sp>
      <p:sp>
        <p:nvSpPr>
          <p:cNvPr id="167" name="Google Shape;167;p16"/>
          <p:cNvSpPr txBox="1"/>
          <p:nvPr/>
        </p:nvSpPr>
        <p:spPr>
          <a:xfrm>
            <a:off x="429824" y="2547938"/>
            <a:ext cx="2055000" cy="17271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 </a:t>
            </a:r>
            <a:endParaRPr sz="700"/>
          </a:p>
        </p:txBody>
      </p:sp>
      <p:sp>
        <p:nvSpPr>
          <p:cNvPr id="168" name="Google Shape;168;p16"/>
          <p:cNvSpPr txBox="1"/>
          <p:nvPr/>
        </p:nvSpPr>
        <p:spPr>
          <a:xfrm>
            <a:off x="2852994" y="2547938"/>
            <a:ext cx="2055000" cy="17271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 </a:t>
            </a:r>
            <a:endParaRPr sz="700"/>
          </a:p>
        </p:txBody>
      </p:sp>
      <p:sp>
        <p:nvSpPr>
          <p:cNvPr id="169" name="Google Shape;169;p16"/>
          <p:cNvSpPr txBox="1"/>
          <p:nvPr/>
        </p:nvSpPr>
        <p:spPr>
          <a:xfrm>
            <a:off x="516692" y="1102010"/>
            <a:ext cx="4055400" cy="1341000"/>
          </a:xfrm>
          <a:prstGeom prst="rect">
            <a:avLst/>
          </a:prstGeom>
          <a:noFill/>
          <a:ln>
            <a:noFill/>
          </a:ln>
        </p:spPr>
        <p:txBody>
          <a:bodyPr anchorCtr="0" anchor="t" bIns="0" lIns="0" spcFirstLastPara="1" rIns="0" wrap="square" tIns="0">
            <a:spAutoFit/>
          </a:bodyPr>
          <a:lstStyle/>
          <a:p>
            <a:pPr indent="0" lvl="0" marL="0" marR="0" rtl="0" algn="ctr">
              <a:lnSpc>
                <a:spcPct val="99000"/>
              </a:lnSpc>
              <a:spcBef>
                <a:spcPts val="0"/>
              </a:spcBef>
              <a:spcAft>
                <a:spcPts val="0"/>
              </a:spcAft>
              <a:buNone/>
            </a:pPr>
            <a:r>
              <a:rPr b="1" i="0" lang="en" sz="4400" u="none" cap="none" strike="noStrike">
                <a:solidFill>
                  <a:srgbClr val="000000"/>
                </a:solidFill>
                <a:latin typeface="Halant"/>
                <a:ea typeface="Halant"/>
                <a:cs typeface="Halant"/>
                <a:sym typeface="Halant"/>
              </a:rPr>
              <a:t>The Gift of</a:t>
            </a:r>
            <a:endParaRPr sz="700"/>
          </a:p>
          <a:p>
            <a:pPr indent="0" lvl="0" marL="0" marR="0" rtl="0" algn="ctr">
              <a:lnSpc>
                <a:spcPct val="99000"/>
              </a:lnSpc>
              <a:spcBef>
                <a:spcPts val="0"/>
              </a:spcBef>
              <a:spcAft>
                <a:spcPts val="0"/>
              </a:spcAft>
              <a:buNone/>
            </a:pPr>
            <a:r>
              <a:rPr b="1" i="0" lang="en" sz="4400" u="none" cap="none" strike="noStrike">
                <a:solidFill>
                  <a:srgbClr val="000000"/>
                </a:solidFill>
                <a:latin typeface="Halant"/>
                <a:ea typeface="Halant"/>
                <a:cs typeface="Halant"/>
                <a:sym typeface="Halant"/>
              </a:rPr>
              <a:t>the Nile</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7"/>
          <p:cNvSpPr/>
          <p:nvPr/>
        </p:nvSpPr>
        <p:spPr>
          <a:xfrm rot="5059066">
            <a:off x="738525" y="-745087"/>
            <a:ext cx="3222912" cy="4555353"/>
          </a:xfrm>
          <a:custGeom>
            <a:rect b="b" l="l" r="r" t="t"/>
            <a:pathLst>
              <a:path extrusionOk="0" h="9110705" w="6445824">
                <a:moveTo>
                  <a:pt x="0" y="0"/>
                </a:moveTo>
                <a:lnTo>
                  <a:pt x="6445823" y="0"/>
                </a:lnTo>
                <a:lnTo>
                  <a:pt x="6445823" y="9110705"/>
                </a:lnTo>
                <a:lnTo>
                  <a:pt x="0" y="9110705"/>
                </a:lnTo>
                <a:lnTo>
                  <a:pt x="0" y="0"/>
                </a:lnTo>
                <a:close/>
              </a:path>
            </a:pathLst>
          </a:custGeom>
          <a:blipFill rotWithShape="1">
            <a:blip r:embed="rId3">
              <a:alphaModFix/>
            </a:blip>
            <a:stretch>
              <a:fillRect b="0" l="0" r="0" t="0"/>
            </a:stretch>
          </a:blipFill>
          <a:ln>
            <a:noFill/>
          </a:ln>
        </p:spPr>
      </p:sp>
      <p:sp>
        <p:nvSpPr>
          <p:cNvPr id="175" name="Google Shape;175;p17"/>
          <p:cNvSpPr/>
          <p:nvPr/>
        </p:nvSpPr>
        <p:spPr>
          <a:xfrm rot="6122133">
            <a:off x="5776768" y="-851091"/>
            <a:ext cx="3222912" cy="4555353"/>
          </a:xfrm>
          <a:custGeom>
            <a:rect b="b" l="l" r="r" t="t"/>
            <a:pathLst>
              <a:path extrusionOk="0" h="9110705" w="6445824">
                <a:moveTo>
                  <a:pt x="0" y="0"/>
                </a:moveTo>
                <a:lnTo>
                  <a:pt x="6445824" y="0"/>
                </a:lnTo>
                <a:lnTo>
                  <a:pt x="6445824" y="9110705"/>
                </a:lnTo>
                <a:lnTo>
                  <a:pt x="0" y="9110705"/>
                </a:lnTo>
                <a:lnTo>
                  <a:pt x="0" y="0"/>
                </a:lnTo>
                <a:close/>
              </a:path>
            </a:pathLst>
          </a:custGeom>
          <a:blipFill rotWithShape="1">
            <a:blip r:embed="rId3">
              <a:alphaModFix/>
            </a:blip>
            <a:stretch>
              <a:fillRect b="0" l="0" r="0" t="0"/>
            </a:stretch>
          </a:blipFill>
          <a:ln>
            <a:noFill/>
          </a:ln>
        </p:spPr>
      </p:sp>
      <p:pic>
        <p:nvPicPr>
          <p:cNvPr id="176" name="Google Shape;176;p17"/>
          <p:cNvPicPr preferRelativeResize="0"/>
          <p:nvPr/>
        </p:nvPicPr>
        <p:blipFill>
          <a:blip r:embed="rId4">
            <a:alphaModFix/>
          </a:blip>
          <a:stretch>
            <a:fillRect/>
          </a:stretch>
        </p:blipFill>
        <p:spPr>
          <a:xfrm>
            <a:off x="161375" y="-91474"/>
            <a:ext cx="4377200" cy="3229620"/>
          </a:xfrm>
          <a:prstGeom prst="rect">
            <a:avLst/>
          </a:prstGeom>
          <a:noFill/>
          <a:ln>
            <a:noFill/>
          </a:ln>
        </p:spPr>
      </p:pic>
      <p:pic>
        <p:nvPicPr>
          <p:cNvPr id="177" name="Google Shape;177;p17"/>
          <p:cNvPicPr preferRelativeResize="0"/>
          <p:nvPr/>
        </p:nvPicPr>
        <p:blipFill>
          <a:blip r:embed="rId5">
            <a:alphaModFix/>
          </a:blip>
          <a:stretch>
            <a:fillRect/>
          </a:stretch>
        </p:blipFill>
        <p:spPr>
          <a:xfrm>
            <a:off x="5117500" y="-328950"/>
            <a:ext cx="4497382" cy="3477849"/>
          </a:xfrm>
          <a:prstGeom prst="rect">
            <a:avLst/>
          </a:prstGeom>
          <a:noFill/>
          <a:ln>
            <a:noFill/>
          </a:ln>
        </p:spPr>
      </p:pic>
      <p:sp>
        <p:nvSpPr>
          <p:cNvPr id="178" name="Google Shape;178;p17"/>
          <p:cNvSpPr txBox="1"/>
          <p:nvPr/>
        </p:nvSpPr>
        <p:spPr>
          <a:xfrm>
            <a:off x="2544346" y="3148902"/>
            <a:ext cx="4055400" cy="1341000"/>
          </a:xfrm>
          <a:prstGeom prst="rect">
            <a:avLst/>
          </a:prstGeom>
          <a:noFill/>
          <a:ln>
            <a:noFill/>
          </a:ln>
        </p:spPr>
        <p:txBody>
          <a:bodyPr anchorCtr="0" anchor="t" bIns="0" lIns="0" spcFirstLastPara="1" rIns="0" wrap="square" tIns="0">
            <a:spAutoFit/>
          </a:bodyPr>
          <a:lstStyle/>
          <a:p>
            <a:pPr indent="0" lvl="0" marL="0" marR="0" rtl="0" algn="ctr">
              <a:lnSpc>
                <a:spcPct val="99000"/>
              </a:lnSpc>
              <a:spcBef>
                <a:spcPts val="0"/>
              </a:spcBef>
              <a:spcAft>
                <a:spcPts val="0"/>
              </a:spcAft>
              <a:buNone/>
            </a:pPr>
            <a:r>
              <a:rPr b="1" i="0" lang="en" sz="4400" u="none" cap="none" strike="noStrike">
                <a:solidFill>
                  <a:srgbClr val="000000"/>
                </a:solidFill>
                <a:latin typeface="Halant"/>
                <a:ea typeface="Halant"/>
                <a:cs typeface="Halant"/>
                <a:sym typeface="Halant"/>
              </a:rPr>
              <a:t>A Journey Through Land</a:t>
            </a:r>
            <a:endParaRPr sz="700"/>
          </a:p>
        </p:txBody>
      </p:sp>
      <p:sp>
        <p:nvSpPr>
          <p:cNvPr id="179" name="Google Shape;179;p17"/>
          <p:cNvSpPr txBox="1"/>
          <p:nvPr/>
        </p:nvSpPr>
        <p:spPr>
          <a:xfrm>
            <a:off x="2729880" y="4525804"/>
            <a:ext cx="3684242" cy="1828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 sz="1100" u="none" cap="none" strike="noStrike">
                <a:solidFill>
                  <a:srgbClr val="000000"/>
                </a:solidFill>
                <a:latin typeface="Arial"/>
                <a:ea typeface="Arial"/>
                <a:cs typeface="Arial"/>
                <a:sym typeface="Arial"/>
              </a:rPr>
              <a:t>Elaborate on what you want to discuss.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8"/>
          <p:cNvSpPr/>
          <p:nvPr/>
        </p:nvSpPr>
        <p:spPr>
          <a:xfrm rot="10545117">
            <a:off x="7531467" y="292781"/>
            <a:ext cx="2070745" cy="2926848"/>
          </a:xfrm>
          <a:custGeom>
            <a:rect b="b" l="l" r="r" t="t"/>
            <a:pathLst>
              <a:path extrusionOk="0" h="5853695" w="4141489">
                <a:moveTo>
                  <a:pt x="0" y="0"/>
                </a:moveTo>
                <a:lnTo>
                  <a:pt x="4141489" y="0"/>
                </a:lnTo>
                <a:lnTo>
                  <a:pt x="4141489" y="5853695"/>
                </a:lnTo>
                <a:lnTo>
                  <a:pt x="0" y="5853695"/>
                </a:lnTo>
                <a:lnTo>
                  <a:pt x="0" y="0"/>
                </a:lnTo>
                <a:close/>
              </a:path>
            </a:pathLst>
          </a:custGeom>
          <a:blipFill rotWithShape="1">
            <a:blip r:embed="rId3">
              <a:alphaModFix/>
            </a:blip>
            <a:stretch>
              <a:fillRect b="0" l="0" r="0" t="0"/>
            </a:stretch>
          </a:blipFill>
          <a:ln>
            <a:noFill/>
          </a:ln>
        </p:spPr>
      </p:sp>
      <p:pic>
        <p:nvPicPr>
          <p:cNvPr id="185" name="Google Shape;185;p18"/>
          <p:cNvPicPr preferRelativeResize="0"/>
          <p:nvPr/>
        </p:nvPicPr>
        <p:blipFill>
          <a:blip r:embed="rId4">
            <a:alphaModFix/>
          </a:blip>
          <a:stretch>
            <a:fillRect/>
          </a:stretch>
        </p:blipFill>
        <p:spPr>
          <a:xfrm>
            <a:off x="7548413" y="339383"/>
            <a:ext cx="2059125" cy="2833618"/>
          </a:xfrm>
          <a:prstGeom prst="rect">
            <a:avLst/>
          </a:prstGeom>
          <a:noFill/>
          <a:ln>
            <a:noFill/>
          </a:ln>
        </p:spPr>
      </p:pic>
      <p:sp>
        <p:nvSpPr>
          <p:cNvPr id="186" name="Google Shape;186;p18"/>
          <p:cNvSpPr/>
          <p:nvPr/>
        </p:nvSpPr>
        <p:spPr>
          <a:xfrm>
            <a:off x="-3123343" y="0"/>
            <a:ext cx="6379643" cy="6371669"/>
          </a:xfrm>
          <a:custGeom>
            <a:rect b="b" l="l" r="r" t="t"/>
            <a:pathLst>
              <a:path extrusionOk="0" h="12743337" w="12759286">
                <a:moveTo>
                  <a:pt x="0" y="0"/>
                </a:moveTo>
                <a:lnTo>
                  <a:pt x="12759287" y="0"/>
                </a:lnTo>
                <a:lnTo>
                  <a:pt x="12759287" y="12743337"/>
                </a:lnTo>
                <a:lnTo>
                  <a:pt x="0" y="12743337"/>
                </a:lnTo>
                <a:lnTo>
                  <a:pt x="0" y="0"/>
                </a:lnTo>
                <a:close/>
              </a:path>
            </a:pathLst>
          </a:custGeom>
          <a:blipFill rotWithShape="1">
            <a:blip r:embed="rId5">
              <a:alphaModFix/>
            </a:blip>
            <a:stretch>
              <a:fillRect b="0" l="0" r="0" t="0"/>
            </a:stretch>
          </a:blipFill>
          <a:ln>
            <a:noFill/>
          </a:ln>
        </p:spPr>
      </p:sp>
      <p:sp>
        <p:nvSpPr>
          <p:cNvPr id="187" name="Google Shape;187;p18"/>
          <p:cNvSpPr/>
          <p:nvPr/>
        </p:nvSpPr>
        <p:spPr>
          <a:xfrm>
            <a:off x="-684942" y="0"/>
            <a:ext cx="3826657" cy="5743575"/>
          </a:xfrm>
          <a:custGeom>
            <a:rect b="b" l="l" r="r" t="t"/>
            <a:pathLst>
              <a:path extrusionOk="0" h="11487150" w="7653314">
                <a:moveTo>
                  <a:pt x="0" y="0"/>
                </a:moveTo>
                <a:lnTo>
                  <a:pt x="7653313" y="0"/>
                </a:lnTo>
                <a:lnTo>
                  <a:pt x="7653313" y="11487150"/>
                </a:lnTo>
                <a:lnTo>
                  <a:pt x="0" y="11487150"/>
                </a:lnTo>
                <a:lnTo>
                  <a:pt x="0" y="0"/>
                </a:lnTo>
                <a:close/>
              </a:path>
            </a:pathLst>
          </a:custGeom>
          <a:blipFill rotWithShape="1">
            <a:blip r:embed="rId6">
              <a:alphaModFix/>
            </a:blip>
            <a:stretch>
              <a:fillRect b="0" l="0" r="0" t="0"/>
            </a:stretch>
          </a:blipFill>
          <a:ln>
            <a:noFill/>
          </a:ln>
        </p:spPr>
      </p:sp>
      <p:sp>
        <p:nvSpPr>
          <p:cNvPr id="188" name="Google Shape;188;p18"/>
          <p:cNvSpPr/>
          <p:nvPr/>
        </p:nvSpPr>
        <p:spPr>
          <a:xfrm>
            <a:off x="7194457" y="3404784"/>
            <a:ext cx="3899086" cy="2105832"/>
          </a:xfrm>
          <a:custGeom>
            <a:rect b="b" l="l" r="r" t="t"/>
            <a:pathLst>
              <a:path extrusionOk="0" h="4211664" w="7798172">
                <a:moveTo>
                  <a:pt x="0" y="0"/>
                </a:moveTo>
                <a:lnTo>
                  <a:pt x="7798172" y="0"/>
                </a:lnTo>
                <a:lnTo>
                  <a:pt x="7798172" y="4211664"/>
                </a:lnTo>
                <a:lnTo>
                  <a:pt x="0" y="4211664"/>
                </a:lnTo>
                <a:lnTo>
                  <a:pt x="0" y="0"/>
                </a:lnTo>
                <a:close/>
              </a:path>
            </a:pathLst>
          </a:custGeom>
          <a:blipFill rotWithShape="1">
            <a:blip r:embed="rId7">
              <a:alphaModFix/>
            </a:blip>
            <a:stretch>
              <a:fillRect b="0" l="0" r="0" t="0"/>
            </a:stretch>
          </a:blipFill>
          <a:ln>
            <a:noFill/>
          </a:ln>
        </p:spPr>
      </p:sp>
      <p:grpSp>
        <p:nvGrpSpPr>
          <p:cNvPr id="189" name="Google Shape;189;p18"/>
          <p:cNvGrpSpPr/>
          <p:nvPr/>
        </p:nvGrpSpPr>
        <p:grpSpPr>
          <a:xfrm>
            <a:off x="3256300" y="835310"/>
            <a:ext cx="4055287" cy="3543134"/>
            <a:chOff x="0" y="-31750"/>
            <a:chExt cx="10814100" cy="9448358"/>
          </a:xfrm>
        </p:grpSpPr>
        <p:sp>
          <p:nvSpPr>
            <p:cNvPr id="190" name="Google Shape;190;p18"/>
            <p:cNvSpPr txBox="1"/>
            <p:nvPr/>
          </p:nvSpPr>
          <p:spPr>
            <a:xfrm>
              <a:off x="0" y="-31750"/>
              <a:ext cx="10814100" cy="3576000"/>
            </a:xfrm>
            <a:prstGeom prst="rect">
              <a:avLst/>
            </a:prstGeom>
            <a:noFill/>
            <a:ln>
              <a:noFill/>
            </a:ln>
          </p:spPr>
          <p:txBody>
            <a:bodyPr anchorCtr="0" anchor="t" bIns="0" lIns="0" spcFirstLastPara="1" rIns="0" wrap="square" tIns="0">
              <a:spAutoFit/>
            </a:bodyPr>
            <a:lstStyle/>
            <a:p>
              <a:pPr indent="0" lvl="0" marL="0" marR="0" rtl="0" algn="ctr">
                <a:lnSpc>
                  <a:spcPct val="99000"/>
                </a:lnSpc>
                <a:spcBef>
                  <a:spcPts val="0"/>
                </a:spcBef>
                <a:spcAft>
                  <a:spcPts val="0"/>
                </a:spcAft>
                <a:buNone/>
              </a:pPr>
              <a:r>
                <a:rPr b="1" i="0" lang="en" sz="4400" u="none" cap="none" strike="noStrike">
                  <a:solidFill>
                    <a:srgbClr val="000000"/>
                  </a:solidFill>
                  <a:latin typeface="Halant"/>
                  <a:ea typeface="Halant"/>
                  <a:cs typeface="Halant"/>
                  <a:sym typeface="Halant"/>
                </a:rPr>
                <a:t>Exploring Egypt</a:t>
              </a:r>
              <a:endParaRPr sz="700"/>
            </a:p>
          </p:txBody>
        </p:sp>
        <p:sp>
          <p:nvSpPr>
            <p:cNvPr id="191" name="Google Shape;191;p18"/>
            <p:cNvSpPr txBox="1"/>
            <p:nvPr/>
          </p:nvSpPr>
          <p:spPr>
            <a:xfrm>
              <a:off x="1193800" y="3772708"/>
              <a:ext cx="8426700" cy="564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Lorem ipsum dolor sit amet, consectetur adipiscing elit. Quisque sed fermentum augue. Aliquam erat volutpat. Nullam accumsan leo urna, dictum efficitur ex sagittis at. Donec commodo diam facilisis orci vestibulum, vitae efficitur massa mollis.</a:t>
              </a:r>
              <a:endParaRPr sz="700"/>
            </a:p>
            <a:p>
              <a:pPr indent="0" lvl="0" marL="0" marR="0" rtl="0" algn="ctr">
                <a:lnSpc>
                  <a:spcPct val="115000"/>
                </a:lnSpc>
                <a:spcBef>
                  <a:spcPts val="0"/>
                </a:spcBef>
                <a:spcAft>
                  <a:spcPts val="0"/>
                </a:spcAft>
                <a:buNone/>
              </a:pPr>
              <a:r>
                <a:t/>
              </a:r>
              <a:endParaRPr b="1" i="0" sz="1100" u="none" cap="none" strike="noStrike">
                <a:solidFill>
                  <a:srgbClr val="000000"/>
                </a:solidFill>
                <a:latin typeface="Arial"/>
                <a:ea typeface="Arial"/>
                <a:cs typeface="Arial"/>
                <a:sym typeface="Arial"/>
              </a:endParaRPr>
            </a:p>
            <a:p>
              <a:pPr indent="0" lvl="1" marL="0" marR="0" rtl="0" algn="ctr">
                <a:lnSpc>
                  <a:spcPct val="115000"/>
                </a:lnSpc>
                <a:spcBef>
                  <a:spcPts val="0"/>
                </a:spcBef>
                <a:spcAft>
                  <a:spcPts val="0"/>
                </a:spcAft>
                <a:buNone/>
              </a:pPr>
              <a:r>
                <a:rPr b="1" i="0" lang="en" sz="1100" u="none" cap="none" strike="noStrike">
                  <a:solidFill>
                    <a:srgbClr val="000000"/>
                  </a:solidFill>
                  <a:latin typeface="Arial"/>
                  <a:ea typeface="Arial"/>
                  <a:cs typeface="Arial"/>
                  <a:sym typeface="Arial"/>
                </a:rPr>
                <a:t>Duis vestibulum tincidunt volutpat. Aenean eget neque non purus cursus pellentesque ac ac velit. Suspendisse feugiat diam quis felis convallis vehicula. Etiam sit amet dolor lacus. </a:t>
              </a:r>
              <a:endParaRPr sz="700"/>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0000"/>
      </a:dk2>
      <a:lt2>
        <a:srgbClr val="BF7925"/>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