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Teko"/>
      <p:regular r:id="rId23"/>
      <p:bold r:id="rId24"/>
    </p:embeddedFont>
    <p:embeddedFont>
      <p:font typeface="Paytone One"/>
      <p:regular r:id="rId25"/>
    </p:embeddedFont>
    <p:embeddedFont>
      <p:font typeface="Lato"/>
      <p:bold r:id="rId26"/>
      <p:boldItalic r:id="rId27"/>
    </p:embeddedFont>
    <p:embeddedFont>
      <p:font typeface="Teko Medium"/>
      <p:regular r:id="rId28"/>
      <p:bold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Teko-bold.fntdata"/><Relationship Id="rId23" Type="http://schemas.openxmlformats.org/officeDocument/2006/relationships/font" Target="fonts/Tek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PaytoneOne-regular.fntdata"/><Relationship Id="rId28" Type="http://schemas.openxmlformats.org/officeDocument/2006/relationships/font" Target="fonts/TekoMedium-regular.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ekoMedium-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1a9995347a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1a9995347a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1a9995347a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1a9995347a_2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1a9995347a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31a9995347a_2_2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1a9995347a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1a9995347a_2_2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1a9995347a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1a9995347a_2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1a9995347a_2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1a9995347a_2_2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1a9995347a_2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1a9995347a_2_3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1a9995347a_2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1a9995347a_2_3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1a9995347a_2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31a9995347a_2_3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1a9995347a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31a9995347a_2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1a9995347a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31a9995347a_2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1a9995347a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31a9995347a_2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a9995347a_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1a9995347a_2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a9995347a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31a9995347a_2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1a9995347a_2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1a9995347a_2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1a9995347a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1a9995347a_2_1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1a9995347a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1a9995347a_2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
            <a:ext cx="9144003" cy="5143496"/>
          </a:xfrm>
          <a:prstGeom prst="rect">
            <a:avLst/>
          </a:prstGeom>
          <a:noFill/>
          <a:ln>
            <a:noFill/>
          </a:ln>
        </p:spPr>
      </p:pic>
      <p:sp>
        <p:nvSpPr>
          <p:cNvPr id="11" name="Google Shape;11;p2"/>
          <p:cNvSpPr/>
          <p:nvPr/>
        </p:nvSpPr>
        <p:spPr>
          <a:xfrm>
            <a:off x="-2814998" y="-529270"/>
            <a:ext cx="7175500" cy="717550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7D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 name="Google Shape;12;p2"/>
          <p:cNvGrpSpPr/>
          <p:nvPr/>
        </p:nvGrpSpPr>
        <p:grpSpPr>
          <a:xfrm>
            <a:off x="1203266" y="1776888"/>
            <a:ext cx="7654949" cy="4540886"/>
            <a:chOff x="0" y="-38100"/>
            <a:chExt cx="3579086" cy="2123100"/>
          </a:xfrm>
        </p:grpSpPr>
        <p:sp>
          <p:nvSpPr>
            <p:cNvPr id="13" name="Google Shape;13;p2"/>
            <p:cNvSpPr/>
            <p:nvPr/>
          </p:nvSpPr>
          <p:spPr>
            <a:xfrm>
              <a:off x="0" y="0"/>
              <a:ext cx="3579086" cy="2084927"/>
            </a:xfrm>
            <a:custGeom>
              <a:rect b="b" l="l" r="r" t="t"/>
              <a:pathLst>
                <a:path extrusionOk="0" h="2084927" w="3579086">
                  <a:moveTo>
                    <a:pt x="50568" y="0"/>
                  </a:moveTo>
                  <a:lnTo>
                    <a:pt x="3528518" y="0"/>
                  </a:lnTo>
                  <a:cubicBezTo>
                    <a:pt x="3541930" y="0"/>
                    <a:pt x="3554792" y="5328"/>
                    <a:pt x="3564275" y="14811"/>
                  </a:cubicBezTo>
                  <a:cubicBezTo>
                    <a:pt x="3573759" y="24294"/>
                    <a:pt x="3579086" y="37156"/>
                    <a:pt x="3579086" y="50568"/>
                  </a:cubicBezTo>
                  <a:lnTo>
                    <a:pt x="3579086" y="2034359"/>
                  </a:lnTo>
                  <a:cubicBezTo>
                    <a:pt x="3579086" y="2047771"/>
                    <a:pt x="3573759" y="2060633"/>
                    <a:pt x="3564275" y="2070116"/>
                  </a:cubicBezTo>
                  <a:cubicBezTo>
                    <a:pt x="3554792" y="2079600"/>
                    <a:pt x="3541930" y="2084927"/>
                    <a:pt x="3528518" y="2084927"/>
                  </a:cubicBezTo>
                  <a:lnTo>
                    <a:pt x="50568" y="2084927"/>
                  </a:lnTo>
                  <a:cubicBezTo>
                    <a:pt x="37156" y="2084927"/>
                    <a:pt x="24294" y="2079600"/>
                    <a:pt x="14811" y="2070116"/>
                  </a:cubicBezTo>
                  <a:cubicBezTo>
                    <a:pt x="5328" y="2060633"/>
                    <a:pt x="0" y="2047771"/>
                    <a:pt x="0" y="2034359"/>
                  </a:cubicBezTo>
                  <a:lnTo>
                    <a:pt x="0" y="50568"/>
                  </a:lnTo>
                  <a:cubicBezTo>
                    <a:pt x="0" y="37156"/>
                    <a:pt x="5328" y="24294"/>
                    <a:pt x="14811" y="14811"/>
                  </a:cubicBezTo>
                  <a:cubicBezTo>
                    <a:pt x="24294" y="5328"/>
                    <a:pt x="37156" y="0"/>
                    <a:pt x="50568"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 name="Google Shape;14;p2"/>
            <p:cNvSpPr txBox="1"/>
            <p:nvPr/>
          </p:nvSpPr>
          <p:spPr>
            <a:xfrm>
              <a:off x="0" y="-38100"/>
              <a:ext cx="3579000" cy="2123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5" name="Google Shape;15;p2"/>
          <p:cNvPicPr preferRelativeResize="0"/>
          <p:nvPr/>
        </p:nvPicPr>
        <p:blipFill rotWithShape="1">
          <a:blip r:embed="rId3">
            <a:alphaModFix/>
          </a:blip>
          <a:srcRect b="0" l="0" r="63913" t="0"/>
          <a:stretch/>
        </p:blipFill>
        <p:spPr>
          <a:xfrm>
            <a:off x="0" y="0"/>
            <a:ext cx="3299724" cy="5143500"/>
          </a:xfrm>
          <a:prstGeom prst="rect">
            <a:avLst/>
          </a:prstGeom>
          <a:noFill/>
          <a:ln>
            <a:noFill/>
          </a:ln>
        </p:spPr>
      </p:pic>
      <p:sp>
        <p:nvSpPr>
          <p:cNvPr id="16" name="Google Shape;16;p2"/>
          <p:cNvSpPr txBox="1"/>
          <p:nvPr>
            <p:ph type="ctrTitle"/>
          </p:nvPr>
        </p:nvSpPr>
        <p:spPr>
          <a:xfrm>
            <a:off x="3063325" y="1887575"/>
            <a:ext cx="57690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 type="subTitle"/>
          </p:nvPr>
        </p:nvSpPr>
        <p:spPr>
          <a:xfrm>
            <a:off x="3299728" y="3977125"/>
            <a:ext cx="5532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77DBE8"/>
              </a:buClr>
              <a:buSzPts val="2800"/>
              <a:buFont typeface="Teko Medium"/>
              <a:buNone/>
              <a:defRPr sz="2800">
                <a:solidFill>
                  <a:srgbClr val="77DBE8"/>
                </a:solidFill>
                <a:latin typeface="Teko Medium"/>
                <a:ea typeface="Teko Medium"/>
                <a:cs typeface="Teko Medium"/>
                <a:sym typeface="Tek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pic>
        <p:nvPicPr>
          <p:cNvPr id="20" name="Google Shape;20;p3"/>
          <p:cNvPicPr preferRelativeResize="0"/>
          <p:nvPr/>
        </p:nvPicPr>
        <p:blipFill>
          <a:blip r:embed="rId2">
            <a:alphaModFix/>
          </a:blip>
          <a:stretch>
            <a:fillRect/>
          </a:stretch>
        </p:blipFill>
        <p:spPr>
          <a:xfrm>
            <a:off x="0" y="2"/>
            <a:ext cx="9144003" cy="5143496"/>
          </a:xfrm>
          <a:prstGeom prst="rect">
            <a:avLst/>
          </a:prstGeom>
          <a:noFill/>
          <a:ln>
            <a:noFill/>
          </a:ln>
        </p:spPr>
      </p:pic>
      <p:grpSp>
        <p:nvGrpSpPr>
          <p:cNvPr id="21" name="Google Shape;21;p3"/>
          <p:cNvGrpSpPr/>
          <p:nvPr/>
        </p:nvGrpSpPr>
        <p:grpSpPr>
          <a:xfrm>
            <a:off x="3994064" y="1406219"/>
            <a:ext cx="4674347" cy="3075381"/>
            <a:chOff x="0" y="-38100"/>
            <a:chExt cx="2185500" cy="1437900"/>
          </a:xfrm>
        </p:grpSpPr>
        <p:sp>
          <p:nvSpPr>
            <p:cNvPr id="22" name="Google Shape;22;p3"/>
            <p:cNvSpPr/>
            <p:nvPr/>
          </p:nvSpPr>
          <p:spPr>
            <a:xfrm>
              <a:off x="0" y="0"/>
              <a:ext cx="2185397" cy="1399753"/>
            </a:xfrm>
            <a:custGeom>
              <a:rect b="b" l="l" r="r" t="t"/>
              <a:pathLst>
                <a:path extrusionOk="0" h="1399753" w="2185397">
                  <a:moveTo>
                    <a:pt x="82816" y="0"/>
                  </a:moveTo>
                  <a:lnTo>
                    <a:pt x="2102581" y="0"/>
                  </a:lnTo>
                  <a:cubicBezTo>
                    <a:pt x="2124545" y="0"/>
                    <a:pt x="2145610" y="8725"/>
                    <a:pt x="2161141" y="24256"/>
                  </a:cubicBezTo>
                  <a:cubicBezTo>
                    <a:pt x="2176672" y="39787"/>
                    <a:pt x="2185397" y="60852"/>
                    <a:pt x="2185397" y="82816"/>
                  </a:cubicBezTo>
                  <a:lnTo>
                    <a:pt x="2185397" y="1316937"/>
                  </a:lnTo>
                  <a:cubicBezTo>
                    <a:pt x="2185397" y="1338901"/>
                    <a:pt x="2176672" y="1359966"/>
                    <a:pt x="2161141" y="1375497"/>
                  </a:cubicBezTo>
                  <a:cubicBezTo>
                    <a:pt x="2145610" y="1391028"/>
                    <a:pt x="2124545" y="1399753"/>
                    <a:pt x="2102581" y="1399753"/>
                  </a:cubicBezTo>
                  <a:lnTo>
                    <a:pt x="82816" y="1399753"/>
                  </a:lnTo>
                  <a:cubicBezTo>
                    <a:pt x="37078" y="1399753"/>
                    <a:pt x="0" y="1362675"/>
                    <a:pt x="0" y="1316937"/>
                  </a:cubicBezTo>
                  <a:lnTo>
                    <a:pt x="0" y="82816"/>
                  </a:lnTo>
                  <a:cubicBezTo>
                    <a:pt x="0" y="60852"/>
                    <a:pt x="8725" y="39787"/>
                    <a:pt x="24256" y="24256"/>
                  </a:cubicBezTo>
                  <a:cubicBezTo>
                    <a:pt x="39787" y="8725"/>
                    <a:pt x="60852" y="0"/>
                    <a:pt x="82816"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 name="Google Shape;23;p3"/>
            <p:cNvSpPr txBox="1"/>
            <p:nvPr/>
          </p:nvSpPr>
          <p:spPr>
            <a:xfrm>
              <a:off x="0" y="-38100"/>
              <a:ext cx="2185500" cy="1437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 name="Google Shape;24;p3"/>
          <p:cNvSpPr txBox="1"/>
          <p:nvPr>
            <p:ph type="title"/>
          </p:nvPr>
        </p:nvSpPr>
        <p:spPr>
          <a:xfrm>
            <a:off x="4116637" y="2523009"/>
            <a:ext cx="44292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3"/>
          <p:cNvSpPr/>
          <p:nvPr>
            <p:ph idx="2" type="pic"/>
          </p:nvPr>
        </p:nvSpPr>
        <p:spPr>
          <a:xfrm>
            <a:off x="479450" y="428450"/>
            <a:ext cx="2968800" cy="4053300"/>
          </a:xfrm>
          <a:prstGeom prst="roundRect">
            <a:avLst>
              <a:gd fmla="val 16667" name="adj"/>
            </a:avLst>
          </a:prstGeom>
          <a:noFill/>
          <a:ln cap="flat" cmpd="sng" w="76200">
            <a:solidFill>
              <a:srgbClr val="77DBE8"/>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0" y="2"/>
            <a:ext cx="9144003" cy="5143496"/>
          </a:xfrm>
          <a:prstGeom prst="rect">
            <a:avLst/>
          </a:prstGeom>
          <a:noFill/>
          <a:ln>
            <a:noFill/>
          </a:ln>
        </p:spPr>
      </p:pic>
      <p:grpSp>
        <p:nvGrpSpPr>
          <p:cNvPr id="29" name="Google Shape;29;p4"/>
          <p:cNvGrpSpPr/>
          <p:nvPr/>
        </p:nvGrpSpPr>
        <p:grpSpPr>
          <a:xfrm>
            <a:off x="311688" y="1062266"/>
            <a:ext cx="4674347" cy="3075381"/>
            <a:chOff x="0" y="-38100"/>
            <a:chExt cx="2185500" cy="1437900"/>
          </a:xfrm>
        </p:grpSpPr>
        <p:sp>
          <p:nvSpPr>
            <p:cNvPr id="30" name="Google Shape;30;p4"/>
            <p:cNvSpPr/>
            <p:nvPr/>
          </p:nvSpPr>
          <p:spPr>
            <a:xfrm>
              <a:off x="0" y="0"/>
              <a:ext cx="2185397" cy="1399753"/>
            </a:xfrm>
            <a:custGeom>
              <a:rect b="b" l="l" r="r" t="t"/>
              <a:pathLst>
                <a:path extrusionOk="0" h="1399753" w="2185397">
                  <a:moveTo>
                    <a:pt x="82816" y="0"/>
                  </a:moveTo>
                  <a:lnTo>
                    <a:pt x="2102581" y="0"/>
                  </a:lnTo>
                  <a:cubicBezTo>
                    <a:pt x="2124545" y="0"/>
                    <a:pt x="2145610" y="8725"/>
                    <a:pt x="2161141" y="24256"/>
                  </a:cubicBezTo>
                  <a:cubicBezTo>
                    <a:pt x="2176672" y="39787"/>
                    <a:pt x="2185397" y="60852"/>
                    <a:pt x="2185397" y="82816"/>
                  </a:cubicBezTo>
                  <a:lnTo>
                    <a:pt x="2185397" y="1316937"/>
                  </a:lnTo>
                  <a:cubicBezTo>
                    <a:pt x="2185397" y="1338901"/>
                    <a:pt x="2176672" y="1359966"/>
                    <a:pt x="2161141" y="1375497"/>
                  </a:cubicBezTo>
                  <a:cubicBezTo>
                    <a:pt x="2145610" y="1391028"/>
                    <a:pt x="2124545" y="1399753"/>
                    <a:pt x="2102581" y="1399753"/>
                  </a:cubicBezTo>
                  <a:lnTo>
                    <a:pt x="82816" y="1399753"/>
                  </a:lnTo>
                  <a:cubicBezTo>
                    <a:pt x="37078" y="1399753"/>
                    <a:pt x="0" y="1362675"/>
                    <a:pt x="0" y="1316937"/>
                  </a:cubicBezTo>
                  <a:lnTo>
                    <a:pt x="0" y="82816"/>
                  </a:lnTo>
                  <a:cubicBezTo>
                    <a:pt x="0" y="60852"/>
                    <a:pt x="8725" y="39787"/>
                    <a:pt x="24256" y="24256"/>
                  </a:cubicBezTo>
                  <a:cubicBezTo>
                    <a:pt x="39787" y="8725"/>
                    <a:pt x="60852" y="0"/>
                    <a:pt x="82816"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 name="Google Shape;31;p4"/>
            <p:cNvSpPr txBox="1"/>
            <p:nvPr/>
          </p:nvSpPr>
          <p:spPr>
            <a:xfrm>
              <a:off x="0" y="-38100"/>
              <a:ext cx="2185500" cy="1437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 name="Google Shape;3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 name="Google Shape;3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4"/>
          <p:cNvPicPr preferRelativeResize="0"/>
          <p:nvPr/>
        </p:nvPicPr>
        <p:blipFill rotWithShape="1">
          <a:blip r:embed="rId3">
            <a:alphaModFix/>
          </a:blip>
          <a:srcRect b="629" l="46466" r="0" t="-630"/>
          <a:stretch/>
        </p:blipFill>
        <p:spPr>
          <a:xfrm>
            <a:off x="4248825" y="0"/>
            <a:ext cx="4895176"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pic>
        <p:nvPicPr>
          <p:cNvPr id="37" name="Google Shape;37;p5"/>
          <p:cNvPicPr preferRelativeResize="0"/>
          <p:nvPr/>
        </p:nvPicPr>
        <p:blipFill>
          <a:blip r:embed="rId2">
            <a:alphaModFix/>
          </a:blip>
          <a:stretch>
            <a:fillRect/>
          </a:stretch>
        </p:blipFill>
        <p:spPr>
          <a:xfrm>
            <a:off x="0" y="2"/>
            <a:ext cx="9144003" cy="5143496"/>
          </a:xfrm>
          <a:prstGeom prst="rect">
            <a:avLst/>
          </a:prstGeom>
          <a:noFill/>
          <a:ln>
            <a:noFill/>
          </a:ln>
        </p:spPr>
      </p:pic>
      <p:sp>
        <p:nvSpPr>
          <p:cNvPr id="38" name="Google Shape;38;p5"/>
          <p:cNvSpPr/>
          <p:nvPr>
            <p:ph idx="2" type="pic"/>
          </p:nvPr>
        </p:nvSpPr>
        <p:spPr>
          <a:xfrm>
            <a:off x="316950" y="276050"/>
            <a:ext cx="8510100" cy="4674600"/>
          </a:xfrm>
          <a:prstGeom prst="roundRect">
            <a:avLst>
              <a:gd fmla="val 16667" name="adj"/>
            </a:avLst>
          </a:prstGeom>
          <a:noFill/>
          <a:ln cap="flat" cmpd="sng" w="76200">
            <a:solidFill>
              <a:srgbClr val="77DBE8"/>
            </a:solidFill>
            <a:prstDash val="solid"/>
            <a:round/>
            <a:headEnd len="sm" w="sm" type="none"/>
            <a:tailEnd len="sm" w="sm" type="none"/>
          </a:ln>
        </p:spPr>
      </p:sp>
      <p:grpSp>
        <p:nvGrpSpPr>
          <p:cNvPr id="39" name="Google Shape;39;p5"/>
          <p:cNvGrpSpPr/>
          <p:nvPr/>
        </p:nvGrpSpPr>
        <p:grpSpPr>
          <a:xfrm>
            <a:off x="854735" y="-774410"/>
            <a:ext cx="3002877" cy="3346153"/>
            <a:chOff x="0" y="-38100"/>
            <a:chExt cx="1404001" cy="1564500"/>
          </a:xfrm>
        </p:grpSpPr>
        <p:sp>
          <p:nvSpPr>
            <p:cNvPr id="40" name="Google Shape;40;p5"/>
            <p:cNvSpPr/>
            <p:nvPr/>
          </p:nvSpPr>
          <p:spPr>
            <a:xfrm>
              <a:off x="0" y="0"/>
              <a:ext cx="1404001" cy="1526396"/>
            </a:xfrm>
            <a:custGeom>
              <a:rect b="b" l="l" r="r" t="t"/>
              <a:pathLst>
                <a:path extrusionOk="0" h="1526396" w="1404001">
                  <a:moveTo>
                    <a:pt x="128908" y="0"/>
                  </a:moveTo>
                  <a:lnTo>
                    <a:pt x="1275093" y="0"/>
                  </a:lnTo>
                  <a:cubicBezTo>
                    <a:pt x="1346287" y="0"/>
                    <a:pt x="1404001" y="57714"/>
                    <a:pt x="1404001" y="128908"/>
                  </a:cubicBezTo>
                  <a:lnTo>
                    <a:pt x="1404001" y="1397489"/>
                  </a:lnTo>
                  <a:cubicBezTo>
                    <a:pt x="1404001" y="1431677"/>
                    <a:pt x="1390420" y="1464465"/>
                    <a:pt x="1366245" y="1488640"/>
                  </a:cubicBezTo>
                  <a:cubicBezTo>
                    <a:pt x="1342070" y="1512815"/>
                    <a:pt x="1309282" y="1526396"/>
                    <a:pt x="1275093" y="1526396"/>
                  </a:cubicBezTo>
                  <a:lnTo>
                    <a:pt x="128908" y="1526396"/>
                  </a:lnTo>
                  <a:cubicBezTo>
                    <a:pt x="57714" y="1526396"/>
                    <a:pt x="0" y="1468682"/>
                    <a:pt x="0" y="1397489"/>
                  </a:cubicBezTo>
                  <a:lnTo>
                    <a:pt x="0" y="128908"/>
                  </a:lnTo>
                  <a:cubicBezTo>
                    <a:pt x="0" y="57714"/>
                    <a:pt x="57714" y="0"/>
                    <a:pt x="128908"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 name="Google Shape;41;p5"/>
            <p:cNvSpPr txBox="1"/>
            <p:nvPr/>
          </p:nvSpPr>
          <p:spPr>
            <a:xfrm>
              <a:off x="0" y="-38100"/>
              <a:ext cx="1404000" cy="1564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 name="Google Shape;42;p5"/>
          <p:cNvSpPr txBox="1"/>
          <p:nvPr>
            <p:ph type="title"/>
          </p:nvPr>
        </p:nvSpPr>
        <p:spPr>
          <a:xfrm>
            <a:off x="1284874" y="445025"/>
            <a:ext cx="2142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 name="Google Shape;4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pic>
        <p:nvPicPr>
          <p:cNvPr id="45" name="Google Shape;45;p6"/>
          <p:cNvPicPr preferRelativeResize="0"/>
          <p:nvPr/>
        </p:nvPicPr>
        <p:blipFill>
          <a:blip r:embed="rId2">
            <a:alphaModFix/>
          </a:blip>
          <a:stretch>
            <a:fillRect/>
          </a:stretch>
        </p:blipFill>
        <p:spPr>
          <a:xfrm>
            <a:off x="0" y="2"/>
            <a:ext cx="9144003" cy="5143496"/>
          </a:xfrm>
          <a:prstGeom prst="rect">
            <a:avLst/>
          </a:prstGeom>
          <a:noFill/>
          <a:ln>
            <a:noFill/>
          </a:ln>
        </p:spPr>
      </p:pic>
      <p:sp>
        <p:nvSpPr>
          <p:cNvPr id="46" name="Google Shape;46;p6"/>
          <p:cNvSpPr/>
          <p:nvPr/>
        </p:nvSpPr>
        <p:spPr>
          <a:xfrm>
            <a:off x="311400" y="1410300"/>
            <a:ext cx="6749400" cy="2226600"/>
          </a:xfrm>
          <a:prstGeom prst="roundRect">
            <a:avLst>
              <a:gd fmla="val 16667" name="adj"/>
            </a:avLst>
          </a:prstGeom>
          <a:solidFill>
            <a:srgbClr val="FFFFFF"/>
          </a:solidFill>
          <a:ln cap="flat" cmpd="sng" w="76200">
            <a:solidFill>
              <a:srgbClr val="77DB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ytone One"/>
              <a:ea typeface="Paytone One"/>
              <a:cs typeface="Paytone One"/>
              <a:sym typeface="Paytone One"/>
            </a:endParaRPr>
          </a:p>
        </p:txBody>
      </p:sp>
      <p:sp>
        <p:nvSpPr>
          <p:cNvPr id="47" name="Google Shape;47;p6"/>
          <p:cNvSpPr txBox="1"/>
          <p:nvPr>
            <p:ph type="title"/>
          </p:nvPr>
        </p:nvSpPr>
        <p:spPr>
          <a:xfrm>
            <a:off x="490250" y="450150"/>
            <a:ext cx="5548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8" name="Google Shape;4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3">
            <a:alphaModFix/>
          </a:blip>
          <a:srcRect b="0" l="0" r="58837" t="0"/>
          <a:stretch/>
        </p:blipFill>
        <p:spPr>
          <a:xfrm>
            <a:off x="5646900" y="0"/>
            <a:ext cx="3816274" cy="52150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pic>
        <p:nvPicPr>
          <p:cNvPr id="51" name="Google Shape;51;p7"/>
          <p:cNvPicPr preferRelativeResize="0"/>
          <p:nvPr/>
        </p:nvPicPr>
        <p:blipFill>
          <a:blip r:embed="rId2">
            <a:alphaModFix/>
          </a:blip>
          <a:stretch>
            <a:fillRect/>
          </a:stretch>
        </p:blipFill>
        <p:spPr>
          <a:xfrm>
            <a:off x="0" y="2"/>
            <a:ext cx="9144003" cy="5143496"/>
          </a:xfrm>
          <a:prstGeom prst="rect">
            <a:avLst/>
          </a:prstGeom>
          <a:noFill/>
          <a:ln>
            <a:noFill/>
          </a:ln>
        </p:spPr>
      </p:pic>
      <p:sp>
        <p:nvSpPr>
          <p:cNvPr id="52" name="Google Shape;52;p7"/>
          <p:cNvSpPr txBox="1"/>
          <p:nvPr>
            <p:ph type="title"/>
          </p:nvPr>
        </p:nvSpPr>
        <p:spPr>
          <a:xfrm>
            <a:off x="-94675" y="1233175"/>
            <a:ext cx="48450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7"/>
          <p:cNvSpPr txBox="1"/>
          <p:nvPr>
            <p:ph idx="1" type="subTitle"/>
          </p:nvPr>
        </p:nvSpPr>
        <p:spPr>
          <a:xfrm>
            <a:off x="739325" y="2803075"/>
            <a:ext cx="31770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7"/>
          <p:cNvPicPr preferRelativeResize="0"/>
          <p:nvPr/>
        </p:nvPicPr>
        <p:blipFill rotWithShape="1">
          <a:blip r:embed="rId3">
            <a:alphaModFix/>
          </a:blip>
          <a:srcRect b="0" l="37648" r="39740" t="19406"/>
          <a:stretch/>
        </p:blipFill>
        <p:spPr>
          <a:xfrm>
            <a:off x="4114750" y="2225700"/>
            <a:ext cx="2067502" cy="41452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pic>
        <p:nvPicPr>
          <p:cNvPr id="58" name="Google Shape;58;p8"/>
          <p:cNvPicPr preferRelativeResize="0"/>
          <p:nvPr/>
        </p:nvPicPr>
        <p:blipFill>
          <a:blip r:embed="rId2">
            <a:alphaModFix/>
          </a:blip>
          <a:stretch>
            <a:fillRect/>
          </a:stretch>
        </p:blipFill>
        <p:spPr>
          <a:xfrm>
            <a:off x="0" y="2"/>
            <a:ext cx="9144003" cy="5143496"/>
          </a:xfrm>
          <a:prstGeom prst="rect">
            <a:avLst/>
          </a:prstGeom>
          <a:noFill/>
          <a:ln>
            <a:noFill/>
          </a:ln>
        </p:spPr>
      </p:pic>
      <p:pic>
        <p:nvPicPr>
          <p:cNvPr id="59" name="Google Shape;59;p8"/>
          <p:cNvPicPr preferRelativeResize="0"/>
          <p:nvPr/>
        </p:nvPicPr>
        <p:blipFill rotWithShape="1">
          <a:blip r:embed="rId3">
            <a:alphaModFix/>
          </a:blip>
          <a:srcRect b="0" l="0" r="43226" t="0"/>
          <a:stretch/>
        </p:blipFill>
        <p:spPr>
          <a:xfrm>
            <a:off x="3836193" y="0"/>
            <a:ext cx="5224709" cy="5176475"/>
          </a:xfrm>
          <a:prstGeom prst="rect">
            <a:avLst/>
          </a:prstGeom>
          <a:noFill/>
          <a:ln>
            <a:noFill/>
          </a:ln>
        </p:spPr>
      </p:pic>
      <p:sp>
        <p:nvSpPr>
          <p:cNvPr id="60" name="Google Shape;60;p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1" name="Google Shape;6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pic>
        <p:nvPicPr>
          <p:cNvPr id="63" name="Google Shape;63;p9"/>
          <p:cNvPicPr preferRelativeResize="0"/>
          <p:nvPr/>
        </p:nvPicPr>
        <p:blipFill>
          <a:blip r:embed="rId2">
            <a:alphaModFix/>
          </a:blip>
          <a:stretch>
            <a:fillRect/>
          </a:stretch>
        </p:blipFill>
        <p:spPr>
          <a:xfrm>
            <a:off x="0" y="2"/>
            <a:ext cx="9144003" cy="5143496"/>
          </a:xfrm>
          <a:prstGeom prst="rect">
            <a:avLst/>
          </a:prstGeom>
          <a:noFill/>
          <a:ln>
            <a:noFill/>
          </a:ln>
        </p:spPr>
      </p:pic>
      <p:sp>
        <p:nvSpPr>
          <p:cNvPr id="64" name="Google Shape;6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ytone One"/>
              <a:buChar char="●"/>
              <a:defRPr sz="1800">
                <a:solidFill>
                  <a:schemeClr val="dk2"/>
                </a:solidFill>
                <a:latin typeface="Paytone One"/>
                <a:ea typeface="Paytone One"/>
                <a:cs typeface="Paytone One"/>
                <a:sym typeface="Paytone One"/>
              </a:defRPr>
            </a:lvl1pPr>
            <a:lvl2pPr indent="-317500" lvl="1" marL="914400">
              <a:lnSpc>
                <a:spcPct val="115000"/>
              </a:lnSpc>
              <a:spcBef>
                <a:spcPts val="0"/>
              </a:spcBef>
              <a:spcAft>
                <a:spcPts val="0"/>
              </a:spcAft>
              <a:buClr>
                <a:schemeClr val="dk2"/>
              </a:buClr>
              <a:buSzPts val="1400"/>
              <a:buFont typeface="Teko Medium"/>
              <a:buChar char="○"/>
              <a:defRPr>
                <a:solidFill>
                  <a:schemeClr val="dk2"/>
                </a:solidFill>
                <a:latin typeface="Teko Medium"/>
                <a:ea typeface="Teko Medium"/>
                <a:cs typeface="Teko Medium"/>
                <a:sym typeface="Teko Medium"/>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68" name="Shape 68"/>
        <p:cNvGrpSpPr/>
        <p:nvPr/>
      </p:nvGrpSpPr>
      <p:grpSpPr>
        <a:xfrm>
          <a:off x="0" y="0"/>
          <a:ext cx="0" cy="0"/>
          <a:chOff x="0" y="0"/>
          <a:chExt cx="0" cy="0"/>
        </a:xfrm>
      </p:grpSpPr>
      <p:sp>
        <p:nvSpPr>
          <p:cNvPr id="69" name="Google Shape;69;p10"/>
          <p:cNvSpPr/>
          <p:nvPr/>
        </p:nvSpPr>
        <p:spPr>
          <a:xfrm>
            <a:off x="-2814998" y="-529270"/>
            <a:ext cx="7174725" cy="7174725"/>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7D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70" name="Google Shape;70;p10"/>
          <p:cNvGrpSpPr/>
          <p:nvPr/>
        </p:nvGrpSpPr>
        <p:grpSpPr>
          <a:xfrm>
            <a:off x="1203266" y="1776888"/>
            <a:ext cx="7654984" cy="4540751"/>
            <a:chOff x="0" y="-38100"/>
            <a:chExt cx="3579086" cy="2123027"/>
          </a:xfrm>
        </p:grpSpPr>
        <p:sp>
          <p:nvSpPr>
            <p:cNvPr id="71" name="Google Shape;71;p10"/>
            <p:cNvSpPr/>
            <p:nvPr/>
          </p:nvSpPr>
          <p:spPr>
            <a:xfrm>
              <a:off x="0" y="0"/>
              <a:ext cx="3579086" cy="2084927"/>
            </a:xfrm>
            <a:custGeom>
              <a:rect b="b" l="l" r="r" t="t"/>
              <a:pathLst>
                <a:path extrusionOk="0" h="2084927" w="3579086">
                  <a:moveTo>
                    <a:pt x="50568" y="0"/>
                  </a:moveTo>
                  <a:lnTo>
                    <a:pt x="3528518" y="0"/>
                  </a:lnTo>
                  <a:cubicBezTo>
                    <a:pt x="3541930" y="0"/>
                    <a:pt x="3554792" y="5328"/>
                    <a:pt x="3564275" y="14811"/>
                  </a:cubicBezTo>
                  <a:cubicBezTo>
                    <a:pt x="3573759" y="24294"/>
                    <a:pt x="3579086" y="37156"/>
                    <a:pt x="3579086" y="50568"/>
                  </a:cubicBezTo>
                  <a:lnTo>
                    <a:pt x="3579086" y="2034359"/>
                  </a:lnTo>
                  <a:cubicBezTo>
                    <a:pt x="3579086" y="2047771"/>
                    <a:pt x="3573759" y="2060633"/>
                    <a:pt x="3564275" y="2070116"/>
                  </a:cubicBezTo>
                  <a:cubicBezTo>
                    <a:pt x="3554792" y="2079600"/>
                    <a:pt x="3541930" y="2084927"/>
                    <a:pt x="3528518" y="2084927"/>
                  </a:cubicBezTo>
                  <a:lnTo>
                    <a:pt x="50568" y="2084927"/>
                  </a:lnTo>
                  <a:cubicBezTo>
                    <a:pt x="37156" y="2084927"/>
                    <a:pt x="24294" y="2079600"/>
                    <a:pt x="14811" y="2070116"/>
                  </a:cubicBezTo>
                  <a:cubicBezTo>
                    <a:pt x="5328" y="2060633"/>
                    <a:pt x="0" y="2047771"/>
                    <a:pt x="0" y="2034359"/>
                  </a:cubicBezTo>
                  <a:lnTo>
                    <a:pt x="0" y="50568"/>
                  </a:lnTo>
                  <a:cubicBezTo>
                    <a:pt x="0" y="37156"/>
                    <a:pt x="5328" y="24294"/>
                    <a:pt x="14811" y="14811"/>
                  </a:cubicBezTo>
                  <a:cubicBezTo>
                    <a:pt x="24294" y="5328"/>
                    <a:pt x="37156" y="0"/>
                    <a:pt x="50568"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 name="Google Shape;72;p10"/>
            <p:cNvSpPr txBox="1"/>
            <p:nvPr/>
          </p:nvSpPr>
          <p:spPr>
            <a:xfrm>
              <a:off x="0" y="-38100"/>
              <a:ext cx="3579086" cy="21230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3" name="Google Shape;73;p10"/>
          <p:cNvSpPr txBox="1"/>
          <p:nvPr/>
        </p:nvSpPr>
        <p:spPr>
          <a:xfrm>
            <a:off x="3482657" y="2063091"/>
            <a:ext cx="4921280" cy="1063136"/>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 sz="6200" u="none" cap="none" strike="noStrike">
                <a:solidFill>
                  <a:srgbClr val="004AAD"/>
                </a:solidFill>
                <a:latin typeface="Paytone One"/>
                <a:ea typeface="Paytone One"/>
                <a:cs typeface="Paytone One"/>
                <a:sym typeface="Paytone One"/>
              </a:rPr>
              <a:t>Health Care </a:t>
            </a:r>
            <a:endParaRPr sz="700"/>
          </a:p>
        </p:txBody>
      </p:sp>
      <p:sp>
        <p:nvSpPr>
          <p:cNvPr id="74" name="Google Shape;74;p10"/>
          <p:cNvSpPr txBox="1"/>
          <p:nvPr/>
        </p:nvSpPr>
        <p:spPr>
          <a:xfrm>
            <a:off x="3482657" y="3040502"/>
            <a:ext cx="4980206" cy="788215"/>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System In Egypt </a:t>
            </a:r>
            <a:endParaRPr sz="700"/>
          </a:p>
        </p:txBody>
      </p:sp>
      <p:sp>
        <p:nvSpPr>
          <p:cNvPr id="75" name="Google Shape;75;p10"/>
          <p:cNvSpPr txBox="1"/>
          <p:nvPr/>
        </p:nvSpPr>
        <p:spPr>
          <a:xfrm>
            <a:off x="3547682" y="4086237"/>
            <a:ext cx="4255750"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77DBE8"/>
                </a:solidFill>
                <a:latin typeface="Teko"/>
                <a:ea typeface="Teko"/>
                <a:cs typeface="Teko"/>
                <a:sym typeface="Teko"/>
              </a:rPr>
              <a:t>Overview and Analysis</a:t>
            </a:r>
            <a:endParaRPr sz="700"/>
          </a:p>
        </p:txBody>
      </p:sp>
      <p:pic>
        <p:nvPicPr>
          <p:cNvPr id="76" name="Google Shape;76;p10"/>
          <p:cNvPicPr preferRelativeResize="0"/>
          <p:nvPr/>
        </p:nvPicPr>
        <p:blipFill rotWithShape="1">
          <a:blip r:embed="rId3">
            <a:alphaModFix/>
          </a:blip>
          <a:srcRect b="0" l="0" r="63913" t="0"/>
          <a:stretch/>
        </p:blipFill>
        <p:spPr>
          <a:xfrm>
            <a:off x="0" y="0"/>
            <a:ext cx="3299724"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203" name="Shape 203"/>
        <p:cNvGrpSpPr/>
        <p:nvPr/>
      </p:nvGrpSpPr>
      <p:grpSpPr>
        <a:xfrm>
          <a:off x="0" y="0"/>
          <a:ext cx="0" cy="0"/>
          <a:chOff x="0" y="0"/>
          <a:chExt cx="0" cy="0"/>
        </a:xfrm>
      </p:grpSpPr>
      <p:grpSp>
        <p:nvGrpSpPr>
          <p:cNvPr id="204" name="Google Shape;204;p19"/>
          <p:cNvGrpSpPr/>
          <p:nvPr/>
        </p:nvGrpSpPr>
        <p:grpSpPr>
          <a:xfrm>
            <a:off x="4738727" y="1968124"/>
            <a:ext cx="3890923" cy="2783602"/>
            <a:chOff x="0" y="-38100"/>
            <a:chExt cx="1819200" cy="1301472"/>
          </a:xfrm>
        </p:grpSpPr>
        <p:sp>
          <p:nvSpPr>
            <p:cNvPr id="205" name="Google Shape;205;p19"/>
            <p:cNvSpPr/>
            <p:nvPr/>
          </p:nvSpPr>
          <p:spPr>
            <a:xfrm>
              <a:off x="0" y="0"/>
              <a:ext cx="1819200" cy="1263372"/>
            </a:xfrm>
            <a:custGeom>
              <a:rect b="b" l="l" r="r" t="t"/>
              <a:pathLst>
                <a:path extrusionOk="0" h="1263372" w="1819200">
                  <a:moveTo>
                    <a:pt x="99487" y="0"/>
                  </a:moveTo>
                  <a:lnTo>
                    <a:pt x="1719713" y="0"/>
                  </a:lnTo>
                  <a:cubicBezTo>
                    <a:pt x="1774658" y="0"/>
                    <a:pt x="1819200" y="44542"/>
                    <a:pt x="1819200" y="99487"/>
                  </a:cubicBezTo>
                  <a:lnTo>
                    <a:pt x="1819200" y="1163885"/>
                  </a:lnTo>
                  <a:cubicBezTo>
                    <a:pt x="1819200" y="1218830"/>
                    <a:pt x="1774658" y="1263372"/>
                    <a:pt x="1719713" y="1263372"/>
                  </a:cubicBezTo>
                  <a:lnTo>
                    <a:pt x="99487" y="1263372"/>
                  </a:lnTo>
                  <a:cubicBezTo>
                    <a:pt x="44542" y="1263372"/>
                    <a:pt x="0" y="1218830"/>
                    <a:pt x="0" y="1163885"/>
                  </a:cubicBezTo>
                  <a:lnTo>
                    <a:pt x="0" y="99487"/>
                  </a:lnTo>
                  <a:cubicBezTo>
                    <a:pt x="0" y="44542"/>
                    <a:pt x="44542" y="0"/>
                    <a:pt x="9948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6" name="Google Shape;206;p19"/>
            <p:cNvSpPr txBox="1"/>
            <p:nvPr/>
          </p:nvSpPr>
          <p:spPr>
            <a:xfrm>
              <a:off x="0" y="-38100"/>
              <a:ext cx="1819200" cy="1301471"/>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7" name="Google Shape;207;p19"/>
          <p:cNvSpPr txBox="1"/>
          <p:nvPr/>
        </p:nvSpPr>
        <p:spPr>
          <a:xfrm>
            <a:off x="4430763" y="440875"/>
            <a:ext cx="4506852" cy="1319868"/>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Medical Education </a:t>
            </a:r>
            <a:endParaRPr sz="700"/>
          </a:p>
        </p:txBody>
      </p:sp>
      <p:sp>
        <p:nvSpPr>
          <p:cNvPr id="208" name="Google Shape;208;p19"/>
          <p:cNvSpPr txBox="1"/>
          <p:nvPr/>
        </p:nvSpPr>
        <p:spPr>
          <a:xfrm>
            <a:off x="5107837" y="2357098"/>
            <a:ext cx="3152703" cy="8267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209" name="Google Shape;209;p19"/>
          <p:cNvSpPr txBox="1"/>
          <p:nvPr/>
        </p:nvSpPr>
        <p:spPr>
          <a:xfrm>
            <a:off x="5107837" y="3522965"/>
            <a:ext cx="3152703" cy="8267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pic>
        <p:nvPicPr>
          <p:cNvPr id="210" name="Google Shape;210;p19"/>
          <p:cNvPicPr preferRelativeResize="0"/>
          <p:nvPr/>
        </p:nvPicPr>
        <p:blipFill rotWithShape="1">
          <a:blip r:embed="rId3">
            <a:alphaModFix/>
          </a:blip>
          <a:srcRect b="0" l="0" r="43226" t="0"/>
          <a:stretch/>
        </p:blipFill>
        <p:spPr>
          <a:xfrm>
            <a:off x="-10990" y="-43229"/>
            <a:ext cx="5191427"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214" name="Shape 214"/>
        <p:cNvGrpSpPr/>
        <p:nvPr/>
      </p:nvGrpSpPr>
      <p:grpSpPr>
        <a:xfrm>
          <a:off x="0" y="0"/>
          <a:ext cx="0" cy="0"/>
          <a:chOff x="0" y="0"/>
          <a:chExt cx="0" cy="0"/>
        </a:xfrm>
      </p:grpSpPr>
      <p:grpSp>
        <p:nvGrpSpPr>
          <p:cNvPr id="215" name="Google Shape;215;p20"/>
          <p:cNvGrpSpPr/>
          <p:nvPr/>
        </p:nvGrpSpPr>
        <p:grpSpPr>
          <a:xfrm>
            <a:off x="1999005" y="442299"/>
            <a:ext cx="6883466" cy="4199280"/>
            <a:chOff x="0" y="-38100"/>
            <a:chExt cx="3639935" cy="2220554"/>
          </a:xfrm>
        </p:grpSpPr>
        <p:sp>
          <p:nvSpPr>
            <p:cNvPr id="216" name="Google Shape;216;p20"/>
            <p:cNvSpPr/>
            <p:nvPr/>
          </p:nvSpPr>
          <p:spPr>
            <a:xfrm>
              <a:off x="0" y="0"/>
              <a:ext cx="3639935" cy="2182454"/>
            </a:xfrm>
            <a:custGeom>
              <a:rect b="b" l="l" r="r" t="t"/>
              <a:pathLst>
                <a:path extrusionOk="0" h="2182454" w="3639935">
                  <a:moveTo>
                    <a:pt x="56236" y="0"/>
                  </a:moveTo>
                  <a:lnTo>
                    <a:pt x="3583699" y="0"/>
                  </a:lnTo>
                  <a:cubicBezTo>
                    <a:pt x="3614758" y="0"/>
                    <a:pt x="3639935" y="25178"/>
                    <a:pt x="3639935" y="56236"/>
                  </a:cubicBezTo>
                  <a:lnTo>
                    <a:pt x="3639935" y="2126218"/>
                  </a:lnTo>
                  <a:cubicBezTo>
                    <a:pt x="3639935" y="2141133"/>
                    <a:pt x="3634010" y="2155437"/>
                    <a:pt x="3623464" y="2165983"/>
                  </a:cubicBezTo>
                  <a:cubicBezTo>
                    <a:pt x="3612918" y="2176529"/>
                    <a:pt x="3598614" y="2182454"/>
                    <a:pt x="3583699" y="2182454"/>
                  </a:cubicBezTo>
                  <a:lnTo>
                    <a:pt x="56236" y="2182454"/>
                  </a:lnTo>
                  <a:cubicBezTo>
                    <a:pt x="41321" y="2182454"/>
                    <a:pt x="27017" y="2176529"/>
                    <a:pt x="16471" y="2165983"/>
                  </a:cubicBezTo>
                  <a:cubicBezTo>
                    <a:pt x="5925" y="2155437"/>
                    <a:pt x="0" y="2141133"/>
                    <a:pt x="0" y="2126218"/>
                  </a:cubicBezTo>
                  <a:lnTo>
                    <a:pt x="0" y="56236"/>
                  </a:lnTo>
                  <a:cubicBezTo>
                    <a:pt x="0" y="41321"/>
                    <a:pt x="5925" y="27017"/>
                    <a:pt x="16471" y="16471"/>
                  </a:cubicBezTo>
                  <a:cubicBezTo>
                    <a:pt x="27017" y="5925"/>
                    <a:pt x="41321" y="0"/>
                    <a:pt x="56236"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20"/>
            <p:cNvSpPr txBox="1"/>
            <p:nvPr/>
          </p:nvSpPr>
          <p:spPr>
            <a:xfrm>
              <a:off x="0" y="-38100"/>
              <a:ext cx="3639935" cy="22205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8" name="Google Shape;218;p20"/>
          <p:cNvSpPr txBox="1"/>
          <p:nvPr/>
        </p:nvSpPr>
        <p:spPr>
          <a:xfrm>
            <a:off x="3763954" y="855517"/>
            <a:ext cx="4865697" cy="1285161"/>
          </a:xfrm>
          <a:prstGeom prst="rect">
            <a:avLst/>
          </a:prstGeom>
          <a:noFill/>
          <a:ln>
            <a:noFill/>
          </a:ln>
        </p:spPr>
        <p:txBody>
          <a:bodyPr anchorCtr="0" anchor="t" bIns="0" lIns="0" spcFirstLastPara="1" rIns="0" wrap="square" tIns="0">
            <a:spAutoFit/>
          </a:bodyPr>
          <a:lstStyle/>
          <a:p>
            <a:pPr indent="0" lvl="0" marL="0" marR="0" rtl="0" algn="just">
              <a:lnSpc>
                <a:spcPct val="107994"/>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Primary Health Care Services</a:t>
            </a:r>
            <a:endParaRPr sz="700"/>
          </a:p>
        </p:txBody>
      </p:sp>
      <p:grpSp>
        <p:nvGrpSpPr>
          <p:cNvPr id="219" name="Google Shape;219;p20"/>
          <p:cNvGrpSpPr/>
          <p:nvPr/>
        </p:nvGrpSpPr>
        <p:grpSpPr>
          <a:xfrm>
            <a:off x="3893102" y="2528888"/>
            <a:ext cx="4520699" cy="528626"/>
            <a:chOff x="0" y="-114300"/>
            <a:chExt cx="12055197" cy="1409668"/>
          </a:xfrm>
        </p:grpSpPr>
        <p:sp>
          <p:nvSpPr>
            <p:cNvPr id="220" name="Google Shape;220;p20"/>
            <p:cNvSpPr txBox="1"/>
            <p:nvPr/>
          </p:nvSpPr>
          <p:spPr>
            <a:xfrm>
              <a:off x="4050046" y="329761"/>
              <a:ext cx="8005151" cy="5786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300" u="none" cap="none" strike="noStrike">
                  <a:solidFill>
                    <a:srgbClr val="18253B"/>
                  </a:solidFill>
                  <a:latin typeface="Open Sans"/>
                  <a:ea typeface="Open Sans"/>
                  <a:cs typeface="Open Sans"/>
                  <a:sym typeface="Open Sans"/>
                </a:rPr>
                <a:t>Elaborate on what you want to discuss. </a:t>
              </a:r>
              <a:endParaRPr sz="700"/>
            </a:p>
          </p:txBody>
        </p:sp>
        <p:sp>
          <p:nvSpPr>
            <p:cNvPr id="221" name="Google Shape;221;p20"/>
            <p:cNvSpPr txBox="1"/>
            <p:nvPr/>
          </p:nvSpPr>
          <p:spPr>
            <a:xfrm>
              <a:off x="0" y="-114300"/>
              <a:ext cx="4884657" cy="1409668"/>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Main Point</a:t>
              </a:r>
              <a:endParaRPr sz="700"/>
            </a:p>
          </p:txBody>
        </p:sp>
      </p:grpSp>
      <p:grpSp>
        <p:nvGrpSpPr>
          <p:cNvPr id="222" name="Google Shape;222;p20"/>
          <p:cNvGrpSpPr/>
          <p:nvPr/>
        </p:nvGrpSpPr>
        <p:grpSpPr>
          <a:xfrm>
            <a:off x="3893102" y="3182462"/>
            <a:ext cx="4520699" cy="528626"/>
            <a:chOff x="0" y="-114300"/>
            <a:chExt cx="12055197" cy="1409668"/>
          </a:xfrm>
        </p:grpSpPr>
        <p:sp>
          <p:nvSpPr>
            <p:cNvPr id="223" name="Google Shape;223;p20"/>
            <p:cNvSpPr txBox="1"/>
            <p:nvPr/>
          </p:nvSpPr>
          <p:spPr>
            <a:xfrm>
              <a:off x="4050046" y="329761"/>
              <a:ext cx="8005151" cy="5786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300" u="none" cap="none" strike="noStrike">
                  <a:solidFill>
                    <a:srgbClr val="18253B"/>
                  </a:solidFill>
                  <a:latin typeface="Open Sans"/>
                  <a:ea typeface="Open Sans"/>
                  <a:cs typeface="Open Sans"/>
                  <a:sym typeface="Open Sans"/>
                </a:rPr>
                <a:t>Elaborate on what you want to discuss. </a:t>
              </a:r>
              <a:endParaRPr sz="700"/>
            </a:p>
          </p:txBody>
        </p:sp>
        <p:sp>
          <p:nvSpPr>
            <p:cNvPr id="224" name="Google Shape;224;p20"/>
            <p:cNvSpPr txBox="1"/>
            <p:nvPr/>
          </p:nvSpPr>
          <p:spPr>
            <a:xfrm>
              <a:off x="0" y="-114300"/>
              <a:ext cx="4884657" cy="1409668"/>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Main Point</a:t>
              </a:r>
              <a:endParaRPr sz="700"/>
            </a:p>
          </p:txBody>
        </p:sp>
      </p:grpSp>
      <p:grpSp>
        <p:nvGrpSpPr>
          <p:cNvPr id="225" name="Google Shape;225;p20"/>
          <p:cNvGrpSpPr/>
          <p:nvPr/>
        </p:nvGrpSpPr>
        <p:grpSpPr>
          <a:xfrm>
            <a:off x="3893102" y="3836036"/>
            <a:ext cx="4520699" cy="528625"/>
            <a:chOff x="0" y="-114300"/>
            <a:chExt cx="12055197" cy="1409668"/>
          </a:xfrm>
        </p:grpSpPr>
        <p:sp>
          <p:nvSpPr>
            <p:cNvPr id="226" name="Google Shape;226;p20"/>
            <p:cNvSpPr txBox="1"/>
            <p:nvPr/>
          </p:nvSpPr>
          <p:spPr>
            <a:xfrm>
              <a:off x="4050046" y="329761"/>
              <a:ext cx="8005151" cy="57869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300" u="none" cap="none" strike="noStrike">
                  <a:solidFill>
                    <a:srgbClr val="18253B"/>
                  </a:solidFill>
                  <a:latin typeface="Open Sans"/>
                  <a:ea typeface="Open Sans"/>
                  <a:cs typeface="Open Sans"/>
                  <a:sym typeface="Open Sans"/>
                </a:rPr>
                <a:t>Elaborate on what you want to discuss. </a:t>
              </a:r>
              <a:endParaRPr sz="700"/>
            </a:p>
          </p:txBody>
        </p:sp>
        <p:sp>
          <p:nvSpPr>
            <p:cNvPr id="227" name="Google Shape;227;p20"/>
            <p:cNvSpPr txBox="1"/>
            <p:nvPr/>
          </p:nvSpPr>
          <p:spPr>
            <a:xfrm>
              <a:off x="0" y="-114300"/>
              <a:ext cx="4884657" cy="1409668"/>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Main Point</a:t>
              </a:r>
              <a:endParaRPr sz="700"/>
            </a:p>
          </p:txBody>
        </p:sp>
      </p:grpSp>
      <p:pic>
        <p:nvPicPr>
          <p:cNvPr id="228" name="Google Shape;228;p20"/>
          <p:cNvPicPr preferRelativeResize="0"/>
          <p:nvPr/>
        </p:nvPicPr>
        <p:blipFill rotWithShape="1">
          <a:blip r:embed="rId3">
            <a:alphaModFix/>
          </a:blip>
          <a:srcRect b="0" l="0" r="58837" t="0"/>
          <a:stretch/>
        </p:blipFill>
        <p:spPr>
          <a:xfrm>
            <a:off x="-52325" y="0"/>
            <a:ext cx="3816274" cy="5215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232" name="Shape 232"/>
        <p:cNvGrpSpPr/>
        <p:nvPr/>
      </p:nvGrpSpPr>
      <p:grpSpPr>
        <a:xfrm>
          <a:off x="0" y="0"/>
          <a:ext cx="0" cy="0"/>
          <a:chOff x="0" y="0"/>
          <a:chExt cx="0" cy="0"/>
        </a:xfrm>
      </p:grpSpPr>
      <p:grpSp>
        <p:nvGrpSpPr>
          <p:cNvPr id="233" name="Google Shape;233;p21"/>
          <p:cNvGrpSpPr/>
          <p:nvPr/>
        </p:nvGrpSpPr>
        <p:grpSpPr>
          <a:xfrm>
            <a:off x="4204755" y="-683794"/>
            <a:ext cx="4605463" cy="5402926"/>
            <a:chOff x="0" y="-38100"/>
            <a:chExt cx="2153283" cy="2526137"/>
          </a:xfrm>
        </p:grpSpPr>
        <p:sp>
          <p:nvSpPr>
            <p:cNvPr id="234" name="Google Shape;234;p21"/>
            <p:cNvSpPr/>
            <p:nvPr/>
          </p:nvSpPr>
          <p:spPr>
            <a:xfrm>
              <a:off x="0" y="0"/>
              <a:ext cx="2153283" cy="2488037"/>
            </a:xfrm>
            <a:custGeom>
              <a:rect b="b" l="l" r="r" t="t"/>
              <a:pathLst>
                <a:path extrusionOk="0" h="2488037" w="2153283">
                  <a:moveTo>
                    <a:pt x="84051" y="0"/>
                  </a:moveTo>
                  <a:lnTo>
                    <a:pt x="2069232" y="0"/>
                  </a:lnTo>
                  <a:cubicBezTo>
                    <a:pt x="2091524" y="0"/>
                    <a:pt x="2112903" y="8855"/>
                    <a:pt x="2128665" y="24618"/>
                  </a:cubicBezTo>
                  <a:cubicBezTo>
                    <a:pt x="2144428" y="40381"/>
                    <a:pt x="2153283" y="61760"/>
                    <a:pt x="2153283" y="84051"/>
                  </a:cubicBezTo>
                  <a:lnTo>
                    <a:pt x="2153283" y="2403986"/>
                  </a:lnTo>
                  <a:cubicBezTo>
                    <a:pt x="2153283" y="2426277"/>
                    <a:pt x="2144428" y="2447656"/>
                    <a:pt x="2128665" y="2463419"/>
                  </a:cubicBezTo>
                  <a:cubicBezTo>
                    <a:pt x="2112903" y="2479182"/>
                    <a:pt x="2091524" y="2488037"/>
                    <a:pt x="2069232" y="2488037"/>
                  </a:cubicBezTo>
                  <a:lnTo>
                    <a:pt x="84051" y="2488037"/>
                  </a:lnTo>
                  <a:cubicBezTo>
                    <a:pt x="61760" y="2488037"/>
                    <a:pt x="40381" y="2479182"/>
                    <a:pt x="24618" y="2463419"/>
                  </a:cubicBezTo>
                  <a:cubicBezTo>
                    <a:pt x="8855" y="2447656"/>
                    <a:pt x="0" y="2426277"/>
                    <a:pt x="0" y="2403986"/>
                  </a:cubicBezTo>
                  <a:lnTo>
                    <a:pt x="0" y="84051"/>
                  </a:lnTo>
                  <a:cubicBezTo>
                    <a:pt x="0" y="61760"/>
                    <a:pt x="8855" y="40381"/>
                    <a:pt x="24618" y="24618"/>
                  </a:cubicBezTo>
                  <a:cubicBezTo>
                    <a:pt x="40381" y="8855"/>
                    <a:pt x="61760" y="0"/>
                    <a:pt x="84051" y="0"/>
                  </a:cubicBezTo>
                  <a:close/>
                </a:path>
              </a:pathLst>
            </a:custGeom>
            <a:solidFill>
              <a:srgbClr val="004AAD"/>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5" name="Google Shape;235;p21"/>
            <p:cNvSpPr txBox="1"/>
            <p:nvPr/>
          </p:nvSpPr>
          <p:spPr>
            <a:xfrm>
              <a:off x="0" y="-38100"/>
              <a:ext cx="2153283" cy="2526137"/>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6" name="Google Shape;236;p21"/>
          <p:cNvSpPr txBox="1"/>
          <p:nvPr/>
        </p:nvSpPr>
        <p:spPr>
          <a:xfrm>
            <a:off x="354251" y="214313"/>
            <a:ext cx="5019469" cy="942002"/>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0" i="0" lang="en" sz="5500" u="none" cap="none" strike="noStrike">
                <a:solidFill>
                  <a:srgbClr val="004AAD"/>
                </a:solidFill>
                <a:latin typeface="Paytone One"/>
                <a:ea typeface="Paytone One"/>
                <a:cs typeface="Paytone One"/>
                <a:sym typeface="Paytone One"/>
              </a:rPr>
              <a:t>Statistics</a:t>
            </a:r>
            <a:endParaRPr sz="700"/>
          </a:p>
        </p:txBody>
      </p:sp>
      <p:grpSp>
        <p:nvGrpSpPr>
          <p:cNvPr id="237" name="Google Shape;237;p21"/>
          <p:cNvGrpSpPr/>
          <p:nvPr/>
        </p:nvGrpSpPr>
        <p:grpSpPr>
          <a:xfrm>
            <a:off x="-737964" y="1265325"/>
            <a:ext cx="4638462" cy="1659800"/>
            <a:chOff x="0" y="-38100"/>
            <a:chExt cx="2168712" cy="776039"/>
          </a:xfrm>
        </p:grpSpPr>
        <p:sp>
          <p:nvSpPr>
            <p:cNvPr id="238" name="Google Shape;238;p21"/>
            <p:cNvSpPr/>
            <p:nvPr/>
          </p:nvSpPr>
          <p:spPr>
            <a:xfrm>
              <a:off x="0" y="0"/>
              <a:ext cx="2168712" cy="737939"/>
            </a:xfrm>
            <a:custGeom>
              <a:rect b="b" l="l" r="r" t="t"/>
              <a:pathLst>
                <a:path extrusionOk="0" h="737939" w="2168712">
                  <a:moveTo>
                    <a:pt x="83454" y="0"/>
                  </a:moveTo>
                  <a:lnTo>
                    <a:pt x="2085258" y="0"/>
                  </a:lnTo>
                  <a:cubicBezTo>
                    <a:pt x="2131348" y="0"/>
                    <a:pt x="2168712" y="37363"/>
                    <a:pt x="2168712" y="83454"/>
                  </a:cubicBezTo>
                  <a:lnTo>
                    <a:pt x="2168712" y="654486"/>
                  </a:lnTo>
                  <a:cubicBezTo>
                    <a:pt x="2168712" y="700576"/>
                    <a:pt x="2131348" y="737939"/>
                    <a:pt x="2085258" y="737939"/>
                  </a:cubicBezTo>
                  <a:lnTo>
                    <a:pt x="83454" y="737939"/>
                  </a:lnTo>
                  <a:cubicBezTo>
                    <a:pt x="37363" y="737939"/>
                    <a:pt x="0" y="700576"/>
                    <a:pt x="0" y="654486"/>
                  </a:cubicBezTo>
                  <a:lnTo>
                    <a:pt x="0" y="83454"/>
                  </a:lnTo>
                  <a:cubicBezTo>
                    <a:pt x="0" y="37363"/>
                    <a:pt x="37363" y="0"/>
                    <a:pt x="83454"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21"/>
            <p:cNvSpPr txBox="1"/>
            <p:nvPr/>
          </p:nvSpPr>
          <p:spPr>
            <a:xfrm>
              <a:off x="0" y="-38100"/>
              <a:ext cx="2168712" cy="77603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21"/>
          <p:cNvGrpSpPr/>
          <p:nvPr/>
        </p:nvGrpSpPr>
        <p:grpSpPr>
          <a:xfrm>
            <a:off x="-737964" y="3034137"/>
            <a:ext cx="4638462" cy="1659800"/>
            <a:chOff x="0" y="-38100"/>
            <a:chExt cx="2168712" cy="776039"/>
          </a:xfrm>
        </p:grpSpPr>
        <p:sp>
          <p:nvSpPr>
            <p:cNvPr id="241" name="Google Shape;241;p21"/>
            <p:cNvSpPr/>
            <p:nvPr/>
          </p:nvSpPr>
          <p:spPr>
            <a:xfrm>
              <a:off x="0" y="0"/>
              <a:ext cx="2168712" cy="737939"/>
            </a:xfrm>
            <a:custGeom>
              <a:rect b="b" l="l" r="r" t="t"/>
              <a:pathLst>
                <a:path extrusionOk="0" h="737939" w="2168712">
                  <a:moveTo>
                    <a:pt x="83454" y="0"/>
                  </a:moveTo>
                  <a:lnTo>
                    <a:pt x="2085258" y="0"/>
                  </a:lnTo>
                  <a:cubicBezTo>
                    <a:pt x="2131348" y="0"/>
                    <a:pt x="2168712" y="37363"/>
                    <a:pt x="2168712" y="83454"/>
                  </a:cubicBezTo>
                  <a:lnTo>
                    <a:pt x="2168712" y="654486"/>
                  </a:lnTo>
                  <a:cubicBezTo>
                    <a:pt x="2168712" y="700576"/>
                    <a:pt x="2131348" y="737939"/>
                    <a:pt x="2085258" y="737939"/>
                  </a:cubicBezTo>
                  <a:lnTo>
                    <a:pt x="83454" y="737939"/>
                  </a:lnTo>
                  <a:cubicBezTo>
                    <a:pt x="37363" y="737939"/>
                    <a:pt x="0" y="700576"/>
                    <a:pt x="0" y="654486"/>
                  </a:cubicBezTo>
                  <a:lnTo>
                    <a:pt x="0" y="83454"/>
                  </a:lnTo>
                  <a:cubicBezTo>
                    <a:pt x="0" y="37363"/>
                    <a:pt x="37363" y="0"/>
                    <a:pt x="83454"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21"/>
            <p:cNvSpPr txBox="1"/>
            <p:nvPr/>
          </p:nvSpPr>
          <p:spPr>
            <a:xfrm>
              <a:off x="0" y="-38100"/>
              <a:ext cx="2168712" cy="77603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3" name="Google Shape;243;p21"/>
          <p:cNvSpPr txBox="1"/>
          <p:nvPr/>
        </p:nvSpPr>
        <p:spPr>
          <a:xfrm>
            <a:off x="354251" y="1484396"/>
            <a:ext cx="4310717"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Add Your Main Point</a:t>
            </a:r>
            <a:endParaRPr sz="700"/>
          </a:p>
        </p:txBody>
      </p:sp>
      <p:sp>
        <p:nvSpPr>
          <p:cNvPr id="244" name="Google Shape;244;p21"/>
          <p:cNvSpPr txBox="1"/>
          <p:nvPr/>
        </p:nvSpPr>
        <p:spPr>
          <a:xfrm>
            <a:off x="354251" y="3253207"/>
            <a:ext cx="4310717"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Add Your Main Point</a:t>
            </a:r>
            <a:endParaRPr sz="700"/>
          </a:p>
        </p:txBody>
      </p:sp>
      <p:sp>
        <p:nvSpPr>
          <p:cNvPr id="245" name="Google Shape;245;p21"/>
          <p:cNvSpPr txBox="1"/>
          <p:nvPr/>
        </p:nvSpPr>
        <p:spPr>
          <a:xfrm>
            <a:off x="354251" y="2024381"/>
            <a:ext cx="3382281" cy="681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a:t>
            </a:r>
            <a:endParaRPr sz="700"/>
          </a:p>
        </p:txBody>
      </p:sp>
      <p:sp>
        <p:nvSpPr>
          <p:cNvPr id="246" name="Google Shape;246;p21"/>
          <p:cNvSpPr txBox="1"/>
          <p:nvPr/>
        </p:nvSpPr>
        <p:spPr>
          <a:xfrm>
            <a:off x="354251" y="3793192"/>
            <a:ext cx="3382281" cy="681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a:t>
            </a:r>
            <a:endParaRPr sz="700"/>
          </a:p>
        </p:txBody>
      </p:sp>
      <p:pic>
        <p:nvPicPr>
          <p:cNvPr id="247" name="Google Shape;247;p21"/>
          <p:cNvPicPr preferRelativeResize="0"/>
          <p:nvPr/>
        </p:nvPicPr>
        <p:blipFill rotWithShape="1">
          <a:blip r:embed="rId3">
            <a:alphaModFix/>
          </a:blip>
          <a:srcRect b="0" l="0" r="0" t="0"/>
          <a:stretch/>
        </p:blipFill>
        <p:spPr>
          <a:xfrm>
            <a:off x="4230851" y="132035"/>
            <a:ext cx="4548840" cy="45877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251" name="Shape 251"/>
        <p:cNvGrpSpPr/>
        <p:nvPr/>
      </p:nvGrpSpPr>
      <p:grpSpPr>
        <a:xfrm>
          <a:off x="0" y="0"/>
          <a:ext cx="0" cy="0"/>
          <a:chOff x="0" y="0"/>
          <a:chExt cx="0" cy="0"/>
        </a:xfrm>
      </p:grpSpPr>
      <p:grpSp>
        <p:nvGrpSpPr>
          <p:cNvPr id="252" name="Google Shape;252;p22"/>
          <p:cNvGrpSpPr/>
          <p:nvPr/>
        </p:nvGrpSpPr>
        <p:grpSpPr>
          <a:xfrm>
            <a:off x="1027301" y="2158994"/>
            <a:ext cx="2008357" cy="2839991"/>
            <a:chOff x="0" y="-38100"/>
            <a:chExt cx="1062007" cy="1501770"/>
          </a:xfrm>
        </p:grpSpPr>
        <p:sp>
          <p:nvSpPr>
            <p:cNvPr id="253" name="Google Shape;253;p22"/>
            <p:cNvSpPr/>
            <p:nvPr/>
          </p:nvSpPr>
          <p:spPr>
            <a:xfrm>
              <a:off x="0" y="0"/>
              <a:ext cx="1062007" cy="1463670"/>
            </a:xfrm>
            <a:custGeom>
              <a:rect b="b" l="l" r="r" t="t"/>
              <a:pathLst>
                <a:path extrusionOk="0" h="1463670" w="1062007">
                  <a:moveTo>
                    <a:pt x="192743" y="0"/>
                  </a:moveTo>
                  <a:lnTo>
                    <a:pt x="869265" y="0"/>
                  </a:lnTo>
                  <a:cubicBezTo>
                    <a:pt x="920383" y="0"/>
                    <a:pt x="969408" y="20307"/>
                    <a:pt x="1005554" y="56453"/>
                  </a:cubicBezTo>
                  <a:cubicBezTo>
                    <a:pt x="1041700" y="92599"/>
                    <a:pt x="1062007" y="141624"/>
                    <a:pt x="1062007" y="192743"/>
                  </a:cubicBezTo>
                  <a:lnTo>
                    <a:pt x="1062007" y="1270927"/>
                  </a:lnTo>
                  <a:cubicBezTo>
                    <a:pt x="1062007" y="1322046"/>
                    <a:pt x="1041700" y="1371071"/>
                    <a:pt x="1005554" y="1407217"/>
                  </a:cubicBezTo>
                  <a:cubicBezTo>
                    <a:pt x="969408" y="1443363"/>
                    <a:pt x="920383" y="1463670"/>
                    <a:pt x="869265" y="1463670"/>
                  </a:cubicBezTo>
                  <a:lnTo>
                    <a:pt x="192743" y="1463670"/>
                  </a:lnTo>
                  <a:cubicBezTo>
                    <a:pt x="141624" y="1463670"/>
                    <a:pt x="92599" y="1443363"/>
                    <a:pt x="56453" y="1407217"/>
                  </a:cubicBezTo>
                  <a:cubicBezTo>
                    <a:pt x="20307" y="1371071"/>
                    <a:pt x="0" y="1322046"/>
                    <a:pt x="0" y="1270927"/>
                  </a:cubicBezTo>
                  <a:lnTo>
                    <a:pt x="0" y="192743"/>
                  </a:lnTo>
                  <a:cubicBezTo>
                    <a:pt x="0" y="141624"/>
                    <a:pt x="20307" y="92599"/>
                    <a:pt x="56453" y="56453"/>
                  </a:cubicBezTo>
                  <a:cubicBezTo>
                    <a:pt x="92599" y="20307"/>
                    <a:pt x="141624" y="0"/>
                    <a:pt x="192743"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22"/>
            <p:cNvSpPr txBox="1"/>
            <p:nvPr/>
          </p:nvSpPr>
          <p:spPr>
            <a:xfrm>
              <a:off x="0" y="-38100"/>
              <a:ext cx="1062007" cy="150177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5" name="Google Shape;255;p22"/>
          <p:cNvGrpSpPr/>
          <p:nvPr/>
        </p:nvGrpSpPr>
        <p:grpSpPr>
          <a:xfrm>
            <a:off x="3567821" y="2158994"/>
            <a:ext cx="2008358" cy="2839991"/>
            <a:chOff x="0" y="-38100"/>
            <a:chExt cx="1062007" cy="1501770"/>
          </a:xfrm>
        </p:grpSpPr>
        <p:sp>
          <p:nvSpPr>
            <p:cNvPr id="256" name="Google Shape;256;p22"/>
            <p:cNvSpPr/>
            <p:nvPr/>
          </p:nvSpPr>
          <p:spPr>
            <a:xfrm>
              <a:off x="0" y="0"/>
              <a:ext cx="1062007" cy="1463670"/>
            </a:xfrm>
            <a:custGeom>
              <a:rect b="b" l="l" r="r" t="t"/>
              <a:pathLst>
                <a:path extrusionOk="0" h="1463670" w="1062007">
                  <a:moveTo>
                    <a:pt x="192743" y="0"/>
                  </a:moveTo>
                  <a:lnTo>
                    <a:pt x="869265" y="0"/>
                  </a:lnTo>
                  <a:cubicBezTo>
                    <a:pt x="920383" y="0"/>
                    <a:pt x="969408" y="20307"/>
                    <a:pt x="1005554" y="56453"/>
                  </a:cubicBezTo>
                  <a:cubicBezTo>
                    <a:pt x="1041700" y="92599"/>
                    <a:pt x="1062007" y="141624"/>
                    <a:pt x="1062007" y="192743"/>
                  </a:cubicBezTo>
                  <a:lnTo>
                    <a:pt x="1062007" y="1270927"/>
                  </a:lnTo>
                  <a:cubicBezTo>
                    <a:pt x="1062007" y="1322046"/>
                    <a:pt x="1041700" y="1371071"/>
                    <a:pt x="1005554" y="1407217"/>
                  </a:cubicBezTo>
                  <a:cubicBezTo>
                    <a:pt x="969408" y="1443363"/>
                    <a:pt x="920383" y="1463670"/>
                    <a:pt x="869265" y="1463670"/>
                  </a:cubicBezTo>
                  <a:lnTo>
                    <a:pt x="192743" y="1463670"/>
                  </a:lnTo>
                  <a:cubicBezTo>
                    <a:pt x="141624" y="1463670"/>
                    <a:pt x="92599" y="1443363"/>
                    <a:pt x="56453" y="1407217"/>
                  </a:cubicBezTo>
                  <a:cubicBezTo>
                    <a:pt x="20307" y="1371071"/>
                    <a:pt x="0" y="1322046"/>
                    <a:pt x="0" y="1270927"/>
                  </a:cubicBezTo>
                  <a:lnTo>
                    <a:pt x="0" y="192743"/>
                  </a:lnTo>
                  <a:cubicBezTo>
                    <a:pt x="0" y="141624"/>
                    <a:pt x="20307" y="92599"/>
                    <a:pt x="56453" y="56453"/>
                  </a:cubicBezTo>
                  <a:cubicBezTo>
                    <a:pt x="92599" y="20307"/>
                    <a:pt x="141624" y="0"/>
                    <a:pt x="192743"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7" name="Google Shape;257;p22"/>
            <p:cNvSpPr txBox="1"/>
            <p:nvPr/>
          </p:nvSpPr>
          <p:spPr>
            <a:xfrm>
              <a:off x="0" y="-38100"/>
              <a:ext cx="1062007" cy="150177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8" name="Google Shape;258;p22"/>
          <p:cNvGrpSpPr/>
          <p:nvPr/>
        </p:nvGrpSpPr>
        <p:grpSpPr>
          <a:xfrm>
            <a:off x="6125377" y="2158994"/>
            <a:ext cx="2008357" cy="2839991"/>
            <a:chOff x="0" y="-38100"/>
            <a:chExt cx="1062007" cy="1501770"/>
          </a:xfrm>
        </p:grpSpPr>
        <p:sp>
          <p:nvSpPr>
            <p:cNvPr id="259" name="Google Shape;259;p22"/>
            <p:cNvSpPr/>
            <p:nvPr/>
          </p:nvSpPr>
          <p:spPr>
            <a:xfrm>
              <a:off x="0" y="0"/>
              <a:ext cx="1062007" cy="1463670"/>
            </a:xfrm>
            <a:custGeom>
              <a:rect b="b" l="l" r="r" t="t"/>
              <a:pathLst>
                <a:path extrusionOk="0" h="1463670" w="1062007">
                  <a:moveTo>
                    <a:pt x="192743" y="0"/>
                  </a:moveTo>
                  <a:lnTo>
                    <a:pt x="869265" y="0"/>
                  </a:lnTo>
                  <a:cubicBezTo>
                    <a:pt x="920383" y="0"/>
                    <a:pt x="969408" y="20307"/>
                    <a:pt x="1005554" y="56453"/>
                  </a:cubicBezTo>
                  <a:cubicBezTo>
                    <a:pt x="1041700" y="92599"/>
                    <a:pt x="1062007" y="141624"/>
                    <a:pt x="1062007" y="192743"/>
                  </a:cubicBezTo>
                  <a:lnTo>
                    <a:pt x="1062007" y="1270927"/>
                  </a:lnTo>
                  <a:cubicBezTo>
                    <a:pt x="1062007" y="1322046"/>
                    <a:pt x="1041700" y="1371071"/>
                    <a:pt x="1005554" y="1407217"/>
                  </a:cubicBezTo>
                  <a:cubicBezTo>
                    <a:pt x="969408" y="1443363"/>
                    <a:pt x="920383" y="1463670"/>
                    <a:pt x="869265" y="1463670"/>
                  </a:cubicBezTo>
                  <a:lnTo>
                    <a:pt x="192743" y="1463670"/>
                  </a:lnTo>
                  <a:cubicBezTo>
                    <a:pt x="141624" y="1463670"/>
                    <a:pt x="92599" y="1443363"/>
                    <a:pt x="56453" y="1407217"/>
                  </a:cubicBezTo>
                  <a:cubicBezTo>
                    <a:pt x="20307" y="1371071"/>
                    <a:pt x="0" y="1322046"/>
                    <a:pt x="0" y="1270927"/>
                  </a:cubicBezTo>
                  <a:lnTo>
                    <a:pt x="0" y="192743"/>
                  </a:lnTo>
                  <a:cubicBezTo>
                    <a:pt x="0" y="141624"/>
                    <a:pt x="20307" y="92599"/>
                    <a:pt x="56453" y="56453"/>
                  </a:cubicBezTo>
                  <a:cubicBezTo>
                    <a:pt x="92599" y="20307"/>
                    <a:pt x="141624" y="0"/>
                    <a:pt x="192743"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0" name="Google Shape;260;p22"/>
            <p:cNvSpPr txBox="1"/>
            <p:nvPr/>
          </p:nvSpPr>
          <p:spPr>
            <a:xfrm>
              <a:off x="0" y="-38100"/>
              <a:ext cx="1062007" cy="150177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1" name="Google Shape;261;p22"/>
          <p:cNvGrpSpPr/>
          <p:nvPr/>
        </p:nvGrpSpPr>
        <p:grpSpPr>
          <a:xfrm>
            <a:off x="1027301" y="1475408"/>
            <a:ext cx="2008357" cy="2008357"/>
            <a:chOff x="0" y="0"/>
            <a:chExt cx="812800" cy="812800"/>
          </a:xfrm>
        </p:grpSpPr>
        <p:sp>
          <p:nvSpPr>
            <p:cNvPr id="262" name="Google Shape;26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D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22"/>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4" name="Google Shape;264;p22"/>
          <p:cNvGrpSpPr/>
          <p:nvPr/>
        </p:nvGrpSpPr>
        <p:grpSpPr>
          <a:xfrm>
            <a:off x="3567821" y="1475408"/>
            <a:ext cx="2008358" cy="2008357"/>
            <a:chOff x="0" y="0"/>
            <a:chExt cx="812800" cy="812800"/>
          </a:xfrm>
        </p:grpSpPr>
        <p:sp>
          <p:nvSpPr>
            <p:cNvPr id="265" name="Google Shape;26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D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22"/>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7" name="Google Shape;267;p22"/>
          <p:cNvGrpSpPr/>
          <p:nvPr/>
        </p:nvGrpSpPr>
        <p:grpSpPr>
          <a:xfrm>
            <a:off x="6125377" y="1475408"/>
            <a:ext cx="2008357" cy="2008357"/>
            <a:chOff x="0" y="0"/>
            <a:chExt cx="812800" cy="812800"/>
          </a:xfrm>
        </p:grpSpPr>
        <p:sp>
          <p:nvSpPr>
            <p:cNvPr id="268" name="Google Shape;2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D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9" name="Google Shape;269;p22"/>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0" name="Google Shape;270;p22"/>
          <p:cNvPicPr preferRelativeResize="0"/>
          <p:nvPr/>
        </p:nvPicPr>
        <p:blipFill>
          <a:blip r:embed="rId3">
            <a:alphaModFix/>
          </a:blip>
          <a:stretch>
            <a:fillRect/>
          </a:stretch>
        </p:blipFill>
        <p:spPr>
          <a:xfrm>
            <a:off x="1102825" y="1567975"/>
            <a:ext cx="1823226" cy="1823226"/>
          </a:xfrm>
          <a:prstGeom prst="rect">
            <a:avLst/>
          </a:prstGeom>
          <a:noFill/>
          <a:ln>
            <a:noFill/>
          </a:ln>
        </p:spPr>
      </p:pic>
      <p:pic>
        <p:nvPicPr>
          <p:cNvPr id="271" name="Google Shape;271;p22"/>
          <p:cNvPicPr preferRelativeResize="0"/>
          <p:nvPr/>
        </p:nvPicPr>
        <p:blipFill>
          <a:blip r:embed="rId4">
            <a:alphaModFix/>
          </a:blip>
          <a:stretch>
            <a:fillRect/>
          </a:stretch>
        </p:blipFill>
        <p:spPr>
          <a:xfrm>
            <a:off x="3668887" y="1567975"/>
            <a:ext cx="1823250" cy="1826308"/>
          </a:xfrm>
          <a:prstGeom prst="rect">
            <a:avLst/>
          </a:prstGeom>
          <a:noFill/>
          <a:ln>
            <a:noFill/>
          </a:ln>
        </p:spPr>
      </p:pic>
      <p:pic>
        <p:nvPicPr>
          <p:cNvPr id="272" name="Google Shape;272;p22"/>
          <p:cNvPicPr preferRelativeResize="0"/>
          <p:nvPr/>
        </p:nvPicPr>
        <p:blipFill>
          <a:blip r:embed="rId5">
            <a:alphaModFix/>
          </a:blip>
          <a:stretch>
            <a:fillRect/>
          </a:stretch>
        </p:blipFill>
        <p:spPr>
          <a:xfrm>
            <a:off x="6200900" y="1567975"/>
            <a:ext cx="1823224" cy="1826288"/>
          </a:xfrm>
          <a:prstGeom prst="rect">
            <a:avLst/>
          </a:prstGeom>
          <a:noFill/>
          <a:ln>
            <a:noFill/>
          </a:ln>
        </p:spPr>
      </p:pic>
      <p:sp>
        <p:nvSpPr>
          <p:cNvPr id="273" name="Google Shape;273;p22"/>
          <p:cNvSpPr txBox="1"/>
          <p:nvPr/>
        </p:nvSpPr>
        <p:spPr>
          <a:xfrm>
            <a:off x="824255" y="3491642"/>
            <a:ext cx="2414449"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Name</a:t>
            </a:r>
            <a:endParaRPr sz="700"/>
          </a:p>
        </p:txBody>
      </p:sp>
      <p:sp>
        <p:nvSpPr>
          <p:cNvPr id="274" name="Google Shape;274;p22"/>
          <p:cNvSpPr txBox="1"/>
          <p:nvPr/>
        </p:nvSpPr>
        <p:spPr>
          <a:xfrm>
            <a:off x="3364776" y="3491642"/>
            <a:ext cx="2414449"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Name</a:t>
            </a:r>
            <a:endParaRPr sz="700"/>
          </a:p>
        </p:txBody>
      </p:sp>
      <p:sp>
        <p:nvSpPr>
          <p:cNvPr id="275" name="Google Shape;275;p22"/>
          <p:cNvSpPr txBox="1"/>
          <p:nvPr/>
        </p:nvSpPr>
        <p:spPr>
          <a:xfrm>
            <a:off x="5922331" y="3491642"/>
            <a:ext cx="2414449"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Name</a:t>
            </a:r>
            <a:endParaRPr sz="700"/>
          </a:p>
        </p:txBody>
      </p:sp>
      <p:sp>
        <p:nvSpPr>
          <p:cNvPr id="276" name="Google Shape;276;p22"/>
          <p:cNvSpPr txBox="1"/>
          <p:nvPr/>
        </p:nvSpPr>
        <p:spPr>
          <a:xfrm>
            <a:off x="983514" y="463057"/>
            <a:ext cx="7176973" cy="66740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Healthcare Workers</a:t>
            </a:r>
            <a:endParaRPr sz="700"/>
          </a:p>
        </p:txBody>
      </p:sp>
      <p:sp>
        <p:nvSpPr>
          <p:cNvPr id="277" name="Google Shape;277;p22"/>
          <p:cNvSpPr txBox="1"/>
          <p:nvPr/>
        </p:nvSpPr>
        <p:spPr>
          <a:xfrm>
            <a:off x="1302079" y="4044080"/>
            <a:ext cx="14589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Briefly elaborate on what you want to discuss. </a:t>
            </a:r>
            <a:endParaRPr sz="700"/>
          </a:p>
        </p:txBody>
      </p:sp>
      <p:sp>
        <p:nvSpPr>
          <p:cNvPr id="278" name="Google Shape;278;p22"/>
          <p:cNvSpPr txBox="1"/>
          <p:nvPr/>
        </p:nvSpPr>
        <p:spPr>
          <a:xfrm>
            <a:off x="3842599" y="4044080"/>
            <a:ext cx="14589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Briefly elaborate on what you want to discuss. </a:t>
            </a:r>
            <a:endParaRPr sz="700"/>
          </a:p>
        </p:txBody>
      </p:sp>
      <p:sp>
        <p:nvSpPr>
          <p:cNvPr id="279" name="Google Shape;279;p22"/>
          <p:cNvSpPr txBox="1"/>
          <p:nvPr/>
        </p:nvSpPr>
        <p:spPr>
          <a:xfrm>
            <a:off x="6400155" y="4044080"/>
            <a:ext cx="14589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Briefly 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283" name="Shape 283"/>
        <p:cNvGrpSpPr/>
        <p:nvPr/>
      </p:nvGrpSpPr>
      <p:grpSpPr>
        <a:xfrm>
          <a:off x="0" y="0"/>
          <a:ext cx="0" cy="0"/>
          <a:chOff x="0" y="0"/>
          <a:chExt cx="0" cy="0"/>
        </a:xfrm>
      </p:grpSpPr>
      <p:pic>
        <p:nvPicPr>
          <p:cNvPr id="284" name="Google Shape;284;p23"/>
          <p:cNvPicPr preferRelativeResize="0"/>
          <p:nvPr/>
        </p:nvPicPr>
        <p:blipFill>
          <a:blip r:embed="rId3">
            <a:alphaModFix/>
          </a:blip>
          <a:stretch>
            <a:fillRect/>
          </a:stretch>
        </p:blipFill>
        <p:spPr>
          <a:xfrm>
            <a:off x="379625" y="2571750"/>
            <a:ext cx="4486078" cy="2187900"/>
          </a:xfrm>
          <a:prstGeom prst="rect">
            <a:avLst/>
          </a:prstGeom>
          <a:noFill/>
          <a:ln>
            <a:noFill/>
          </a:ln>
        </p:spPr>
      </p:pic>
      <p:sp>
        <p:nvSpPr>
          <p:cNvPr id="285" name="Google Shape;285;p23"/>
          <p:cNvSpPr txBox="1"/>
          <p:nvPr/>
        </p:nvSpPr>
        <p:spPr>
          <a:xfrm>
            <a:off x="3043924" y="2710577"/>
            <a:ext cx="5631489" cy="1918574"/>
          </a:xfrm>
          <a:prstGeom prst="rect">
            <a:avLst/>
          </a:prstGeom>
          <a:noFill/>
          <a:ln>
            <a:noFill/>
          </a:ln>
        </p:spPr>
        <p:txBody>
          <a:bodyPr anchorCtr="0" anchor="t" bIns="0" lIns="0" spcFirstLastPara="1" rIns="0" wrap="square" tIns="0">
            <a:spAutoFit/>
          </a:bodyPr>
          <a:lstStyle/>
          <a:p>
            <a:pPr indent="0" lvl="0" marL="0" marR="0" rtl="0" algn="r">
              <a:lnSpc>
                <a:spcPct val="107994"/>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Towards a Sustainable Health Care</a:t>
            </a:r>
            <a:endParaRPr sz="700"/>
          </a:p>
        </p:txBody>
      </p:sp>
      <p:grpSp>
        <p:nvGrpSpPr>
          <p:cNvPr id="286" name="Google Shape;286;p23"/>
          <p:cNvGrpSpPr/>
          <p:nvPr/>
        </p:nvGrpSpPr>
        <p:grpSpPr>
          <a:xfrm>
            <a:off x="379618" y="-830187"/>
            <a:ext cx="2497557" cy="3209221"/>
            <a:chOff x="0" y="-38100"/>
            <a:chExt cx="1167732" cy="1500471"/>
          </a:xfrm>
        </p:grpSpPr>
        <p:sp>
          <p:nvSpPr>
            <p:cNvPr id="287" name="Google Shape;287;p23"/>
            <p:cNvSpPr/>
            <p:nvPr/>
          </p:nvSpPr>
          <p:spPr>
            <a:xfrm>
              <a:off x="0" y="0"/>
              <a:ext cx="1167732" cy="1462371"/>
            </a:xfrm>
            <a:custGeom>
              <a:rect b="b" l="l" r="r" t="t"/>
              <a:pathLst>
                <a:path extrusionOk="0" h="1462371" w="1167732">
                  <a:moveTo>
                    <a:pt x="154990" y="0"/>
                  </a:moveTo>
                  <a:lnTo>
                    <a:pt x="1012742" y="0"/>
                  </a:lnTo>
                  <a:cubicBezTo>
                    <a:pt x="1053848" y="0"/>
                    <a:pt x="1093271" y="16329"/>
                    <a:pt x="1122337" y="45395"/>
                  </a:cubicBezTo>
                  <a:cubicBezTo>
                    <a:pt x="1151403" y="74462"/>
                    <a:pt x="1167732" y="113884"/>
                    <a:pt x="1167732" y="154990"/>
                  </a:cubicBezTo>
                  <a:lnTo>
                    <a:pt x="1167732" y="1307381"/>
                  </a:lnTo>
                  <a:cubicBezTo>
                    <a:pt x="1167732" y="1348487"/>
                    <a:pt x="1151403" y="1387909"/>
                    <a:pt x="1122337" y="1416975"/>
                  </a:cubicBezTo>
                  <a:cubicBezTo>
                    <a:pt x="1093271" y="1446041"/>
                    <a:pt x="1053848" y="1462371"/>
                    <a:pt x="1012742" y="1462371"/>
                  </a:cubicBezTo>
                  <a:lnTo>
                    <a:pt x="154990" y="1462371"/>
                  </a:lnTo>
                  <a:cubicBezTo>
                    <a:pt x="113884" y="1462371"/>
                    <a:pt x="74462" y="1446041"/>
                    <a:pt x="45395" y="1416975"/>
                  </a:cubicBezTo>
                  <a:cubicBezTo>
                    <a:pt x="16329" y="1387909"/>
                    <a:pt x="0" y="1348487"/>
                    <a:pt x="0" y="1307381"/>
                  </a:cubicBezTo>
                  <a:lnTo>
                    <a:pt x="0" y="154990"/>
                  </a:lnTo>
                  <a:cubicBezTo>
                    <a:pt x="0" y="113884"/>
                    <a:pt x="16329" y="74462"/>
                    <a:pt x="45395" y="45395"/>
                  </a:cubicBezTo>
                  <a:cubicBezTo>
                    <a:pt x="74462" y="16329"/>
                    <a:pt x="113884" y="0"/>
                    <a:pt x="154990"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23"/>
            <p:cNvSpPr txBox="1"/>
            <p:nvPr/>
          </p:nvSpPr>
          <p:spPr>
            <a:xfrm>
              <a:off x="0" y="-38100"/>
              <a:ext cx="1167732" cy="1500471"/>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9" name="Google Shape;289;p23"/>
          <p:cNvGrpSpPr/>
          <p:nvPr/>
        </p:nvGrpSpPr>
        <p:grpSpPr>
          <a:xfrm>
            <a:off x="3323221" y="-830187"/>
            <a:ext cx="2497557" cy="3209221"/>
            <a:chOff x="0" y="-38100"/>
            <a:chExt cx="1167732" cy="1500471"/>
          </a:xfrm>
        </p:grpSpPr>
        <p:sp>
          <p:nvSpPr>
            <p:cNvPr id="290" name="Google Shape;290;p23"/>
            <p:cNvSpPr/>
            <p:nvPr/>
          </p:nvSpPr>
          <p:spPr>
            <a:xfrm>
              <a:off x="0" y="0"/>
              <a:ext cx="1167732" cy="1462371"/>
            </a:xfrm>
            <a:custGeom>
              <a:rect b="b" l="l" r="r" t="t"/>
              <a:pathLst>
                <a:path extrusionOk="0" h="1462371" w="1167732">
                  <a:moveTo>
                    <a:pt x="154990" y="0"/>
                  </a:moveTo>
                  <a:lnTo>
                    <a:pt x="1012742" y="0"/>
                  </a:lnTo>
                  <a:cubicBezTo>
                    <a:pt x="1053848" y="0"/>
                    <a:pt x="1093271" y="16329"/>
                    <a:pt x="1122337" y="45395"/>
                  </a:cubicBezTo>
                  <a:cubicBezTo>
                    <a:pt x="1151403" y="74462"/>
                    <a:pt x="1167732" y="113884"/>
                    <a:pt x="1167732" y="154990"/>
                  </a:cubicBezTo>
                  <a:lnTo>
                    <a:pt x="1167732" y="1307381"/>
                  </a:lnTo>
                  <a:cubicBezTo>
                    <a:pt x="1167732" y="1348487"/>
                    <a:pt x="1151403" y="1387909"/>
                    <a:pt x="1122337" y="1416975"/>
                  </a:cubicBezTo>
                  <a:cubicBezTo>
                    <a:pt x="1093271" y="1446041"/>
                    <a:pt x="1053848" y="1462371"/>
                    <a:pt x="1012742" y="1462371"/>
                  </a:cubicBezTo>
                  <a:lnTo>
                    <a:pt x="154990" y="1462371"/>
                  </a:lnTo>
                  <a:cubicBezTo>
                    <a:pt x="113884" y="1462371"/>
                    <a:pt x="74462" y="1446041"/>
                    <a:pt x="45395" y="1416975"/>
                  </a:cubicBezTo>
                  <a:cubicBezTo>
                    <a:pt x="16329" y="1387909"/>
                    <a:pt x="0" y="1348487"/>
                    <a:pt x="0" y="1307381"/>
                  </a:cubicBezTo>
                  <a:lnTo>
                    <a:pt x="0" y="154990"/>
                  </a:lnTo>
                  <a:cubicBezTo>
                    <a:pt x="0" y="113884"/>
                    <a:pt x="16329" y="74462"/>
                    <a:pt x="45395" y="45395"/>
                  </a:cubicBezTo>
                  <a:cubicBezTo>
                    <a:pt x="74462" y="16329"/>
                    <a:pt x="113884" y="0"/>
                    <a:pt x="154990"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23"/>
            <p:cNvSpPr txBox="1"/>
            <p:nvPr/>
          </p:nvSpPr>
          <p:spPr>
            <a:xfrm>
              <a:off x="0" y="-38100"/>
              <a:ext cx="1167732" cy="1500471"/>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23"/>
          <p:cNvGrpSpPr/>
          <p:nvPr/>
        </p:nvGrpSpPr>
        <p:grpSpPr>
          <a:xfrm>
            <a:off x="6132093" y="-830187"/>
            <a:ext cx="2497557" cy="3209221"/>
            <a:chOff x="0" y="-38100"/>
            <a:chExt cx="1167732" cy="1500471"/>
          </a:xfrm>
        </p:grpSpPr>
        <p:sp>
          <p:nvSpPr>
            <p:cNvPr id="293" name="Google Shape;293;p23"/>
            <p:cNvSpPr/>
            <p:nvPr/>
          </p:nvSpPr>
          <p:spPr>
            <a:xfrm>
              <a:off x="0" y="0"/>
              <a:ext cx="1167732" cy="1462371"/>
            </a:xfrm>
            <a:custGeom>
              <a:rect b="b" l="l" r="r" t="t"/>
              <a:pathLst>
                <a:path extrusionOk="0" h="1462371" w="1167732">
                  <a:moveTo>
                    <a:pt x="154990" y="0"/>
                  </a:moveTo>
                  <a:lnTo>
                    <a:pt x="1012742" y="0"/>
                  </a:lnTo>
                  <a:cubicBezTo>
                    <a:pt x="1053848" y="0"/>
                    <a:pt x="1093271" y="16329"/>
                    <a:pt x="1122337" y="45395"/>
                  </a:cubicBezTo>
                  <a:cubicBezTo>
                    <a:pt x="1151403" y="74462"/>
                    <a:pt x="1167732" y="113884"/>
                    <a:pt x="1167732" y="154990"/>
                  </a:cubicBezTo>
                  <a:lnTo>
                    <a:pt x="1167732" y="1307381"/>
                  </a:lnTo>
                  <a:cubicBezTo>
                    <a:pt x="1167732" y="1348487"/>
                    <a:pt x="1151403" y="1387909"/>
                    <a:pt x="1122337" y="1416975"/>
                  </a:cubicBezTo>
                  <a:cubicBezTo>
                    <a:pt x="1093271" y="1446041"/>
                    <a:pt x="1053848" y="1462371"/>
                    <a:pt x="1012742" y="1462371"/>
                  </a:cubicBezTo>
                  <a:lnTo>
                    <a:pt x="154990" y="1462371"/>
                  </a:lnTo>
                  <a:cubicBezTo>
                    <a:pt x="113884" y="1462371"/>
                    <a:pt x="74462" y="1446041"/>
                    <a:pt x="45395" y="1416975"/>
                  </a:cubicBezTo>
                  <a:cubicBezTo>
                    <a:pt x="16329" y="1387909"/>
                    <a:pt x="0" y="1348487"/>
                    <a:pt x="0" y="1307381"/>
                  </a:cubicBezTo>
                  <a:lnTo>
                    <a:pt x="0" y="154990"/>
                  </a:lnTo>
                  <a:cubicBezTo>
                    <a:pt x="0" y="113884"/>
                    <a:pt x="16329" y="74462"/>
                    <a:pt x="45395" y="45395"/>
                  </a:cubicBezTo>
                  <a:cubicBezTo>
                    <a:pt x="74462" y="16329"/>
                    <a:pt x="113884" y="0"/>
                    <a:pt x="154990"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4" name="Google Shape;294;p23"/>
            <p:cNvSpPr txBox="1"/>
            <p:nvPr/>
          </p:nvSpPr>
          <p:spPr>
            <a:xfrm>
              <a:off x="0" y="-38100"/>
              <a:ext cx="1167732" cy="1500471"/>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5" name="Google Shape;295;p23"/>
          <p:cNvSpPr txBox="1"/>
          <p:nvPr/>
        </p:nvSpPr>
        <p:spPr>
          <a:xfrm>
            <a:off x="651474" y="701808"/>
            <a:ext cx="1953900" cy="145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296" name="Google Shape;296;p23"/>
          <p:cNvSpPr txBox="1"/>
          <p:nvPr/>
        </p:nvSpPr>
        <p:spPr>
          <a:xfrm>
            <a:off x="3595078" y="701808"/>
            <a:ext cx="1953900" cy="145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297" name="Google Shape;297;p23"/>
          <p:cNvSpPr txBox="1"/>
          <p:nvPr/>
        </p:nvSpPr>
        <p:spPr>
          <a:xfrm>
            <a:off x="6403949" y="701808"/>
            <a:ext cx="1953900" cy="145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298" name="Google Shape;298;p23"/>
          <p:cNvSpPr txBox="1"/>
          <p:nvPr/>
        </p:nvSpPr>
        <p:spPr>
          <a:xfrm>
            <a:off x="625049" y="80810"/>
            <a:ext cx="2006696"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01</a:t>
            </a:r>
            <a:endParaRPr sz="700"/>
          </a:p>
        </p:txBody>
      </p:sp>
      <p:sp>
        <p:nvSpPr>
          <p:cNvPr id="299" name="Google Shape;299;p23"/>
          <p:cNvSpPr txBox="1"/>
          <p:nvPr/>
        </p:nvSpPr>
        <p:spPr>
          <a:xfrm>
            <a:off x="3568653" y="80810"/>
            <a:ext cx="2006696"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02</a:t>
            </a:r>
            <a:endParaRPr sz="700"/>
          </a:p>
        </p:txBody>
      </p:sp>
      <p:sp>
        <p:nvSpPr>
          <p:cNvPr id="300" name="Google Shape;300;p23"/>
          <p:cNvSpPr txBox="1"/>
          <p:nvPr/>
        </p:nvSpPr>
        <p:spPr>
          <a:xfrm>
            <a:off x="6377524" y="80810"/>
            <a:ext cx="2006696"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04</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304" name="Shape 304"/>
        <p:cNvGrpSpPr/>
        <p:nvPr/>
      </p:nvGrpSpPr>
      <p:grpSpPr>
        <a:xfrm>
          <a:off x="0" y="0"/>
          <a:ext cx="0" cy="0"/>
          <a:chOff x="0" y="0"/>
          <a:chExt cx="0" cy="0"/>
        </a:xfrm>
      </p:grpSpPr>
      <p:grpSp>
        <p:nvGrpSpPr>
          <p:cNvPr id="305" name="Google Shape;305;p24"/>
          <p:cNvGrpSpPr/>
          <p:nvPr/>
        </p:nvGrpSpPr>
        <p:grpSpPr>
          <a:xfrm>
            <a:off x="332850" y="442299"/>
            <a:ext cx="6883466" cy="4199280"/>
            <a:chOff x="0" y="-38100"/>
            <a:chExt cx="3639935" cy="2220554"/>
          </a:xfrm>
        </p:grpSpPr>
        <p:sp>
          <p:nvSpPr>
            <p:cNvPr id="306" name="Google Shape;306;p24"/>
            <p:cNvSpPr/>
            <p:nvPr/>
          </p:nvSpPr>
          <p:spPr>
            <a:xfrm>
              <a:off x="0" y="0"/>
              <a:ext cx="3639935" cy="2182454"/>
            </a:xfrm>
            <a:custGeom>
              <a:rect b="b" l="l" r="r" t="t"/>
              <a:pathLst>
                <a:path extrusionOk="0" h="2182454" w="3639935">
                  <a:moveTo>
                    <a:pt x="56236" y="0"/>
                  </a:moveTo>
                  <a:lnTo>
                    <a:pt x="3583699" y="0"/>
                  </a:lnTo>
                  <a:cubicBezTo>
                    <a:pt x="3614758" y="0"/>
                    <a:pt x="3639935" y="25178"/>
                    <a:pt x="3639935" y="56236"/>
                  </a:cubicBezTo>
                  <a:lnTo>
                    <a:pt x="3639935" y="2126218"/>
                  </a:lnTo>
                  <a:cubicBezTo>
                    <a:pt x="3639935" y="2141133"/>
                    <a:pt x="3634010" y="2155437"/>
                    <a:pt x="3623464" y="2165983"/>
                  </a:cubicBezTo>
                  <a:cubicBezTo>
                    <a:pt x="3612918" y="2176529"/>
                    <a:pt x="3598614" y="2182454"/>
                    <a:pt x="3583699" y="2182454"/>
                  </a:cubicBezTo>
                  <a:lnTo>
                    <a:pt x="56236" y="2182454"/>
                  </a:lnTo>
                  <a:cubicBezTo>
                    <a:pt x="41321" y="2182454"/>
                    <a:pt x="27017" y="2176529"/>
                    <a:pt x="16471" y="2165983"/>
                  </a:cubicBezTo>
                  <a:cubicBezTo>
                    <a:pt x="5925" y="2155437"/>
                    <a:pt x="0" y="2141133"/>
                    <a:pt x="0" y="2126218"/>
                  </a:cubicBezTo>
                  <a:lnTo>
                    <a:pt x="0" y="56236"/>
                  </a:lnTo>
                  <a:cubicBezTo>
                    <a:pt x="0" y="41321"/>
                    <a:pt x="5925" y="27017"/>
                    <a:pt x="16471" y="16471"/>
                  </a:cubicBezTo>
                  <a:cubicBezTo>
                    <a:pt x="27017" y="5925"/>
                    <a:pt x="41321" y="0"/>
                    <a:pt x="56236"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24"/>
            <p:cNvSpPr txBox="1"/>
            <p:nvPr/>
          </p:nvSpPr>
          <p:spPr>
            <a:xfrm>
              <a:off x="0" y="-38100"/>
              <a:ext cx="3639935" cy="22205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8" name="Google Shape;308;p24"/>
          <p:cNvSpPr txBox="1"/>
          <p:nvPr/>
        </p:nvSpPr>
        <p:spPr>
          <a:xfrm>
            <a:off x="782709" y="1973928"/>
            <a:ext cx="3728700" cy="219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3200" u="none" cap="none" strike="noStrike">
                <a:solidFill>
                  <a:srgbClr val="18253B"/>
                </a:solidFill>
                <a:latin typeface="Teko"/>
                <a:ea typeface="Teko"/>
                <a:cs typeface="Teko"/>
                <a:sym typeface="Teko"/>
              </a:rPr>
              <a:t>Nursing is not just a profession; it's a commitment to care, compassion, and making a difference every single day.</a:t>
            </a:r>
            <a:endParaRPr sz="700"/>
          </a:p>
        </p:txBody>
      </p:sp>
      <p:sp>
        <p:nvSpPr>
          <p:cNvPr id="309" name="Google Shape;309;p24"/>
          <p:cNvSpPr txBox="1"/>
          <p:nvPr/>
        </p:nvSpPr>
        <p:spPr>
          <a:xfrm>
            <a:off x="782709" y="757424"/>
            <a:ext cx="5019469" cy="942002"/>
          </a:xfrm>
          <a:prstGeom prst="rect">
            <a:avLst/>
          </a:prstGeom>
          <a:noFill/>
          <a:ln>
            <a:noFill/>
          </a:ln>
        </p:spPr>
        <p:txBody>
          <a:bodyPr anchorCtr="0" anchor="t" bIns="0" lIns="0" spcFirstLastPara="1" rIns="0" wrap="square" tIns="0">
            <a:spAutoFit/>
          </a:bodyPr>
          <a:lstStyle/>
          <a:p>
            <a:pPr indent="0" lvl="0" marL="0" marR="0" rtl="0" algn="just">
              <a:lnSpc>
                <a:spcPct val="140005"/>
              </a:lnSpc>
              <a:spcBef>
                <a:spcPts val="0"/>
              </a:spcBef>
              <a:spcAft>
                <a:spcPts val="0"/>
              </a:spcAft>
              <a:buNone/>
            </a:pPr>
            <a:r>
              <a:rPr b="0" i="0" lang="en" sz="5500" u="none" cap="none" strike="noStrike">
                <a:solidFill>
                  <a:srgbClr val="004AAD"/>
                </a:solidFill>
                <a:latin typeface="Paytone One"/>
                <a:ea typeface="Paytone One"/>
                <a:cs typeface="Paytone One"/>
                <a:sym typeface="Paytone One"/>
              </a:rPr>
              <a:t>Thank you!</a:t>
            </a:r>
            <a:endParaRPr sz="700"/>
          </a:p>
        </p:txBody>
      </p:sp>
      <p:pic>
        <p:nvPicPr>
          <p:cNvPr id="310" name="Google Shape;310;p24"/>
          <p:cNvPicPr preferRelativeResize="0"/>
          <p:nvPr/>
        </p:nvPicPr>
        <p:blipFill rotWithShape="1">
          <a:blip r:embed="rId3">
            <a:alphaModFix/>
          </a:blip>
          <a:srcRect b="629" l="46466" r="0" t="-630"/>
          <a:stretch/>
        </p:blipFill>
        <p:spPr>
          <a:xfrm>
            <a:off x="4248825" y="0"/>
            <a:ext cx="4895176"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314" name="Shape 314"/>
        <p:cNvGrpSpPr/>
        <p:nvPr/>
      </p:nvGrpSpPr>
      <p:grpSpPr>
        <a:xfrm>
          <a:off x="0" y="0"/>
          <a:ext cx="0" cy="0"/>
          <a:chOff x="0" y="0"/>
          <a:chExt cx="0" cy="0"/>
        </a:xfrm>
      </p:grpSpPr>
      <p:grpSp>
        <p:nvGrpSpPr>
          <p:cNvPr id="315" name="Google Shape;315;p25"/>
          <p:cNvGrpSpPr/>
          <p:nvPr/>
        </p:nvGrpSpPr>
        <p:grpSpPr>
          <a:xfrm>
            <a:off x="387109" y="1070618"/>
            <a:ext cx="2548821" cy="3772491"/>
            <a:chOff x="0" y="-38100"/>
            <a:chExt cx="1342589" cy="1987156"/>
          </a:xfrm>
        </p:grpSpPr>
        <p:sp>
          <p:nvSpPr>
            <p:cNvPr id="316" name="Google Shape;316;p25"/>
            <p:cNvSpPr/>
            <p:nvPr/>
          </p:nvSpPr>
          <p:spPr>
            <a:xfrm>
              <a:off x="0" y="0"/>
              <a:ext cx="1342589" cy="1949056"/>
            </a:xfrm>
            <a:custGeom>
              <a:rect b="b" l="l" r="r" t="t"/>
              <a:pathLst>
                <a:path extrusionOk="0" h="1949056" w="1342589">
                  <a:moveTo>
                    <a:pt x="151873" y="0"/>
                  </a:moveTo>
                  <a:lnTo>
                    <a:pt x="1190716" y="0"/>
                  </a:lnTo>
                  <a:cubicBezTo>
                    <a:pt x="1274593" y="0"/>
                    <a:pt x="1342589" y="67996"/>
                    <a:pt x="1342589" y="151873"/>
                  </a:cubicBezTo>
                  <a:lnTo>
                    <a:pt x="1342589" y="1797184"/>
                  </a:lnTo>
                  <a:cubicBezTo>
                    <a:pt x="1342589" y="1881060"/>
                    <a:pt x="1274593" y="1949056"/>
                    <a:pt x="1190716" y="1949056"/>
                  </a:cubicBezTo>
                  <a:lnTo>
                    <a:pt x="151873" y="1949056"/>
                  </a:lnTo>
                  <a:cubicBezTo>
                    <a:pt x="67996" y="1949056"/>
                    <a:pt x="0" y="1881060"/>
                    <a:pt x="0" y="1797184"/>
                  </a:cubicBezTo>
                  <a:lnTo>
                    <a:pt x="0" y="151873"/>
                  </a:lnTo>
                  <a:cubicBezTo>
                    <a:pt x="0" y="67996"/>
                    <a:pt x="67996" y="0"/>
                    <a:pt x="151873"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7" name="Google Shape;317;p25"/>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8" name="Google Shape;318;p25"/>
          <p:cNvGrpSpPr/>
          <p:nvPr/>
        </p:nvGrpSpPr>
        <p:grpSpPr>
          <a:xfrm>
            <a:off x="3054992" y="1070618"/>
            <a:ext cx="5756490" cy="3772491"/>
            <a:chOff x="0" y="-38100"/>
            <a:chExt cx="3032225" cy="1987156"/>
          </a:xfrm>
        </p:grpSpPr>
        <p:sp>
          <p:nvSpPr>
            <p:cNvPr id="319" name="Google Shape;319;p25"/>
            <p:cNvSpPr/>
            <p:nvPr/>
          </p:nvSpPr>
          <p:spPr>
            <a:xfrm>
              <a:off x="0" y="0"/>
              <a:ext cx="3032225" cy="1949056"/>
            </a:xfrm>
            <a:custGeom>
              <a:rect b="b" l="l" r="r" t="t"/>
              <a:pathLst>
                <a:path extrusionOk="0" h="1949056" w="3032225">
                  <a:moveTo>
                    <a:pt x="67245" y="0"/>
                  </a:moveTo>
                  <a:lnTo>
                    <a:pt x="2964980" y="0"/>
                  </a:lnTo>
                  <a:cubicBezTo>
                    <a:pt x="2982814" y="0"/>
                    <a:pt x="2999918" y="7085"/>
                    <a:pt x="3012529" y="19696"/>
                  </a:cubicBezTo>
                  <a:cubicBezTo>
                    <a:pt x="3025140" y="32307"/>
                    <a:pt x="3032225" y="49411"/>
                    <a:pt x="3032225" y="67245"/>
                  </a:cubicBezTo>
                  <a:lnTo>
                    <a:pt x="3032225" y="1881811"/>
                  </a:lnTo>
                  <a:cubicBezTo>
                    <a:pt x="3032225" y="1899645"/>
                    <a:pt x="3025140" y="1916749"/>
                    <a:pt x="3012529" y="1929360"/>
                  </a:cubicBezTo>
                  <a:cubicBezTo>
                    <a:pt x="2999918" y="1941971"/>
                    <a:pt x="2982814" y="1949056"/>
                    <a:pt x="2964980" y="1949056"/>
                  </a:cubicBezTo>
                  <a:lnTo>
                    <a:pt x="67245" y="1949056"/>
                  </a:lnTo>
                  <a:cubicBezTo>
                    <a:pt x="49411" y="1949056"/>
                    <a:pt x="32307" y="1941971"/>
                    <a:pt x="19696" y="1929360"/>
                  </a:cubicBezTo>
                  <a:cubicBezTo>
                    <a:pt x="7085" y="1916749"/>
                    <a:pt x="0" y="1899645"/>
                    <a:pt x="0" y="1881811"/>
                  </a:cubicBezTo>
                  <a:lnTo>
                    <a:pt x="0" y="67245"/>
                  </a:lnTo>
                  <a:cubicBezTo>
                    <a:pt x="0" y="49411"/>
                    <a:pt x="7085" y="32307"/>
                    <a:pt x="19696" y="19696"/>
                  </a:cubicBezTo>
                  <a:cubicBezTo>
                    <a:pt x="32307" y="7085"/>
                    <a:pt x="49411" y="0"/>
                    <a:pt x="67245"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0" name="Google Shape;320;p25"/>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1" name="Google Shape;321;p25"/>
          <p:cNvGrpSpPr/>
          <p:nvPr/>
        </p:nvGrpSpPr>
        <p:grpSpPr>
          <a:xfrm>
            <a:off x="569502" y="1210977"/>
            <a:ext cx="2184034" cy="395949"/>
            <a:chOff x="0" y="-38100"/>
            <a:chExt cx="1150437" cy="208566"/>
          </a:xfrm>
        </p:grpSpPr>
        <p:sp>
          <p:nvSpPr>
            <p:cNvPr id="322" name="Google Shape;322;p25"/>
            <p:cNvSpPr/>
            <p:nvPr/>
          </p:nvSpPr>
          <p:spPr>
            <a:xfrm>
              <a:off x="0" y="0"/>
              <a:ext cx="1150437" cy="170466"/>
            </a:xfrm>
            <a:custGeom>
              <a:rect b="b" l="l" r="r" t="t"/>
              <a:pathLst>
                <a:path extrusionOk="0" h="170466" w="1150437">
                  <a:moveTo>
                    <a:pt x="85233" y="0"/>
                  </a:moveTo>
                  <a:lnTo>
                    <a:pt x="1065204" y="0"/>
                  </a:lnTo>
                  <a:cubicBezTo>
                    <a:pt x="1087810" y="0"/>
                    <a:pt x="1109489" y="8980"/>
                    <a:pt x="1125473" y="24964"/>
                  </a:cubicBezTo>
                  <a:cubicBezTo>
                    <a:pt x="1141457" y="40948"/>
                    <a:pt x="1150437" y="62628"/>
                    <a:pt x="1150437" y="85233"/>
                  </a:cubicBezTo>
                  <a:lnTo>
                    <a:pt x="1150437" y="85233"/>
                  </a:lnTo>
                  <a:cubicBezTo>
                    <a:pt x="1150437" y="107838"/>
                    <a:pt x="1141457" y="129517"/>
                    <a:pt x="1125473" y="145502"/>
                  </a:cubicBezTo>
                  <a:cubicBezTo>
                    <a:pt x="1109489" y="161486"/>
                    <a:pt x="1087810" y="170466"/>
                    <a:pt x="1065204" y="170466"/>
                  </a:cubicBezTo>
                  <a:lnTo>
                    <a:pt x="85233" y="170466"/>
                  </a:lnTo>
                  <a:cubicBezTo>
                    <a:pt x="62628" y="170466"/>
                    <a:pt x="40948" y="161486"/>
                    <a:pt x="24964" y="145502"/>
                  </a:cubicBezTo>
                  <a:cubicBezTo>
                    <a:pt x="8980" y="129517"/>
                    <a:pt x="0" y="107838"/>
                    <a:pt x="0" y="85233"/>
                  </a:cubicBezTo>
                  <a:lnTo>
                    <a:pt x="0" y="85233"/>
                  </a:lnTo>
                  <a:cubicBezTo>
                    <a:pt x="0" y="62628"/>
                    <a:pt x="8980" y="40948"/>
                    <a:pt x="24964" y="24964"/>
                  </a:cubicBezTo>
                  <a:cubicBezTo>
                    <a:pt x="40948" y="8980"/>
                    <a:pt x="62628" y="0"/>
                    <a:pt x="85233"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 name="Google Shape;323;p25"/>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4" name="Google Shape;324;p25"/>
          <p:cNvGrpSpPr/>
          <p:nvPr/>
        </p:nvGrpSpPr>
        <p:grpSpPr>
          <a:xfrm>
            <a:off x="569502" y="3528176"/>
            <a:ext cx="2184034" cy="395949"/>
            <a:chOff x="0" y="-38100"/>
            <a:chExt cx="1150437" cy="208566"/>
          </a:xfrm>
        </p:grpSpPr>
        <p:sp>
          <p:nvSpPr>
            <p:cNvPr id="325" name="Google Shape;325;p25"/>
            <p:cNvSpPr/>
            <p:nvPr/>
          </p:nvSpPr>
          <p:spPr>
            <a:xfrm>
              <a:off x="0" y="0"/>
              <a:ext cx="1150437" cy="170466"/>
            </a:xfrm>
            <a:custGeom>
              <a:rect b="b" l="l" r="r" t="t"/>
              <a:pathLst>
                <a:path extrusionOk="0" h="170466" w="1150437">
                  <a:moveTo>
                    <a:pt x="85233" y="0"/>
                  </a:moveTo>
                  <a:lnTo>
                    <a:pt x="1065204" y="0"/>
                  </a:lnTo>
                  <a:cubicBezTo>
                    <a:pt x="1087810" y="0"/>
                    <a:pt x="1109489" y="8980"/>
                    <a:pt x="1125473" y="24964"/>
                  </a:cubicBezTo>
                  <a:cubicBezTo>
                    <a:pt x="1141457" y="40948"/>
                    <a:pt x="1150437" y="62628"/>
                    <a:pt x="1150437" y="85233"/>
                  </a:cubicBezTo>
                  <a:lnTo>
                    <a:pt x="1150437" y="85233"/>
                  </a:lnTo>
                  <a:cubicBezTo>
                    <a:pt x="1150437" y="107838"/>
                    <a:pt x="1141457" y="129517"/>
                    <a:pt x="1125473" y="145502"/>
                  </a:cubicBezTo>
                  <a:cubicBezTo>
                    <a:pt x="1109489" y="161486"/>
                    <a:pt x="1087810" y="170466"/>
                    <a:pt x="1065204" y="170466"/>
                  </a:cubicBezTo>
                  <a:lnTo>
                    <a:pt x="85233" y="170466"/>
                  </a:lnTo>
                  <a:cubicBezTo>
                    <a:pt x="62628" y="170466"/>
                    <a:pt x="40948" y="161486"/>
                    <a:pt x="24964" y="145502"/>
                  </a:cubicBezTo>
                  <a:cubicBezTo>
                    <a:pt x="8980" y="129517"/>
                    <a:pt x="0" y="107838"/>
                    <a:pt x="0" y="85233"/>
                  </a:cubicBezTo>
                  <a:lnTo>
                    <a:pt x="0" y="85233"/>
                  </a:lnTo>
                  <a:cubicBezTo>
                    <a:pt x="0" y="62628"/>
                    <a:pt x="8980" y="40948"/>
                    <a:pt x="24964" y="24964"/>
                  </a:cubicBezTo>
                  <a:cubicBezTo>
                    <a:pt x="40948" y="8980"/>
                    <a:pt x="62628" y="0"/>
                    <a:pt x="85233"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25"/>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7" name="Google Shape;327;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28" name="Google Shape;328;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29" name="Google Shape;329;p25"/>
          <p:cNvSpPr txBox="1"/>
          <p:nvPr/>
        </p:nvSpPr>
        <p:spPr>
          <a:xfrm>
            <a:off x="466623" y="2152690"/>
            <a:ext cx="2389792" cy="96245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PAYTONE ONE</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TEKO</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OPEN SANS</a:t>
            </a:r>
            <a:endParaRPr sz="700"/>
          </a:p>
        </p:txBody>
      </p:sp>
      <p:grpSp>
        <p:nvGrpSpPr>
          <p:cNvPr id="330" name="Google Shape;330;p25"/>
          <p:cNvGrpSpPr/>
          <p:nvPr/>
        </p:nvGrpSpPr>
        <p:grpSpPr>
          <a:xfrm>
            <a:off x="1089242" y="4048637"/>
            <a:ext cx="610687" cy="537898"/>
            <a:chOff x="0" y="-23569"/>
            <a:chExt cx="1628498" cy="1434394"/>
          </a:xfrm>
        </p:grpSpPr>
        <p:grpSp>
          <p:nvGrpSpPr>
            <p:cNvPr id="331" name="Google Shape;331;p25"/>
            <p:cNvGrpSpPr/>
            <p:nvPr/>
          </p:nvGrpSpPr>
          <p:grpSpPr>
            <a:xfrm>
              <a:off x="311446" y="-23569"/>
              <a:ext cx="1005606" cy="1029175"/>
              <a:chOff x="0" y="-19050"/>
              <a:chExt cx="812800" cy="831850"/>
            </a:xfrm>
          </p:grpSpPr>
          <p:sp>
            <p:nvSpPr>
              <p:cNvPr id="332" name="Google Shape;33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BFDC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3" name="Google Shape;333;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4" name="Google Shape;334;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#CBFDCC</a:t>
              </a:r>
              <a:endParaRPr sz="700"/>
            </a:p>
          </p:txBody>
        </p:sp>
      </p:grpSp>
      <p:grpSp>
        <p:nvGrpSpPr>
          <p:cNvPr id="335" name="Google Shape;335;p25"/>
          <p:cNvGrpSpPr/>
          <p:nvPr/>
        </p:nvGrpSpPr>
        <p:grpSpPr>
          <a:xfrm>
            <a:off x="569502" y="4048637"/>
            <a:ext cx="610687" cy="537898"/>
            <a:chOff x="0" y="-23569"/>
            <a:chExt cx="1628498" cy="1434394"/>
          </a:xfrm>
        </p:grpSpPr>
        <p:grpSp>
          <p:nvGrpSpPr>
            <p:cNvPr id="336" name="Google Shape;336;p25"/>
            <p:cNvGrpSpPr/>
            <p:nvPr/>
          </p:nvGrpSpPr>
          <p:grpSpPr>
            <a:xfrm>
              <a:off x="311446" y="-23569"/>
              <a:ext cx="1005606" cy="1029175"/>
              <a:chOff x="0" y="-19050"/>
              <a:chExt cx="812800" cy="831850"/>
            </a:xfrm>
          </p:grpSpPr>
          <p:sp>
            <p:nvSpPr>
              <p:cNvPr id="337" name="Google Shape;337;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C0855"/>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9" name="Google Shape;339;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#FFFFFF</a:t>
              </a:r>
              <a:endParaRPr sz="700"/>
            </a:p>
          </p:txBody>
        </p:sp>
      </p:grpSp>
      <p:grpSp>
        <p:nvGrpSpPr>
          <p:cNvPr id="340" name="Google Shape;340;p25"/>
          <p:cNvGrpSpPr/>
          <p:nvPr/>
        </p:nvGrpSpPr>
        <p:grpSpPr>
          <a:xfrm>
            <a:off x="1614824" y="4048637"/>
            <a:ext cx="610687" cy="537898"/>
            <a:chOff x="0" y="-23569"/>
            <a:chExt cx="1628498" cy="1434394"/>
          </a:xfrm>
        </p:grpSpPr>
        <p:grpSp>
          <p:nvGrpSpPr>
            <p:cNvPr id="341" name="Google Shape;341;p25"/>
            <p:cNvGrpSpPr/>
            <p:nvPr/>
          </p:nvGrpSpPr>
          <p:grpSpPr>
            <a:xfrm>
              <a:off x="311446" y="-23569"/>
              <a:ext cx="1005606" cy="1029175"/>
              <a:chOff x="0" y="-19050"/>
              <a:chExt cx="812800" cy="831850"/>
            </a:xfrm>
          </p:grpSpPr>
          <p:sp>
            <p:nvSpPr>
              <p:cNvPr id="342" name="Google Shape;34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7DB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4" name="Google Shape;344;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#77DBE8</a:t>
              </a:r>
              <a:endParaRPr sz="700"/>
            </a:p>
          </p:txBody>
        </p:sp>
      </p:grpSp>
      <p:grpSp>
        <p:nvGrpSpPr>
          <p:cNvPr id="345" name="Google Shape;345;p25"/>
          <p:cNvGrpSpPr/>
          <p:nvPr/>
        </p:nvGrpSpPr>
        <p:grpSpPr>
          <a:xfrm>
            <a:off x="2140406" y="4048637"/>
            <a:ext cx="610687" cy="537898"/>
            <a:chOff x="0" y="-23569"/>
            <a:chExt cx="1628498" cy="1434394"/>
          </a:xfrm>
        </p:grpSpPr>
        <p:grpSp>
          <p:nvGrpSpPr>
            <p:cNvPr id="346" name="Google Shape;346;p25"/>
            <p:cNvGrpSpPr/>
            <p:nvPr/>
          </p:nvGrpSpPr>
          <p:grpSpPr>
            <a:xfrm>
              <a:off x="311446" y="-23569"/>
              <a:ext cx="1005606" cy="1029175"/>
              <a:chOff x="0" y="-19050"/>
              <a:chExt cx="812800" cy="831850"/>
            </a:xfrm>
          </p:grpSpPr>
          <p:sp>
            <p:nvSpPr>
              <p:cNvPr id="347" name="Google Shape;347;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4AA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9" name="Google Shape;349;p25"/>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#004AAD</a:t>
              </a:r>
              <a:endParaRPr sz="700"/>
            </a:p>
          </p:txBody>
        </p:sp>
      </p:grpSp>
      <p:sp>
        <p:nvSpPr>
          <p:cNvPr id="350" name="Google Shape;350;p25"/>
          <p:cNvSpPr txBox="1"/>
          <p:nvPr/>
        </p:nvSpPr>
        <p:spPr>
          <a:xfrm>
            <a:off x="2105002" y="804811"/>
            <a:ext cx="4933995" cy="1981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18253B"/>
                </a:solidFill>
                <a:latin typeface="Open Sans"/>
                <a:ea typeface="Open Sans"/>
                <a:cs typeface="Open Sans"/>
                <a:sym typeface="Open Sans"/>
              </a:rPr>
              <a:t>Use these design resources in your Canva Presentation.</a:t>
            </a:r>
            <a:endParaRPr sz="700"/>
          </a:p>
        </p:txBody>
      </p:sp>
      <p:sp>
        <p:nvSpPr>
          <p:cNvPr id="351" name="Google Shape;351;p25"/>
          <p:cNvSpPr txBox="1"/>
          <p:nvPr/>
        </p:nvSpPr>
        <p:spPr>
          <a:xfrm>
            <a:off x="5701547" y="4916432"/>
            <a:ext cx="3109935" cy="142875"/>
          </a:xfrm>
          <a:prstGeom prst="rect">
            <a:avLst/>
          </a:prstGeom>
          <a:noFill/>
          <a:ln>
            <a:noFill/>
          </a:ln>
        </p:spPr>
        <p:txBody>
          <a:bodyPr anchorCtr="0" anchor="t" bIns="0" lIns="0" spcFirstLastPara="1" rIns="0" wrap="square" tIns="0">
            <a:spAutoFit/>
          </a:bodyPr>
          <a:lstStyle/>
          <a:p>
            <a:pPr indent="0" lvl="1" marL="0" marR="0" rtl="0" algn="r">
              <a:lnSpc>
                <a:spcPct val="120042"/>
              </a:lnSpc>
              <a:spcBef>
                <a:spcPts val="0"/>
              </a:spcBef>
              <a:spcAft>
                <a:spcPts val="0"/>
              </a:spcAft>
              <a:buNone/>
            </a:pPr>
            <a:r>
              <a:rPr b="1" i="0" lang="en" sz="900" u="none" cap="none" strike="noStrike">
                <a:solidFill>
                  <a:srgbClr val="BF4112"/>
                </a:solidFill>
                <a:latin typeface="Lato"/>
                <a:ea typeface="Lato"/>
                <a:cs typeface="Lato"/>
                <a:sym typeface="Lato"/>
              </a:rPr>
              <a:t>Don't forget to delete this page before presenting. </a:t>
            </a:r>
            <a:endParaRPr sz="700"/>
          </a:p>
        </p:txBody>
      </p:sp>
      <p:sp>
        <p:nvSpPr>
          <p:cNvPr id="352" name="Google Shape;352;p25"/>
          <p:cNvSpPr txBox="1"/>
          <p:nvPr/>
        </p:nvSpPr>
        <p:spPr>
          <a:xfrm>
            <a:off x="2105002" y="193987"/>
            <a:ext cx="4933995" cy="520336"/>
          </a:xfrm>
          <a:prstGeom prst="rect">
            <a:avLst/>
          </a:prstGeom>
          <a:noFill/>
          <a:ln>
            <a:noFill/>
          </a:ln>
        </p:spPr>
        <p:txBody>
          <a:bodyPr anchorCtr="0" anchor="t" bIns="0" lIns="0" spcFirstLastPara="1" rIns="0" wrap="square" tIns="0">
            <a:spAutoFit/>
          </a:bodyPr>
          <a:lstStyle/>
          <a:p>
            <a:pPr indent="0" lvl="0" marL="0" marR="0" rtl="0" algn="ctr">
              <a:lnSpc>
                <a:spcPct val="111003"/>
              </a:lnSpc>
              <a:spcBef>
                <a:spcPts val="0"/>
              </a:spcBef>
              <a:spcAft>
                <a:spcPts val="0"/>
              </a:spcAft>
              <a:buNone/>
            </a:pPr>
            <a:r>
              <a:rPr b="0" i="0" lang="en" sz="3600" u="none" cap="none" strike="noStrike">
                <a:solidFill>
                  <a:srgbClr val="004AAD"/>
                </a:solidFill>
                <a:latin typeface="Paytone One"/>
                <a:ea typeface="Paytone One"/>
                <a:cs typeface="Paytone One"/>
                <a:sym typeface="Paytone One"/>
              </a:rPr>
              <a:t>Resource Page</a:t>
            </a:r>
            <a:endParaRPr sz="700"/>
          </a:p>
        </p:txBody>
      </p:sp>
      <p:sp>
        <p:nvSpPr>
          <p:cNvPr id="353" name="Google Shape;353;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54" name="Google Shape;354;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55" name="Google Shape;355;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356" name="Google Shape;356;p25"/>
          <p:cNvGrpSpPr/>
          <p:nvPr/>
        </p:nvGrpSpPr>
        <p:grpSpPr>
          <a:xfrm>
            <a:off x="4841220" y="1247142"/>
            <a:ext cx="2184034" cy="359784"/>
            <a:chOff x="0" y="-19050"/>
            <a:chExt cx="1150437" cy="189516"/>
          </a:xfrm>
        </p:grpSpPr>
        <p:sp>
          <p:nvSpPr>
            <p:cNvPr id="357" name="Google Shape;357;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9" name="Google Shape;359;p25"/>
          <p:cNvSpPr/>
          <p:nvPr/>
        </p:nvSpPr>
        <p:spPr>
          <a:xfrm flipH="1">
            <a:off x="3513318" y="1254451"/>
            <a:ext cx="1242293" cy="1738578"/>
          </a:xfrm>
          <a:custGeom>
            <a:rect b="b" l="l" r="r" t="t"/>
            <a:pathLst>
              <a:path extrusionOk="0" h="3477155" w="2484586">
                <a:moveTo>
                  <a:pt x="2484586" y="0"/>
                </a:moveTo>
                <a:lnTo>
                  <a:pt x="0" y="0"/>
                </a:lnTo>
                <a:lnTo>
                  <a:pt x="0" y="3477155"/>
                </a:lnTo>
                <a:lnTo>
                  <a:pt x="2484586" y="3477155"/>
                </a:lnTo>
                <a:lnTo>
                  <a:pt x="2484586" y="0"/>
                </a:lnTo>
                <a:close/>
              </a:path>
            </a:pathLst>
          </a:custGeom>
          <a:blipFill rotWithShape="1">
            <a:blip r:embed="rId3">
              <a:alphaModFix/>
            </a:blip>
            <a:stretch>
              <a:fillRect b="0" l="0" r="0" t="0"/>
            </a:stretch>
          </a:blipFill>
          <a:ln>
            <a:noFill/>
          </a:ln>
        </p:spPr>
      </p:sp>
      <p:sp>
        <p:nvSpPr>
          <p:cNvPr id="360" name="Google Shape;360;p25"/>
          <p:cNvSpPr/>
          <p:nvPr/>
        </p:nvSpPr>
        <p:spPr>
          <a:xfrm>
            <a:off x="3593155" y="3138846"/>
            <a:ext cx="1265013" cy="1570558"/>
          </a:xfrm>
          <a:custGeom>
            <a:rect b="b" l="l" r="r" t="t"/>
            <a:pathLst>
              <a:path extrusionOk="0" h="3141116" w="2530026">
                <a:moveTo>
                  <a:pt x="0" y="0"/>
                </a:moveTo>
                <a:lnTo>
                  <a:pt x="2530026" y="0"/>
                </a:lnTo>
                <a:lnTo>
                  <a:pt x="2530026" y="3141116"/>
                </a:lnTo>
                <a:lnTo>
                  <a:pt x="0" y="3141116"/>
                </a:lnTo>
                <a:lnTo>
                  <a:pt x="0" y="0"/>
                </a:lnTo>
                <a:close/>
              </a:path>
            </a:pathLst>
          </a:custGeom>
          <a:blipFill rotWithShape="1">
            <a:blip r:embed="rId4">
              <a:alphaModFix/>
            </a:blip>
            <a:stretch>
              <a:fillRect b="0" l="0" r="0" t="0"/>
            </a:stretch>
          </a:blipFill>
          <a:ln>
            <a:noFill/>
          </a:ln>
        </p:spPr>
      </p:sp>
      <p:sp>
        <p:nvSpPr>
          <p:cNvPr id="361" name="Google Shape;361;p25"/>
          <p:cNvSpPr/>
          <p:nvPr/>
        </p:nvSpPr>
        <p:spPr>
          <a:xfrm>
            <a:off x="5515393" y="1762635"/>
            <a:ext cx="1055929" cy="2752422"/>
          </a:xfrm>
          <a:custGeom>
            <a:rect b="b" l="l" r="r" t="t"/>
            <a:pathLst>
              <a:path extrusionOk="0" h="5504844" w="2111858">
                <a:moveTo>
                  <a:pt x="0" y="0"/>
                </a:moveTo>
                <a:lnTo>
                  <a:pt x="2111858" y="0"/>
                </a:lnTo>
                <a:lnTo>
                  <a:pt x="2111858" y="5504844"/>
                </a:lnTo>
                <a:lnTo>
                  <a:pt x="0" y="5504844"/>
                </a:lnTo>
                <a:lnTo>
                  <a:pt x="0" y="0"/>
                </a:lnTo>
                <a:close/>
              </a:path>
            </a:pathLst>
          </a:custGeom>
          <a:blipFill rotWithShape="1">
            <a:blip r:embed="rId5">
              <a:alphaModFix/>
            </a:blip>
            <a:stretch>
              <a:fillRect b="0" l="0" r="0" t="0"/>
            </a:stretch>
          </a:blipFill>
          <a:ln>
            <a:noFill/>
          </a:ln>
        </p:spPr>
      </p:sp>
      <p:sp>
        <p:nvSpPr>
          <p:cNvPr id="362" name="Google Shape;362;p25"/>
          <p:cNvSpPr/>
          <p:nvPr/>
        </p:nvSpPr>
        <p:spPr>
          <a:xfrm>
            <a:off x="7296716" y="1254451"/>
            <a:ext cx="1128692" cy="1495857"/>
          </a:xfrm>
          <a:custGeom>
            <a:rect b="b" l="l" r="r" t="t"/>
            <a:pathLst>
              <a:path extrusionOk="0" h="2991713" w="2257383">
                <a:moveTo>
                  <a:pt x="0" y="0"/>
                </a:moveTo>
                <a:lnTo>
                  <a:pt x="2257383" y="0"/>
                </a:lnTo>
                <a:lnTo>
                  <a:pt x="2257383" y="2991713"/>
                </a:lnTo>
                <a:lnTo>
                  <a:pt x="0" y="2991713"/>
                </a:lnTo>
                <a:lnTo>
                  <a:pt x="0" y="0"/>
                </a:lnTo>
                <a:close/>
              </a:path>
            </a:pathLst>
          </a:custGeom>
          <a:blipFill rotWithShape="1">
            <a:blip r:embed="rId6">
              <a:alphaModFix/>
            </a:blip>
            <a:stretch>
              <a:fillRect b="0" l="0" r="0" t="0"/>
            </a:stretch>
          </a:blipFill>
          <a:ln>
            <a:noFill/>
          </a:ln>
        </p:spPr>
      </p:sp>
      <p:sp>
        <p:nvSpPr>
          <p:cNvPr id="363" name="Google Shape;363;p25"/>
          <p:cNvSpPr/>
          <p:nvPr/>
        </p:nvSpPr>
        <p:spPr>
          <a:xfrm>
            <a:off x="7110958" y="3021713"/>
            <a:ext cx="1314450" cy="1564822"/>
          </a:xfrm>
          <a:custGeom>
            <a:rect b="b" l="l" r="r" t="t"/>
            <a:pathLst>
              <a:path extrusionOk="0" h="3129643" w="2628900">
                <a:moveTo>
                  <a:pt x="0" y="0"/>
                </a:moveTo>
                <a:lnTo>
                  <a:pt x="2628900" y="0"/>
                </a:lnTo>
                <a:lnTo>
                  <a:pt x="2628900" y="3129643"/>
                </a:lnTo>
                <a:lnTo>
                  <a:pt x="0" y="3129643"/>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367" name="Shape 367"/>
        <p:cNvGrpSpPr/>
        <p:nvPr/>
      </p:nvGrpSpPr>
      <p:grpSpPr>
        <a:xfrm>
          <a:off x="0" y="0"/>
          <a:ext cx="0" cy="0"/>
          <a:chOff x="0" y="0"/>
          <a:chExt cx="0" cy="0"/>
        </a:xfrm>
      </p:grpSpPr>
      <p:grpSp>
        <p:nvGrpSpPr>
          <p:cNvPr id="368" name="Google Shape;368;p26"/>
          <p:cNvGrpSpPr/>
          <p:nvPr/>
        </p:nvGrpSpPr>
        <p:grpSpPr>
          <a:xfrm>
            <a:off x="2997636" y="1401841"/>
            <a:ext cx="3148728" cy="1323889"/>
            <a:chOff x="0" y="-38100"/>
            <a:chExt cx="1658589" cy="697357"/>
          </a:xfrm>
        </p:grpSpPr>
        <p:sp>
          <p:nvSpPr>
            <p:cNvPr id="369" name="Google Shape;369;p26"/>
            <p:cNvSpPr/>
            <p:nvPr/>
          </p:nvSpPr>
          <p:spPr>
            <a:xfrm>
              <a:off x="0" y="0"/>
              <a:ext cx="1658589" cy="659257"/>
            </a:xfrm>
            <a:custGeom>
              <a:rect b="b" l="l" r="r" t="t"/>
              <a:pathLst>
                <a:path extrusionOk="0" h="659257" w="1658589">
                  <a:moveTo>
                    <a:pt x="122937" y="0"/>
                  </a:moveTo>
                  <a:lnTo>
                    <a:pt x="1535652" y="0"/>
                  </a:lnTo>
                  <a:cubicBezTo>
                    <a:pt x="1568257" y="0"/>
                    <a:pt x="1599527" y="12952"/>
                    <a:pt x="1622582" y="36007"/>
                  </a:cubicBezTo>
                  <a:cubicBezTo>
                    <a:pt x="1645637" y="59063"/>
                    <a:pt x="1658589" y="90332"/>
                    <a:pt x="1658589" y="122937"/>
                  </a:cubicBezTo>
                  <a:lnTo>
                    <a:pt x="1658589" y="536320"/>
                  </a:lnTo>
                  <a:cubicBezTo>
                    <a:pt x="1658589" y="568925"/>
                    <a:pt x="1645637" y="600195"/>
                    <a:pt x="1622582" y="623250"/>
                  </a:cubicBezTo>
                  <a:cubicBezTo>
                    <a:pt x="1599527" y="646305"/>
                    <a:pt x="1568257" y="659257"/>
                    <a:pt x="1535652" y="659257"/>
                  </a:cubicBezTo>
                  <a:lnTo>
                    <a:pt x="122937" y="659257"/>
                  </a:lnTo>
                  <a:cubicBezTo>
                    <a:pt x="55041" y="659257"/>
                    <a:pt x="0" y="604216"/>
                    <a:pt x="0" y="536320"/>
                  </a:cubicBezTo>
                  <a:lnTo>
                    <a:pt x="0" y="122937"/>
                  </a:lnTo>
                  <a:cubicBezTo>
                    <a:pt x="0" y="90332"/>
                    <a:pt x="12952" y="59063"/>
                    <a:pt x="36007" y="36007"/>
                  </a:cubicBezTo>
                  <a:cubicBezTo>
                    <a:pt x="59063" y="12952"/>
                    <a:pt x="90332" y="0"/>
                    <a:pt x="12293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0" name="Google Shape;370;p26"/>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1" name="Google Shape;371;p26"/>
          <p:cNvSpPr/>
          <p:nvPr/>
        </p:nvSpPr>
        <p:spPr>
          <a:xfrm>
            <a:off x="3389498" y="1706483"/>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72" name="Google Shape;372;p26"/>
          <p:cNvGrpSpPr/>
          <p:nvPr/>
        </p:nvGrpSpPr>
        <p:grpSpPr>
          <a:xfrm>
            <a:off x="2997636" y="2758174"/>
            <a:ext cx="3148728" cy="1323889"/>
            <a:chOff x="0" y="-38100"/>
            <a:chExt cx="1658589" cy="697357"/>
          </a:xfrm>
        </p:grpSpPr>
        <p:sp>
          <p:nvSpPr>
            <p:cNvPr id="373" name="Google Shape;373;p26"/>
            <p:cNvSpPr/>
            <p:nvPr/>
          </p:nvSpPr>
          <p:spPr>
            <a:xfrm>
              <a:off x="0" y="0"/>
              <a:ext cx="1658589" cy="659257"/>
            </a:xfrm>
            <a:custGeom>
              <a:rect b="b" l="l" r="r" t="t"/>
              <a:pathLst>
                <a:path extrusionOk="0" h="659257" w="1658589">
                  <a:moveTo>
                    <a:pt x="122937" y="0"/>
                  </a:moveTo>
                  <a:lnTo>
                    <a:pt x="1535652" y="0"/>
                  </a:lnTo>
                  <a:cubicBezTo>
                    <a:pt x="1568257" y="0"/>
                    <a:pt x="1599527" y="12952"/>
                    <a:pt x="1622582" y="36007"/>
                  </a:cubicBezTo>
                  <a:cubicBezTo>
                    <a:pt x="1645637" y="59063"/>
                    <a:pt x="1658589" y="90332"/>
                    <a:pt x="1658589" y="122937"/>
                  </a:cubicBezTo>
                  <a:lnTo>
                    <a:pt x="1658589" y="536320"/>
                  </a:lnTo>
                  <a:cubicBezTo>
                    <a:pt x="1658589" y="568925"/>
                    <a:pt x="1645637" y="600195"/>
                    <a:pt x="1622582" y="623250"/>
                  </a:cubicBezTo>
                  <a:cubicBezTo>
                    <a:pt x="1599527" y="646305"/>
                    <a:pt x="1568257" y="659257"/>
                    <a:pt x="1535652" y="659257"/>
                  </a:cubicBezTo>
                  <a:lnTo>
                    <a:pt x="122937" y="659257"/>
                  </a:lnTo>
                  <a:cubicBezTo>
                    <a:pt x="55041" y="659257"/>
                    <a:pt x="0" y="604216"/>
                    <a:pt x="0" y="536320"/>
                  </a:cubicBezTo>
                  <a:lnTo>
                    <a:pt x="0" y="122937"/>
                  </a:lnTo>
                  <a:cubicBezTo>
                    <a:pt x="0" y="90332"/>
                    <a:pt x="12952" y="59063"/>
                    <a:pt x="36007" y="36007"/>
                  </a:cubicBezTo>
                  <a:cubicBezTo>
                    <a:pt x="59063" y="12952"/>
                    <a:pt x="90332" y="0"/>
                    <a:pt x="12293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26"/>
            <p:cNvSpPr txBox="1"/>
            <p:nvPr/>
          </p:nvSpPr>
          <p:spPr>
            <a:xfrm>
              <a:off x="0" y="-38100"/>
              <a:ext cx="1658589" cy="69735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5" name="Google Shape;375;p26"/>
          <p:cNvSpPr txBox="1"/>
          <p:nvPr/>
        </p:nvSpPr>
        <p:spPr>
          <a:xfrm>
            <a:off x="1688740" y="976333"/>
            <a:ext cx="5766520" cy="1981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200" u="none" cap="none" strike="noStrike">
                <a:solidFill>
                  <a:srgbClr val="18253B"/>
                </a:solidFill>
                <a:latin typeface="Open Sans"/>
                <a:ea typeface="Open Sans"/>
                <a:cs typeface="Open Sans"/>
                <a:sym typeface="Open Sans"/>
              </a:rPr>
              <a:t>This presentation template is free for everyone to use thanks to the following:</a:t>
            </a:r>
            <a:endParaRPr sz="700"/>
          </a:p>
        </p:txBody>
      </p:sp>
      <p:sp>
        <p:nvSpPr>
          <p:cNvPr id="376" name="Google Shape;376;p26"/>
          <p:cNvSpPr txBox="1"/>
          <p:nvPr/>
        </p:nvSpPr>
        <p:spPr>
          <a:xfrm>
            <a:off x="1912704" y="4381887"/>
            <a:ext cx="5318592" cy="36179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 sz="2500" u="none" cap="none" strike="noStrike">
                <a:solidFill>
                  <a:srgbClr val="004AAD"/>
                </a:solidFill>
                <a:latin typeface="Paytone One"/>
                <a:ea typeface="Paytone One"/>
                <a:cs typeface="Paytone One"/>
                <a:sym typeface="Paytone One"/>
              </a:rPr>
              <a:t>Happy designing!</a:t>
            </a:r>
            <a:endParaRPr sz="700"/>
          </a:p>
        </p:txBody>
      </p:sp>
      <p:sp>
        <p:nvSpPr>
          <p:cNvPr id="377" name="Google Shape;377;p26"/>
          <p:cNvSpPr txBox="1"/>
          <p:nvPr/>
        </p:nvSpPr>
        <p:spPr>
          <a:xfrm>
            <a:off x="2105002" y="239335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78" name="Google Shape;378;p26"/>
          <p:cNvSpPr txBox="1"/>
          <p:nvPr/>
        </p:nvSpPr>
        <p:spPr>
          <a:xfrm>
            <a:off x="2105002" y="356463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79" name="Google Shape;379;p26"/>
          <p:cNvSpPr txBox="1"/>
          <p:nvPr/>
        </p:nvSpPr>
        <p:spPr>
          <a:xfrm>
            <a:off x="2175245" y="391262"/>
            <a:ext cx="4793511" cy="517544"/>
          </a:xfrm>
          <a:prstGeom prst="rect">
            <a:avLst/>
          </a:prstGeom>
          <a:noFill/>
          <a:ln>
            <a:noFill/>
          </a:ln>
        </p:spPr>
        <p:txBody>
          <a:bodyPr anchorCtr="0" anchor="t" bIns="0" lIns="0" spcFirstLastPara="1" rIns="0" wrap="square" tIns="0">
            <a:spAutoFit/>
          </a:bodyPr>
          <a:lstStyle/>
          <a:p>
            <a:pPr indent="0" lvl="0" marL="0" marR="0" rtl="0" algn="ctr">
              <a:lnSpc>
                <a:spcPct val="111003"/>
              </a:lnSpc>
              <a:spcBef>
                <a:spcPts val="0"/>
              </a:spcBef>
              <a:spcAft>
                <a:spcPts val="0"/>
              </a:spcAft>
              <a:buNone/>
            </a:pPr>
            <a:r>
              <a:rPr b="0" i="0" lang="en" sz="3600" u="none" cap="none" strike="noStrike">
                <a:solidFill>
                  <a:srgbClr val="004AAD"/>
                </a:solidFill>
                <a:latin typeface="Paytone One"/>
                <a:ea typeface="Paytone One"/>
                <a:cs typeface="Paytone One"/>
                <a:sym typeface="Paytone One"/>
              </a:rPr>
              <a:t>Credits</a:t>
            </a:r>
            <a:endParaRPr sz="700"/>
          </a:p>
        </p:txBody>
      </p:sp>
      <p:sp>
        <p:nvSpPr>
          <p:cNvPr id="380" name="Google Shape;380;p26"/>
          <p:cNvSpPr txBox="1"/>
          <p:nvPr/>
        </p:nvSpPr>
        <p:spPr>
          <a:xfrm>
            <a:off x="3055013" y="319839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80" name="Shape 80"/>
        <p:cNvGrpSpPr/>
        <p:nvPr/>
      </p:nvGrpSpPr>
      <p:grpSpPr>
        <a:xfrm>
          <a:off x="0" y="0"/>
          <a:ext cx="0" cy="0"/>
          <a:chOff x="0" y="0"/>
          <a:chExt cx="0" cy="0"/>
        </a:xfrm>
      </p:grpSpPr>
      <p:pic>
        <p:nvPicPr>
          <p:cNvPr id="81" name="Google Shape;81;p11"/>
          <p:cNvPicPr preferRelativeResize="0"/>
          <p:nvPr/>
        </p:nvPicPr>
        <p:blipFill>
          <a:blip r:embed="rId3">
            <a:alphaModFix/>
          </a:blip>
          <a:stretch>
            <a:fillRect/>
          </a:stretch>
        </p:blipFill>
        <p:spPr>
          <a:xfrm>
            <a:off x="366225" y="585800"/>
            <a:ext cx="3384975" cy="4033744"/>
          </a:xfrm>
          <a:prstGeom prst="rect">
            <a:avLst/>
          </a:prstGeom>
          <a:noFill/>
          <a:ln>
            <a:noFill/>
          </a:ln>
        </p:spPr>
      </p:pic>
      <p:grpSp>
        <p:nvGrpSpPr>
          <p:cNvPr id="82" name="Google Shape;82;p11"/>
          <p:cNvGrpSpPr/>
          <p:nvPr/>
        </p:nvGrpSpPr>
        <p:grpSpPr>
          <a:xfrm>
            <a:off x="3994063" y="1482419"/>
            <a:ext cx="4674148" cy="3075294"/>
            <a:chOff x="0" y="-38100"/>
            <a:chExt cx="2185397" cy="1437853"/>
          </a:xfrm>
        </p:grpSpPr>
        <p:sp>
          <p:nvSpPr>
            <p:cNvPr id="83" name="Google Shape;83;p11"/>
            <p:cNvSpPr/>
            <p:nvPr/>
          </p:nvSpPr>
          <p:spPr>
            <a:xfrm>
              <a:off x="0" y="0"/>
              <a:ext cx="2185397" cy="1399753"/>
            </a:xfrm>
            <a:custGeom>
              <a:rect b="b" l="l" r="r" t="t"/>
              <a:pathLst>
                <a:path extrusionOk="0" h="1399753" w="2185397">
                  <a:moveTo>
                    <a:pt x="82816" y="0"/>
                  </a:moveTo>
                  <a:lnTo>
                    <a:pt x="2102581" y="0"/>
                  </a:lnTo>
                  <a:cubicBezTo>
                    <a:pt x="2124545" y="0"/>
                    <a:pt x="2145610" y="8725"/>
                    <a:pt x="2161141" y="24256"/>
                  </a:cubicBezTo>
                  <a:cubicBezTo>
                    <a:pt x="2176672" y="39787"/>
                    <a:pt x="2185397" y="60852"/>
                    <a:pt x="2185397" y="82816"/>
                  </a:cubicBezTo>
                  <a:lnTo>
                    <a:pt x="2185397" y="1316937"/>
                  </a:lnTo>
                  <a:cubicBezTo>
                    <a:pt x="2185397" y="1338901"/>
                    <a:pt x="2176672" y="1359966"/>
                    <a:pt x="2161141" y="1375497"/>
                  </a:cubicBezTo>
                  <a:cubicBezTo>
                    <a:pt x="2145610" y="1391028"/>
                    <a:pt x="2124545" y="1399753"/>
                    <a:pt x="2102581" y="1399753"/>
                  </a:cubicBezTo>
                  <a:lnTo>
                    <a:pt x="82816" y="1399753"/>
                  </a:lnTo>
                  <a:cubicBezTo>
                    <a:pt x="37078" y="1399753"/>
                    <a:pt x="0" y="1362675"/>
                    <a:pt x="0" y="1316937"/>
                  </a:cubicBezTo>
                  <a:lnTo>
                    <a:pt x="0" y="82816"/>
                  </a:lnTo>
                  <a:cubicBezTo>
                    <a:pt x="0" y="60852"/>
                    <a:pt x="8725" y="39787"/>
                    <a:pt x="24256" y="24256"/>
                  </a:cubicBezTo>
                  <a:cubicBezTo>
                    <a:pt x="39787" y="8725"/>
                    <a:pt x="60852" y="0"/>
                    <a:pt x="82816"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4" name="Google Shape;84;p11"/>
            <p:cNvSpPr txBox="1"/>
            <p:nvPr/>
          </p:nvSpPr>
          <p:spPr>
            <a:xfrm>
              <a:off x="0" y="-38100"/>
              <a:ext cx="2185397" cy="143785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5" name="Google Shape;85;p11"/>
          <p:cNvSpPr txBox="1"/>
          <p:nvPr/>
        </p:nvSpPr>
        <p:spPr>
          <a:xfrm>
            <a:off x="4392458" y="1946738"/>
            <a:ext cx="3877500" cy="890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86" name="Google Shape;86;p11"/>
          <p:cNvSpPr txBox="1"/>
          <p:nvPr/>
        </p:nvSpPr>
        <p:spPr>
          <a:xfrm>
            <a:off x="4764799" y="3236353"/>
            <a:ext cx="3132600" cy="890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87" name="Google Shape;87;p11"/>
          <p:cNvSpPr txBox="1"/>
          <p:nvPr/>
        </p:nvSpPr>
        <p:spPr>
          <a:xfrm>
            <a:off x="3960349" y="404813"/>
            <a:ext cx="4741576" cy="94200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500" u="none" cap="none" strike="noStrike">
                <a:solidFill>
                  <a:srgbClr val="004AAD"/>
                </a:solidFill>
                <a:latin typeface="Paytone One"/>
                <a:ea typeface="Paytone One"/>
                <a:cs typeface="Paytone One"/>
                <a:sym typeface="Paytone One"/>
              </a:rPr>
              <a:t>Introduction</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91" name="Shape 91"/>
        <p:cNvGrpSpPr/>
        <p:nvPr/>
      </p:nvGrpSpPr>
      <p:grpSpPr>
        <a:xfrm>
          <a:off x="0" y="0"/>
          <a:ext cx="0" cy="0"/>
          <a:chOff x="0" y="0"/>
          <a:chExt cx="0" cy="0"/>
        </a:xfrm>
      </p:grpSpPr>
      <p:grpSp>
        <p:nvGrpSpPr>
          <p:cNvPr id="92" name="Google Shape;92;p12"/>
          <p:cNvGrpSpPr/>
          <p:nvPr/>
        </p:nvGrpSpPr>
        <p:grpSpPr>
          <a:xfrm>
            <a:off x="-737964" y="1457730"/>
            <a:ext cx="5801605" cy="1659800"/>
            <a:chOff x="0" y="-38100"/>
            <a:chExt cx="2712539" cy="776039"/>
          </a:xfrm>
        </p:grpSpPr>
        <p:sp>
          <p:nvSpPr>
            <p:cNvPr id="93" name="Google Shape;93;p12"/>
            <p:cNvSpPr/>
            <p:nvPr/>
          </p:nvSpPr>
          <p:spPr>
            <a:xfrm>
              <a:off x="0" y="0"/>
              <a:ext cx="2712539" cy="737939"/>
            </a:xfrm>
            <a:custGeom>
              <a:rect b="b" l="l" r="r" t="t"/>
              <a:pathLst>
                <a:path extrusionOk="0" h="737939" w="2712539">
                  <a:moveTo>
                    <a:pt x="66722" y="0"/>
                  </a:moveTo>
                  <a:lnTo>
                    <a:pt x="2645817" y="0"/>
                  </a:lnTo>
                  <a:cubicBezTo>
                    <a:pt x="2663513" y="0"/>
                    <a:pt x="2680484" y="7030"/>
                    <a:pt x="2692997" y="19542"/>
                  </a:cubicBezTo>
                  <a:cubicBezTo>
                    <a:pt x="2705510" y="32055"/>
                    <a:pt x="2712539" y="49026"/>
                    <a:pt x="2712539" y="66722"/>
                  </a:cubicBezTo>
                  <a:lnTo>
                    <a:pt x="2712539" y="671217"/>
                  </a:lnTo>
                  <a:cubicBezTo>
                    <a:pt x="2712539" y="688913"/>
                    <a:pt x="2705510" y="705884"/>
                    <a:pt x="2692997" y="718397"/>
                  </a:cubicBezTo>
                  <a:cubicBezTo>
                    <a:pt x="2680484" y="730910"/>
                    <a:pt x="2663513" y="737939"/>
                    <a:pt x="2645817" y="737939"/>
                  </a:cubicBezTo>
                  <a:lnTo>
                    <a:pt x="66722" y="737939"/>
                  </a:lnTo>
                  <a:cubicBezTo>
                    <a:pt x="49026" y="737939"/>
                    <a:pt x="32055" y="730910"/>
                    <a:pt x="19542" y="718397"/>
                  </a:cubicBezTo>
                  <a:cubicBezTo>
                    <a:pt x="7030" y="705884"/>
                    <a:pt x="0" y="688913"/>
                    <a:pt x="0" y="671217"/>
                  </a:cubicBezTo>
                  <a:lnTo>
                    <a:pt x="0" y="66722"/>
                  </a:lnTo>
                  <a:cubicBezTo>
                    <a:pt x="0" y="49026"/>
                    <a:pt x="7030" y="32055"/>
                    <a:pt x="19542" y="19542"/>
                  </a:cubicBezTo>
                  <a:cubicBezTo>
                    <a:pt x="32055" y="7030"/>
                    <a:pt x="49026" y="0"/>
                    <a:pt x="66722"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 name="Google Shape;94;p12"/>
            <p:cNvSpPr txBox="1"/>
            <p:nvPr/>
          </p:nvSpPr>
          <p:spPr>
            <a:xfrm>
              <a:off x="0" y="-38100"/>
              <a:ext cx="2712539" cy="77603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 name="Google Shape;95;p12"/>
          <p:cNvGrpSpPr/>
          <p:nvPr/>
        </p:nvGrpSpPr>
        <p:grpSpPr>
          <a:xfrm>
            <a:off x="-737964" y="3120112"/>
            <a:ext cx="5801605" cy="1659800"/>
            <a:chOff x="0" y="-38100"/>
            <a:chExt cx="2712539" cy="776039"/>
          </a:xfrm>
        </p:grpSpPr>
        <p:sp>
          <p:nvSpPr>
            <p:cNvPr id="96" name="Google Shape;96;p12"/>
            <p:cNvSpPr/>
            <p:nvPr/>
          </p:nvSpPr>
          <p:spPr>
            <a:xfrm>
              <a:off x="0" y="0"/>
              <a:ext cx="2712539" cy="737939"/>
            </a:xfrm>
            <a:custGeom>
              <a:rect b="b" l="l" r="r" t="t"/>
              <a:pathLst>
                <a:path extrusionOk="0" h="737939" w="2712539">
                  <a:moveTo>
                    <a:pt x="66722" y="0"/>
                  </a:moveTo>
                  <a:lnTo>
                    <a:pt x="2645817" y="0"/>
                  </a:lnTo>
                  <a:cubicBezTo>
                    <a:pt x="2663513" y="0"/>
                    <a:pt x="2680484" y="7030"/>
                    <a:pt x="2692997" y="19542"/>
                  </a:cubicBezTo>
                  <a:cubicBezTo>
                    <a:pt x="2705510" y="32055"/>
                    <a:pt x="2712539" y="49026"/>
                    <a:pt x="2712539" y="66722"/>
                  </a:cubicBezTo>
                  <a:lnTo>
                    <a:pt x="2712539" y="671217"/>
                  </a:lnTo>
                  <a:cubicBezTo>
                    <a:pt x="2712539" y="688913"/>
                    <a:pt x="2705510" y="705884"/>
                    <a:pt x="2692997" y="718397"/>
                  </a:cubicBezTo>
                  <a:cubicBezTo>
                    <a:pt x="2680484" y="730910"/>
                    <a:pt x="2663513" y="737939"/>
                    <a:pt x="2645817" y="737939"/>
                  </a:cubicBezTo>
                  <a:lnTo>
                    <a:pt x="66722" y="737939"/>
                  </a:lnTo>
                  <a:cubicBezTo>
                    <a:pt x="49026" y="737939"/>
                    <a:pt x="32055" y="730910"/>
                    <a:pt x="19542" y="718397"/>
                  </a:cubicBezTo>
                  <a:cubicBezTo>
                    <a:pt x="7030" y="705884"/>
                    <a:pt x="0" y="688913"/>
                    <a:pt x="0" y="671217"/>
                  </a:cubicBezTo>
                  <a:lnTo>
                    <a:pt x="0" y="66722"/>
                  </a:lnTo>
                  <a:cubicBezTo>
                    <a:pt x="0" y="49026"/>
                    <a:pt x="7030" y="32055"/>
                    <a:pt x="19542" y="19542"/>
                  </a:cubicBezTo>
                  <a:cubicBezTo>
                    <a:pt x="32055" y="7030"/>
                    <a:pt x="49026" y="0"/>
                    <a:pt x="66722"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 name="Google Shape;97;p12"/>
            <p:cNvSpPr txBox="1"/>
            <p:nvPr/>
          </p:nvSpPr>
          <p:spPr>
            <a:xfrm>
              <a:off x="0" y="-38100"/>
              <a:ext cx="2712539" cy="776039"/>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8" name="Google Shape;98;p12"/>
          <p:cNvSpPr txBox="1"/>
          <p:nvPr/>
        </p:nvSpPr>
        <p:spPr>
          <a:xfrm>
            <a:off x="354251" y="1676800"/>
            <a:ext cx="4310717"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Add Your Main Point</a:t>
            </a:r>
            <a:endParaRPr sz="700"/>
          </a:p>
        </p:txBody>
      </p:sp>
      <p:sp>
        <p:nvSpPr>
          <p:cNvPr id="99" name="Google Shape;99;p12"/>
          <p:cNvSpPr txBox="1"/>
          <p:nvPr/>
        </p:nvSpPr>
        <p:spPr>
          <a:xfrm>
            <a:off x="354251" y="3354810"/>
            <a:ext cx="4310717"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Add Your Main Point</a:t>
            </a:r>
            <a:endParaRPr sz="700"/>
          </a:p>
        </p:txBody>
      </p:sp>
      <p:sp>
        <p:nvSpPr>
          <p:cNvPr id="100" name="Google Shape;100;p12"/>
          <p:cNvSpPr txBox="1"/>
          <p:nvPr/>
        </p:nvSpPr>
        <p:spPr>
          <a:xfrm>
            <a:off x="354251" y="2216785"/>
            <a:ext cx="4409400" cy="66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101" name="Google Shape;101;p12"/>
          <p:cNvSpPr txBox="1"/>
          <p:nvPr/>
        </p:nvSpPr>
        <p:spPr>
          <a:xfrm>
            <a:off x="354251" y="3869148"/>
            <a:ext cx="4409400" cy="66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a:t>
            </a:r>
            <a:endParaRPr sz="700"/>
          </a:p>
        </p:txBody>
      </p:sp>
      <p:sp>
        <p:nvSpPr>
          <p:cNvPr id="102" name="Google Shape;102;p12"/>
          <p:cNvSpPr txBox="1"/>
          <p:nvPr/>
        </p:nvSpPr>
        <p:spPr>
          <a:xfrm>
            <a:off x="152196" y="290888"/>
            <a:ext cx="8839609" cy="94353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500" u="none" cap="none" strike="noStrike">
                <a:solidFill>
                  <a:srgbClr val="004AAD"/>
                </a:solidFill>
                <a:latin typeface="Paytone One"/>
                <a:ea typeface="Paytone One"/>
                <a:cs typeface="Paytone One"/>
                <a:sym typeface="Paytone One"/>
              </a:rPr>
              <a:t>Historical Overview</a:t>
            </a:r>
            <a:endParaRPr sz="700"/>
          </a:p>
        </p:txBody>
      </p:sp>
      <p:pic>
        <p:nvPicPr>
          <p:cNvPr id="103" name="Google Shape;103;p12"/>
          <p:cNvPicPr preferRelativeResize="0"/>
          <p:nvPr/>
        </p:nvPicPr>
        <p:blipFill rotWithShape="1">
          <a:blip r:embed="rId3">
            <a:alphaModFix/>
          </a:blip>
          <a:srcRect b="0" l="60004" r="0" t="22732"/>
          <a:stretch/>
        </p:blipFill>
        <p:spPr>
          <a:xfrm>
            <a:off x="5486825" y="1234425"/>
            <a:ext cx="3657175" cy="3974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107" name="Shape 107"/>
        <p:cNvGrpSpPr/>
        <p:nvPr/>
      </p:nvGrpSpPr>
      <p:grpSpPr>
        <a:xfrm>
          <a:off x="0" y="0"/>
          <a:ext cx="0" cy="0"/>
          <a:chOff x="0" y="0"/>
          <a:chExt cx="0" cy="0"/>
        </a:xfrm>
      </p:grpSpPr>
      <p:grpSp>
        <p:nvGrpSpPr>
          <p:cNvPr id="108" name="Google Shape;108;p13"/>
          <p:cNvGrpSpPr/>
          <p:nvPr/>
        </p:nvGrpSpPr>
        <p:grpSpPr>
          <a:xfrm>
            <a:off x="514350" y="436085"/>
            <a:ext cx="6883466" cy="4199280"/>
            <a:chOff x="0" y="-38100"/>
            <a:chExt cx="3639935" cy="2220554"/>
          </a:xfrm>
        </p:grpSpPr>
        <p:sp>
          <p:nvSpPr>
            <p:cNvPr id="109" name="Google Shape;109;p13"/>
            <p:cNvSpPr/>
            <p:nvPr/>
          </p:nvSpPr>
          <p:spPr>
            <a:xfrm>
              <a:off x="0" y="0"/>
              <a:ext cx="3639935" cy="2182454"/>
            </a:xfrm>
            <a:custGeom>
              <a:rect b="b" l="l" r="r" t="t"/>
              <a:pathLst>
                <a:path extrusionOk="0" h="2182454" w="3639935">
                  <a:moveTo>
                    <a:pt x="56236" y="0"/>
                  </a:moveTo>
                  <a:lnTo>
                    <a:pt x="3583699" y="0"/>
                  </a:lnTo>
                  <a:cubicBezTo>
                    <a:pt x="3614758" y="0"/>
                    <a:pt x="3639935" y="25178"/>
                    <a:pt x="3639935" y="56236"/>
                  </a:cubicBezTo>
                  <a:lnTo>
                    <a:pt x="3639935" y="2126218"/>
                  </a:lnTo>
                  <a:cubicBezTo>
                    <a:pt x="3639935" y="2141133"/>
                    <a:pt x="3634010" y="2155437"/>
                    <a:pt x="3623464" y="2165983"/>
                  </a:cubicBezTo>
                  <a:cubicBezTo>
                    <a:pt x="3612918" y="2176529"/>
                    <a:pt x="3598614" y="2182454"/>
                    <a:pt x="3583699" y="2182454"/>
                  </a:cubicBezTo>
                  <a:lnTo>
                    <a:pt x="56236" y="2182454"/>
                  </a:lnTo>
                  <a:cubicBezTo>
                    <a:pt x="41321" y="2182454"/>
                    <a:pt x="27017" y="2176529"/>
                    <a:pt x="16471" y="2165983"/>
                  </a:cubicBezTo>
                  <a:cubicBezTo>
                    <a:pt x="5925" y="2155437"/>
                    <a:pt x="0" y="2141133"/>
                    <a:pt x="0" y="2126218"/>
                  </a:cubicBezTo>
                  <a:lnTo>
                    <a:pt x="0" y="56236"/>
                  </a:lnTo>
                  <a:cubicBezTo>
                    <a:pt x="0" y="41321"/>
                    <a:pt x="5925" y="27017"/>
                    <a:pt x="16471" y="16471"/>
                  </a:cubicBezTo>
                  <a:cubicBezTo>
                    <a:pt x="27017" y="5925"/>
                    <a:pt x="41321" y="0"/>
                    <a:pt x="56236"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 name="Google Shape;110;p13"/>
            <p:cNvSpPr txBox="1"/>
            <p:nvPr/>
          </p:nvSpPr>
          <p:spPr>
            <a:xfrm>
              <a:off x="0" y="-38100"/>
              <a:ext cx="3639935" cy="22205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1" name="Google Shape;111;p13"/>
          <p:cNvSpPr txBox="1"/>
          <p:nvPr/>
        </p:nvSpPr>
        <p:spPr>
          <a:xfrm>
            <a:off x="848474" y="3003532"/>
            <a:ext cx="4865700" cy="141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Public Health Programs</a:t>
            </a:r>
            <a:endParaRPr sz="700"/>
          </a:p>
        </p:txBody>
      </p:sp>
      <p:sp>
        <p:nvSpPr>
          <p:cNvPr id="112" name="Google Shape;112;p13"/>
          <p:cNvSpPr txBox="1"/>
          <p:nvPr/>
        </p:nvSpPr>
        <p:spPr>
          <a:xfrm>
            <a:off x="848474" y="1952110"/>
            <a:ext cx="1458900" cy="66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Briefly elaborate on what you want to discuss. </a:t>
            </a:r>
            <a:endParaRPr sz="700"/>
          </a:p>
        </p:txBody>
      </p:sp>
      <p:sp>
        <p:nvSpPr>
          <p:cNvPr id="113" name="Google Shape;113;p13"/>
          <p:cNvSpPr txBox="1"/>
          <p:nvPr/>
        </p:nvSpPr>
        <p:spPr>
          <a:xfrm>
            <a:off x="2888676" y="1952110"/>
            <a:ext cx="1458900" cy="66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Briefly elaborate on what you want to discuss. </a:t>
            </a:r>
            <a:endParaRPr sz="700"/>
          </a:p>
        </p:txBody>
      </p:sp>
      <p:sp>
        <p:nvSpPr>
          <p:cNvPr id="114" name="Google Shape;114;p13"/>
          <p:cNvSpPr txBox="1"/>
          <p:nvPr/>
        </p:nvSpPr>
        <p:spPr>
          <a:xfrm>
            <a:off x="848474" y="1337759"/>
            <a:ext cx="1388875"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Main Point</a:t>
            </a:r>
            <a:endParaRPr sz="700"/>
          </a:p>
        </p:txBody>
      </p:sp>
      <p:sp>
        <p:nvSpPr>
          <p:cNvPr id="115" name="Google Shape;115;p13"/>
          <p:cNvSpPr txBox="1"/>
          <p:nvPr/>
        </p:nvSpPr>
        <p:spPr>
          <a:xfrm>
            <a:off x="2888676" y="1337759"/>
            <a:ext cx="1388875"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Main Point</a:t>
            </a:r>
            <a:endParaRPr sz="700"/>
          </a:p>
        </p:txBody>
      </p:sp>
      <p:sp>
        <p:nvSpPr>
          <p:cNvPr id="116" name="Google Shape;116;p13"/>
          <p:cNvSpPr txBox="1"/>
          <p:nvPr/>
        </p:nvSpPr>
        <p:spPr>
          <a:xfrm>
            <a:off x="848474" y="825261"/>
            <a:ext cx="596368"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01.</a:t>
            </a:r>
            <a:endParaRPr sz="700"/>
          </a:p>
        </p:txBody>
      </p:sp>
      <p:sp>
        <p:nvSpPr>
          <p:cNvPr id="117" name="Google Shape;117;p13"/>
          <p:cNvSpPr txBox="1"/>
          <p:nvPr/>
        </p:nvSpPr>
        <p:spPr>
          <a:xfrm>
            <a:off x="2888676" y="825261"/>
            <a:ext cx="596368" cy="542913"/>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02.</a:t>
            </a:r>
            <a:endParaRPr sz="700"/>
          </a:p>
        </p:txBody>
      </p:sp>
      <p:pic>
        <p:nvPicPr>
          <p:cNvPr id="118" name="Google Shape;118;p13"/>
          <p:cNvPicPr preferRelativeResize="0"/>
          <p:nvPr/>
        </p:nvPicPr>
        <p:blipFill>
          <a:blip r:embed="rId3">
            <a:alphaModFix/>
          </a:blip>
          <a:stretch>
            <a:fillRect/>
          </a:stretch>
        </p:blipFill>
        <p:spPr>
          <a:xfrm>
            <a:off x="4998800" y="147025"/>
            <a:ext cx="3960749" cy="48535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122" name="Shape 122"/>
        <p:cNvGrpSpPr/>
        <p:nvPr/>
      </p:nvGrpSpPr>
      <p:grpSpPr>
        <a:xfrm>
          <a:off x="0" y="0"/>
          <a:ext cx="0" cy="0"/>
          <a:chOff x="0" y="0"/>
          <a:chExt cx="0" cy="0"/>
        </a:xfrm>
      </p:grpSpPr>
      <p:pic>
        <p:nvPicPr>
          <p:cNvPr id="123" name="Google Shape;123;p14"/>
          <p:cNvPicPr preferRelativeResize="0"/>
          <p:nvPr/>
        </p:nvPicPr>
        <p:blipFill>
          <a:blip r:embed="rId3">
            <a:alphaModFix/>
          </a:blip>
          <a:stretch>
            <a:fillRect/>
          </a:stretch>
        </p:blipFill>
        <p:spPr>
          <a:xfrm>
            <a:off x="514350" y="2067225"/>
            <a:ext cx="4501609" cy="2647126"/>
          </a:xfrm>
          <a:prstGeom prst="rect">
            <a:avLst/>
          </a:prstGeom>
          <a:noFill/>
          <a:ln>
            <a:noFill/>
          </a:ln>
        </p:spPr>
      </p:pic>
      <p:sp>
        <p:nvSpPr>
          <p:cNvPr id="124" name="Google Shape;124;p14"/>
          <p:cNvSpPr txBox="1"/>
          <p:nvPr/>
        </p:nvSpPr>
        <p:spPr>
          <a:xfrm>
            <a:off x="657705" y="423576"/>
            <a:ext cx="7971945" cy="1319868"/>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Role of the</a:t>
            </a:r>
            <a:endParaRPr sz="700"/>
          </a:p>
          <a:p>
            <a:pPr indent="0" lvl="0" marL="0" marR="0" rtl="0" algn="ctr">
              <a:lnSpc>
                <a:spcPct val="111000"/>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Ministry of Health</a:t>
            </a:r>
            <a:endParaRPr sz="700"/>
          </a:p>
        </p:txBody>
      </p:sp>
      <p:grpSp>
        <p:nvGrpSpPr>
          <p:cNvPr id="125" name="Google Shape;125;p14"/>
          <p:cNvGrpSpPr/>
          <p:nvPr/>
        </p:nvGrpSpPr>
        <p:grpSpPr>
          <a:xfrm>
            <a:off x="5285798" y="1985736"/>
            <a:ext cx="3189870" cy="2728606"/>
            <a:chOff x="0" y="-38100"/>
            <a:chExt cx="1491423" cy="1275759"/>
          </a:xfrm>
        </p:grpSpPr>
        <p:sp>
          <p:nvSpPr>
            <p:cNvPr id="126" name="Google Shape;126;p14"/>
            <p:cNvSpPr/>
            <p:nvPr/>
          </p:nvSpPr>
          <p:spPr>
            <a:xfrm>
              <a:off x="0" y="0"/>
              <a:ext cx="1491423" cy="1237659"/>
            </a:xfrm>
            <a:custGeom>
              <a:rect b="b" l="l" r="r" t="t"/>
              <a:pathLst>
                <a:path extrusionOk="0" h="1237659" w="1491423">
                  <a:moveTo>
                    <a:pt x="121352" y="0"/>
                  </a:moveTo>
                  <a:lnTo>
                    <a:pt x="1370071" y="0"/>
                  </a:lnTo>
                  <a:cubicBezTo>
                    <a:pt x="1437092" y="0"/>
                    <a:pt x="1491423" y="54331"/>
                    <a:pt x="1491423" y="121352"/>
                  </a:cubicBezTo>
                  <a:lnTo>
                    <a:pt x="1491423" y="1116307"/>
                  </a:lnTo>
                  <a:cubicBezTo>
                    <a:pt x="1491423" y="1183328"/>
                    <a:pt x="1437092" y="1237659"/>
                    <a:pt x="1370071" y="1237659"/>
                  </a:cubicBezTo>
                  <a:lnTo>
                    <a:pt x="121352" y="1237659"/>
                  </a:lnTo>
                  <a:cubicBezTo>
                    <a:pt x="89167" y="1237659"/>
                    <a:pt x="58301" y="1224874"/>
                    <a:pt x="35543" y="1202116"/>
                  </a:cubicBezTo>
                  <a:cubicBezTo>
                    <a:pt x="12785" y="1179358"/>
                    <a:pt x="0" y="1148492"/>
                    <a:pt x="0" y="1116307"/>
                  </a:cubicBezTo>
                  <a:lnTo>
                    <a:pt x="0" y="121352"/>
                  </a:lnTo>
                  <a:cubicBezTo>
                    <a:pt x="0" y="54331"/>
                    <a:pt x="54331" y="0"/>
                    <a:pt x="121352"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4"/>
            <p:cNvSpPr txBox="1"/>
            <p:nvPr/>
          </p:nvSpPr>
          <p:spPr>
            <a:xfrm>
              <a:off x="0" y="-38100"/>
              <a:ext cx="1491423" cy="1275759"/>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8" name="Google Shape;128;p14"/>
          <p:cNvSpPr txBox="1"/>
          <p:nvPr/>
        </p:nvSpPr>
        <p:spPr>
          <a:xfrm>
            <a:off x="5546505" y="3075348"/>
            <a:ext cx="2668500" cy="124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a:t>
            </a:r>
            <a:endParaRPr sz="700"/>
          </a:p>
          <a:p>
            <a:pPr indent="0" lvl="0" marL="0" marR="0" rtl="0" algn="ctr">
              <a:lnSpc>
                <a:spcPct val="115000"/>
              </a:lnSpc>
              <a:spcBef>
                <a:spcPts val="0"/>
              </a:spcBef>
              <a:spcAft>
                <a:spcPts val="0"/>
              </a:spcAft>
              <a:buNone/>
            </a:pPr>
            <a:r>
              <a:t/>
            </a:r>
            <a:endParaRPr b="0" i="0" sz="1200" u="none" cap="none" strike="noStrike">
              <a:solidFill>
                <a:srgbClr val="18253B"/>
              </a:solidFill>
              <a:latin typeface="Open Sans"/>
              <a:ea typeface="Open Sans"/>
              <a:cs typeface="Open Sans"/>
              <a:sym typeface="Open Sans"/>
            </a:endParaRPr>
          </a:p>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Suspendisse sed purus hendrerit, consequat eros at, faucibus leo. Duis ornare tempus lacus id porta. </a:t>
            </a:r>
            <a:endParaRPr sz="700"/>
          </a:p>
        </p:txBody>
      </p:sp>
      <p:sp>
        <p:nvSpPr>
          <p:cNvPr id="129" name="Google Shape;129;p14"/>
          <p:cNvSpPr txBox="1"/>
          <p:nvPr/>
        </p:nvSpPr>
        <p:spPr>
          <a:xfrm>
            <a:off x="5850960" y="2403200"/>
            <a:ext cx="2006695"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Main Point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133" name="Shape 133"/>
        <p:cNvGrpSpPr/>
        <p:nvPr/>
      </p:nvGrpSpPr>
      <p:grpSpPr>
        <a:xfrm>
          <a:off x="0" y="0"/>
          <a:ext cx="0" cy="0"/>
          <a:chOff x="0" y="0"/>
          <a:chExt cx="0" cy="0"/>
        </a:xfrm>
      </p:grpSpPr>
      <p:grpSp>
        <p:nvGrpSpPr>
          <p:cNvPr id="134" name="Google Shape;134;p15"/>
          <p:cNvGrpSpPr/>
          <p:nvPr/>
        </p:nvGrpSpPr>
        <p:grpSpPr>
          <a:xfrm>
            <a:off x="381276" y="-683794"/>
            <a:ext cx="8381448" cy="5402926"/>
            <a:chOff x="0" y="-217303"/>
            <a:chExt cx="22350528" cy="14407803"/>
          </a:xfrm>
        </p:grpSpPr>
        <p:grpSp>
          <p:nvGrpSpPr>
            <p:cNvPr id="135" name="Google Shape;135;p15"/>
            <p:cNvGrpSpPr/>
            <p:nvPr/>
          </p:nvGrpSpPr>
          <p:grpSpPr>
            <a:xfrm>
              <a:off x="123970" y="-217303"/>
              <a:ext cx="9562199" cy="14407803"/>
              <a:chOff x="0" y="-38100"/>
              <a:chExt cx="1676552" cy="2526137"/>
            </a:xfrm>
          </p:grpSpPr>
          <p:sp>
            <p:nvSpPr>
              <p:cNvPr id="136" name="Google Shape;136;p15"/>
              <p:cNvSpPr/>
              <p:nvPr/>
            </p:nvSpPr>
            <p:spPr>
              <a:xfrm>
                <a:off x="0" y="0"/>
                <a:ext cx="1676552" cy="2488037"/>
              </a:xfrm>
              <a:custGeom>
                <a:rect b="b" l="l" r="r" t="t"/>
                <a:pathLst>
                  <a:path extrusionOk="0" h="2488037" w="1676552">
                    <a:moveTo>
                      <a:pt x="107952" y="0"/>
                    </a:moveTo>
                    <a:lnTo>
                      <a:pt x="1568600" y="0"/>
                    </a:lnTo>
                    <a:cubicBezTo>
                      <a:pt x="1628220" y="0"/>
                      <a:pt x="1676552" y="48332"/>
                      <a:pt x="1676552" y="107952"/>
                    </a:cubicBezTo>
                    <a:lnTo>
                      <a:pt x="1676552" y="2380085"/>
                    </a:lnTo>
                    <a:cubicBezTo>
                      <a:pt x="1676552" y="2408716"/>
                      <a:pt x="1665178" y="2436174"/>
                      <a:pt x="1644933" y="2456419"/>
                    </a:cubicBezTo>
                    <a:cubicBezTo>
                      <a:pt x="1624688" y="2476664"/>
                      <a:pt x="1597230" y="2488037"/>
                      <a:pt x="1568600" y="2488037"/>
                    </a:cubicBezTo>
                    <a:lnTo>
                      <a:pt x="107952" y="2488037"/>
                    </a:lnTo>
                    <a:cubicBezTo>
                      <a:pt x="79321" y="2488037"/>
                      <a:pt x="51863" y="2476664"/>
                      <a:pt x="31618" y="2456419"/>
                    </a:cubicBezTo>
                    <a:cubicBezTo>
                      <a:pt x="11373" y="2436174"/>
                      <a:pt x="0" y="2408716"/>
                      <a:pt x="0" y="2380085"/>
                    </a:cubicBezTo>
                    <a:lnTo>
                      <a:pt x="0" y="107952"/>
                    </a:lnTo>
                    <a:cubicBezTo>
                      <a:pt x="0" y="79321"/>
                      <a:pt x="11373" y="51863"/>
                      <a:pt x="31618" y="31618"/>
                    </a:cubicBezTo>
                    <a:cubicBezTo>
                      <a:pt x="51863" y="11373"/>
                      <a:pt x="79321" y="0"/>
                      <a:pt x="107952" y="0"/>
                    </a:cubicBezTo>
                    <a:close/>
                  </a:path>
                </a:pathLst>
              </a:custGeom>
              <a:solidFill>
                <a:srgbClr val="004AAD"/>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7" name="Google Shape;137;p15"/>
              <p:cNvSpPr txBox="1"/>
              <p:nvPr/>
            </p:nvSpPr>
            <p:spPr>
              <a:xfrm>
                <a:off x="0" y="-38100"/>
                <a:ext cx="1676552" cy="2526137"/>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8" name="Google Shape;138;p15"/>
            <p:cNvSpPr txBox="1"/>
            <p:nvPr/>
          </p:nvSpPr>
          <p:spPr>
            <a:xfrm>
              <a:off x="0" y="2407829"/>
              <a:ext cx="9810138" cy="390207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 sz="10000" u="none" cap="none" strike="noStrike">
                  <a:solidFill>
                    <a:srgbClr val="CBFDCC"/>
                  </a:solidFill>
                  <a:latin typeface="Paytone One"/>
                  <a:ea typeface="Paytone One"/>
                  <a:cs typeface="Paytone One"/>
                  <a:sym typeface="Paytone One"/>
                </a:rPr>
                <a:t>95%</a:t>
              </a:r>
              <a:endParaRPr sz="700"/>
            </a:p>
          </p:txBody>
        </p:sp>
        <p:sp>
          <p:nvSpPr>
            <p:cNvPr id="139" name="Google Shape;139;p15"/>
            <p:cNvSpPr txBox="1"/>
            <p:nvPr/>
          </p:nvSpPr>
          <p:spPr>
            <a:xfrm>
              <a:off x="1584122" y="7054480"/>
              <a:ext cx="6641895" cy="1409668"/>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FFFFFF"/>
                  </a:solidFill>
                  <a:latin typeface="Teko"/>
                  <a:ea typeface="Teko"/>
                  <a:cs typeface="Teko"/>
                  <a:sym typeface="Teko"/>
                </a:rPr>
                <a:t>Main Point</a:t>
              </a:r>
              <a:endParaRPr sz="700"/>
            </a:p>
          </p:txBody>
        </p:sp>
        <p:sp>
          <p:nvSpPr>
            <p:cNvPr id="140" name="Google Shape;140;p15"/>
            <p:cNvSpPr txBox="1"/>
            <p:nvPr/>
          </p:nvSpPr>
          <p:spPr>
            <a:xfrm>
              <a:off x="1313588" y="8904855"/>
              <a:ext cx="7182900" cy="445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FFFFFF"/>
                  </a:solidFill>
                  <a:latin typeface="Open Sans"/>
                  <a:ea typeface="Open Sans"/>
                  <a:cs typeface="Open Sans"/>
                  <a:sym typeface="Open Sans"/>
                </a:rPr>
                <a:t>Lorem ipsum dolor sit amet, consectetur adipiscing elit. Suspendisse sed purus hendrerit, consequat eros at, faucibus leo.  Lorem ipsum dolor sit amet, consectetur adipiscing elit. Suspendisse sed purus hendrerit, consequat eros at, faucibus leo. </a:t>
              </a:r>
              <a:endParaRPr sz="700"/>
            </a:p>
          </p:txBody>
        </p:sp>
        <p:sp>
          <p:nvSpPr>
            <p:cNvPr id="141" name="Google Shape;141;p15"/>
            <p:cNvSpPr txBox="1"/>
            <p:nvPr/>
          </p:nvSpPr>
          <p:spPr>
            <a:xfrm>
              <a:off x="10723607" y="2847883"/>
              <a:ext cx="11495246" cy="3462022"/>
            </a:xfrm>
            <a:prstGeom prst="rect">
              <a:avLst/>
            </a:prstGeom>
            <a:noFill/>
            <a:ln>
              <a:noFill/>
            </a:ln>
          </p:spPr>
          <p:txBody>
            <a:bodyPr anchorCtr="0" anchor="t" bIns="0" lIns="0" spcFirstLastPara="1" rIns="0" wrap="square" tIns="0">
              <a:spAutoFit/>
            </a:bodyPr>
            <a:lstStyle/>
            <a:p>
              <a:pPr indent="0" lvl="0" marL="0" marR="0" rtl="0" algn="ctr">
                <a:lnSpc>
                  <a:spcPct val="107994"/>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Health Care Technology </a:t>
              </a:r>
              <a:endParaRPr sz="700"/>
            </a:p>
          </p:txBody>
        </p:sp>
        <p:grpSp>
          <p:nvGrpSpPr>
            <p:cNvPr id="142" name="Google Shape;142;p15"/>
            <p:cNvGrpSpPr/>
            <p:nvPr/>
          </p:nvGrpSpPr>
          <p:grpSpPr>
            <a:xfrm>
              <a:off x="10591934" y="6842608"/>
              <a:ext cx="11758594" cy="7313250"/>
              <a:chOff x="0" y="-38100"/>
              <a:chExt cx="2061648" cy="1282241"/>
            </a:xfrm>
          </p:grpSpPr>
          <p:sp>
            <p:nvSpPr>
              <p:cNvPr id="143" name="Google Shape;143;p15"/>
              <p:cNvSpPr/>
              <p:nvPr/>
            </p:nvSpPr>
            <p:spPr>
              <a:xfrm>
                <a:off x="0" y="0"/>
                <a:ext cx="2061648" cy="1244141"/>
              </a:xfrm>
              <a:custGeom>
                <a:rect b="b" l="l" r="r" t="t"/>
                <a:pathLst>
                  <a:path extrusionOk="0" h="1244141" w="2061648">
                    <a:moveTo>
                      <a:pt x="87787" y="0"/>
                    </a:moveTo>
                    <a:lnTo>
                      <a:pt x="1973861" y="0"/>
                    </a:lnTo>
                    <a:cubicBezTo>
                      <a:pt x="1997143" y="0"/>
                      <a:pt x="2019472" y="9249"/>
                      <a:pt x="2035936" y="25712"/>
                    </a:cubicBezTo>
                    <a:cubicBezTo>
                      <a:pt x="2052399" y="42176"/>
                      <a:pt x="2061648" y="64505"/>
                      <a:pt x="2061648" y="87787"/>
                    </a:cubicBezTo>
                    <a:lnTo>
                      <a:pt x="2061648" y="1156353"/>
                    </a:lnTo>
                    <a:cubicBezTo>
                      <a:pt x="2061648" y="1204837"/>
                      <a:pt x="2022344" y="1244141"/>
                      <a:pt x="1973861" y="1244141"/>
                    </a:cubicBezTo>
                    <a:lnTo>
                      <a:pt x="87787" y="1244141"/>
                    </a:lnTo>
                    <a:cubicBezTo>
                      <a:pt x="39304" y="1244141"/>
                      <a:pt x="0" y="1204837"/>
                      <a:pt x="0" y="1156353"/>
                    </a:cubicBezTo>
                    <a:lnTo>
                      <a:pt x="0" y="87787"/>
                    </a:lnTo>
                    <a:cubicBezTo>
                      <a:pt x="0" y="39304"/>
                      <a:pt x="39304" y="0"/>
                      <a:pt x="8778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4" name="Google Shape;144;p15"/>
              <p:cNvSpPr txBox="1"/>
              <p:nvPr/>
            </p:nvSpPr>
            <p:spPr>
              <a:xfrm>
                <a:off x="0" y="-38100"/>
                <a:ext cx="2061648" cy="128224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5" name="Google Shape;145;p15"/>
            <p:cNvSpPr txBox="1"/>
            <p:nvPr/>
          </p:nvSpPr>
          <p:spPr>
            <a:xfrm>
              <a:off x="10723607" y="7464895"/>
              <a:ext cx="11495246" cy="1409668"/>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Add Your Main Point</a:t>
              </a:r>
              <a:endParaRPr sz="700"/>
            </a:p>
          </p:txBody>
        </p:sp>
        <p:sp>
          <p:nvSpPr>
            <p:cNvPr id="146" name="Google Shape;146;p15"/>
            <p:cNvSpPr txBox="1"/>
            <p:nvPr/>
          </p:nvSpPr>
          <p:spPr>
            <a:xfrm>
              <a:off x="11501164" y="9315363"/>
              <a:ext cx="9940200" cy="1761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a:t>
              </a:r>
              <a:endParaRPr sz="700"/>
            </a:p>
          </p:txBody>
        </p:sp>
      </p:grpSp>
      <p:sp>
        <p:nvSpPr>
          <p:cNvPr id="147" name="Google Shape;147;p15"/>
          <p:cNvSpPr txBox="1"/>
          <p:nvPr/>
        </p:nvSpPr>
        <p:spPr>
          <a:xfrm>
            <a:off x="4704498" y="3697677"/>
            <a:ext cx="3727500" cy="660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151" name="Shape 151"/>
        <p:cNvGrpSpPr/>
        <p:nvPr/>
      </p:nvGrpSpPr>
      <p:grpSpPr>
        <a:xfrm>
          <a:off x="0" y="0"/>
          <a:ext cx="0" cy="0"/>
          <a:chOff x="0" y="0"/>
          <a:chExt cx="0" cy="0"/>
        </a:xfrm>
      </p:grpSpPr>
      <p:grpSp>
        <p:nvGrpSpPr>
          <p:cNvPr id="152" name="Google Shape;152;p16"/>
          <p:cNvGrpSpPr/>
          <p:nvPr/>
        </p:nvGrpSpPr>
        <p:grpSpPr>
          <a:xfrm>
            <a:off x="242787" y="1237821"/>
            <a:ext cx="3497835" cy="1738719"/>
            <a:chOff x="0" y="-38100"/>
            <a:chExt cx="1635412" cy="812937"/>
          </a:xfrm>
        </p:grpSpPr>
        <p:sp>
          <p:nvSpPr>
            <p:cNvPr id="153" name="Google Shape;153;p16"/>
            <p:cNvSpPr/>
            <p:nvPr/>
          </p:nvSpPr>
          <p:spPr>
            <a:xfrm>
              <a:off x="0" y="0"/>
              <a:ext cx="1635412" cy="774837"/>
            </a:xfrm>
            <a:custGeom>
              <a:rect b="b" l="l" r="r" t="t"/>
              <a:pathLst>
                <a:path extrusionOk="0" h="774837" w="1635412">
                  <a:moveTo>
                    <a:pt x="110667" y="0"/>
                  </a:moveTo>
                  <a:lnTo>
                    <a:pt x="1524745" y="0"/>
                  </a:lnTo>
                  <a:cubicBezTo>
                    <a:pt x="1585864" y="0"/>
                    <a:pt x="1635412" y="49547"/>
                    <a:pt x="1635412" y="110667"/>
                  </a:cubicBezTo>
                  <a:lnTo>
                    <a:pt x="1635412" y="664170"/>
                  </a:lnTo>
                  <a:cubicBezTo>
                    <a:pt x="1635412" y="725290"/>
                    <a:pt x="1585864" y="774837"/>
                    <a:pt x="1524745" y="774837"/>
                  </a:cubicBezTo>
                  <a:lnTo>
                    <a:pt x="110667" y="774837"/>
                  </a:lnTo>
                  <a:cubicBezTo>
                    <a:pt x="49547" y="774837"/>
                    <a:pt x="0" y="725290"/>
                    <a:pt x="0" y="664170"/>
                  </a:cubicBezTo>
                  <a:lnTo>
                    <a:pt x="0" y="110667"/>
                  </a:lnTo>
                  <a:cubicBezTo>
                    <a:pt x="0" y="49547"/>
                    <a:pt x="49547" y="0"/>
                    <a:pt x="11066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6"/>
            <p:cNvSpPr txBox="1"/>
            <p:nvPr/>
          </p:nvSpPr>
          <p:spPr>
            <a:xfrm>
              <a:off x="0" y="-38100"/>
              <a:ext cx="1635412" cy="812937"/>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5" name="Google Shape;155;p16"/>
          <p:cNvSpPr txBox="1"/>
          <p:nvPr/>
        </p:nvSpPr>
        <p:spPr>
          <a:xfrm>
            <a:off x="349511" y="1965886"/>
            <a:ext cx="32844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156" name="Google Shape;156;p16"/>
          <p:cNvSpPr txBox="1"/>
          <p:nvPr/>
        </p:nvSpPr>
        <p:spPr>
          <a:xfrm>
            <a:off x="961931" y="1427735"/>
            <a:ext cx="2006696"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01</a:t>
            </a:r>
            <a:endParaRPr sz="700"/>
          </a:p>
        </p:txBody>
      </p:sp>
      <p:grpSp>
        <p:nvGrpSpPr>
          <p:cNvPr id="157" name="Google Shape;157;p16"/>
          <p:cNvGrpSpPr/>
          <p:nvPr/>
        </p:nvGrpSpPr>
        <p:grpSpPr>
          <a:xfrm>
            <a:off x="242787" y="3040106"/>
            <a:ext cx="3497835" cy="1738719"/>
            <a:chOff x="0" y="-38100"/>
            <a:chExt cx="1635412" cy="812937"/>
          </a:xfrm>
        </p:grpSpPr>
        <p:sp>
          <p:nvSpPr>
            <p:cNvPr id="158" name="Google Shape;158;p16"/>
            <p:cNvSpPr/>
            <p:nvPr/>
          </p:nvSpPr>
          <p:spPr>
            <a:xfrm>
              <a:off x="0" y="0"/>
              <a:ext cx="1635412" cy="774837"/>
            </a:xfrm>
            <a:custGeom>
              <a:rect b="b" l="l" r="r" t="t"/>
              <a:pathLst>
                <a:path extrusionOk="0" h="774837" w="1635412">
                  <a:moveTo>
                    <a:pt x="110667" y="0"/>
                  </a:moveTo>
                  <a:lnTo>
                    <a:pt x="1524745" y="0"/>
                  </a:lnTo>
                  <a:cubicBezTo>
                    <a:pt x="1585864" y="0"/>
                    <a:pt x="1635412" y="49547"/>
                    <a:pt x="1635412" y="110667"/>
                  </a:cubicBezTo>
                  <a:lnTo>
                    <a:pt x="1635412" y="664170"/>
                  </a:lnTo>
                  <a:cubicBezTo>
                    <a:pt x="1635412" y="725290"/>
                    <a:pt x="1585864" y="774837"/>
                    <a:pt x="1524745" y="774837"/>
                  </a:cubicBezTo>
                  <a:lnTo>
                    <a:pt x="110667" y="774837"/>
                  </a:lnTo>
                  <a:cubicBezTo>
                    <a:pt x="49547" y="774837"/>
                    <a:pt x="0" y="725290"/>
                    <a:pt x="0" y="664170"/>
                  </a:cubicBezTo>
                  <a:lnTo>
                    <a:pt x="0" y="110667"/>
                  </a:lnTo>
                  <a:cubicBezTo>
                    <a:pt x="0" y="49547"/>
                    <a:pt x="49547" y="0"/>
                    <a:pt x="11066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9" name="Google Shape;159;p16"/>
            <p:cNvSpPr txBox="1"/>
            <p:nvPr/>
          </p:nvSpPr>
          <p:spPr>
            <a:xfrm>
              <a:off x="0" y="-38100"/>
              <a:ext cx="1635412" cy="812937"/>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0" name="Google Shape;160;p16"/>
          <p:cNvSpPr txBox="1"/>
          <p:nvPr/>
        </p:nvSpPr>
        <p:spPr>
          <a:xfrm>
            <a:off x="349511" y="3768172"/>
            <a:ext cx="32844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161" name="Google Shape;161;p16"/>
          <p:cNvSpPr txBox="1"/>
          <p:nvPr/>
        </p:nvSpPr>
        <p:spPr>
          <a:xfrm>
            <a:off x="961931" y="3230021"/>
            <a:ext cx="2006696"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03</a:t>
            </a:r>
            <a:endParaRPr sz="700"/>
          </a:p>
        </p:txBody>
      </p:sp>
      <p:grpSp>
        <p:nvGrpSpPr>
          <p:cNvPr id="162" name="Google Shape;162;p16"/>
          <p:cNvGrpSpPr/>
          <p:nvPr/>
        </p:nvGrpSpPr>
        <p:grpSpPr>
          <a:xfrm>
            <a:off x="5403379" y="1237821"/>
            <a:ext cx="3497835" cy="1738719"/>
            <a:chOff x="0" y="-38100"/>
            <a:chExt cx="1635412" cy="812937"/>
          </a:xfrm>
        </p:grpSpPr>
        <p:sp>
          <p:nvSpPr>
            <p:cNvPr id="163" name="Google Shape;163;p16"/>
            <p:cNvSpPr/>
            <p:nvPr/>
          </p:nvSpPr>
          <p:spPr>
            <a:xfrm>
              <a:off x="0" y="0"/>
              <a:ext cx="1635412" cy="774837"/>
            </a:xfrm>
            <a:custGeom>
              <a:rect b="b" l="l" r="r" t="t"/>
              <a:pathLst>
                <a:path extrusionOk="0" h="774837" w="1635412">
                  <a:moveTo>
                    <a:pt x="110667" y="0"/>
                  </a:moveTo>
                  <a:lnTo>
                    <a:pt x="1524745" y="0"/>
                  </a:lnTo>
                  <a:cubicBezTo>
                    <a:pt x="1585864" y="0"/>
                    <a:pt x="1635412" y="49547"/>
                    <a:pt x="1635412" y="110667"/>
                  </a:cubicBezTo>
                  <a:lnTo>
                    <a:pt x="1635412" y="664170"/>
                  </a:lnTo>
                  <a:cubicBezTo>
                    <a:pt x="1635412" y="725290"/>
                    <a:pt x="1585864" y="774837"/>
                    <a:pt x="1524745" y="774837"/>
                  </a:cubicBezTo>
                  <a:lnTo>
                    <a:pt x="110667" y="774837"/>
                  </a:lnTo>
                  <a:cubicBezTo>
                    <a:pt x="49547" y="774837"/>
                    <a:pt x="0" y="725290"/>
                    <a:pt x="0" y="664170"/>
                  </a:cubicBezTo>
                  <a:lnTo>
                    <a:pt x="0" y="110667"/>
                  </a:lnTo>
                  <a:cubicBezTo>
                    <a:pt x="0" y="49547"/>
                    <a:pt x="49547" y="0"/>
                    <a:pt x="11066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16"/>
            <p:cNvSpPr txBox="1"/>
            <p:nvPr/>
          </p:nvSpPr>
          <p:spPr>
            <a:xfrm>
              <a:off x="0" y="-38100"/>
              <a:ext cx="1635412" cy="812937"/>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5" name="Google Shape;165;p16"/>
          <p:cNvSpPr txBox="1"/>
          <p:nvPr/>
        </p:nvSpPr>
        <p:spPr>
          <a:xfrm>
            <a:off x="5510103" y="1965886"/>
            <a:ext cx="32844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166" name="Google Shape;166;p16"/>
          <p:cNvSpPr txBox="1"/>
          <p:nvPr/>
        </p:nvSpPr>
        <p:spPr>
          <a:xfrm>
            <a:off x="6122523" y="1427735"/>
            <a:ext cx="2006695"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02</a:t>
            </a:r>
            <a:endParaRPr sz="700"/>
          </a:p>
        </p:txBody>
      </p:sp>
      <p:grpSp>
        <p:nvGrpSpPr>
          <p:cNvPr id="167" name="Google Shape;167;p16"/>
          <p:cNvGrpSpPr/>
          <p:nvPr/>
        </p:nvGrpSpPr>
        <p:grpSpPr>
          <a:xfrm>
            <a:off x="5403379" y="3040106"/>
            <a:ext cx="3497835" cy="1738719"/>
            <a:chOff x="0" y="-38100"/>
            <a:chExt cx="1635412" cy="812937"/>
          </a:xfrm>
        </p:grpSpPr>
        <p:sp>
          <p:nvSpPr>
            <p:cNvPr id="168" name="Google Shape;168;p16"/>
            <p:cNvSpPr/>
            <p:nvPr/>
          </p:nvSpPr>
          <p:spPr>
            <a:xfrm>
              <a:off x="0" y="0"/>
              <a:ext cx="1635412" cy="774837"/>
            </a:xfrm>
            <a:custGeom>
              <a:rect b="b" l="l" r="r" t="t"/>
              <a:pathLst>
                <a:path extrusionOk="0" h="774837" w="1635412">
                  <a:moveTo>
                    <a:pt x="110667" y="0"/>
                  </a:moveTo>
                  <a:lnTo>
                    <a:pt x="1524745" y="0"/>
                  </a:lnTo>
                  <a:cubicBezTo>
                    <a:pt x="1585864" y="0"/>
                    <a:pt x="1635412" y="49547"/>
                    <a:pt x="1635412" y="110667"/>
                  </a:cubicBezTo>
                  <a:lnTo>
                    <a:pt x="1635412" y="664170"/>
                  </a:lnTo>
                  <a:cubicBezTo>
                    <a:pt x="1635412" y="725290"/>
                    <a:pt x="1585864" y="774837"/>
                    <a:pt x="1524745" y="774837"/>
                  </a:cubicBezTo>
                  <a:lnTo>
                    <a:pt x="110667" y="774837"/>
                  </a:lnTo>
                  <a:cubicBezTo>
                    <a:pt x="49547" y="774837"/>
                    <a:pt x="0" y="725290"/>
                    <a:pt x="0" y="664170"/>
                  </a:cubicBezTo>
                  <a:lnTo>
                    <a:pt x="0" y="110667"/>
                  </a:lnTo>
                  <a:cubicBezTo>
                    <a:pt x="0" y="49547"/>
                    <a:pt x="49547" y="0"/>
                    <a:pt x="110667"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6"/>
            <p:cNvSpPr txBox="1"/>
            <p:nvPr/>
          </p:nvSpPr>
          <p:spPr>
            <a:xfrm>
              <a:off x="0" y="-38100"/>
              <a:ext cx="1635412" cy="812937"/>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0" name="Google Shape;170;p16"/>
          <p:cNvSpPr txBox="1"/>
          <p:nvPr/>
        </p:nvSpPr>
        <p:spPr>
          <a:xfrm>
            <a:off x="5510103" y="3768172"/>
            <a:ext cx="3284400" cy="82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Duis ornare tempus lacus id porta. </a:t>
            </a:r>
            <a:endParaRPr sz="700"/>
          </a:p>
        </p:txBody>
      </p:sp>
      <p:sp>
        <p:nvSpPr>
          <p:cNvPr id="171" name="Google Shape;171;p16"/>
          <p:cNvSpPr txBox="1"/>
          <p:nvPr/>
        </p:nvSpPr>
        <p:spPr>
          <a:xfrm>
            <a:off x="6122523" y="3230021"/>
            <a:ext cx="2006695"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04</a:t>
            </a:r>
            <a:endParaRPr sz="700"/>
          </a:p>
        </p:txBody>
      </p:sp>
      <p:sp>
        <p:nvSpPr>
          <p:cNvPr id="172" name="Google Shape;172;p16"/>
          <p:cNvSpPr txBox="1"/>
          <p:nvPr/>
        </p:nvSpPr>
        <p:spPr>
          <a:xfrm>
            <a:off x="61675" y="272263"/>
            <a:ext cx="9020650" cy="791225"/>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Current Healthcare System</a:t>
            </a:r>
            <a:endParaRPr sz="700"/>
          </a:p>
        </p:txBody>
      </p:sp>
      <p:pic>
        <p:nvPicPr>
          <p:cNvPr id="173" name="Google Shape;173;p16"/>
          <p:cNvPicPr preferRelativeResize="0"/>
          <p:nvPr/>
        </p:nvPicPr>
        <p:blipFill rotWithShape="1">
          <a:blip r:embed="rId3">
            <a:alphaModFix/>
          </a:blip>
          <a:srcRect b="0" l="37648" r="39740" t="19406"/>
          <a:stretch/>
        </p:blipFill>
        <p:spPr>
          <a:xfrm>
            <a:off x="3442600" y="1063475"/>
            <a:ext cx="2067502" cy="41452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177" name="Shape 177"/>
        <p:cNvGrpSpPr/>
        <p:nvPr/>
      </p:nvGrpSpPr>
      <p:grpSpPr>
        <a:xfrm>
          <a:off x="0" y="0"/>
          <a:ext cx="0" cy="0"/>
          <a:chOff x="0" y="0"/>
          <a:chExt cx="0" cy="0"/>
        </a:xfrm>
      </p:grpSpPr>
      <p:pic>
        <p:nvPicPr>
          <p:cNvPr id="178" name="Google Shape;178;p17"/>
          <p:cNvPicPr preferRelativeResize="0"/>
          <p:nvPr/>
        </p:nvPicPr>
        <p:blipFill>
          <a:blip r:embed="rId3">
            <a:alphaModFix/>
          </a:blip>
          <a:stretch>
            <a:fillRect/>
          </a:stretch>
        </p:blipFill>
        <p:spPr>
          <a:xfrm>
            <a:off x="317021" y="234425"/>
            <a:ext cx="8509957" cy="4674651"/>
          </a:xfrm>
          <a:prstGeom prst="rect">
            <a:avLst/>
          </a:prstGeom>
          <a:noFill/>
          <a:ln>
            <a:noFill/>
          </a:ln>
        </p:spPr>
      </p:pic>
      <p:grpSp>
        <p:nvGrpSpPr>
          <p:cNvPr id="179" name="Google Shape;179;p17"/>
          <p:cNvGrpSpPr/>
          <p:nvPr/>
        </p:nvGrpSpPr>
        <p:grpSpPr>
          <a:xfrm>
            <a:off x="854736" y="-774410"/>
            <a:ext cx="3002891" cy="3346160"/>
            <a:chOff x="0" y="-38100"/>
            <a:chExt cx="1404001" cy="1564496"/>
          </a:xfrm>
        </p:grpSpPr>
        <p:sp>
          <p:nvSpPr>
            <p:cNvPr id="180" name="Google Shape;180;p17"/>
            <p:cNvSpPr/>
            <p:nvPr/>
          </p:nvSpPr>
          <p:spPr>
            <a:xfrm>
              <a:off x="0" y="0"/>
              <a:ext cx="1404001" cy="1526396"/>
            </a:xfrm>
            <a:custGeom>
              <a:rect b="b" l="l" r="r" t="t"/>
              <a:pathLst>
                <a:path extrusionOk="0" h="1526396" w="1404001">
                  <a:moveTo>
                    <a:pt x="128908" y="0"/>
                  </a:moveTo>
                  <a:lnTo>
                    <a:pt x="1275093" y="0"/>
                  </a:lnTo>
                  <a:cubicBezTo>
                    <a:pt x="1346287" y="0"/>
                    <a:pt x="1404001" y="57714"/>
                    <a:pt x="1404001" y="128908"/>
                  </a:cubicBezTo>
                  <a:lnTo>
                    <a:pt x="1404001" y="1397489"/>
                  </a:lnTo>
                  <a:cubicBezTo>
                    <a:pt x="1404001" y="1431677"/>
                    <a:pt x="1390420" y="1464465"/>
                    <a:pt x="1366245" y="1488640"/>
                  </a:cubicBezTo>
                  <a:cubicBezTo>
                    <a:pt x="1342070" y="1512815"/>
                    <a:pt x="1309282" y="1526396"/>
                    <a:pt x="1275093" y="1526396"/>
                  </a:cubicBezTo>
                  <a:lnTo>
                    <a:pt x="128908" y="1526396"/>
                  </a:lnTo>
                  <a:cubicBezTo>
                    <a:pt x="57714" y="1526396"/>
                    <a:pt x="0" y="1468682"/>
                    <a:pt x="0" y="1397489"/>
                  </a:cubicBezTo>
                  <a:lnTo>
                    <a:pt x="0" y="128908"/>
                  </a:lnTo>
                  <a:cubicBezTo>
                    <a:pt x="0" y="57714"/>
                    <a:pt x="57714" y="0"/>
                    <a:pt x="128908"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17"/>
            <p:cNvSpPr txBox="1"/>
            <p:nvPr/>
          </p:nvSpPr>
          <p:spPr>
            <a:xfrm>
              <a:off x="0" y="-38100"/>
              <a:ext cx="1404001" cy="1564496"/>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2" name="Google Shape;182;p17"/>
          <p:cNvSpPr txBox="1"/>
          <p:nvPr/>
        </p:nvSpPr>
        <p:spPr>
          <a:xfrm>
            <a:off x="1186415" y="250621"/>
            <a:ext cx="2339400" cy="145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As a nurse in Egypt, I see firsthand the dedication within our health care system, despite the challenges. We strive every day to provide the best care for our patients, and I believe in the potential for positive change.</a:t>
            </a:r>
            <a:endParaRPr sz="700"/>
          </a:p>
        </p:txBody>
      </p:sp>
      <p:sp>
        <p:nvSpPr>
          <p:cNvPr id="183" name="Google Shape;183;p17"/>
          <p:cNvSpPr txBox="1"/>
          <p:nvPr/>
        </p:nvSpPr>
        <p:spPr>
          <a:xfrm>
            <a:off x="1561061" y="1836109"/>
            <a:ext cx="1590239"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Nurse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BFDCC"/>
        </a:solidFill>
      </p:bgPr>
    </p:bg>
    <p:spTree>
      <p:nvGrpSpPr>
        <p:cNvPr id="187" name="Shape 187"/>
        <p:cNvGrpSpPr/>
        <p:nvPr/>
      </p:nvGrpSpPr>
      <p:grpSpPr>
        <a:xfrm>
          <a:off x="0" y="0"/>
          <a:ext cx="0" cy="0"/>
          <a:chOff x="0" y="0"/>
          <a:chExt cx="0" cy="0"/>
        </a:xfrm>
      </p:grpSpPr>
      <p:pic>
        <p:nvPicPr>
          <p:cNvPr id="188" name="Google Shape;188;p18"/>
          <p:cNvPicPr preferRelativeResize="0"/>
          <p:nvPr/>
        </p:nvPicPr>
        <p:blipFill>
          <a:blip r:embed="rId3">
            <a:alphaModFix/>
          </a:blip>
          <a:stretch>
            <a:fillRect/>
          </a:stretch>
        </p:blipFill>
        <p:spPr>
          <a:xfrm>
            <a:off x="5506700" y="387147"/>
            <a:ext cx="4539874" cy="4373979"/>
          </a:xfrm>
          <a:prstGeom prst="rect">
            <a:avLst/>
          </a:prstGeom>
          <a:noFill/>
          <a:ln>
            <a:noFill/>
          </a:ln>
        </p:spPr>
      </p:pic>
      <p:sp>
        <p:nvSpPr>
          <p:cNvPr id="189" name="Google Shape;189;p18"/>
          <p:cNvSpPr txBox="1"/>
          <p:nvPr/>
        </p:nvSpPr>
        <p:spPr>
          <a:xfrm>
            <a:off x="314449" y="443096"/>
            <a:ext cx="5040600" cy="1911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4600" u="none" cap="none" strike="noStrike">
                <a:solidFill>
                  <a:srgbClr val="004AAD"/>
                </a:solidFill>
                <a:latin typeface="Paytone One"/>
                <a:ea typeface="Paytone One"/>
                <a:cs typeface="Paytone One"/>
                <a:sym typeface="Paytone One"/>
              </a:rPr>
              <a:t>Major Hospitals and Health Care Facilities</a:t>
            </a:r>
            <a:endParaRPr sz="700"/>
          </a:p>
        </p:txBody>
      </p:sp>
      <p:grpSp>
        <p:nvGrpSpPr>
          <p:cNvPr id="190" name="Google Shape;190;p18"/>
          <p:cNvGrpSpPr/>
          <p:nvPr/>
        </p:nvGrpSpPr>
        <p:grpSpPr>
          <a:xfrm>
            <a:off x="314449" y="2567253"/>
            <a:ext cx="2210981" cy="3542514"/>
            <a:chOff x="0" y="-38100"/>
            <a:chExt cx="1033744" cy="1656301"/>
          </a:xfrm>
        </p:grpSpPr>
        <p:sp>
          <p:nvSpPr>
            <p:cNvPr id="191" name="Google Shape;191;p18"/>
            <p:cNvSpPr/>
            <p:nvPr/>
          </p:nvSpPr>
          <p:spPr>
            <a:xfrm>
              <a:off x="0" y="0"/>
              <a:ext cx="1033744" cy="1618201"/>
            </a:xfrm>
            <a:custGeom>
              <a:rect b="b" l="l" r="r" t="t"/>
              <a:pathLst>
                <a:path extrusionOk="0" h="1618201" w="1033744">
                  <a:moveTo>
                    <a:pt x="175079" y="0"/>
                  </a:moveTo>
                  <a:lnTo>
                    <a:pt x="858665" y="0"/>
                  </a:lnTo>
                  <a:cubicBezTo>
                    <a:pt x="955358" y="0"/>
                    <a:pt x="1033744" y="78385"/>
                    <a:pt x="1033744" y="175079"/>
                  </a:cubicBezTo>
                  <a:lnTo>
                    <a:pt x="1033744" y="1443123"/>
                  </a:lnTo>
                  <a:cubicBezTo>
                    <a:pt x="1033744" y="1489556"/>
                    <a:pt x="1015298" y="1534088"/>
                    <a:pt x="982464" y="1566922"/>
                  </a:cubicBezTo>
                  <a:cubicBezTo>
                    <a:pt x="949631" y="1599756"/>
                    <a:pt x="905099" y="1618201"/>
                    <a:pt x="858665" y="1618201"/>
                  </a:cubicBezTo>
                  <a:lnTo>
                    <a:pt x="175079" y="1618201"/>
                  </a:lnTo>
                  <a:cubicBezTo>
                    <a:pt x="128645" y="1618201"/>
                    <a:pt x="84113" y="1599756"/>
                    <a:pt x="51279" y="1566922"/>
                  </a:cubicBezTo>
                  <a:cubicBezTo>
                    <a:pt x="18446" y="1534088"/>
                    <a:pt x="0" y="1489556"/>
                    <a:pt x="0" y="1443123"/>
                  </a:cubicBezTo>
                  <a:lnTo>
                    <a:pt x="0" y="175079"/>
                  </a:lnTo>
                  <a:cubicBezTo>
                    <a:pt x="0" y="128645"/>
                    <a:pt x="18446" y="84113"/>
                    <a:pt x="51279" y="51279"/>
                  </a:cubicBezTo>
                  <a:cubicBezTo>
                    <a:pt x="84113" y="18446"/>
                    <a:pt x="128645" y="0"/>
                    <a:pt x="175079"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18"/>
            <p:cNvSpPr txBox="1"/>
            <p:nvPr/>
          </p:nvSpPr>
          <p:spPr>
            <a:xfrm>
              <a:off x="0" y="-38100"/>
              <a:ext cx="1033744" cy="1656301"/>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3" name="Google Shape;193;p18"/>
          <p:cNvGrpSpPr/>
          <p:nvPr/>
        </p:nvGrpSpPr>
        <p:grpSpPr>
          <a:xfrm>
            <a:off x="2910567" y="2567253"/>
            <a:ext cx="2210981" cy="3542514"/>
            <a:chOff x="0" y="-38100"/>
            <a:chExt cx="1033744" cy="1656301"/>
          </a:xfrm>
        </p:grpSpPr>
        <p:sp>
          <p:nvSpPr>
            <p:cNvPr id="194" name="Google Shape;194;p18"/>
            <p:cNvSpPr/>
            <p:nvPr/>
          </p:nvSpPr>
          <p:spPr>
            <a:xfrm>
              <a:off x="0" y="0"/>
              <a:ext cx="1033744" cy="1618201"/>
            </a:xfrm>
            <a:custGeom>
              <a:rect b="b" l="l" r="r" t="t"/>
              <a:pathLst>
                <a:path extrusionOk="0" h="1618201" w="1033744">
                  <a:moveTo>
                    <a:pt x="175079" y="0"/>
                  </a:moveTo>
                  <a:lnTo>
                    <a:pt x="858665" y="0"/>
                  </a:lnTo>
                  <a:cubicBezTo>
                    <a:pt x="955358" y="0"/>
                    <a:pt x="1033744" y="78385"/>
                    <a:pt x="1033744" y="175079"/>
                  </a:cubicBezTo>
                  <a:lnTo>
                    <a:pt x="1033744" y="1443123"/>
                  </a:lnTo>
                  <a:cubicBezTo>
                    <a:pt x="1033744" y="1489556"/>
                    <a:pt x="1015298" y="1534088"/>
                    <a:pt x="982464" y="1566922"/>
                  </a:cubicBezTo>
                  <a:cubicBezTo>
                    <a:pt x="949631" y="1599756"/>
                    <a:pt x="905099" y="1618201"/>
                    <a:pt x="858665" y="1618201"/>
                  </a:cubicBezTo>
                  <a:lnTo>
                    <a:pt x="175079" y="1618201"/>
                  </a:lnTo>
                  <a:cubicBezTo>
                    <a:pt x="128645" y="1618201"/>
                    <a:pt x="84113" y="1599756"/>
                    <a:pt x="51279" y="1566922"/>
                  </a:cubicBezTo>
                  <a:cubicBezTo>
                    <a:pt x="18446" y="1534088"/>
                    <a:pt x="0" y="1489556"/>
                    <a:pt x="0" y="1443123"/>
                  </a:cubicBezTo>
                  <a:lnTo>
                    <a:pt x="0" y="175079"/>
                  </a:lnTo>
                  <a:cubicBezTo>
                    <a:pt x="0" y="128645"/>
                    <a:pt x="18446" y="84113"/>
                    <a:pt x="51279" y="51279"/>
                  </a:cubicBezTo>
                  <a:cubicBezTo>
                    <a:pt x="84113" y="18446"/>
                    <a:pt x="128645" y="0"/>
                    <a:pt x="175079" y="0"/>
                  </a:cubicBezTo>
                  <a:close/>
                </a:path>
              </a:pathLst>
            </a:custGeom>
            <a:solidFill>
              <a:srgbClr val="FFFFFF"/>
            </a:solidFill>
            <a:ln cap="rnd" cmpd="sng" w="95250">
              <a:solidFill>
                <a:srgbClr val="77DBE8"/>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18"/>
            <p:cNvSpPr txBox="1"/>
            <p:nvPr/>
          </p:nvSpPr>
          <p:spPr>
            <a:xfrm>
              <a:off x="0" y="-38100"/>
              <a:ext cx="1033744" cy="1656301"/>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6" name="Google Shape;196;p18"/>
          <p:cNvSpPr txBox="1"/>
          <p:nvPr/>
        </p:nvSpPr>
        <p:spPr>
          <a:xfrm>
            <a:off x="525142" y="3515265"/>
            <a:ext cx="1789500" cy="124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a:t>
            </a:r>
            <a:endParaRPr sz="700"/>
          </a:p>
        </p:txBody>
      </p:sp>
      <p:sp>
        <p:nvSpPr>
          <p:cNvPr id="197" name="Google Shape;197;p18"/>
          <p:cNvSpPr txBox="1"/>
          <p:nvPr/>
        </p:nvSpPr>
        <p:spPr>
          <a:xfrm>
            <a:off x="3121260" y="3515265"/>
            <a:ext cx="1789500" cy="124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18253B"/>
                </a:solidFill>
                <a:latin typeface="Open Sans"/>
                <a:ea typeface="Open Sans"/>
                <a:cs typeface="Open Sans"/>
                <a:sym typeface="Open Sans"/>
              </a:rPr>
              <a:t>Lorem ipsum dolor sit amet, consectetur adipiscing elit. Suspendisse sed purus hendrerit, consequat eros at, faucibus leo. </a:t>
            </a:r>
            <a:endParaRPr sz="700"/>
          </a:p>
        </p:txBody>
      </p:sp>
      <p:sp>
        <p:nvSpPr>
          <p:cNvPr id="198" name="Google Shape;198;p18"/>
          <p:cNvSpPr txBox="1"/>
          <p:nvPr/>
        </p:nvSpPr>
        <p:spPr>
          <a:xfrm>
            <a:off x="624820" y="2871519"/>
            <a:ext cx="1590239"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01</a:t>
            </a:r>
            <a:endParaRPr sz="700"/>
          </a:p>
        </p:txBody>
      </p:sp>
      <p:sp>
        <p:nvSpPr>
          <p:cNvPr id="199" name="Google Shape;199;p18"/>
          <p:cNvSpPr txBox="1"/>
          <p:nvPr/>
        </p:nvSpPr>
        <p:spPr>
          <a:xfrm>
            <a:off x="3220938" y="2871519"/>
            <a:ext cx="1590239" cy="542913"/>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3200" u="none" cap="none" strike="noStrike">
                <a:solidFill>
                  <a:srgbClr val="18253B"/>
                </a:solidFill>
                <a:latin typeface="Teko"/>
                <a:ea typeface="Teko"/>
                <a:cs typeface="Teko"/>
                <a:sym typeface="Teko"/>
              </a:rPr>
              <a:t>Overview 02</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4AAD"/>
      </a:dk1>
      <a:lt1>
        <a:srgbClr val="CBFDCC"/>
      </a:lt1>
      <a:dk2>
        <a:srgbClr val="000000"/>
      </a:dk2>
      <a:lt2>
        <a:srgbClr val="CBFDC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