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Sue Ellen Francisco"/>
      <p:regular r:id="rId22"/>
    </p:embeddedFont>
    <p:embeddedFont>
      <p:font typeface="Nunito"/>
      <p:regular r:id="rId23"/>
      <p:bold r:id="rId24"/>
      <p:italic r:id="rId25"/>
      <p:boldItalic r:id="rId26"/>
    </p:embeddedFont>
    <p:embeddedFont>
      <p:font typeface="Lilita One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ueEllenFrancisco-regular.fntdata"/><Relationship Id="rId21" Type="http://schemas.openxmlformats.org/officeDocument/2006/relationships/slide" Target="slides/slide16.xml"/><Relationship Id="rId24" Type="http://schemas.openxmlformats.org/officeDocument/2006/relationships/font" Target="fonts/Nunito-bold.fntdata"/><Relationship Id="rId23" Type="http://schemas.openxmlformats.org/officeDocument/2006/relationships/font" Target="fonts/Nuni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boldItalic.fntdata"/><Relationship Id="rId25" Type="http://schemas.openxmlformats.org/officeDocument/2006/relationships/font" Target="fonts/Nunito-italic.fntdata"/><Relationship Id="rId27" Type="http://schemas.openxmlformats.org/officeDocument/2006/relationships/font" Target="fonts/LilitaOn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1aa5caa9fa_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31aa5caa9fa_1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1aa5caa9fa_1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31aa5caa9fa_1_20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1aa5caa9fa_1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1aa5caa9fa_1_2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1aa5caa9fa_1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31aa5caa9fa_1_23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1aa5caa9fa_1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31aa5caa9fa_1_2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31aa5caa9fa_1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g31aa5caa9fa_1_27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1aa5caa9fa_1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31aa5caa9fa_1_28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1aa5caa9fa_1_3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31aa5caa9fa_1_34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aa5caa9fa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31aa5caa9fa_1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1aa5caa9fa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31aa5caa9fa_1_10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1aa5caa9fa_1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31aa5caa9fa_1_1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aa5caa9fa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31aa5caa9fa_1_13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1aa5caa9fa_1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g31aa5caa9fa_1_14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1aa5caa9fa_1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31aa5caa9fa_1_16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1aa5caa9fa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g31aa5caa9fa_1_17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31aa5caa9fa_1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g31aa5caa9fa_1_19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Relationship Id="rId4" Type="http://schemas.openxmlformats.org/officeDocument/2006/relationships/image" Target="../media/image32.png"/><Relationship Id="rId5" Type="http://schemas.openxmlformats.org/officeDocument/2006/relationships/image" Target="../media/image6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5588160" y="201563"/>
            <a:ext cx="710881" cy="625575"/>
          </a:xfrm>
          <a:custGeom>
            <a:rect b="b" l="l" r="r" t="t"/>
            <a:pathLst>
              <a:path extrusionOk="0" h="1251150" w="1421762">
                <a:moveTo>
                  <a:pt x="0" y="0"/>
                </a:moveTo>
                <a:lnTo>
                  <a:pt x="1421762" y="0"/>
                </a:lnTo>
                <a:lnTo>
                  <a:pt x="1421762" y="1251150"/>
                </a:lnTo>
                <a:lnTo>
                  <a:pt x="0" y="125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8288879" y="636226"/>
            <a:ext cx="433891" cy="381825"/>
          </a:xfrm>
          <a:custGeom>
            <a:rect b="b" l="l" r="r" t="t"/>
            <a:pathLst>
              <a:path extrusionOk="0" h="763649" w="867783">
                <a:moveTo>
                  <a:pt x="0" y="0"/>
                </a:moveTo>
                <a:lnTo>
                  <a:pt x="867784" y="0"/>
                </a:lnTo>
                <a:lnTo>
                  <a:pt x="867784" y="763649"/>
                </a:lnTo>
                <a:lnTo>
                  <a:pt x="0" y="76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" name="Google Shape;13;p2"/>
          <p:cNvSpPr/>
          <p:nvPr/>
        </p:nvSpPr>
        <p:spPr>
          <a:xfrm rot="-223140">
            <a:off x="246156" y="822407"/>
            <a:ext cx="4567826" cy="3496463"/>
          </a:xfrm>
          <a:custGeom>
            <a:rect b="b" l="l" r="r" t="t"/>
            <a:pathLst>
              <a:path extrusionOk="0" h="6978200" w="9116413">
                <a:moveTo>
                  <a:pt x="0" y="0"/>
                </a:moveTo>
                <a:lnTo>
                  <a:pt x="9116413" y="0"/>
                </a:lnTo>
                <a:lnTo>
                  <a:pt x="9116413" y="6978200"/>
                </a:lnTo>
                <a:lnTo>
                  <a:pt x="0" y="697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" name="Google Shape;14;p2"/>
          <p:cNvSpPr/>
          <p:nvPr/>
        </p:nvSpPr>
        <p:spPr>
          <a:xfrm>
            <a:off x="4572000" y="85725"/>
            <a:ext cx="5162861" cy="5143500"/>
          </a:xfrm>
          <a:custGeom>
            <a:rect b="b" l="l" r="r" t="t"/>
            <a:pathLst>
              <a:path extrusionOk="0" h="10287000" w="10325721">
                <a:moveTo>
                  <a:pt x="0" y="0"/>
                </a:moveTo>
                <a:lnTo>
                  <a:pt x="10325721" y="0"/>
                </a:lnTo>
                <a:lnTo>
                  <a:pt x="103257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" name="Google Shape;15;p2"/>
          <p:cNvSpPr/>
          <p:nvPr/>
        </p:nvSpPr>
        <p:spPr>
          <a:xfrm>
            <a:off x="-821100" y="3582920"/>
            <a:ext cx="1870801" cy="1646305"/>
          </a:xfrm>
          <a:custGeom>
            <a:rect b="b" l="l" r="r" t="t"/>
            <a:pathLst>
              <a:path extrusionOk="0" h="3292610" w="3741602">
                <a:moveTo>
                  <a:pt x="0" y="0"/>
                </a:moveTo>
                <a:lnTo>
                  <a:pt x="3741602" y="0"/>
                </a:lnTo>
                <a:lnTo>
                  <a:pt x="3741602" y="3292610"/>
                </a:lnTo>
                <a:lnTo>
                  <a:pt x="0" y="3292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" name="Google Shape;16;p2"/>
          <p:cNvSpPr/>
          <p:nvPr/>
        </p:nvSpPr>
        <p:spPr>
          <a:xfrm rot="-6816777">
            <a:off x="883644" y="-1906807"/>
            <a:ext cx="3511107" cy="3089774"/>
          </a:xfrm>
          <a:custGeom>
            <a:rect b="b" l="l" r="r" t="t"/>
            <a:pathLst>
              <a:path extrusionOk="0" h="6188141" w="7031978">
                <a:moveTo>
                  <a:pt x="0" y="0"/>
                </a:moveTo>
                <a:lnTo>
                  <a:pt x="7031978" y="0"/>
                </a:lnTo>
                <a:lnTo>
                  <a:pt x="7031978" y="6188141"/>
                </a:lnTo>
                <a:lnTo>
                  <a:pt x="0" y="6188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2"/>
          <p:cNvSpPr/>
          <p:nvPr/>
        </p:nvSpPr>
        <p:spPr>
          <a:xfrm rot="-6816777">
            <a:off x="3503433" y="4699651"/>
            <a:ext cx="741147" cy="652209"/>
          </a:xfrm>
          <a:custGeom>
            <a:rect b="b" l="l" r="r" t="t"/>
            <a:pathLst>
              <a:path extrusionOk="0" h="1306232" w="1484354">
                <a:moveTo>
                  <a:pt x="0" y="0"/>
                </a:moveTo>
                <a:lnTo>
                  <a:pt x="1484355" y="0"/>
                </a:lnTo>
                <a:lnTo>
                  <a:pt x="1484355" y="1306232"/>
                </a:lnTo>
                <a:lnTo>
                  <a:pt x="0" y="1306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" name="Google Shape;18;p2"/>
          <p:cNvSpPr/>
          <p:nvPr/>
        </p:nvSpPr>
        <p:spPr>
          <a:xfrm rot="-6816777">
            <a:off x="676734" y="278468"/>
            <a:ext cx="397822" cy="350084"/>
          </a:xfrm>
          <a:custGeom>
            <a:rect b="b" l="l" r="r" t="t"/>
            <a:pathLst>
              <a:path extrusionOk="0" h="701141" w="796751">
                <a:moveTo>
                  <a:pt x="0" y="0"/>
                </a:moveTo>
                <a:lnTo>
                  <a:pt x="796751" y="0"/>
                </a:lnTo>
                <a:lnTo>
                  <a:pt x="796751" y="701140"/>
                </a:lnTo>
                <a:lnTo>
                  <a:pt x="0" y="70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9" name="Google Shape;19;p2"/>
          <p:cNvGrpSpPr/>
          <p:nvPr/>
        </p:nvGrpSpPr>
        <p:grpSpPr>
          <a:xfrm rot="-250426">
            <a:off x="1381248" y="3218819"/>
            <a:ext cx="2287641" cy="994496"/>
            <a:chOff x="0" y="0"/>
            <a:chExt cx="6098835" cy="1622692"/>
          </a:xfrm>
        </p:grpSpPr>
        <p:sp>
          <p:nvSpPr>
            <p:cNvPr id="20" name="Google Shape;20;p2"/>
            <p:cNvSpPr/>
            <p:nvPr/>
          </p:nvSpPr>
          <p:spPr>
            <a:xfrm>
              <a:off x="0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1" y="0"/>
                  </a:lnTo>
                  <a:lnTo>
                    <a:pt x="1619741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" name="Google Shape;21;p2"/>
            <p:cNvSpPr/>
            <p:nvPr/>
          </p:nvSpPr>
          <p:spPr>
            <a:xfrm>
              <a:off x="1493031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2" y="0"/>
                  </a:lnTo>
                  <a:lnTo>
                    <a:pt x="1619742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2" name="Google Shape;22;p2"/>
            <p:cNvSpPr/>
            <p:nvPr/>
          </p:nvSpPr>
          <p:spPr>
            <a:xfrm>
              <a:off x="2986063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1" y="0"/>
                  </a:lnTo>
                  <a:lnTo>
                    <a:pt x="1619741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" name="Google Shape;23;p2"/>
            <p:cNvSpPr/>
            <p:nvPr/>
          </p:nvSpPr>
          <p:spPr>
            <a:xfrm>
              <a:off x="4479094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1" y="0"/>
                  </a:lnTo>
                  <a:lnTo>
                    <a:pt x="1619741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4" name="Google Shape;24;p2"/>
          <p:cNvSpPr txBox="1"/>
          <p:nvPr>
            <p:ph type="ctrTitle"/>
          </p:nvPr>
        </p:nvSpPr>
        <p:spPr>
          <a:xfrm rot="-168367">
            <a:off x="137578" y="1125580"/>
            <a:ext cx="4620440" cy="2052662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2pPr>
            <a:lvl3pPr lvl="2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3pPr>
            <a:lvl4pPr lvl="3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4pPr>
            <a:lvl5pPr lvl="4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5pPr>
            <a:lvl6pPr lvl="5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6pPr>
            <a:lvl7pPr lvl="6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7pPr>
            <a:lvl8pPr lvl="7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8pPr>
            <a:lvl9pPr lvl="8" algn="ctr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9pPr>
          </a:lstStyle>
          <a:p/>
        </p:txBody>
      </p:sp>
      <p:sp>
        <p:nvSpPr>
          <p:cNvPr id="25" name="Google Shape;25;p2"/>
          <p:cNvSpPr txBox="1"/>
          <p:nvPr>
            <p:ph idx="1" type="subTitle"/>
          </p:nvPr>
        </p:nvSpPr>
        <p:spPr>
          <a:xfrm rot="-220840">
            <a:off x="1351687" y="3243931"/>
            <a:ext cx="2322591" cy="68783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ue Ellen Francisco"/>
              <a:buNone/>
              <a:defRPr sz="2800">
                <a:latin typeface="Sue Ellen Francisco"/>
                <a:ea typeface="Sue Ellen Francisco"/>
                <a:cs typeface="Sue Ellen Francisco"/>
                <a:sym typeface="Sue Ellen Francisc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 rot="-223140">
            <a:off x="-295612" y="-1020673"/>
            <a:ext cx="6431330" cy="4922891"/>
          </a:xfrm>
          <a:custGeom>
            <a:rect b="b" l="l" r="r" t="t"/>
            <a:pathLst>
              <a:path extrusionOk="0" h="9825048" w="12835573">
                <a:moveTo>
                  <a:pt x="0" y="0"/>
                </a:moveTo>
                <a:lnTo>
                  <a:pt x="12835573" y="0"/>
                </a:lnTo>
                <a:lnTo>
                  <a:pt x="12835573" y="9825048"/>
                </a:lnTo>
                <a:lnTo>
                  <a:pt x="0" y="9825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" name="Google Shape;30;p3"/>
          <p:cNvSpPr/>
          <p:nvPr/>
        </p:nvSpPr>
        <p:spPr>
          <a:xfrm rot="-1263482">
            <a:off x="4702119" y="2401624"/>
            <a:ext cx="5210472" cy="2994524"/>
          </a:xfrm>
          <a:custGeom>
            <a:rect b="b" l="l" r="r" t="t"/>
            <a:pathLst>
              <a:path extrusionOk="0" h="5977627" w="10401071">
                <a:moveTo>
                  <a:pt x="0" y="0"/>
                </a:moveTo>
                <a:lnTo>
                  <a:pt x="10401071" y="0"/>
                </a:lnTo>
                <a:lnTo>
                  <a:pt x="10401071" y="5977627"/>
                </a:lnTo>
                <a:lnTo>
                  <a:pt x="0" y="5977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3"/>
          <p:cNvSpPr/>
          <p:nvPr/>
        </p:nvSpPr>
        <p:spPr>
          <a:xfrm rot="8477726">
            <a:off x="111374" y="3563673"/>
            <a:ext cx="3035226" cy="2670999"/>
          </a:xfrm>
          <a:custGeom>
            <a:rect b="b" l="l" r="r" t="t"/>
            <a:pathLst>
              <a:path extrusionOk="0" h="5344604" w="6073414">
                <a:moveTo>
                  <a:pt x="0" y="0"/>
                </a:moveTo>
                <a:lnTo>
                  <a:pt x="6073414" y="0"/>
                </a:lnTo>
                <a:lnTo>
                  <a:pt x="6073414" y="5344605"/>
                </a:lnTo>
                <a:lnTo>
                  <a:pt x="0" y="5344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" name="Google Shape;32;p3"/>
          <p:cNvSpPr/>
          <p:nvPr/>
        </p:nvSpPr>
        <p:spPr>
          <a:xfrm rot="2198402">
            <a:off x="6444422" y="1531236"/>
            <a:ext cx="562064" cy="494617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" name="Google Shape;33;p3"/>
          <p:cNvSpPr/>
          <p:nvPr/>
        </p:nvSpPr>
        <p:spPr>
          <a:xfrm rot="2198402">
            <a:off x="3682777" y="4380712"/>
            <a:ext cx="562064" cy="494617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" name="Google Shape;34;p3"/>
          <p:cNvSpPr/>
          <p:nvPr/>
        </p:nvSpPr>
        <p:spPr>
          <a:xfrm>
            <a:off x="8293587" y="978919"/>
            <a:ext cx="1028700" cy="905256"/>
          </a:xfrm>
          <a:custGeom>
            <a:rect b="b" l="l" r="r" t="t"/>
            <a:pathLst>
              <a:path extrusionOk="0" h="1810512" w="2057400">
                <a:moveTo>
                  <a:pt x="0" y="0"/>
                </a:moveTo>
                <a:lnTo>
                  <a:pt x="2057400" y="0"/>
                </a:lnTo>
                <a:lnTo>
                  <a:pt x="2057400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" name="Google Shape;35;p3"/>
          <p:cNvSpPr/>
          <p:nvPr/>
        </p:nvSpPr>
        <p:spPr>
          <a:xfrm rot="-3752146">
            <a:off x="6585679" y="171802"/>
            <a:ext cx="1024258" cy="901347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7" y="0"/>
                </a:lnTo>
                <a:lnTo>
                  <a:pt x="2053837" y="1807377"/>
                </a:lnTo>
                <a:lnTo>
                  <a:pt x="0" y="180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" name="Google Shape;36;p3"/>
          <p:cNvSpPr txBox="1"/>
          <p:nvPr>
            <p:ph type="title"/>
          </p:nvPr>
        </p:nvSpPr>
        <p:spPr>
          <a:xfrm rot="-236513">
            <a:off x="228728" y="1734342"/>
            <a:ext cx="5555342" cy="841993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" name="Google Shape;37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/>
          <p:nvPr/>
        </p:nvSpPr>
        <p:spPr>
          <a:xfrm rot="-5461657">
            <a:off x="8277" y="-200262"/>
            <a:ext cx="5207835" cy="4487059"/>
          </a:xfrm>
          <a:custGeom>
            <a:rect b="b" l="l" r="r" t="t"/>
            <a:pathLst>
              <a:path extrusionOk="0" h="7149273" w="9339906">
                <a:moveTo>
                  <a:pt x="0" y="0"/>
                </a:moveTo>
                <a:lnTo>
                  <a:pt x="9339905" y="0"/>
                </a:lnTo>
                <a:lnTo>
                  <a:pt x="9339905" y="7149274"/>
                </a:lnTo>
                <a:lnTo>
                  <a:pt x="0" y="7149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" name="Google Shape;4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4946790" y="317975"/>
            <a:ext cx="1863272" cy="7480289"/>
          </a:xfrm>
          <a:custGeom>
            <a:rect b="b" l="l" r="r" t="t"/>
            <a:pathLst>
              <a:path extrusionOk="0" h="14960578" w="3726544">
                <a:moveTo>
                  <a:pt x="0" y="0"/>
                </a:moveTo>
                <a:lnTo>
                  <a:pt x="3726543" y="0"/>
                </a:lnTo>
                <a:lnTo>
                  <a:pt x="3726543" y="14960578"/>
                </a:lnTo>
                <a:lnTo>
                  <a:pt x="0" y="14960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" name="Google Shape;45;p4"/>
          <p:cNvSpPr/>
          <p:nvPr/>
        </p:nvSpPr>
        <p:spPr>
          <a:xfrm rot="-6816777">
            <a:off x="6564263" y="3540536"/>
            <a:ext cx="2480571" cy="2182902"/>
          </a:xfrm>
          <a:custGeom>
            <a:rect b="b" l="l" r="r" t="t"/>
            <a:pathLst>
              <a:path extrusionOk="0" h="4371874" w="4968039">
                <a:moveTo>
                  <a:pt x="0" y="0"/>
                </a:moveTo>
                <a:lnTo>
                  <a:pt x="4968039" y="0"/>
                </a:lnTo>
                <a:lnTo>
                  <a:pt x="4968039" y="4371874"/>
                </a:lnTo>
                <a:lnTo>
                  <a:pt x="0" y="4371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" name="Google Shape;46;p4"/>
          <p:cNvSpPr/>
          <p:nvPr/>
        </p:nvSpPr>
        <p:spPr>
          <a:xfrm rot="-2614985">
            <a:off x="109750" y="2751522"/>
            <a:ext cx="662970" cy="583413"/>
          </a:xfrm>
          <a:custGeom>
            <a:rect b="b" l="l" r="r" t="t"/>
            <a:pathLst>
              <a:path extrusionOk="0" h="1165821" w="1324797">
                <a:moveTo>
                  <a:pt x="0" y="0"/>
                </a:moveTo>
                <a:lnTo>
                  <a:pt x="1324797" y="0"/>
                </a:lnTo>
                <a:lnTo>
                  <a:pt x="1324797" y="1165821"/>
                </a:lnTo>
                <a:lnTo>
                  <a:pt x="0" y="1165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" name="Google Shape;47;p4"/>
          <p:cNvSpPr/>
          <p:nvPr/>
        </p:nvSpPr>
        <p:spPr>
          <a:xfrm rot="10800000">
            <a:off x="304312" y="4177717"/>
            <a:ext cx="420077" cy="369668"/>
          </a:xfrm>
          <a:custGeom>
            <a:rect b="b" l="l" r="r" t="t"/>
            <a:pathLst>
              <a:path extrusionOk="0" h="739336" w="840155">
                <a:moveTo>
                  <a:pt x="0" y="0"/>
                </a:moveTo>
                <a:lnTo>
                  <a:pt x="840154" y="0"/>
                </a:lnTo>
                <a:lnTo>
                  <a:pt x="840154" y="739336"/>
                </a:lnTo>
                <a:lnTo>
                  <a:pt x="0" y="73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" name="Google Shape;48;p4"/>
          <p:cNvSpPr/>
          <p:nvPr/>
        </p:nvSpPr>
        <p:spPr>
          <a:xfrm rot="2198402">
            <a:off x="4042467" y="4298947"/>
            <a:ext cx="562064" cy="494617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1"/>
                </a:lnTo>
                <a:lnTo>
                  <a:pt x="0" y="992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" name="Google Shape;49;p4"/>
          <p:cNvSpPr/>
          <p:nvPr/>
        </p:nvSpPr>
        <p:spPr>
          <a:xfrm>
            <a:off x="7637051" y="787651"/>
            <a:ext cx="1361027" cy="1086525"/>
          </a:xfrm>
          <a:custGeom>
            <a:rect b="b" l="l" r="r" t="t"/>
            <a:pathLst>
              <a:path extrusionOk="0" h="2173050" w="2722053">
                <a:moveTo>
                  <a:pt x="0" y="0"/>
                </a:moveTo>
                <a:lnTo>
                  <a:pt x="2722054" y="0"/>
                </a:lnTo>
                <a:lnTo>
                  <a:pt x="2722054" y="2173050"/>
                </a:lnTo>
                <a:lnTo>
                  <a:pt x="0" y="2173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109" l="0" r="0" t="-5118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5"/>
          <p:cNvSpPr/>
          <p:nvPr/>
        </p:nvSpPr>
        <p:spPr>
          <a:xfrm rot="-3752146">
            <a:off x="3639127" y="1463800"/>
            <a:ext cx="1230259" cy="1082628"/>
          </a:xfrm>
          <a:custGeom>
            <a:rect b="b" l="l" r="r" t="t"/>
            <a:pathLst>
              <a:path extrusionOk="0" h="2170880" w="2466909">
                <a:moveTo>
                  <a:pt x="0" y="0"/>
                </a:moveTo>
                <a:lnTo>
                  <a:pt x="2466908" y="0"/>
                </a:lnTo>
                <a:lnTo>
                  <a:pt x="2466908" y="2170880"/>
                </a:lnTo>
                <a:lnTo>
                  <a:pt x="0" y="2170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" name="Google Shape;53;p5"/>
          <p:cNvSpPr/>
          <p:nvPr/>
        </p:nvSpPr>
        <p:spPr>
          <a:xfrm rot="5245406">
            <a:off x="3492598" y="-2972253"/>
            <a:ext cx="5737841" cy="4392057"/>
          </a:xfrm>
          <a:custGeom>
            <a:rect b="b" l="l" r="r" t="t"/>
            <a:pathLst>
              <a:path extrusionOk="0" h="8775233" w="11464081">
                <a:moveTo>
                  <a:pt x="0" y="0"/>
                </a:moveTo>
                <a:lnTo>
                  <a:pt x="11464082" y="0"/>
                </a:lnTo>
                <a:lnTo>
                  <a:pt x="11464082" y="8775233"/>
                </a:lnTo>
                <a:lnTo>
                  <a:pt x="0" y="8775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" name="Google Shape;54;p5"/>
          <p:cNvSpPr/>
          <p:nvPr/>
        </p:nvSpPr>
        <p:spPr>
          <a:xfrm>
            <a:off x="3276635" y="1898215"/>
            <a:ext cx="6288718" cy="4491941"/>
          </a:xfrm>
          <a:custGeom>
            <a:rect b="b" l="l" r="r" t="t"/>
            <a:pathLst>
              <a:path extrusionOk="0" h="8983883" w="12577436">
                <a:moveTo>
                  <a:pt x="0" y="0"/>
                </a:moveTo>
                <a:lnTo>
                  <a:pt x="12577436" y="0"/>
                </a:lnTo>
                <a:lnTo>
                  <a:pt x="12577436" y="8983883"/>
                </a:lnTo>
                <a:lnTo>
                  <a:pt x="0" y="8983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5"/>
          <p:cNvSpPr/>
          <p:nvPr/>
        </p:nvSpPr>
        <p:spPr>
          <a:xfrm>
            <a:off x="-1239987" y="4458641"/>
            <a:ext cx="6288718" cy="4491942"/>
          </a:xfrm>
          <a:custGeom>
            <a:rect b="b" l="l" r="r" t="t"/>
            <a:pathLst>
              <a:path extrusionOk="0" h="8983883" w="12577436">
                <a:moveTo>
                  <a:pt x="0" y="0"/>
                </a:moveTo>
                <a:lnTo>
                  <a:pt x="12577436" y="0"/>
                </a:lnTo>
                <a:lnTo>
                  <a:pt x="12577436" y="8983883"/>
                </a:lnTo>
                <a:lnTo>
                  <a:pt x="0" y="8983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5"/>
          <p:cNvSpPr/>
          <p:nvPr/>
        </p:nvSpPr>
        <p:spPr>
          <a:xfrm>
            <a:off x="373552" y="2871187"/>
            <a:ext cx="3578159" cy="3298412"/>
          </a:xfrm>
          <a:custGeom>
            <a:rect b="b" l="l" r="r" t="t"/>
            <a:pathLst>
              <a:path extrusionOk="0" h="6596824" w="7156318">
                <a:moveTo>
                  <a:pt x="0" y="0"/>
                </a:moveTo>
                <a:lnTo>
                  <a:pt x="7156318" y="0"/>
                </a:lnTo>
                <a:lnTo>
                  <a:pt x="7156318" y="6596824"/>
                </a:lnTo>
                <a:lnTo>
                  <a:pt x="0" y="6596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" name="Google Shape;57;p5"/>
          <p:cNvSpPr/>
          <p:nvPr/>
        </p:nvSpPr>
        <p:spPr>
          <a:xfrm rot="2198402">
            <a:off x="-140991" y="1497031"/>
            <a:ext cx="562064" cy="494617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" name="Google Shape;58;p5"/>
          <p:cNvSpPr/>
          <p:nvPr/>
        </p:nvSpPr>
        <p:spPr>
          <a:xfrm rot="2198402">
            <a:off x="3673379" y="384409"/>
            <a:ext cx="382079" cy="336230"/>
          </a:xfrm>
          <a:custGeom>
            <a:rect b="b" l="l" r="r" t="t"/>
            <a:pathLst>
              <a:path extrusionOk="0" h="674478" w="766452">
                <a:moveTo>
                  <a:pt x="0" y="0"/>
                </a:moveTo>
                <a:lnTo>
                  <a:pt x="766453" y="0"/>
                </a:lnTo>
                <a:lnTo>
                  <a:pt x="766453" y="674477"/>
                </a:lnTo>
                <a:lnTo>
                  <a:pt x="0" y="674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" name="Google Shape;59;p5"/>
          <p:cNvSpPr/>
          <p:nvPr/>
        </p:nvSpPr>
        <p:spPr>
          <a:xfrm>
            <a:off x="5918157" y="4511306"/>
            <a:ext cx="1436804" cy="1264388"/>
          </a:xfrm>
          <a:custGeom>
            <a:rect b="b" l="l" r="r" t="t"/>
            <a:pathLst>
              <a:path extrusionOk="0" h="2528776" w="2873609">
                <a:moveTo>
                  <a:pt x="0" y="0"/>
                </a:moveTo>
                <a:lnTo>
                  <a:pt x="2873609" y="0"/>
                </a:lnTo>
                <a:lnTo>
                  <a:pt x="2873609" y="2528776"/>
                </a:lnTo>
                <a:lnTo>
                  <a:pt x="0" y="252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0" name="Google Shape;60;p5"/>
          <p:cNvSpPr txBox="1"/>
          <p:nvPr>
            <p:ph type="title"/>
          </p:nvPr>
        </p:nvSpPr>
        <p:spPr>
          <a:xfrm rot="-144623">
            <a:off x="4652177" y="597468"/>
            <a:ext cx="3366879" cy="572603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/>
          <p:nvPr/>
        </p:nvSpPr>
        <p:spPr>
          <a:xfrm rot="-5468746">
            <a:off x="30553" y="2238197"/>
            <a:ext cx="5205981" cy="3984942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5" name="Google Shape;65;p6"/>
          <p:cNvSpPr/>
          <p:nvPr/>
        </p:nvSpPr>
        <p:spPr>
          <a:xfrm>
            <a:off x="3863945" y="239396"/>
            <a:ext cx="5207060" cy="4904104"/>
          </a:xfrm>
          <a:custGeom>
            <a:rect b="b" l="l" r="r" t="t"/>
            <a:pathLst>
              <a:path extrusionOk="0" h="9808208" w="10414120">
                <a:moveTo>
                  <a:pt x="0" y="0"/>
                </a:moveTo>
                <a:lnTo>
                  <a:pt x="10414120" y="0"/>
                </a:lnTo>
                <a:lnTo>
                  <a:pt x="10414120" y="9808208"/>
                </a:lnTo>
                <a:lnTo>
                  <a:pt x="0" y="98082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6" name="Google Shape;66;p6"/>
          <p:cNvSpPr/>
          <p:nvPr/>
        </p:nvSpPr>
        <p:spPr>
          <a:xfrm rot="2198402">
            <a:off x="4113781" y="265912"/>
            <a:ext cx="562064" cy="494617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" name="Google Shape;67;p6"/>
          <p:cNvSpPr/>
          <p:nvPr/>
        </p:nvSpPr>
        <p:spPr>
          <a:xfrm>
            <a:off x="8070728" y="3978524"/>
            <a:ext cx="1436804" cy="1264388"/>
          </a:xfrm>
          <a:custGeom>
            <a:rect b="b" l="l" r="r" t="t"/>
            <a:pathLst>
              <a:path extrusionOk="0" h="2528776" w="2873609">
                <a:moveTo>
                  <a:pt x="0" y="0"/>
                </a:moveTo>
                <a:lnTo>
                  <a:pt x="2873608" y="0"/>
                </a:lnTo>
                <a:lnTo>
                  <a:pt x="2873608" y="2528776"/>
                </a:lnTo>
                <a:lnTo>
                  <a:pt x="0" y="252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8" name="Google Shape;68;p6"/>
          <p:cNvSpPr/>
          <p:nvPr/>
        </p:nvSpPr>
        <p:spPr>
          <a:xfrm rot="-3752146">
            <a:off x="2346072" y="335114"/>
            <a:ext cx="1230259" cy="1082628"/>
          </a:xfrm>
          <a:custGeom>
            <a:rect b="b" l="l" r="r" t="t"/>
            <a:pathLst>
              <a:path extrusionOk="0" h="2170880" w="2466909">
                <a:moveTo>
                  <a:pt x="0" y="0"/>
                </a:moveTo>
                <a:lnTo>
                  <a:pt x="2466909" y="0"/>
                </a:lnTo>
                <a:lnTo>
                  <a:pt x="2466909" y="2170880"/>
                </a:lnTo>
                <a:lnTo>
                  <a:pt x="0" y="2170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9" name="Google Shape;69;p6"/>
          <p:cNvSpPr/>
          <p:nvPr/>
        </p:nvSpPr>
        <p:spPr>
          <a:xfrm>
            <a:off x="-785374" y="179460"/>
            <a:ext cx="2599449" cy="2287515"/>
          </a:xfrm>
          <a:custGeom>
            <a:rect b="b" l="l" r="r" t="t"/>
            <a:pathLst>
              <a:path extrusionOk="0" h="4575030" w="5198897">
                <a:moveTo>
                  <a:pt x="0" y="0"/>
                </a:moveTo>
                <a:lnTo>
                  <a:pt x="5198898" y="0"/>
                </a:lnTo>
                <a:lnTo>
                  <a:pt x="5198898" y="4575030"/>
                </a:lnTo>
                <a:lnTo>
                  <a:pt x="0" y="457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0" name="Google Shape;70;p6"/>
          <p:cNvSpPr txBox="1"/>
          <p:nvPr>
            <p:ph type="title"/>
          </p:nvPr>
        </p:nvSpPr>
        <p:spPr>
          <a:xfrm rot="-155030">
            <a:off x="868136" y="1829731"/>
            <a:ext cx="3626787" cy="2711151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/>
          <p:nvPr/>
        </p:nvSpPr>
        <p:spPr>
          <a:xfrm rot="-5468746">
            <a:off x="-314889" y="1687477"/>
            <a:ext cx="5205981" cy="3984942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5" name="Google Shape;75;p7"/>
          <p:cNvSpPr/>
          <p:nvPr/>
        </p:nvSpPr>
        <p:spPr>
          <a:xfrm>
            <a:off x="-1311626" y="3316616"/>
            <a:ext cx="3135244" cy="2759014"/>
          </a:xfrm>
          <a:custGeom>
            <a:rect b="b" l="l" r="r" t="t"/>
            <a:pathLst>
              <a:path extrusionOk="0" h="5518028" w="6270487">
                <a:moveTo>
                  <a:pt x="0" y="0"/>
                </a:moveTo>
                <a:lnTo>
                  <a:pt x="6270487" y="0"/>
                </a:lnTo>
                <a:lnTo>
                  <a:pt x="6270487" y="5518028"/>
                </a:lnTo>
                <a:lnTo>
                  <a:pt x="0" y="5518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6" name="Google Shape;76;p7"/>
          <p:cNvSpPr/>
          <p:nvPr/>
        </p:nvSpPr>
        <p:spPr>
          <a:xfrm rot="-5468746">
            <a:off x="4047149" y="-481373"/>
            <a:ext cx="5205981" cy="3984942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7" name="Google Shape;77;p7"/>
          <p:cNvSpPr/>
          <p:nvPr/>
        </p:nvSpPr>
        <p:spPr>
          <a:xfrm rot="-6816777">
            <a:off x="-308309" y="-22704"/>
            <a:ext cx="1930913" cy="1699203"/>
          </a:xfrm>
          <a:custGeom>
            <a:rect b="b" l="l" r="r" t="t"/>
            <a:pathLst>
              <a:path extrusionOk="0" h="3403132" w="3867196">
                <a:moveTo>
                  <a:pt x="0" y="0"/>
                </a:moveTo>
                <a:lnTo>
                  <a:pt x="3867196" y="0"/>
                </a:lnTo>
                <a:lnTo>
                  <a:pt x="3867196" y="3403133"/>
                </a:lnTo>
                <a:lnTo>
                  <a:pt x="0" y="3403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8" name="Google Shape;78;p7"/>
          <p:cNvSpPr/>
          <p:nvPr/>
        </p:nvSpPr>
        <p:spPr>
          <a:xfrm>
            <a:off x="4728274" y="4153402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9" name="Google Shape;79;p7"/>
          <p:cNvSpPr/>
          <p:nvPr/>
        </p:nvSpPr>
        <p:spPr>
          <a:xfrm>
            <a:off x="7002792" y="4153402"/>
            <a:ext cx="1233454" cy="1085440"/>
          </a:xfrm>
          <a:custGeom>
            <a:rect b="b" l="l" r="r" t="t"/>
            <a:pathLst>
              <a:path extrusionOk="0" h="2170880" w="2466909">
                <a:moveTo>
                  <a:pt x="0" y="0"/>
                </a:moveTo>
                <a:lnTo>
                  <a:pt x="2466909" y="0"/>
                </a:lnTo>
                <a:lnTo>
                  <a:pt x="2466909" y="2170880"/>
                </a:lnTo>
                <a:lnTo>
                  <a:pt x="0" y="2170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0" name="Google Shape;80;p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1" name="Google Shape;81;p7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2" name="Google Shape;82;p7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3" name="Google Shape;83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8"/>
          <p:cNvSpPr/>
          <p:nvPr/>
        </p:nvSpPr>
        <p:spPr>
          <a:xfrm>
            <a:off x="1369677" y="-3269544"/>
            <a:ext cx="5970377" cy="4570052"/>
          </a:xfrm>
          <a:custGeom>
            <a:rect b="b" l="l" r="r" t="t"/>
            <a:pathLst>
              <a:path extrusionOk="0" h="9140103" w="11940753">
                <a:moveTo>
                  <a:pt x="0" y="0"/>
                </a:moveTo>
                <a:lnTo>
                  <a:pt x="11940753" y="0"/>
                </a:lnTo>
                <a:lnTo>
                  <a:pt x="11940753" y="9140103"/>
                </a:lnTo>
                <a:lnTo>
                  <a:pt x="0" y="9140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8"/>
          <p:cNvSpPr/>
          <p:nvPr/>
        </p:nvSpPr>
        <p:spPr>
          <a:xfrm>
            <a:off x="1897034" y="1619427"/>
            <a:ext cx="4794818" cy="3910945"/>
          </a:xfrm>
          <a:custGeom>
            <a:rect b="b" l="l" r="r" t="t"/>
            <a:pathLst>
              <a:path extrusionOk="0" h="7821889" w="9589636">
                <a:moveTo>
                  <a:pt x="0" y="0"/>
                </a:moveTo>
                <a:lnTo>
                  <a:pt x="9589636" y="0"/>
                </a:lnTo>
                <a:lnTo>
                  <a:pt x="9589636" y="7821889"/>
                </a:lnTo>
                <a:lnTo>
                  <a:pt x="0" y="7821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8"/>
          <p:cNvSpPr/>
          <p:nvPr/>
        </p:nvSpPr>
        <p:spPr>
          <a:xfrm rot="10212471">
            <a:off x="-734300" y="1224022"/>
            <a:ext cx="2598311" cy="2286514"/>
          </a:xfrm>
          <a:custGeom>
            <a:rect b="b" l="l" r="r" t="t"/>
            <a:pathLst>
              <a:path extrusionOk="0" h="4575030" w="5198897">
                <a:moveTo>
                  <a:pt x="0" y="0"/>
                </a:moveTo>
                <a:lnTo>
                  <a:pt x="5198897" y="0"/>
                </a:lnTo>
                <a:lnTo>
                  <a:pt x="5198897" y="4575030"/>
                </a:lnTo>
                <a:lnTo>
                  <a:pt x="0" y="457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8"/>
          <p:cNvSpPr/>
          <p:nvPr/>
        </p:nvSpPr>
        <p:spPr>
          <a:xfrm rot="-1285720">
            <a:off x="7316633" y="1187276"/>
            <a:ext cx="1621341" cy="1426780"/>
          </a:xfrm>
          <a:custGeom>
            <a:rect b="b" l="l" r="r" t="t"/>
            <a:pathLst>
              <a:path extrusionOk="0" h="2856239" w="3245726">
                <a:moveTo>
                  <a:pt x="0" y="0"/>
                </a:moveTo>
                <a:lnTo>
                  <a:pt x="3245725" y="0"/>
                </a:lnTo>
                <a:lnTo>
                  <a:pt x="3245725" y="2856239"/>
                </a:lnTo>
                <a:lnTo>
                  <a:pt x="0" y="2856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8"/>
          <p:cNvSpPr/>
          <p:nvPr/>
        </p:nvSpPr>
        <p:spPr>
          <a:xfrm rot="2198402">
            <a:off x="459026" y="265912"/>
            <a:ext cx="562064" cy="494617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8"/>
          <p:cNvSpPr/>
          <p:nvPr/>
        </p:nvSpPr>
        <p:spPr>
          <a:xfrm rot="1739939">
            <a:off x="7662489" y="-493952"/>
            <a:ext cx="1027355" cy="904072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6" y="0"/>
                </a:lnTo>
                <a:lnTo>
                  <a:pt x="2053836" y="1807377"/>
                </a:lnTo>
                <a:lnTo>
                  <a:pt x="0" y="180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2481875" y="90025"/>
            <a:ext cx="3828600" cy="110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3" name="Google Shape;9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82275" y="-88024"/>
            <a:ext cx="9308549" cy="523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lita One"/>
              <a:buNone/>
              <a:defRPr sz="28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ilita One"/>
              <a:buChar char="●"/>
              <a:defRPr sz="1800">
                <a:solidFill>
                  <a:schemeClr val="dk2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ue Ellen Francisco"/>
              <a:buChar char="○"/>
              <a:defRPr>
                <a:solidFill>
                  <a:schemeClr val="dk2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●"/>
              <a:def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○"/>
              <a:def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"/>
              <a:buChar char="■"/>
              <a:defRPr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34.png"/><Relationship Id="rId7" Type="http://schemas.openxmlformats.org/officeDocument/2006/relationships/image" Target="../media/image29.png"/><Relationship Id="rId8" Type="http://schemas.openxmlformats.org/officeDocument/2006/relationships/image" Target="../media/image3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31.png"/><Relationship Id="rId6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39.png"/><Relationship Id="rId13" Type="http://schemas.openxmlformats.org/officeDocument/2006/relationships/image" Target="../media/image13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20.png"/><Relationship Id="rId15" Type="http://schemas.openxmlformats.org/officeDocument/2006/relationships/image" Target="../media/image31.png"/><Relationship Id="rId14" Type="http://schemas.openxmlformats.org/officeDocument/2006/relationships/image" Target="../media/image5.png"/><Relationship Id="rId5" Type="http://schemas.openxmlformats.org/officeDocument/2006/relationships/image" Target="../media/image32.png"/><Relationship Id="rId6" Type="http://schemas.openxmlformats.org/officeDocument/2006/relationships/image" Target="../media/image15.png"/><Relationship Id="rId7" Type="http://schemas.openxmlformats.org/officeDocument/2006/relationships/image" Target="../media/image35.png"/><Relationship Id="rId8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35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7.png"/><Relationship Id="rId6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2.png"/><Relationship Id="rId5" Type="http://schemas.openxmlformats.org/officeDocument/2006/relationships/image" Target="../media/image32.png"/><Relationship Id="rId6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0"/>
          <p:cNvSpPr/>
          <p:nvPr/>
        </p:nvSpPr>
        <p:spPr>
          <a:xfrm>
            <a:off x="5588160" y="201563"/>
            <a:ext cx="710881" cy="625575"/>
          </a:xfrm>
          <a:custGeom>
            <a:rect b="b" l="l" r="r" t="t"/>
            <a:pathLst>
              <a:path extrusionOk="0" h="1251150" w="1421762">
                <a:moveTo>
                  <a:pt x="0" y="0"/>
                </a:moveTo>
                <a:lnTo>
                  <a:pt x="1421762" y="0"/>
                </a:lnTo>
                <a:lnTo>
                  <a:pt x="1421762" y="1251150"/>
                </a:lnTo>
                <a:lnTo>
                  <a:pt x="0" y="12511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10"/>
          <p:cNvSpPr/>
          <p:nvPr/>
        </p:nvSpPr>
        <p:spPr>
          <a:xfrm>
            <a:off x="8288879" y="636226"/>
            <a:ext cx="433891" cy="381825"/>
          </a:xfrm>
          <a:custGeom>
            <a:rect b="b" l="l" r="r" t="t"/>
            <a:pathLst>
              <a:path extrusionOk="0" h="763649" w="867783">
                <a:moveTo>
                  <a:pt x="0" y="0"/>
                </a:moveTo>
                <a:lnTo>
                  <a:pt x="867784" y="0"/>
                </a:lnTo>
                <a:lnTo>
                  <a:pt x="867784" y="763649"/>
                </a:lnTo>
                <a:lnTo>
                  <a:pt x="0" y="76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10"/>
          <p:cNvSpPr/>
          <p:nvPr/>
        </p:nvSpPr>
        <p:spPr>
          <a:xfrm rot="-223140">
            <a:off x="246156" y="822407"/>
            <a:ext cx="4567826" cy="3496463"/>
          </a:xfrm>
          <a:custGeom>
            <a:rect b="b" l="l" r="r" t="t"/>
            <a:pathLst>
              <a:path extrusionOk="0" h="6978200" w="9116413">
                <a:moveTo>
                  <a:pt x="0" y="0"/>
                </a:moveTo>
                <a:lnTo>
                  <a:pt x="9116413" y="0"/>
                </a:lnTo>
                <a:lnTo>
                  <a:pt x="9116413" y="6978200"/>
                </a:lnTo>
                <a:lnTo>
                  <a:pt x="0" y="697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0"/>
          <p:cNvSpPr/>
          <p:nvPr/>
        </p:nvSpPr>
        <p:spPr>
          <a:xfrm>
            <a:off x="4572000" y="85725"/>
            <a:ext cx="5162861" cy="5143500"/>
          </a:xfrm>
          <a:custGeom>
            <a:rect b="b" l="l" r="r" t="t"/>
            <a:pathLst>
              <a:path extrusionOk="0" h="10287000" w="10325721">
                <a:moveTo>
                  <a:pt x="0" y="0"/>
                </a:moveTo>
                <a:lnTo>
                  <a:pt x="10325721" y="0"/>
                </a:lnTo>
                <a:lnTo>
                  <a:pt x="103257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0"/>
          <p:cNvSpPr/>
          <p:nvPr/>
        </p:nvSpPr>
        <p:spPr>
          <a:xfrm>
            <a:off x="-821100" y="3582920"/>
            <a:ext cx="1870801" cy="1646305"/>
          </a:xfrm>
          <a:custGeom>
            <a:rect b="b" l="l" r="r" t="t"/>
            <a:pathLst>
              <a:path extrusionOk="0" h="3292610" w="3741602">
                <a:moveTo>
                  <a:pt x="0" y="0"/>
                </a:moveTo>
                <a:lnTo>
                  <a:pt x="3741602" y="0"/>
                </a:lnTo>
                <a:lnTo>
                  <a:pt x="3741602" y="3292610"/>
                </a:lnTo>
                <a:lnTo>
                  <a:pt x="0" y="3292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0"/>
          <p:cNvSpPr/>
          <p:nvPr/>
        </p:nvSpPr>
        <p:spPr>
          <a:xfrm rot="-6821214">
            <a:off x="879314" y="-1912970"/>
            <a:ext cx="3515989" cy="3094071"/>
          </a:xfrm>
          <a:custGeom>
            <a:rect b="b" l="l" r="r" t="t"/>
            <a:pathLst>
              <a:path extrusionOk="0" h="6188141" w="7031978">
                <a:moveTo>
                  <a:pt x="0" y="0"/>
                </a:moveTo>
                <a:lnTo>
                  <a:pt x="7031978" y="0"/>
                </a:lnTo>
                <a:lnTo>
                  <a:pt x="7031978" y="6188141"/>
                </a:lnTo>
                <a:lnTo>
                  <a:pt x="0" y="61881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0"/>
          <p:cNvSpPr/>
          <p:nvPr/>
        </p:nvSpPr>
        <p:spPr>
          <a:xfrm rot="-6821214">
            <a:off x="3502520" y="4698350"/>
            <a:ext cx="742177" cy="653116"/>
          </a:xfrm>
          <a:custGeom>
            <a:rect b="b" l="l" r="r" t="t"/>
            <a:pathLst>
              <a:path extrusionOk="0" h="1306232" w="1484354">
                <a:moveTo>
                  <a:pt x="0" y="0"/>
                </a:moveTo>
                <a:lnTo>
                  <a:pt x="1484355" y="0"/>
                </a:lnTo>
                <a:lnTo>
                  <a:pt x="1484355" y="1306232"/>
                </a:lnTo>
                <a:lnTo>
                  <a:pt x="0" y="1306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0"/>
          <p:cNvSpPr/>
          <p:nvPr/>
        </p:nvSpPr>
        <p:spPr>
          <a:xfrm rot="-6821214">
            <a:off x="676243" y="277770"/>
            <a:ext cx="398375" cy="350571"/>
          </a:xfrm>
          <a:custGeom>
            <a:rect b="b" l="l" r="r" t="t"/>
            <a:pathLst>
              <a:path extrusionOk="0" h="701141" w="796751">
                <a:moveTo>
                  <a:pt x="0" y="0"/>
                </a:moveTo>
                <a:lnTo>
                  <a:pt x="796751" y="0"/>
                </a:lnTo>
                <a:lnTo>
                  <a:pt x="796751" y="701140"/>
                </a:lnTo>
                <a:lnTo>
                  <a:pt x="0" y="70114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9" name="Google Shape;109;p10"/>
          <p:cNvGrpSpPr/>
          <p:nvPr/>
        </p:nvGrpSpPr>
        <p:grpSpPr>
          <a:xfrm rot="-231864">
            <a:off x="1378508" y="3363655"/>
            <a:ext cx="2287064" cy="608510"/>
            <a:chOff x="0" y="0"/>
            <a:chExt cx="6098835" cy="1622692"/>
          </a:xfrm>
        </p:grpSpPr>
        <p:sp>
          <p:nvSpPr>
            <p:cNvPr id="110" name="Google Shape;110;p10"/>
            <p:cNvSpPr/>
            <p:nvPr/>
          </p:nvSpPr>
          <p:spPr>
            <a:xfrm>
              <a:off x="0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1" y="0"/>
                  </a:lnTo>
                  <a:lnTo>
                    <a:pt x="1619741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1" name="Google Shape;111;p10"/>
            <p:cNvSpPr/>
            <p:nvPr/>
          </p:nvSpPr>
          <p:spPr>
            <a:xfrm>
              <a:off x="1493031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2" y="0"/>
                  </a:lnTo>
                  <a:lnTo>
                    <a:pt x="1619742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2" name="Google Shape;112;p10"/>
            <p:cNvSpPr/>
            <p:nvPr/>
          </p:nvSpPr>
          <p:spPr>
            <a:xfrm>
              <a:off x="2986063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1" y="0"/>
                  </a:lnTo>
                  <a:lnTo>
                    <a:pt x="1619741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3" name="Google Shape;113;p10"/>
            <p:cNvSpPr/>
            <p:nvPr/>
          </p:nvSpPr>
          <p:spPr>
            <a:xfrm>
              <a:off x="4479094" y="0"/>
              <a:ext cx="1619741" cy="1622692"/>
            </a:xfrm>
            <a:custGeom>
              <a:rect b="b" l="l" r="r" t="t"/>
              <a:pathLst>
                <a:path extrusionOk="0" h="1622692" w="1619741">
                  <a:moveTo>
                    <a:pt x="0" y="0"/>
                  </a:moveTo>
                  <a:lnTo>
                    <a:pt x="1619741" y="0"/>
                  </a:lnTo>
                  <a:lnTo>
                    <a:pt x="1619741" y="1622692"/>
                  </a:lnTo>
                  <a:lnTo>
                    <a:pt x="0" y="162269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14" name="Google Shape;114;p10"/>
          <p:cNvSpPr txBox="1"/>
          <p:nvPr/>
        </p:nvSpPr>
        <p:spPr>
          <a:xfrm rot="-216086">
            <a:off x="564071" y="1412282"/>
            <a:ext cx="3930562" cy="17795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8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Ramadan</a:t>
            </a:r>
            <a:endParaRPr sz="700"/>
          </a:p>
          <a:p>
            <a:pPr indent="0" lvl="0" marL="0" marR="0" rtl="0" algn="ctr">
              <a:lnSpc>
                <a:spcPct val="85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8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In Egypt</a:t>
            </a:r>
            <a:endParaRPr sz="700"/>
          </a:p>
        </p:txBody>
      </p:sp>
      <p:sp>
        <p:nvSpPr>
          <p:cNvPr id="115" name="Google Shape;115;p10"/>
          <p:cNvSpPr txBox="1"/>
          <p:nvPr/>
        </p:nvSpPr>
        <p:spPr>
          <a:xfrm rot="-216000">
            <a:off x="966993" y="3555204"/>
            <a:ext cx="3114878" cy="3014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5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5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Presentation Slides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/>
          <p:nvPr/>
        </p:nvSpPr>
        <p:spPr>
          <a:xfrm rot="-5472734">
            <a:off x="3098052" y="-3776"/>
            <a:ext cx="4669953" cy="3574637"/>
          </a:xfrm>
          <a:custGeom>
            <a:rect b="b" l="l" r="r" t="t"/>
            <a:pathLst>
              <a:path extrusionOk="0" h="7149273" w="9339906">
                <a:moveTo>
                  <a:pt x="0" y="0"/>
                </a:moveTo>
                <a:lnTo>
                  <a:pt x="9339905" y="0"/>
                </a:lnTo>
                <a:lnTo>
                  <a:pt x="9339905" y="7149274"/>
                </a:lnTo>
                <a:lnTo>
                  <a:pt x="0" y="71492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9"/>
          <p:cNvSpPr/>
          <p:nvPr/>
        </p:nvSpPr>
        <p:spPr>
          <a:xfrm>
            <a:off x="1019515" y="317975"/>
            <a:ext cx="1863272" cy="7480289"/>
          </a:xfrm>
          <a:custGeom>
            <a:rect b="b" l="l" r="r" t="t"/>
            <a:pathLst>
              <a:path extrusionOk="0" h="14960578" w="3726544">
                <a:moveTo>
                  <a:pt x="0" y="0"/>
                </a:moveTo>
                <a:lnTo>
                  <a:pt x="3726543" y="0"/>
                </a:lnTo>
                <a:lnTo>
                  <a:pt x="3726543" y="14960578"/>
                </a:lnTo>
                <a:lnTo>
                  <a:pt x="0" y="14960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7" name="Google Shape;237;p19"/>
          <p:cNvSpPr txBox="1"/>
          <p:nvPr/>
        </p:nvSpPr>
        <p:spPr>
          <a:xfrm>
            <a:off x="3596711" y="327500"/>
            <a:ext cx="3672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Charity and Giving Back</a:t>
            </a:r>
            <a:endParaRPr sz="700"/>
          </a:p>
        </p:txBody>
      </p:sp>
      <p:sp>
        <p:nvSpPr>
          <p:cNvPr id="238" name="Google Shape;238;p19"/>
          <p:cNvSpPr txBox="1"/>
          <p:nvPr/>
        </p:nvSpPr>
        <p:spPr>
          <a:xfrm>
            <a:off x="4104401" y="1924739"/>
            <a:ext cx="2865067" cy="439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Embodying Compassion</a:t>
            </a:r>
            <a:endParaRPr sz="700"/>
          </a:p>
        </p:txBody>
      </p:sp>
      <p:sp>
        <p:nvSpPr>
          <p:cNvPr id="239" name="Google Shape;239;p19"/>
          <p:cNvSpPr txBox="1"/>
          <p:nvPr/>
        </p:nvSpPr>
        <p:spPr>
          <a:xfrm>
            <a:off x="4415827" y="2730566"/>
            <a:ext cx="22422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2E4749"/>
                </a:solidFill>
                <a:latin typeface="Nunito"/>
                <a:ea typeface="Nunito"/>
                <a:cs typeface="Nunito"/>
                <a:sym typeface="Nunito"/>
              </a:rPr>
              <a:t>Acts of charity, or zakat, are central to Ramadan. Egyptians organize food drives and donate to those in need, embodying the month’s spirit of generosity.</a:t>
            </a:r>
            <a:endParaRPr sz="700"/>
          </a:p>
        </p:txBody>
      </p:sp>
      <p:sp>
        <p:nvSpPr>
          <p:cNvPr id="240" name="Google Shape;240;p19"/>
          <p:cNvSpPr/>
          <p:nvPr/>
        </p:nvSpPr>
        <p:spPr>
          <a:xfrm rot="-6821214">
            <a:off x="6561204" y="3536182"/>
            <a:ext cx="2484020" cy="2185937"/>
          </a:xfrm>
          <a:custGeom>
            <a:rect b="b" l="l" r="r" t="t"/>
            <a:pathLst>
              <a:path extrusionOk="0" h="4371874" w="4968039">
                <a:moveTo>
                  <a:pt x="0" y="0"/>
                </a:moveTo>
                <a:lnTo>
                  <a:pt x="4968039" y="0"/>
                </a:lnTo>
                <a:lnTo>
                  <a:pt x="4968039" y="4371874"/>
                </a:lnTo>
                <a:lnTo>
                  <a:pt x="0" y="4371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9"/>
          <p:cNvSpPr/>
          <p:nvPr/>
        </p:nvSpPr>
        <p:spPr>
          <a:xfrm rot="-2621225">
            <a:off x="328198" y="874588"/>
            <a:ext cx="662399" cy="582910"/>
          </a:xfrm>
          <a:custGeom>
            <a:rect b="b" l="l" r="r" t="t"/>
            <a:pathLst>
              <a:path extrusionOk="0" h="1165821" w="1324797">
                <a:moveTo>
                  <a:pt x="0" y="0"/>
                </a:moveTo>
                <a:lnTo>
                  <a:pt x="1324797" y="0"/>
                </a:lnTo>
                <a:lnTo>
                  <a:pt x="1324797" y="1165821"/>
                </a:lnTo>
                <a:lnTo>
                  <a:pt x="0" y="1165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2" name="Google Shape;242;p19"/>
          <p:cNvSpPr/>
          <p:nvPr/>
        </p:nvSpPr>
        <p:spPr>
          <a:xfrm rot="10800000">
            <a:off x="304312" y="4177717"/>
            <a:ext cx="420077" cy="369668"/>
          </a:xfrm>
          <a:custGeom>
            <a:rect b="b" l="l" r="r" t="t"/>
            <a:pathLst>
              <a:path extrusionOk="0" h="739336" w="840155">
                <a:moveTo>
                  <a:pt x="0" y="0"/>
                </a:moveTo>
                <a:lnTo>
                  <a:pt x="840154" y="0"/>
                </a:lnTo>
                <a:lnTo>
                  <a:pt x="840154" y="739336"/>
                </a:lnTo>
                <a:lnTo>
                  <a:pt x="0" y="73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9"/>
          <p:cNvSpPr/>
          <p:nvPr/>
        </p:nvSpPr>
        <p:spPr>
          <a:xfrm rot="2199781">
            <a:off x="4041711" y="4299335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1"/>
                </a:lnTo>
                <a:lnTo>
                  <a:pt x="0" y="992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4" name="Google Shape;244;p19"/>
          <p:cNvSpPr/>
          <p:nvPr/>
        </p:nvSpPr>
        <p:spPr>
          <a:xfrm>
            <a:off x="7637051" y="787651"/>
            <a:ext cx="1361027" cy="1086525"/>
          </a:xfrm>
          <a:custGeom>
            <a:rect b="b" l="l" r="r" t="t"/>
            <a:pathLst>
              <a:path extrusionOk="0" h="2173050" w="2722053">
                <a:moveTo>
                  <a:pt x="0" y="0"/>
                </a:moveTo>
                <a:lnTo>
                  <a:pt x="2722054" y="0"/>
                </a:lnTo>
                <a:lnTo>
                  <a:pt x="2722054" y="2173050"/>
                </a:lnTo>
                <a:lnTo>
                  <a:pt x="0" y="2173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5115" l="0" r="0" t="-5115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 rot="-143224">
            <a:off x="-292738" y="-1024715"/>
            <a:ext cx="6417787" cy="4912524"/>
          </a:xfrm>
          <a:custGeom>
            <a:rect b="b" l="l" r="r" t="t"/>
            <a:pathLst>
              <a:path extrusionOk="0" h="9825048" w="12835573">
                <a:moveTo>
                  <a:pt x="0" y="0"/>
                </a:moveTo>
                <a:lnTo>
                  <a:pt x="12835573" y="0"/>
                </a:lnTo>
                <a:lnTo>
                  <a:pt x="12835573" y="9825048"/>
                </a:lnTo>
                <a:lnTo>
                  <a:pt x="0" y="9825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20"/>
          <p:cNvSpPr/>
          <p:nvPr/>
        </p:nvSpPr>
        <p:spPr>
          <a:xfrm rot="-1260601">
            <a:off x="4701038" y="2406084"/>
            <a:ext cx="5200536" cy="2988814"/>
          </a:xfrm>
          <a:custGeom>
            <a:rect b="b" l="l" r="r" t="t"/>
            <a:pathLst>
              <a:path extrusionOk="0" h="5977627" w="10401071">
                <a:moveTo>
                  <a:pt x="0" y="0"/>
                </a:moveTo>
                <a:lnTo>
                  <a:pt x="10401071" y="0"/>
                </a:lnTo>
                <a:lnTo>
                  <a:pt x="10401071" y="5977627"/>
                </a:lnTo>
                <a:lnTo>
                  <a:pt x="0" y="59776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1" name="Google Shape;251;p20"/>
          <p:cNvSpPr txBox="1"/>
          <p:nvPr/>
        </p:nvSpPr>
        <p:spPr>
          <a:xfrm>
            <a:off x="416645" y="523875"/>
            <a:ext cx="50676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A Month of Togetherness</a:t>
            </a:r>
            <a:endParaRPr sz="700"/>
          </a:p>
        </p:txBody>
      </p:sp>
      <p:grpSp>
        <p:nvGrpSpPr>
          <p:cNvPr id="252" name="Google Shape;252;p20"/>
          <p:cNvGrpSpPr/>
          <p:nvPr/>
        </p:nvGrpSpPr>
        <p:grpSpPr>
          <a:xfrm>
            <a:off x="275417" y="2195599"/>
            <a:ext cx="5349993" cy="948150"/>
            <a:chOff x="0" y="-47625"/>
            <a:chExt cx="14266648" cy="2528400"/>
          </a:xfrm>
        </p:grpSpPr>
        <p:sp>
          <p:nvSpPr>
            <p:cNvPr id="253" name="Google Shape;253;p20"/>
            <p:cNvSpPr txBox="1"/>
            <p:nvPr/>
          </p:nvSpPr>
          <p:spPr>
            <a:xfrm>
              <a:off x="0" y="-47625"/>
              <a:ext cx="68655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Ramadan strengthens bonds—between families, neighbors, and strangers. The shared experience of fasting and celebration unites Egyptians across generations.</a:t>
              </a:r>
              <a:endParaRPr sz="700"/>
            </a:p>
          </p:txBody>
        </p:sp>
        <p:sp>
          <p:nvSpPr>
            <p:cNvPr id="254" name="Google Shape;254;p20"/>
            <p:cNvSpPr txBox="1"/>
            <p:nvPr/>
          </p:nvSpPr>
          <p:spPr>
            <a:xfrm>
              <a:off x="7401148" y="-47625"/>
              <a:ext cx="68655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FFFFFF"/>
                  </a:solidFill>
                  <a:latin typeface="Nunito"/>
                  <a:ea typeface="Nunito"/>
                  <a:cs typeface="Nunito"/>
                  <a:sym typeface="Nunito"/>
                </a:rPr>
                <a:t>Ramadan strengthens bonds—between families, neighbors, and strangers. The shared experience of fasting and celebration unites Egyptians across generations.</a:t>
              </a:r>
              <a:endParaRPr sz="700"/>
            </a:p>
          </p:txBody>
        </p:sp>
      </p:grpSp>
      <p:sp>
        <p:nvSpPr>
          <p:cNvPr id="255" name="Google Shape;255;p20"/>
          <p:cNvSpPr/>
          <p:nvPr/>
        </p:nvSpPr>
        <p:spPr>
          <a:xfrm rot="8480191">
            <a:off x="109716" y="3561528"/>
            <a:ext cx="3036707" cy="2672302"/>
          </a:xfrm>
          <a:custGeom>
            <a:rect b="b" l="l" r="r" t="t"/>
            <a:pathLst>
              <a:path extrusionOk="0" h="5344604" w="6073414">
                <a:moveTo>
                  <a:pt x="0" y="0"/>
                </a:moveTo>
                <a:lnTo>
                  <a:pt x="6073414" y="0"/>
                </a:lnTo>
                <a:lnTo>
                  <a:pt x="6073414" y="5344605"/>
                </a:lnTo>
                <a:lnTo>
                  <a:pt x="0" y="53446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6" name="Google Shape;256;p20"/>
          <p:cNvSpPr/>
          <p:nvPr/>
        </p:nvSpPr>
        <p:spPr>
          <a:xfrm rot="2199781">
            <a:off x="6443666" y="1531624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7" name="Google Shape;257;p20"/>
          <p:cNvSpPr/>
          <p:nvPr/>
        </p:nvSpPr>
        <p:spPr>
          <a:xfrm rot="2199781">
            <a:off x="3682020" y="4381100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0"/>
          <p:cNvSpPr/>
          <p:nvPr/>
        </p:nvSpPr>
        <p:spPr>
          <a:xfrm>
            <a:off x="8293587" y="978919"/>
            <a:ext cx="1028700" cy="905256"/>
          </a:xfrm>
          <a:custGeom>
            <a:rect b="b" l="l" r="r" t="t"/>
            <a:pathLst>
              <a:path extrusionOk="0" h="1810512" w="2057400">
                <a:moveTo>
                  <a:pt x="0" y="0"/>
                </a:moveTo>
                <a:lnTo>
                  <a:pt x="2057400" y="0"/>
                </a:lnTo>
                <a:lnTo>
                  <a:pt x="2057400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9" name="Google Shape;259;p20"/>
          <p:cNvSpPr/>
          <p:nvPr/>
        </p:nvSpPr>
        <p:spPr>
          <a:xfrm rot="-3747931">
            <a:off x="6586304" y="170773"/>
            <a:ext cx="1026919" cy="903688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7" y="0"/>
                </a:lnTo>
                <a:lnTo>
                  <a:pt x="2053837" y="1807377"/>
                </a:lnTo>
                <a:lnTo>
                  <a:pt x="0" y="180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 rot="-5472734">
            <a:off x="-214056" y="1937602"/>
            <a:ext cx="6244927" cy="4780208"/>
          </a:xfrm>
          <a:custGeom>
            <a:rect b="b" l="l" r="r" t="t"/>
            <a:pathLst>
              <a:path extrusionOk="0" h="9560415" w="12489854">
                <a:moveTo>
                  <a:pt x="0" y="0"/>
                </a:moveTo>
                <a:lnTo>
                  <a:pt x="12489854" y="0"/>
                </a:lnTo>
                <a:lnTo>
                  <a:pt x="12489854" y="9560415"/>
                </a:lnTo>
                <a:lnTo>
                  <a:pt x="0" y="956041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5" name="Google Shape;265;p21"/>
          <p:cNvSpPr/>
          <p:nvPr/>
        </p:nvSpPr>
        <p:spPr>
          <a:xfrm>
            <a:off x="5362458" y="466844"/>
            <a:ext cx="3267192" cy="3422773"/>
          </a:xfrm>
          <a:custGeom>
            <a:rect b="b" l="l" r="r" t="t"/>
            <a:pathLst>
              <a:path extrusionOk="0" h="6845545" w="6534384">
                <a:moveTo>
                  <a:pt x="0" y="0"/>
                </a:moveTo>
                <a:lnTo>
                  <a:pt x="6534384" y="0"/>
                </a:lnTo>
                <a:lnTo>
                  <a:pt x="6534384" y="6845545"/>
                </a:lnTo>
                <a:lnTo>
                  <a:pt x="0" y="68455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6" name="Google Shape;266;p21"/>
          <p:cNvSpPr txBox="1"/>
          <p:nvPr/>
        </p:nvSpPr>
        <p:spPr>
          <a:xfrm>
            <a:off x="766472" y="1380101"/>
            <a:ext cx="42840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Ramadan Through the Ages</a:t>
            </a:r>
            <a:endParaRPr sz="700"/>
          </a:p>
        </p:txBody>
      </p:sp>
      <p:sp>
        <p:nvSpPr>
          <p:cNvPr id="267" name="Google Shape;267;p21"/>
          <p:cNvSpPr txBox="1"/>
          <p:nvPr/>
        </p:nvSpPr>
        <p:spPr>
          <a:xfrm>
            <a:off x="1704474" y="3202526"/>
            <a:ext cx="2407868" cy="439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Tradition Meets Modernity</a:t>
            </a:r>
            <a:endParaRPr sz="700"/>
          </a:p>
        </p:txBody>
      </p:sp>
      <p:sp>
        <p:nvSpPr>
          <p:cNvPr id="268" name="Google Shape;268;p21"/>
          <p:cNvSpPr txBox="1"/>
          <p:nvPr/>
        </p:nvSpPr>
        <p:spPr>
          <a:xfrm>
            <a:off x="1244815" y="3979777"/>
            <a:ext cx="3327300" cy="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2E4749"/>
                </a:solidFill>
                <a:latin typeface="Nunito"/>
                <a:ea typeface="Nunito"/>
                <a:cs typeface="Nunito"/>
                <a:sym typeface="Nunito"/>
              </a:rPr>
              <a:t>While rooted in faith, Ramadan in Egypt evolves with time. Today, traditions blend seamlessly with modern life, keeping its spirit alive and thriving.</a:t>
            </a:r>
            <a:endParaRPr sz="700"/>
          </a:p>
        </p:txBody>
      </p:sp>
      <p:sp>
        <p:nvSpPr>
          <p:cNvPr id="269" name="Google Shape;269;p21"/>
          <p:cNvSpPr/>
          <p:nvPr/>
        </p:nvSpPr>
        <p:spPr>
          <a:xfrm rot="838826">
            <a:off x="177188" y="-196552"/>
            <a:ext cx="918996" cy="1579524"/>
          </a:xfrm>
          <a:custGeom>
            <a:rect b="b" l="l" r="r" t="t"/>
            <a:pathLst>
              <a:path extrusionOk="0" h="3159048" w="1837992">
                <a:moveTo>
                  <a:pt x="0" y="0"/>
                </a:moveTo>
                <a:lnTo>
                  <a:pt x="1837992" y="0"/>
                </a:lnTo>
                <a:lnTo>
                  <a:pt x="1837992" y="3159048"/>
                </a:lnTo>
                <a:lnTo>
                  <a:pt x="0" y="3159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0" name="Google Shape;270;p21"/>
          <p:cNvSpPr/>
          <p:nvPr/>
        </p:nvSpPr>
        <p:spPr>
          <a:xfrm rot="10206945">
            <a:off x="2273851" y="-1427925"/>
            <a:ext cx="2599449" cy="2287515"/>
          </a:xfrm>
          <a:custGeom>
            <a:rect b="b" l="l" r="r" t="t"/>
            <a:pathLst>
              <a:path extrusionOk="0" h="4575030" w="5198897">
                <a:moveTo>
                  <a:pt x="0" y="0"/>
                </a:moveTo>
                <a:lnTo>
                  <a:pt x="5198897" y="0"/>
                </a:lnTo>
                <a:lnTo>
                  <a:pt x="5198897" y="4575029"/>
                </a:lnTo>
                <a:lnTo>
                  <a:pt x="0" y="4575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1"/>
          <p:cNvSpPr/>
          <p:nvPr/>
        </p:nvSpPr>
        <p:spPr>
          <a:xfrm rot="2199781">
            <a:off x="8003325" y="4330729"/>
            <a:ext cx="337707" cy="297182"/>
          </a:xfrm>
          <a:custGeom>
            <a:rect b="b" l="l" r="r" t="t"/>
            <a:pathLst>
              <a:path extrusionOk="0" h="594364" w="675414">
                <a:moveTo>
                  <a:pt x="0" y="0"/>
                </a:moveTo>
                <a:lnTo>
                  <a:pt x="675414" y="0"/>
                </a:lnTo>
                <a:lnTo>
                  <a:pt x="675414" y="594364"/>
                </a:lnTo>
                <a:lnTo>
                  <a:pt x="0" y="5943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1"/>
          <p:cNvSpPr/>
          <p:nvPr/>
        </p:nvSpPr>
        <p:spPr>
          <a:xfrm rot="-3747931">
            <a:off x="6142561" y="4601022"/>
            <a:ext cx="1026918" cy="903688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7" y="0"/>
                </a:lnTo>
                <a:lnTo>
                  <a:pt x="2053837" y="1807376"/>
                </a:lnTo>
                <a:lnTo>
                  <a:pt x="0" y="180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3" name="Google Shape;273;p21"/>
          <p:cNvSpPr/>
          <p:nvPr/>
        </p:nvSpPr>
        <p:spPr>
          <a:xfrm rot="-6916865">
            <a:off x="8116191" y="-279562"/>
            <a:ext cx="1026919" cy="903688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6" y="0"/>
                </a:lnTo>
                <a:lnTo>
                  <a:pt x="2053836" y="1807376"/>
                </a:lnTo>
                <a:lnTo>
                  <a:pt x="0" y="180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2"/>
          <p:cNvSpPr/>
          <p:nvPr/>
        </p:nvSpPr>
        <p:spPr>
          <a:xfrm rot="10206945">
            <a:off x="3142959" y="-133998"/>
            <a:ext cx="2599449" cy="2287515"/>
          </a:xfrm>
          <a:custGeom>
            <a:rect b="b" l="l" r="r" t="t"/>
            <a:pathLst>
              <a:path extrusionOk="0" h="4575030" w="5198897">
                <a:moveTo>
                  <a:pt x="0" y="0"/>
                </a:moveTo>
                <a:lnTo>
                  <a:pt x="5198897" y="0"/>
                </a:lnTo>
                <a:lnTo>
                  <a:pt x="5198897" y="4575030"/>
                </a:lnTo>
                <a:lnTo>
                  <a:pt x="0" y="457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2"/>
          <p:cNvSpPr/>
          <p:nvPr/>
        </p:nvSpPr>
        <p:spPr>
          <a:xfrm>
            <a:off x="2510909" y="-1973743"/>
            <a:ext cx="3687913" cy="2822929"/>
          </a:xfrm>
          <a:custGeom>
            <a:rect b="b" l="l" r="r" t="t"/>
            <a:pathLst>
              <a:path extrusionOk="0" h="5645858" w="7375825">
                <a:moveTo>
                  <a:pt x="0" y="0"/>
                </a:moveTo>
                <a:lnTo>
                  <a:pt x="7375825" y="0"/>
                </a:lnTo>
                <a:lnTo>
                  <a:pt x="7375825" y="5645858"/>
                </a:lnTo>
                <a:lnTo>
                  <a:pt x="0" y="56458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0" name="Google Shape;280;p22"/>
          <p:cNvSpPr/>
          <p:nvPr/>
        </p:nvSpPr>
        <p:spPr>
          <a:xfrm rot="-5472734">
            <a:off x="-214612" y="2908981"/>
            <a:ext cx="5204941" cy="3984146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1" name="Google Shape;281;p22"/>
          <p:cNvSpPr/>
          <p:nvPr/>
        </p:nvSpPr>
        <p:spPr>
          <a:xfrm rot="-5206004">
            <a:off x="4479381" y="1983929"/>
            <a:ext cx="4559138" cy="3489814"/>
          </a:xfrm>
          <a:custGeom>
            <a:rect b="b" l="l" r="r" t="t"/>
            <a:pathLst>
              <a:path extrusionOk="0" h="6979627" w="9118277">
                <a:moveTo>
                  <a:pt x="0" y="0"/>
                </a:moveTo>
                <a:lnTo>
                  <a:pt x="9118278" y="0"/>
                </a:lnTo>
                <a:lnTo>
                  <a:pt x="9118278" y="6979626"/>
                </a:lnTo>
                <a:lnTo>
                  <a:pt x="0" y="69796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22"/>
          <p:cNvSpPr txBox="1"/>
          <p:nvPr/>
        </p:nvSpPr>
        <p:spPr>
          <a:xfrm rot="175441">
            <a:off x="5437082" y="1657577"/>
            <a:ext cx="2758191" cy="32015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Deep spiritual significance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E4749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Rich cultural traditions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E4749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Vibrant community celebrations</a:t>
            </a:r>
            <a:endParaRPr sz="7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2E4749"/>
              </a:solidFill>
              <a:latin typeface="Sue Ellen Francisco"/>
              <a:ea typeface="Sue Ellen Francisco"/>
              <a:cs typeface="Sue Ellen Francisco"/>
              <a:sym typeface="Sue Ellen Francisc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Unwavering spirit of giving</a:t>
            </a:r>
            <a:endParaRPr sz="700"/>
          </a:p>
        </p:txBody>
      </p:sp>
      <p:sp>
        <p:nvSpPr>
          <p:cNvPr id="283" name="Google Shape;283;p22"/>
          <p:cNvSpPr/>
          <p:nvPr/>
        </p:nvSpPr>
        <p:spPr>
          <a:xfrm rot="120272">
            <a:off x="5688492" y="3088731"/>
            <a:ext cx="2255982" cy="143562"/>
          </a:xfrm>
          <a:custGeom>
            <a:rect b="b" l="l" r="r" t="t"/>
            <a:pathLst>
              <a:path extrusionOk="0" h="286949" w="4509202">
                <a:moveTo>
                  <a:pt x="0" y="0"/>
                </a:moveTo>
                <a:lnTo>
                  <a:pt x="4509201" y="0"/>
                </a:lnTo>
                <a:lnTo>
                  <a:pt x="4509201" y="286949"/>
                </a:lnTo>
                <a:lnTo>
                  <a:pt x="0" y="286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22"/>
          <p:cNvSpPr/>
          <p:nvPr/>
        </p:nvSpPr>
        <p:spPr>
          <a:xfrm rot="125467">
            <a:off x="5688325" y="4159982"/>
            <a:ext cx="2254601" cy="143475"/>
          </a:xfrm>
          <a:custGeom>
            <a:rect b="b" l="l" r="r" t="t"/>
            <a:pathLst>
              <a:path extrusionOk="0" h="286949" w="4509202">
                <a:moveTo>
                  <a:pt x="0" y="0"/>
                </a:moveTo>
                <a:lnTo>
                  <a:pt x="4509201" y="0"/>
                </a:lnTo>
                <a:lnTo>
                  <a:pt x="4509201" y="286950"/>
                </a:lnTo>
                <a:lnTo>
                  <a:pt x="0" y="2869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22"/>
          <p:cNvSpPr/>
          <p:nvPr/>
        </p:nvSpPr>
        <p:spPr>
          <a:xfrm rot="-10670394">
            <a:off x="5688325" y="2287911"/>
            <a:ext cx="2254601" cy="143474"/>
          </a:xfrm>
          <a:custGeom>
            <a:rect b="b" l="l" r="r" t="t"/>
            <a:pathLst>
              <a:path extrusionOk="0" h="286949" w="4509202">
                <a:moveTo>
                  <a:pt x="0" y="0"/>
                </a:moveTo>
                <a:lnTo>
                  <a:pt x="4509201" y="0"/>
                </a:lnTo>
                <a:lnTo>
                  <a:pt x="4509201" y="286949"/>
                </a:lnTo>
                <a:lnTo>
                  <a:pt x="0" y="2869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6" name="Google Shape;286;p22"/>
          <p:cNvSpPr/>
          <p:nvPr/>
        </p:nvSpPr>
        <p:spPr>
          <a:xfrm rot="35809">
            <a:off x="565613" y="-353781"/>
            <a:ext cx="2511730" cy="2866082"/>
          </a:xfrm>
          <a:custGeom>
            <a:rect b="b" l="l" r="r" t="t"/>
            <a:pathLst>
              <a:path extrusionOk="0" h="5732163" w="5023460">
                <a:moveTo>
                  <a:pt x="0" y="0"/>
                </a:moveTo>
                <a:lnTo>
                  <a:pt x="5023460" y="0"/>
                </a:lnTo>
                <a:lnTo>
                  <a:pt x="5023460" y="5732163"/>
                </a:lnTo>
                <a:lnTo>
                  <a:pt x="0" y="5732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2"/>
          <p:cNvSpPr/>
          <p:nvPr/>
        </p:nvSpPr>
        <p:spPr>
          <a:xfrm>
            <a:off x="7279495" y="-319589"/>
            <a:ext cx="993386" cy="1329349"/>
          </a:xfrm>
          <a:custGeom>
            <a:rect b="b" l="l" r="r" t="t"/>
            <a:pathLst>
              <a:path extrusionOk="0" h="2658697" w="1986772">
                <a:moveTo>
                  <a:pt x="0" y="0"/>
                </a:moveTo>
                <a:lnTo>
                  <a:pt x="1986772" y="0"/>
                </a:lnTo>
                <a:lnTo>
                  <a:pt x="1986772" y="2658698"/>
                </a:lnTo>
                <a:lnTo>
                  <a:pt x="0" y="2658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22"/>
          <p:cNvSpPr txBox="1"/>
          <p:nvPr/>
        </p:nvSpPr>
        <p:spPr>
          <a:xfrm>
            <a:off x="2949635" y="170430"/>
            <a:ext cx="2969816" cy="536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8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5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Key Takeaways</a:t>
            </a:r>
            <a:endParaRPr sz="700"/>
          </a:p>
        </p:txBody>
      </p:sp>
      <p:sp>
        <p:nvSpPr>
          <p:cNvPr id="289" name="Google Shape;289;p22"/>
          <p:cNvSpPr txBox="1"/>
          <p:nvPr/>
        </p:nvSpPr>
        <p:spPr>
          <a:xfrm>
            <a:off x="550754" y="2481910"/>
            <a:ext cx="3674100" cy="21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What Makes Ramadan in Egypt Special?</a:t>
            </a:r>
            <a:endParaRPr sz="700"/>
          </a:p>
        </p:txBody>
      </p:sp>
      <p:sp>
        <p:nvSpPr>
          <p:cNvPr id="290" name="Google Shape;290;p22"/>
          <p:cNvSpPr/>
          <p:nvPr/>
        </p:nvSpPr>
        <p:spPr>
          <a:xfrm rot="-1283515">
            <a:off x="8031411" y="896858"/>
            <a:ext cx="1622863" cy="1428120"/>
          </a:xfrm>
          <a:custGeom>
            <a:rect b="b" l="l" r="r" t="t"/>
            <a:pathLst>
              <a:path extrusionOk="0" h="2856239" w="3245726">
                <a:moveTo>
                  <a:pt x="0" y="0"/>
                </a:moveTo>
                <a:lnTo>
                  <a:pt x="3245725" y="0"/>
                </a:lnTo>
                <a:lnTo>
                  <a:pt x="3245725" y="2856239"/>
                </a:lnTo>
                <a:lnTo>
                  <a:pt x="0" y="2856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22"/>
          <p:cNvSpPr/>
          <p:nvPr/>
        </p:nvSpPr>
        <p:spPr>
          <a:xfrm rot="2199781">
            <a:off x="-105343" y="1535184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1"/>
                </a:lnTo>
                <a:lnTo>
                  <a:pt x="0" y="9922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22"/>
          <p:cNvSpPr/>
          <p:nvPr/>
        </p:nvSpPr>
        <p:spPr>
          <a:xfrm rot="1749328">
            <a:off x="7660849" y="-493407"/>
            <a:ext cx="1026919" cy="903688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6" y="0"/>
                </a:lnTo>
                <a:lnTo>
                  <a:pt x="2053836" y="1807377"/>
                </a:lnTo>
                <a:lnTo>
                  <a:pt x="0" y="180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3"/>
          <p:cNvGrpSpPr/>
          <p:nvPr/>
        </p:nvGrpSpPr>
        <p:grpSpPr>
          <a:xfrm>
            <a:off x="2219717" y="901815"/>
            <a:ext cx="4824240" cy="2682955"/>
            <a:chOff x="0" y="1"/>
            <a:chExt cx="12864639" cy="7154546"/>
          </a:xfrm>
        </p:grpSpPr>
        <p:sp>
          <p:nvSpPr>
            <p:cNvPr id="298" name="Google Shape;298;p23"/>
            <p:cNvSpPr/>
            <p:nvPr/>
          </p:nvSpPr>
          <p:spPr>
            <a:xfrm rot="-143224">
              <a:off x="134593" y="332839"/>
              <a:ext cx="8679598" cy="6643838"/>
            </a:xfrm>
            <a:custGeom>
              <a:rect b="b" l="l" r="r" t="t"/>
              <a:pathLst>
                <a:path extrusionOk="0" h="6643838" w="8679598">
                  <a:moveTo>
                    <a:pt x="0" y="0"/>
                  </a:moveTo>
                  <a:lnTo>
                    <a:pt x="8679599" y="0"/>
                  </a:lnTo>
                  <a:lnTo>
                    <a:pt x="8679599" y="6643838"/>
                  </a:lnTo>
                  <a:lnTo>
                    <a:pt x="0" y="6643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99" name="Google Shape;299;p23"/>
            <p:cNvSpPr/>
            <p:nvPr/>
          </p:nvSpPr>
          <p:spPr>
            <a:xfrm rot="-143224">
              <a:off x="4050449" y="177872"/>
              <a:ext cx="8679598" cy="6643838"/>
            </a:xfrm>
            <a:custGeom>
              <a:rect b="b" l="l" r="r" t="t"/>
              <a:pathLst>
                <a:path extrusionOk="0" h="6643838" w="8679598">
                  <a:moveTo>
                    <a:pt x="0" y="0"/>
                  </a:moveTo>
                  <a:lnTo>
                    <a:pt x="8679598" y="0"/>
                  </a:lnTo>
                  <a:lnTo>
                    <a:pt x="8679598" y="6643838"/>
                  </a:lnTo>
                  <a:lnTo>
                    <a:pt x="0" y="664383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300" name="Google Shape;300;p23"/>
          <p:cNvSpPr/>
          <p:nvPr/>
        </p:nvSpPr>
        <p:spPr>
          <a:xfrm rot="-159692">
            <a:off x="5008122" y="3369212"/>
            <a:ext cx="1824618" cy="1396662"/>
          </a:xfrm>
          <a:custGeom>
            <a:rect b="b" l="l" r="r" t="t"/>
            <a:pathLst>
              <a:path extrusionOk="0" h="2793324" w="3649236">
                <a:moveTo>
                  <a:pt x="0" y="0"/>
                </a:moveTo>
                <a:lnTo>
                  <a:pt x="3649236" y="0"/>
                </a:lnTo>
                <a:lnTo>
                  <a:pt x="3649236" y="2793324"/>
                </a:lnTo>
                <a:lnTo>
                  <a:pt x="0" y="27933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3"/>
          <p:cNvSpPr/>
          <p:nvPr/>
        </p:nvSpPr>
        <p:spPr>
          <a:xfrm flipH="1" rot="-159692">
            <a:off x="3795576" y="3424878"/>
            <a:ext cx="1824618" cy="1396662"/>
          </a:xfrm>
          <a:custGeom>
            <a:rect b="b" l="l" r="r" t="t"/>
            <a:pathLst>
              <a:path extrusionOk="0" h="2793324" w="3649236">
                <a:moveTo>
                  <a:pt x="3649236" y="0"/>
                </a:moveTo>
                <a:lnTo>
                  <a:pt x="0" y="0"/>
                </a:lnTo>
                <a:lnTo>
                  <a:pt x="0" y="2793324"/>
                </a:lnTo>
                <a:lnTo>
                  <a:pt x="3649236" y="2793324"/>
                </a:lnTo>
                <a:lnTo>
                  <a:pt x="3649236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3"/>
          <p:cNvSpPr txBox="1"/>
          <p:nvPr/>
        </p:nvSpPr>
        <p:spPr>
          <a:xfrm rot="-168174">
            <a:off x="4147291" y="3820598"/>
            <a:ext cx="2340681" cy="5814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2E4749"/>
                </a:solidFill>
                <a:latin typeface="Nunito"/>
                <a:ea typeface="Nunito"/>
                <a:cs typeface="Nunito"/>
                <a:sym typeface="Nunito"/>
              </a:rPr>
              <a:t>Thank you for exploring Ramadan in Egypt with us. May this month bring light, love, and peace to all.</a:t>
            </a:r>
            <a:endParaRPr sz="700"/>
          </a:p>
        </p:txBody>
      </p:sp>
      <p:sp>
        <p:nvSpPr>
          <p:cNvPr id="303" name="Google Shape;303;p23"/>
          <p:cNvSpPr/>
          <p:nvPr/>
        </p:nvSpPr>
        <p:spPr>
          <a:xfrm>
            <a:off x="6409100" y="157756"/>
            <a:ext cx="2038834" cy="3713108"/>
          </a:xfrm>
          <a:custGeom>
            <a:rect b="b" l="l" r="r" t="t"/>
            <a:pathLst>
              <a:path extrusionOk="0" h="7426216" w="4077668">
                <a:moveTo>
                  <a:pt x="0" y="0"/>
                </a:moveTo>
                <a:lnTo>
                  <a:pt x="4077668" y="0"/>
                </a:lnTo>
                <a:lnTo>
                  <a:pt x="4077668" y="7426216"/>
                </a:lnTo>
                <a:lnTo>
                  <a:pt x="0" y="74262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3"/>
          <p:cNvSpPr txBox="1"/>
          <p:nvPr/>
        </p:nvSpPr>
        <p:spPr>
          <a:xfrm rot="-144112">
            <a:off x="2636480" y="1276514"/>
            <a:ext cx="4001616" cy="2062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Ramadan</a:t>
            </a:r>
            <a:endParaRPr sz="7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7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Kareem!</a:t>
            </a:r>
            <a:endParaRPr sz="700"/>
          </a:p>
        </p:txBody>
      </p:sp>
      <p:sp>
        <p:nvSpPr>
          <p:cNvPr id="305" name="Google Shape;305;p23"/>
          <p:cNvSpPr/>
          <p:nvPr/>
        </p:nvSpPr>
        <p:spPr>
          <a:xfrm rot="-6821214">
            <a:off x="6666945" y="4196603"/>
            <a:ext cx="2484020" cy="2185937"/>
          </a:xfrm>
          <a:custGeom>
            <a:rect b="b" l="l" r="r" t="t"/>
            <a:pathLst>
              <a:path extrusionOk="0" h="4371874" w="4968039">
                <a:moveTo>
                  <a:pt x="0" y="0"/>
                </a:moveTo>
                <a:lnTo>
                  <a:pt x="4968039" y="0"/>
                </a:lnTo>
                <a:lnTo>
                  <a:pt x="4968039" y="4371874"/>
                </a:lnTo>
                <a:lnTo>
                  <a:pt x="0" y="43718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6" name="Google Shape;306;p23"/>
          <p:cNvSpPr/>
          <p:nvPr/>
        </p:nvSpPr>
        <p:spPr>
          <a:xfrm rot="-2621225">
            <a:off x="-486060" y="-562453"/>
            <a:ext cx="3068421" cy="2700210"/>
          </a:xfrm>
          <a:custGeom>
            <a:rect b="b" l="l" r="r" t="t"/>
            <a:pathLst>
              <a:path extrusionOk="0" h="5400420" w="6136841">
                <a:moveTo>
                  <a:pt x="0" y="0"/>
                </a:moveTo>
                <a:lnTo>
                  <a:pt x="6136840" y="0"/>
                </a:lnTo>
                <a:lnTo>
                  <a:pt x="6136840" y="5400420"/>
                </a:lnTo>
                <a:lnTo>
                  <a:pt x="0" y="54004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23"/>
          <p:cNvSpPr/>
          <p:nvPr/>
        </p:nvSpPr>
        <p:spPr>
          <a:xfrm rot="10800000">
            <a:off x="5614874" y="430294"/>
            <a:ext cx="611113" cy="537779"/>
          </a:xfrm>
          <a:custGeom>
            <a:rect b="b" l="l" r="r" t="t"/>
            <a:pathLst>
              <a:path extrusionOk="0" h="1075558" w="1222225">
                <a:moveTo>
                  <a:pt x="0" y="0"/>
                </a:moveTo>
                <a:lnTo>
                  <a:pt x="1222226" y="0"/>
                </a:lnTo>
                <a:lnTo>
                  <a:pt x="1222226" y="1075558"/>
                </a:lnTo>
                <a:lnTo>
                  <a:pt x="0" y="10755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23"/>
          <p:cNvSpPr/>
          <p:nvPr/>
        </p:nvSpPr>
        <p:spPr>
          <a:xfrm>
            <a:off x="1048150" y="3327602"/>
            <a:ext cx="1361027" cy="1086525"/>
          </a:xfrm>
          <a:custGeom>
            <a:rect b="b" l="l" r="r" t="t"/>
            <a:pathLst>
              <a:path extrusionOk="0" h="2173050" w="2722053">
                <a:moveTo>
                  <a:pt x="0" y="0"/>
                </a:moveTo>
                <a:lnTo>
                  <a:pt x="2722053" y="0"/>
                </a:lnTo>
                <a:lnTo>
                  <a:pt x="2722053" y="2173050"/>
                </a:lnTo>
                <a:lnTo>
                  <a:pt x="0" y="2173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5115" l="0" r="0" t="-5115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24"/>
          <p:cNvGrpSpPr/>
          <p:nvPr/>
        </p:nvGrpSpPr>
        <p:grpSpPr>
          <a:xfrm>
            <a:off x="387109" y="1106783"/>
            <a:ext cx="2548821" cy="3736326"/>
            <a:chOff x="0" y="-19050"/>
            <a:chExt cx="1342589" cy="1968106"/>
          </a:xfrm>
        </p:grpSpPr>
        <p:sp>
          <p:nvSpPr>
            <p:cNvPr id="314" name="Google Shape;314;p24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6449" y="0"/>
                  </a:moveTo>
                  <a:lnTo>
                    <a:pt x="1306139" y="0"/>
                  </a:lnTo>
                  <a:cubicBezTo>
                    <a:pt x="1315806" y="0"/>
                    <a:pt x="1325077" y="3840"/>
                    <a:pt x="1331913" y="10676"/>
                  </a:cubicBezTo>
                  <a:cubicBezTo>
                    <a:pt x="1338748" y="17511"/>
                    <a:pt x="1342589" y="26782"/>
                    <a:pt x="1342589" y="36449"/>
                  </a:cubicBezTo>
                  <a:lnTo>
                    <a:pt x="1342589" y="1912607"/>
                  </a:lnTo>
                  <a:cubicBezTo>
                    <a:pt x="1342589" y="1932737"/>
                    <a:pt x="1326270" y="1949056"/>
                    <a:pt x="1306139" y="1949056"/>
                  </a:cubicBezTo>
                  <a:lnTo>
                    <a:pt x="36449" y="1949056"/>
                  </a:lnTo>
                  <a:cubicBezTo>
                    <a:pt x="16319" y="1949056"/>
                    <a:pt x="0" y="1932737"/>
                    <a:pt x="0" y="1912607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24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" name="Google Shape;316;p24"/>
          <p:cNvGrpSpPr/>
          <p:nvPr/>
        </p:nvGrpSpPr>
        <p:grpSpPr>
          <a:xfrm>
            <a:off x="3116154" y="1106783"/>
            <a:ext cx="5756490" cy="3736326"/>
            <a:chOff x="0" y="-19050"/>
            <a:chExt cx="3032225" cy="1968106"/>
          </a:xfrm>
        </p:grpSpPr>
        <p:sp>
          <p:nvSpPr>
            <p:cNvPr id="317" name="Google Shape;317;p24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6139" y="0"/>
                  </a:moveTo>
                  <a:lnTo>
                    <a:pt x="3016086" y="0"/>
                  </a:lnTo>
                  <a:cubicBezTo>
                    <a:pt x="3020366" y="0"/>
                    <a:pt x="3024471" y="1700"/>
                    <a:pt x="3027498" y="4727"/>
                  </a:cubicBezTo>
                  <a:cubicBezTo>
                    <a:pt x="3030525" y="7754"/>
                    <a:pt x="3032225" y="11859"/>
                    <a:pt x="3032225" y="16139"/>
                  </a:cubicBezTo>
                  <a:lnTo>
                    <a:pt x="3032225" y="1932917"/>
                  </a:lnTo>
                  <a:cubicBezTo>
                    <a:pt x="3032225" y="1937197"/>
                    <a:pt x="3030525" y="1941302"/>
                    <a:pt x="3027498" y="1944329"/>
                  </a:cubicBezTo>
                  <a:cubicBezTo>
                    <a:pt x="3024471" y="1947356"/>
                    <a:pt x="3020366" y="1949056"/>
                    <a:pt x="3016086" y="1949056"/>
                  </a:cubicBezTo>
                  <a:lnTo>
                    <a:pt x="16139" y="1949056"/>
                  </a:lnTo>
                  <a:cubicBezTo>
                    <a:pt x="11859" y="1949056"/>
                    <a:pt x="7754" y="1947356"/>
                    <a:pt x="4727" y="1944329"/>
                  </a:cubicBezTo>
                  <a:cubicBezTo>
                    <a:pt x="1700" y="1941302"/>
                    <a:pt x="0" y="1937197"/>
                    <a:pt x="0" y="1932917"/>
                  </a:cubicBezTo>
                  <a:lnTo>
                    <a:pt x="0" y="16139"/>
                  </a:lnTo>
                  <a:cubicBezTo>
                    <a:pt x="0" y="11859"/>
                    <a:pt x="1700" y="7754"/>
                    <a:pt x="4727" y="4727"/>
                  </a:cubicBezTo>
                  <a:cubicBezTo>
                    <a:pt x="7754" y="1700"/>
                    <a:pt x="11859" y="0"/>
                    <a:pt x="16139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24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" name="Google Shape;319;p24"/>
          <p:cNvGrpSpPr/>
          <p:nvPr/>
        </p:nvGrpSpPr>
        <p:grpSpPr>
          <a:xfrm>
            <a:off x="569502" y="1247142"/>
            <a:ext cx="2184034" cy="359784"/>
            <a:chOff x="0" y="-19050"/>
            <a:chExt cx="1150437" cy="189516"/>
          </a:xfrm>
        </p:grpSpPr>
        <p:sp>
          <p:nvSpPr>
            <p:cNvPr id="320" name="Google Shape;320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4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24"/>
          <p:cNvGrpSpPr/>
          <p:nvPr/>
        </p:nvGrpSpPr>
        <p:grpSpPr>
          <a:xfrm>
            <a:off x="4841220" y="1247142"/>
            <a:ext cx="2184034" cy="359784"/>
            <a:chOff x="0" y="-19050"/>
            <a:chExt cx="1150437" cy="189516"/>
          </a:xfrm>
        </p:grpSpPr>
        <p:sp>
          <p:nvSpPr>
            <p:cNvPr id="323" name="Google Shape;323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4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4"/>
          <p:cNvGrpSpPr/>
          <p:nvPr/>
        </p:nvGrpSpPr>
        <p:grpSpPr>
          <a:xfrm>
            <a:off x="569502" y="3564341"/>
            <a:ext cx="2184034" cy="359784"/>
            <a:chOff x="0" y="-19050"/>
            <a:chExt cx="1150437" cy="189516"/>
          </a:xfrm>
        </p:grpSpPr>
        <p:sp>
          <p:nvSpPr>
            <p:cNvPr id="326" name="Google Shape;326;p24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1903" y="0"/>
                  </a:moveTo>
                  <a:lnTo>
                    <a:pt x="1118534" y="0"/>
                  </a:lnTo>
                  <a:cubicBezTo>
                    <a:pt x="1126995" y="0"/>
                    <a:pt x="1135110" y="3361"/>
                    <a:pt x="1141093" y="9344"/>
                  </a:cubicBezTo>
                  <a:cubicBezTo>
                    <a:pt x="1147076" y="15327"/>
                    <a:pt x="1150437" y="23442"/>
                    <a:pt x="1150437" y="31903"/>
                  </a:cubicBezTo>
                  <a:lnTo>
                    <a:pt x="1150437" y="138563"/>
                  </a:lnTo>
                  <a:cubicBezTo>
                    <a:pt x="1150437" y="147024"/>
                    <a:pt x="1147076" y="155139"/>
                    <a:pt x="1141093" y="161122"/>
                  </a:cubicBezTo>
                  <a:cubicBezTo>
                    <a:pt x="1135110" y="167104"/>
                    <a:pt x="1126995" y="170466"/>
                    <a:pt x="1118534" y="170466"/>
                  </a:cubicBezTo>
                  <a:lnTo>
                    <a:pt x="31903" y="170466"/>
                  </a:lnTo>
                  <a:cubicBezTo>
                    <a:pt x="23442" y="170466"/>
                    <a:pt x="15327" y="167104"/>
                    <a:pt x="9344" y="161122"/>
                  </a:cubicBezTo>
                  <a:cubicBezTo>
                    <a:pt x="3361" y="155139"/>
                    <a:pt x="0" y="147024"/>
                    <a:pt x="0" y="138563"/>
                  </a:cubicBezTo>
                  <a:lnTo>
                    <a:pt x="0" y="31903"/>
                  </a:lnTo>
                  <a:cubicBezTo>
                    <a:pt x="0" y="23442"/>
                    <a:pt x="3361" y="15327"/>
                    <a:pt x="9344" y="9344"/>
                  </a:cubicBezTo>
                  <a:cubicBezTo>
                    <a:pt x="15327" y="3361"/>
                    <a:pt x="23442" y="0"/>
                    <a:pt x="3190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9050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4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p24"/>
          <p:cNvSpPr txBox="1"/>
          <p:nvPr/>
        </p:nvSpPr>
        <p:spPr>
          <a:xfrm>
            <a:off x="616198" y="1730823"/>
            <a:ext cx="2090643" cy="251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 sz="700"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 sz="700"/>
          </a:p>
        </p:txBody>
      </p:sp>
      <p:sp>
        <p:nvSpPr>
          <p:cNvPr id="329" name="Google Shape;329;p24"/>
          <p:cNvSpPr txBox="1"/>
          <p:nvPr/>
        </p:nvSpPr>
        <p:spPr>
          <a:xfrm>
            <a:off x="587727" y="3275641"/>
            <a:ext cx="2184034" cy="1248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 sz="700"/>
          </a:p>
        </p:txBody>
      </p:sp>
      <p:sp>
        <p:nvSpPr>
          <p:cNvPr id="330" name="Google Shape;330;p24"/>
          <p:cNvSpPr txBox="1"/>
          <p:nvPr/>
        </p:nvSpPr>
        <p:spPr>
          <a:xfrm>
            <a:off x="873885" y="2116404"/>
            <a:ext cx="1575300" cy="10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 sz="7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FINDEL</a:t>
            </a:r>
            <a:endParaRPr sz="7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 sz="7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BUFFALO</a:t>
            </a:r>
            <a:endParaRPr sz="7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 sz="700"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BUFFALO</a:t>
            </a:r>
            <a:endParaRPr sz="700"/>
          </a:p>
        </p:txBody>
      </p:sp>
      <p:sp>
        <p:nvSpPr>
          <p:cNvPr id="331" name="Google Shape;331;p24"/>
          <p:cNvSpPr txBox="1"/>
          <p:nvPr/>
        </p:nvSpPr>
        <p:spPr>
          <a:xfrm>
            <a:off x="2105002" y="817956"/>
            <a:ext cx="4933995" cy="19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DE9D8"/>
                </a:solidFill>
                <a:latin typeface="Nunito"/>
                <a:ea typeface="Nunito"/>
                <a:cs typeface="Nunito"/>
                <a:sym typeface="Nunito"/>
              </a:rPr>
              <a:t>Use these design resources in your Canva Presentation.</a:t>
            </a:r>
            <a:endParaRPr sz="700"/>
          </a:p>
        </p:txBody>
      </p:sp>
      <p:sp>
        <p:nvSpPr>
          <p:cNvPr id="332" name="Google Shape;332;p24"/>
          <p:cNvSpPr txBox="1"/>
          <p:nvPr/>
        </p:nvSpPr>
        <p:spPr>
          <a:xfrm>
            <a:off x="1944595" y="150707"/>
            <a:ext cx="5254809" cy="6386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FDE9D8"/>
                </a:solidFill>
                <a:latin typeface="Lilita One"/>
                <a:ea typeface="Lilita One"/>
                <a:cs typeface="Lilita One"/>
                <a:sym typeface="Lilita One"/>
              </a:rPr>
              <a:t>Resource Page</a:t>
            </a:r>
            <a:endParaRPr sz="700"/>
          </a:p>
        </p:txBody>
      </p:sp>
      <p:sp>
        <p:nvSpPr>
          <p:cNvPr id="333" name="Google Shape;333;p24"/>
          <p:cNvSpPr txBox="1"/>
          <p:nvPr/>
        </p:nvSpPr>
        <p:spPr>
          <a:xfrm>
            <a:off x="873885" y="1346692"/>
            <a:ext cx="1575268" cy="1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 sz="700"/>
          </a:p>
        </p:txBody>
      </p:sp>
      <p:sp>
        <p:nvSpPr>
          <p:cNvPr id="334" name="Google Shape;334;p24"/>
          <p:cNvSpPr txBox="1"/>
          <p:nvPr/>
        </p:nvSpPr>
        <p:spPr>
          <a:xfrm>
            <a:off x="5145603" y="1346692"/>
            <a:ext cx="1575268" cy="1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 sz="700"/>
          </a:p>
        </p:txBody>
      </p:sp>
      <p:sp>
        <p:nvSpPr>
          <p:cNvPr id="335" name="Google Shape;335;p24"/>
          <p:cNvSpPr txBox="1"/>
          <p:nvPr/>
        </p:nvSpPr>
        <p:spPr>
          <a:xfrm>
            <a:off x="873885" y="3648261"/>
            <a:ext cx="1575268" cy="1920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200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 sz="700"/>
          </a:p>
        </p:txBody>
      </p:sp>
      <p:sp>
        <p:nvSpPr>
          <p:cNvPr id="336" name="Google Shape;336;p24"/>
          <p:cNvSpPr txBox="1"/>
          <p:nvPr/>
        </p:nvSpPr>
        <p:spPr>
          <a:xfrm>
            <a:off x="5853103" y="4957918"/>
            <a:ext cx="2958379" cy="835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600" u="none" cap="none" strike="noStrike">
                <a:solidFill>
                  <a:srgbClr val="FF7575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 sz="700"/>
          </a:p>
        </p:txBody>
      </p:sp>
      <p:grpSp>
        <p:nvGrpSpPr>
          <p:cNvPr id="337" name="Google Shape;337;p24"/>
          <p:cNvGrpSpPr/>
          <p:nvPr/>
        </p:nvGrpSpPr>
        <p:grpSpPr>
          <a:xfrm>
            <a:off x="526463" y="4115312"/>
            <a:ext cx="2306563" cy="537898"/>
            <a:chOff x="0" y="-23569"/>
            <a:chExt cx="6150835" cy="1434394"/>
          </a:xfrm>
        </p:grpSpPr>
        <p:grpSp>
          <p:nvGrpSpPr>
            <p:cNvPr id="338" name="Google Shape;338;p24"/>
            <p:cNvGrpSpPr/>
            <p:nvPr/>
          </p:nvGrpSpPr>
          <p:grpSpPr>
            <a:xfrm>
              <a:off x="311446" y="-23569"/>
              <a:ext cx="1005606" cy="1029175"/>
              <a:chOff x="0" y="-19050"/>
              <a:chExt cx="812800" cy="831850"/>
            </a:xfrm>
          </p:grpSpPr>
          <p:sp>
            <p:nvSpPr>
              <p:cNvPr id="339" name="Google Shape;339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DE9D8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1" name="Google Shape;341;p24"/>
            <p:cNvSpPr txBox="1"/>
            <p:nvPr/>
          </p:nvSpPr>
          <p:spPr>
            <a:xfrm>
              <a:off x="0" y="1167027"/>
              <a:ext cx="1628498" cy="243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#FDE9D8</a:t>
              </a:r>
              <a:endParaRPr sz="700"/>
            </a:p>
          </p:txBody>
        </p:sp>
        <p:grpSp>
          <p:nvGrpSpPr>
            <p:cNvPr id="342" name="Google Shape;342;p24"/>
            <p:cNvGrpSpPr/>
            <p:nvPr/>
          </p:nvGrpSpPr>
          <p:grpSpPr>
            <a:xfrm>
              <a:off x="3326337" y="-23569"/>
              <a:ext cx="1005606" cy="1029175"/>
              <a:chOff x="0" y="-19050"/>
              <a:chExt cx="812800" cy="831850"/>
            </a:xfrm>
          </p:grpSpPr>
          <p:sp>
            <p:nvSpPr>
              <p:cNvPr id="343" name="Google Shape;343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B3EBDF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5" name="Google Shape;345;p24"/>
            <p:cNvSpPr txBox="1"/>
            <p:nvPr/>
          </p:nvSpPr>
          <p:spPr>
            <a:xfrm>
              <a:off x="3014891" y="1167027"/>
              <a:ext cx="1628498" cy="243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#B3EBDF</a:t>
              </a:r>
              <a:endParaRPr sz="700"/>
            </a:p>
          </p:txBody>
        </p:sp>
        <p:grpSp>
          <p:nvGrpSpPr>
            <p:cNvPr id="346" name="Google Shape;346;p24"/>
            <p:cNvGrpSpPr/>
            <p:nvPr/>
          </p:nvGrpSpPr>
          <p:grpSpPr>
            <a:xfrm>
              <a:off x="1818892" y="-23569"/>
              <a:ext cx="1005606" cy="1029175"/>
              <a:chOff x="0" y="-19050"/>
              <a:chExt cx="812800" cy="831850"/>
            </a:xfrm>
          </p:grpSpPr>
          <p:sp>
            <p:nvSpPr>
              <p:cNvPr id="347" name="Google Shape;347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A8888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" name="Google Shape;349;p24"/>
            <p:cNvSpPr txBox="1"/>
            <p:nvPr/>
          </p:nvSpPr>
          <p:spPr>
            <a:xfrm>
              <a:off x="1507446" y="1167027"/>
              <a:ext cx="1628498" cy="243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#FA8888</a:t>
              </a:r>
              <a:endParaRPr sz="700"/>
            </a:p>
          </p:txBody>
        </p:sp>
        <p:grpSp>
          <p:nvGrpSpPr>
            <p:cNvPr id="350" name="Google Shape;350;p24"/>
            <p:cNvGrpSpPr/>
            <p:nvPr/>
          </p:nvGrpSpPr>
          <p:grpSpPr>
            <a:xfrm>
              <a:off x="4833783" y="-23569"/>
              <a:ext cx="1005606" cy="1029175"/>
              <a:chOff x="0" y="-19050"/>
              <a:chExt cx="812800" cy="831850"/>
            </a:xfrm>
          </p:grpSpPr>
          <p:sp>
            <p:nvSpPr>
              <p:cNvPr id="351" name="Google Shape;351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032D30"/>
              </a:solidFill>
              <a:ln>
                <a:noFill/>
              </a:ln>
            </p:spPr>
            <p:txBody>
              <a:bodyPr anchorCtr="0" anchor="ctr" bIns="45725" lIns="45725" spcFirstLastPara="1" rIns="45725" wrap="square" tIns="457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24"/>
              <p:cNvSpPr txBox="1"/>
              <p:nvPr/>
            </p:nvSpPr>
            <p:spPr>
              <a:xfrm>
                <a:off x="0" y="-19050"/>
                <a:ext cx="812800" cy="8318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25400" lIns="25400" spcFirstLastPara="1" rIns="25400" wrap="square" tIns="25400">
                <a:noAutofit/>
              </a:bodyPr>
              <a:lstStyle/>
              <a:p>
                <a:pPr indent="0" lvl="0" marL="0" marR="0" rtl="0" algn="ctr">
                  <a:lnSpc>
                    <a:spcPct val="136944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9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3" name="Google Shape;353;p24"/>
            <p:cNvSpPr txBox="1"/>
            <p:nvPr/>
          </p:nvSpPr>
          <p:spPr>
            <a:xfrm>
              <a:off x="4522337" y="1167027"/>
              <a:ext cx="1628498" cy="243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7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#032D30</a:t>
              </a:r>
              <a:endParaRPr sz="700"/>
            </a:p>
          </p:txBody>
        </p:sp>
      </p:grpSp>
      <p:sp>
        <p:nvSpPr>
          <p:cNvPr id="354" name="Google Shape;354;p24"/>
          <p:cNvSpPr/>
          <p:nvPr/>
        </p:nvSpPr>
        <p:spPr>
          <a:xfrm>
            <a:off x="3299720" y="1266221"/>
            <a:ext cx="1143841" cy="1139552"/>
          </a:xfrm>
          <a:custGeom>
            <a:rect b="b" l="l" r="r" t="t"/>
            <a:pathLst>
              <a:path extrusionOk="0" h="2279103" w="2287682">
                <a:moveTo>
                  <a:pt x="0" y="0"/>
                </a:moveTo>
                <a:lnTo>
                  <a:pt x="2287682" y="0"/>
                </a:lnTo>
                <a:lnTo>
                  <a:pt x="2287682" y="2279103"/>
                </a:lnTo>
                <a:lnTo>
                  <a:pt x="0" y="2279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4"/>
          <p:cNvSpPr/>
          <p:nvPr/>
        </p:nvSpPr>
        <p:spPr>
          <a:xfrm rot="10710088">
            <a:off x="4686571" y="1740892"/>
            <a:ext cx="778974" cy="685497"/>
          </a:xfrm>
          <a:custGeom>
            <a:rect b="b" l="l" r="r" t="t"/>
            <a:pathLst>
              <a:path extrusionOk="0" h="1370994" w="1557947">
                <a:moveTo>
                  <a:pt x="0" y="0"/>
                </a:moveTo>
                <a:lnTo>
                  <a:pt x="1557947" y="0"/>
                </a:lnTo>
                <a:lnTo>
                  <a:pt x="1557947" y="1370993"/>
                </a:lnTo>
                <a:lnTo>
                  <a:pt x="0" y="1370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4"/>
          <p:cNvSpPr/>
          <p:nvPr/>
        </p:nvSpPr>
        <p:spPr>
          <a:xfrm>
            <a:off x="3236423" y="2571750"/>
            <a:ext cx="1120034" cy="913568"/>
          </a:xfrm>
          <a:custGeom>
            <a:rect b="b" l="l" r="r" t="t"/>
            <a:pathLst>
              <a:path extrusionOk="0" h="1827136" w="2240069">
                <a:moveTo>
                  <a:pt x="0" y="0"/>
                </a:moveTo>
                <a:lnTo>
                  <a:pt x="2240069" y="0"/>
                </a:lnTo>
                <a:lnTo>
                  <a:pt x="2240069" y="1827136"/>
                </a:lnTo>
                <a:lnTo>
                  <a:pt x="0" y="18271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4"/>
          <p:cNvSpPr/>
          <p:nvPr/>
        </p:nvSpPr>
        <p:spPr>
          <a:xfrm>
            <a:off x="3332711" y="3600507"/>
            <a:ext cx="1077859" cy="1129185"/>
          </a:xfrm>
          <a:custGeom>
            <a:rect b="b" l="l" r="r" t="t"/>
            <a:pathLst>
              <a:path extrusionOk="0" h="2258370" w="2155717">
                <a:moveTo>
                  <a:pt x="0" y="0"/>
                </a:moveTo>
                <a:lnTo>
                  <a:pt x="2155717" y="0"/>
                </a:lnTo>
                <a:lnTo>
                  <a:pt x="2155717" y="2258371"/>
                </a:lnTo>
                <a:lnTo>
                  <a:pt x="0" y="225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4"/>
          <p:cNvSpPr/>
          <p:nvPr/>
        </p:nvSpPr>
        <p:spPr>
          <a:xfrm>
            <a:off x="4615763" y="2560281"/>
            <a:ext cx="858611" cy="990013"/>
          </a:xfrm>
          <a:custGeom>
            <a:rect b="b" l="l" r="r" t="t"/>
            <a:pathLst>
              <a:path extrusionOk="0" h="1980026" w="1717223">
                <a:moveTo>
                  <a:pt x="0" y="0"/>
                </a:moveTo>
                <a:lnTo>
                  <a:pt x="1717222" y="0"/>
                </a:lnTo>
                <a:lnTo>
                  <a:pt x="1717222" y="1980026"/>
                </a:lnTo>
                <a:lnTo>
                  <a:pt x="0" y="1980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4"/>
          <p:cNvSpPr/>
          <p:nvPr/>
        </p:nvSpPr>
        <p:spPr>
          <a:xfrm>
            <a:off x="4620916" y="3736439"/>
            <a:ext cx="910282" cy="857320"/>
          </a:xfrm>
          <a:custGeom>
            <a:rect b="b" l="l" r="r" t="t"/>
            <a:pathLst>
              <a:path extrusionOk="0" h="1714640" w="1820564">
                <a:moveTo>
                  <a:pt x="0" y="0"/>
                </a:moveTo>
                <a:lnTo>
                  <a:pt x="1820563" y="0"/>
                </a:lnTo>
                <a:lnTo>
                  <a:pt x="1820563" y="1714641"/>
                </a:lnTo>
                <a:lnTo>
                  <a:pt x="0" y="17146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4"/>
          <p:cNvSpPr/>
          <p:nvPr/>
        </p:nvSpPr>
        <p:spPr>
          <a:xfrm rot="296678">
            <a:off x="5783217" y="1619714"/>
            <a:ext cx="715505" cy="1229774"/>
          </a:xfrm>
          <a:custGeom>
            <a:rect b="b" l="l" r="r" t="t"/>
            <a:pathLst>
              <a:path extrusionOk="0" h="2459547" w="1431009">
                <a:moveTo>
                  <a:pt x="0" y="0"/>
                </a:moveTo>
                <a:lnTo>
                  <a:pt x="1431009" y="0"/>
                </a:lnTo>
                <a:lnTo>
                  <a:pt x="1431009" y="2459547"/>
                </a:lnTo>
                <a:lnTo>
                  <a:pt x="0" y="24595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4"/>
          <p:cNvSpPr/>
          <p:nvPr/>
        </p:nvSpPr>
        <p:spPr>
          <a:xfrm>
            <a:off x="5680404" y="3028534"/>
            <a:ext cx="505667" cy="1727432"/>
          </a:xfrm>
          <a:custGeom>
            <a:rect b="b" l="l" r="r" t="t"/>
            <a:pathLst>
              <a:path extrusionOk="0" h="3454864" w="1011333">
                <a:moveTo>
                  <a:pt x="0" y="0"/>
                </a:moveTo>
                <a:lnTo>
                  <a:pt x="1011333" y="0"/>
                </a:lnTo>
                <a:lnTo>
                  <a:pt x="1011333" y="3454864"/>
                </a:lnTo>
                <a:lnTo>
                  <a:pt x="0" y="3454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4"/>
          <p:cNvSpPr/>
          <p:nvPr/>
        </p:nvSpPr>
        <p:spPr>
          <a:xfrm>
            <a:off x="6462461" y="2600248"/>
            <a:ext cx="1473887" cy="1052776"/>
          </a:xfrm>
          <a:custGeom>
            <a:rect b="b" l="l" r="r" t="t"/>
            <a:pathLst>
              <a:path extrusionOk="0" h="2105552" w="2947773">
                <a:moveTo>
                  <a:pt x="0" y="0"/>
                </a:moveTo>
                <a:lnTo>
                  <a:pt x="2947773" y="0"/>
                </a:lnTo>
                <a:lnTo>
                  <a:pt x="2947773" y="2105551"/>
                </a:lnTo>
                <a:lnTo>
                  <a:pt x="0" y="21055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4"/>
          <p:cNvSpPr/>
          <p:nvPr/>
        </p:nvSpPr>
        <p:spPr>
          <a:xfrm>
            <a:off x="6912339" y="1688858"/>
            <a:ext cx="899807" cy="829458"/>
          </a:xfrm>
          <a:custGeom>
            <a:rect b="b" l="l" r="r" t="t"/>
            <a:pathLst>
              <a:path extrusionOk="0" h="1658917" w="1799614">
                <a:moveTo>
                  <a:pt x="0" y="0"/>
                </a:moveTo>
                <a:lnTo>
                  <a:pt x="1799614" y="0"/>
                </a:lnTo>
                <a:lnTo>
                  <a:pt x="1799614" y="1658917"/>
                </a:lnTo>
                <a:lnTo>
                  <a:pt x="0" y="16589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4"/>
          <p:cNvSpPr/>
          <p:nvPr/>
        </p:nvSpPr>
        <p:spPr>
          <a:xfrm>
            <a:off x="8236385" y="1316276"/>
            <a:ext cx="519157" cy="2084206"/>
          </a:xfrm>
          <a:custGeom>
            <a:rect b="b" l="l" r="r" t="t"/>
            <a:pathLst>
              <a:path extrusionOk="0" h="4168411" w="1038313">
                <a:moveTo>
                  <a:pt x="0" y="0"/>
                </a:moveTo>
                <a:lnTo>
                  <a:pt x="1038313" y="0"/>
                </a:lnTo>
                <a:lnTo>
                  <a:pt x="1038313" y="4168411"/>
                </a:lnTo>
                <a:lnTo>
                  <a:pt x="0" y="41684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4"/>
          <p:cNvSpPr/>
          <p:nvPr/>
        </p:nvSpPr>
        <p:spPr>
          <a:xfrm rot="147523">
            <a:off x="6418150" y="3779789"/>
            <a:ext cx="1562509" cy="897993"/>
          </a:xfrm>
          <a:custGeom>
            <a:rect b="b" l="l" r="r" t="t"/>
            <a:pathLst>
              <a:path extrusionOk="0" h="1795987" w="3125018">
                <a:moveTo>
                  <a:pt x="0" y="0"/>
                </a:moveTo>
                <a:lnTo>
                  <a:pt x="3125017" y="0"/>
                </a:lnTo>
                <a:lnTo>
                  <a:pt x="3125017" y="1795987"/>
                </a:lnTo>
                <a:lnTo>
                  <a:pt x="0" y="17959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4"/>
          <p:cNvSpPr/>
          <p:nvPr/>
        </p:nvSpPr>
        <p:spPr>
          <a:xfrm>
            <a:off x="8208752" y="3514822"/>
            <a:ext cx="625078" cy="1138388"/>
          </a:xfrm>
          <a:custGeom>
            <a:rect b="b" l="l" r="r" t="t"/>
            <a:pathLst>
              <a:path extrusionOk="0" h="2276775" w="1250156">
                <a:moveTo>
                  <a:pt x="0" y="0"/>
                </a:moveTo>
                <a:lnTo>
                  <a:pt x="1250156" y="0"/>
                </a:lnTo>
                <a:lnTo>
                  <a:pt x="1250156" y="2276775"/>
                </a:lnTo>
                <a:lnTo>
                  <a:pt x="0" y="22767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" name="Google Shape;371;p25"/>
          <p:cNvGrpSpPr/>
          <p:nvPr/>
        </p:nvGrpSpPr>
        <p:grpSpPr>
          <a:xfrm>
            <a:off x="2997636" y="1438006"/>
            <a:ext cx="3148728" cy="1287724"/>
            <a:chOff x="0" y="-19050"/>
            <a:chExt cx="1658589" cy="678307"/>
          </a:xfrm>
        </p:grpSpPr>
        <p:sp>
          <p:nvSpPr>
            <p:cNvPr id="372" name="Google Shape;372;p2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5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5"/>
          <p:cNvSpPr/>
          <p:nvPr/>
        </p:nvSpPr>
        <p:spPr>
          <a:xfrm>
            <a:off x="3389498" y="1706483"/>
            <a:ext cx="2365004" cy="583719"/>
          </a:xfrm>
          <a:custGeom>
            <a:rect b="b" l="l" r="r" t="t"/>
            <a:pathLst>
              <a:path extrusionOk="0" h="1506372" w="6025487">
                <a:moveTo>
                  <a:pt x="0" y="0"/>
                </a:moveTo>
                <a:lnTo>
                  <a:pt x="6025488" y="0"/>
                </a:lnTo>
                <a:lnTo>
                  <a:pt x="6025488" y="1506372"/>
                </a:lnTo>
                <a:lnTo>
                  <a:pt x="0" y="150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75" name="Google Shape;375;p25"/>
          <p:cNvGrpSpPr/>
          <p:nvPr/>
        </p:nvGrpSpPr>
        <p:grpSpPr>
          <a:xfrm>
            <a:off x="2997636" y="2794339"/>
            <a:ext cx="3148728" cy="1287724"/>
            <a:chOff x="0" y="-19050"/>
            <a:chExt cx="1658589" cy="678307"/>
          </a:xfrm>
        </p:grpSpPr>
        <p:sp>
          <p:nvSpPr>
            <p:cNvPr id="376" name="Google Shape;376;p25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505" y="0"/>
                  </a:moveTo>
                  <a:lnTo>
                    <a:pt x="1629084" y="0"/>
                  </a:lnTo>
                  <a:cubicBezTo>
                    <a:pt x="1636910" y="0"/>
                    <a:pt x="1644414" y="3109"/>
                    <a:pt x="1649948" y="8642"/>
                  </a:cubicBezTo>
                  <a:cubicBezTo>
                    <a:pt x="1655481" y="14175"/>
                    <a:pt x="1658589" y="21680"/>
                    <a:pt x="1658589" y="29505"/>
                  </a:cubicBezTo>
                  <a:lnTo>
                    <a:pt x="1658589" y="629752"/>
                  </a:lnTo>
                  <a:cubicBezTo>
                    <a:pt x="1658589" y="637577"/>
                    <a:pt x="1655481" y="645082"/>
                    <a:pt x="1649948" y="650615"/>
                  </a:cubicBezTo>
                  <a:cubicBezTo>
                    <a:pt x="1644414" y="656149"/>
                    <a:pt x="1636910" y="659257"/>
                    <a:pt x="1629084" y="659257"/>
                  </a:cubicBezTo>
                  <a:lnTo>
                    <a:pt x="29505" y="659257"/>
                  </a:lnTo>
                  <a:cubicBezTo>
                    <a:pt x="21680" y="659257"/>
                    <a:pt x="14175" y="656149"/>
                    <a:pt x="8642" y="650615"/>
                  </a:cubicBezTo>
                  <a:cubicBezTo>
                    <a:pt x="3109" y="645082"/>
                    <a:pt x="0" y="637577"/>
                    <a:pt x="0" y="629752"/>
                  </a:cubicBezTo>
                  <a:lnTo>
                    <a:pt x="0" y="29505"/>
                  </a:lnTo>
                  <a:cubicBezTo>
                    <a:pt x="0" y="21680"/>
                    <a:pt x="3109" y="14175"/>
                    <a:pt x="8642" y="8642"/>
                  </a:cubicBezTo>
                  <a:cubicBezTo>
                    <a:pt x="14175" y="3109"/>
                    <a:pt x="21680" y="0"/>
                    <a:pt x="29505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 txBox="1"/>
            <p:nvPr/>
          </p:nvSpPr>
          <p:spPr>
            <a:xfrm>
              <a:off x="0" y="-19050"/>
              <a:ext cx="1658589" cy="6783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8" name="Google Shape;378;p25"/>
          <p:cNvSpPr txBox="1"/>
          <p:nvPr/>
        </p:nvSpPr>
        <p:spPr>
          <a:xfrm>
            <a:off x="1688740" y="971570"/>
            <a:ext cx="5766520" cy="190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DE9D8"/>
                </a:solidFill>
                <a:latin typeface="Nunito"/>
                <a:ea typeface="Nunito"/>
                <a:cs typeface="Nunito"/>
                <a:sym typeface="Nunito"/>
              </a:rPr>
              <a:t>This presentation template is free for everyone to use thanks to the following:</a:t>
            </a:r>
            <a:endParaRPr sz="700"/>
          </a:p>
        </p:txBody>
      </p:sp>
      <p:sp>
        <p:nvSpPr>
          <p:cNvPr id="379" name="Google Shape;379;p25"/>
          <p:cNvSpPr txBox="1"/>
          <p:nvPr/>
        </p:nvSpPr>
        <p:spPr>
          <a:xfrm>
            <a:off x="2057927" y="4399627"/>
            <a:ext cx="5028147" cy="4159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FF7575"/>
                </a:solidFill>
                <a:latin typeface="Lilita One"/>
                <a:ea typeface="Lilita One"/>
                <a:cs typeface="Lilita One"/>
                <a:sym typeface="Lilita One"/>
              </a:rPr>
              <a:t>Happy designing!</a:t>
            </a:r>
            <a:endParaRPr sz="700"/>
          </a:p>
        </p:txBody>
      </p:sp>
      <p:sp>
        <p:nvSpPr>
          <p:cNvPr id="380" name="Google Shape;380;p25"/>
          <p:cNvSpPr txBox="1"/>
          <p:nvPr/>
        </p:nvSpPr>
        <p:spPr>
          <a:xfrm>
            <a:off x="2105002" y="2393351"/>
            <a:ext cx="4933995" cy="154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 sz="700"/>
          </a:p>
        </p:txBody>
      </p:sp>
      <p:sp>
        <p:nvSpPr>
          <p:cNvPr id="381" name="Google Shape;381;p25"/>
          <p:cNvSpPr txBox="1"/>
          <p:nvPr/>
        </p:nvSpPr>
        <p:spPr>
          <a:xfrm>
            <a:off x="2105002" y="3564630"/>
            <a:ext cx="4933995" cy="1546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 sz="700"/>
          </a:p>
        </p:txBody>
      </p:sp>
      <p:sp>
        <p:nvSpPr>
          <p:cNvPr id="382" name="Google Shape;382;p25"/>
          <p:cNvSpPr txBox="1"/>
          <p:nvPr/>
        </p:nvSpPr>
        <p:spPr>
          <a:xfrm>
            <a:off x="2175245" y="253934"/>
            <a:ext cx="4793511" cy="636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FDE9D8"/>
                </a:solidFill>
                <a:latin typeface="Lilita One"/>
                <a:ea typeface="Lilita One"/>
                <a:cs typeface="Lilita One"/>
                <a:sym typeface="Lilita One"/>
              </a:rPr>
              <a:t>Credits</a:t>
            </a:r>
            <a:endParaRPr sz="700"/>
          </a:p>
        </p:txBody>
      </p:sp>
      <p:sp>
        <p:nvSpPr>
          <p:cNvPr id="383" name="Google Shape;383;p25"/>
          <p:cNvSpPr txBox="1"/>
          <p:nvPr/>
        </p:nvSpPr>
        <p:spPr>
          <a:xfrm>
            <a:off x="3055013" y="3198396"/>
            <a:ext cx="3033973" cy="3090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 sz="70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/>
          <p:nvPr/>
        </p:nvSpPr>
        <p:spPr>
          <a:xfrm rot="-10610177">
            <a:off x="6524346" y="3195911"/>
            <a:ext cx="2864750" cy="2520980"/>
          </a:xfrm>
          <a:custGeom>
            <a:rect b="b" l="l" r="r" t="t"/>
            <a:pathLst>
              <a:path extrusionOk="0" h="5041959" w="5729499">
                <a:moveTo>
                  <a:pt x="0" y="0"/>
                </a:moveTo>
                <a:lnTo>
                  <a:pt x="5729499" y="0"/>
                </a:lnTo>
                <a:lnTo>
                  <a:pt x="5729499" y="5041960"/>
                </a:lnTo>
                <a:lnTo>
                  <a:pt x="0" y="5041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1"/>
          <p:cNvSpPr/>
          <p:nvPr/>
        </p:nvSpPr>
        <p:spPr>
          <a:xfrm rot="-216694">
            <a:off x="395336" y="827200"/>
            <a:ext cx="4558207" cy="3489100"/>
          </a:xfrm>
          <a:custGeom>
            <a:rect b="b" l="l" r="r" t="t"/>
            <a:pathLst>
              <a:path extrusionOk="0" h="6978200" w="9116413">
                <a:moveTo>
                  <a:pt x="0" y="0"/>
                </a:moveTo>
                <a:lnTo>
                  <a:pt x="9116413" y="0"/>
                </a:lnTo>
                <a:lnTo>
                  <a:pt x="9116413" y="6978200"/>
                </a:lnTo>
                <a:lnTo>
                  <a:pt x="0" y="697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1"/>
          <p:cNvSpPr/>
          <p:nvPr/>
        </p:nvSpPr>
        <p:spPr>
          <a:xfrm>
            <a:off x="4885695" y="1262759"/>
            <a:ext cx="3773160" cy="3077618"/>
          </a:xfrm>
          <a:custGeom>
            <a:rect b="b" l="l" r="r" t="t"/>
            <a:pathLst>
              <a:path extrusionOk="0" h="6155236" w="7546320">
                <a:moveTo>
                  <a:pt x="0" y="0"/>
                </a:moveTo>
                <a:lnTo>
                  <a:pt x="7546320" y="0"/>
                </a:lnTo>
                <a:lnTo>
                  <a:pt x="7546320" y="6155237"/>
                </a:lnTo>
                <a:lnTo>
                  <a:pt x="0" y="6155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1"/>
          <p:cNvSpPr txBox="1"/>
          <p:nvPr/>
        </p:nvSpPr>
        <p:spPr>
          <a:xfrm rot="-225244">
            <a:off x="858931" y="1105922"/>
            <a:ext cx="3619767" cy="27584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3200" u="none" cap="none" strike="noStrike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Explore the cultural, spiritual, and festive significance of Ramadan in the heart of Egypt.</a:t>
            </a:r>
            <a:endParaRPr sz="700"/>
          </a:p>
        </p:txBody>
      </p:sp>
      <p:sp>
        <p:nvSpPr>
          <p:cNvPr id="124" name="Google Shape;124;p11"/>
          <p:cNvSpPr/>
          <p:nvPr/>
        </p:nvSpPr>
        <p:spPr>
          <a:xfrm rot="-6821214">
            <a:off x="3645395" y="360541"/>
            <a:ext cx="742177" cy="653116"/>
          </a:xfrm>
          <a:custGeom>
            <a:rect b="b" l="l" r="r" t="t"/>
            <a:pathLst>
              <a:path extrusionOk="0" h="1306232" w="1484354">
                <a:moveTo>
                  <a:pt x="0" y="0"/>
                </a:moveTo>
                <a:lnTo>
                  <a:pt x="1484355" y="0"/>
                </a:lnTo>
                <a:lnTo>
                  <a:pt x="1484355" y="1306232"/>
                </a:lnTo>
                <a:lnTo>
                  <a:pt x="0" y="13062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1"/>
          <p:cNvSpPr/>
          <p:nvPr/>
        </p:nvSpPr>
        <p:spPr>
          <a:xfrm rot="-6821214">
            <a:off x="7659583" y="-182251"/>
            <a:ext cx="905300" cy="796665"/>
          </a:xfrm>
          <a:custGeom>
            <a:rect b="b" l="l" r="r" t="t"/>
            <a:pathLst>
              <a:path extrusionOk="0" h="1593329" w="1810601">
                <a:moveTo>
                  <a:pt x="0" y="0"/>
                </a:moveTo>
                <a:lnTo>
                  <a:pt x="1810601" y="0"/>
                </a:lnTo>
                <a:lnTo>
                  <a:pt x="1810601" y="1593330"/>
                </a:lnTo>
                <a:lnTo>
                  <a:pt x="0" y="1593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p11"/>
          <p:cNvSpPr/>
          <p:nvPr/>
        </p:nvSpPr>
        <p:spPr>
          <a:xfrm rot="-6821214">
            <a:off x="6500569" y="872161"/>
            <a:ext cx="420077" cy="369668"/>
          </a:xfrm>
          <a:custGeom>
            <a:rect b="b" l="l" r="r" t="t"/>
            <a:pathLst>
              <a:path extrusionOk="0" h="739336" w="840155">
                <a:moveTo>
                  <a:pt x="0" y="0"/>
                </a:moveTo>
                <a:lnTo>
                  <a:pt x="840155" y="0"/>
                </a:lnTo>
                <a:lnTo>
                  <a:pt x="840155" y="739336"/>
                </a:lnTo>
                <a:lnTo>
                  <a:pt x="0" y="73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1"/>
          <p:cNvSpPr/>
          <p:nvPr/>
        </p:nvSpPr>
        <p:spPr>
          <a:xfrm rot="-150704">
            <a:off x="1878271" y="4484846"/>
            <a:ext cx="1323675" cy="1164834"/>
          </a:xfrm>
          <a:custGeom>
            <a:rect b="b" l="l" r="r" t="t"/>
            <a:pathLst>
              <a:path extrusionOk="0" h="2329668" w="2647350">
                <a:moveTo>
                  <a:pt x="0" y="0"/>
                </a:moveTo>
                <a:lnTo>
                  <a:pt x="2647350" y="0"/>
                </a:lnTo>
                <a:lnTo>
                  <a:pt x="2647350" y="2329668"/>
                </a:lnTo>
                <a:lnTo>
                  <a:pt x="0" y="23296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1"/>
          <p:cNvSpPr/>
          <p:nvPr/>
        </p:nvSpPr>
        <p:spPr>
          <a:xfrm rot="-6821214">
            <a:off x="50149" y="-596189"/>
            <a:ext cx="1453459" cy="1279044"/>
          </a:xfrm>
          <a:custGeom>
            <a:rect b="b" l="l" r="r" t="t"/>
            <a:pathLst>
              <a:path extrusionOk="0" h="2558087" w="2906917">
                <a:moveTo>
                  <a:pt x="0" y="0"/>
                </a:moveTo>
                <a:lnTo>
                  <a:pt x="2906917" y="0"/>
                </a:lnTo>
                <a:lnTo>
                  <a:pt x="2906917" y="2558086"/>
                </a:lnTo>
                <a:lnTo>
                  <a:pt x="0" y="2558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/>
          <p:nvPr/>
        </p:nvSpPr>
        <p:spPr>
          <a:xfrm>
            <a:off x="-79529" y="-41563"/>
            <a:ext cx="9303057" cy="5226627"/>
          </a:xfrm>
          <a:custGeom>
            <a:rect b="b" l="l" r="r" t="t"/>
            <a:pathLst>
              <a:path extrusionOk="0" h="10453253" w="18606114">
                <a:moveTo>
                  <a:pt x="0" y="0"/>
                </a:moveTo>
                <a:lnTo>
                  <a:pt x="18606114" y="0"/>
                </a:lnTo>
                <a:lnTo>
                  <a:pt x="18606114" y="10453254"/>
                </a:lnTo>
                <a:lnTo>
                  <a:pt x="0" y="104532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12"/>
          <p:cNvSpPr/>
          <p:nvPr/>
        </p:nvSpPr>
        <p:spPr>
          <a:xfrm>
            <a:off x="-1311626" y="3316616"/>
            <a:ext cx="3135244" cy="2759014"/>
          </a:xfrm>
          <a:custGeom>
            <a:rect b="b" l="l" r="r" t="t"/>
            <a:pathLst>
              <a:path extrusionOk="0" h="5518028" w="6270487">
                <a:moveTo>
                  <a:pt x="0" y="0"/>
                </a:moveTo>
                <a:lnTo>
                  <a:pt x="6270487" y="0"/>
                </a:lnTo>
                <a:lnTo>
                  <a:pt x="6270487" y="5518028"/>
                </a:lnTo>
                <a:lnTo>
                  <a:pt x="0" y="55180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12"/>
          <p:cNvSpPr/>
          <p:nvPr/>
        </p:nvSpPr>
        <p:spPr>
          <a:xfrm rot="-4614822">
            <a:off x="300086" y="827200"/>
            <a:ext cx="4558206" cy="3489100"/>
          </a:xfrm>
          <a:custGeom>
            <a:rect b="b" l="l" r="r" t="t"/>
            <a:pathLst>
              <a:path extrusionOk="0" h="6978200" w="9116413">
                <a:moveTo>
                  <a:pt x="0" y="0"/>
                </a:moveTo>
                <a:lnTo>
                  <a:pt x="9116413" y="0"/>
                </a:lnTo>
                <a:lnTo>
                  <a:pt x="9116413" y="6978200"/>
                </a:lnTo>
                <a:lnTo>
                  <a:pt x="0" y="69782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12"/>
          <p:cNvSpPr/>
          <p:nvPr/>
        </p:nvSpPr>
        <p:spPr>
          <a:xfrm rot="-5472734">
            <a:off x="4016215" y="-682745"/>
            <a:ext cx="5204941" cy="3984146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7" name="Google Shape;137;p12"/>
          <p:cNvSpPr/>
          <p:nvPr/>
        </p:nvSpPr>
        <p:spPr>
          <a:xfrm>
            <a:off x="1324350" y="1257156"/>
            <a:ext cx="2509680" cy="2629189"/>
          </a:xfrm>
          <a:custGeom>
            <a:rect b="b" l="l" r="r" t="t"/>
            <a:pathLst>
              <a:path extrusionOk="0" h="5258377" w="5019360">
                <a:moveTo>
                  <a:pt x="0" y="0"/>
                </a:moveTo>
                <a:lnTo>
                  <a:pt x="5019359" y="0"/>
                </a:lnTo>
                <a:lnTo>
                  <a:pt x="5019359" y="5258376"/>
                </a:lnTo>
                <a:lnTo>
                  <a:pt x="0" y="5258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2"/>
          <p:cNvSpPr txBox="1"/>
          <p:nvPr/>
        </p:nvSpPr>
        <p:spPr>
          <a:xfrm>
            <a:off x="5225351" y="303142"/>
            <a:ext cx="2944221" cy="7321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2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Introduction</a:t>
            </a:r>
            <a:endParaRPr sz="700"/>
          </a:p>
        </p:txBody>
      </p:sp>
      <p:sp>
        <p:nvSpPr>
          <p:cNvPr id="139" name="Google Shape;139;p12"/>
          <p:cNvSpPr txBox="1"/>
          <p:nvPr/>
        </p:nvSpPr>
        <p:spPr>
          <a:xfrm>
            <a:off x="5493527" y="1261703"/>
            <a:ext cx="240780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What Makes Ramadan Unique in Egypt?</a:t>
            </a:r>
            <a:endParaRPr sz="700"/>
          </a:p>
        </p:txBody>
      </p:sp>
      <p:sp>
        <p:nvSpPr>
          <p:cNvPr id="140" name="Google Shape;140;p12"/>
          <p:cNvSpPr txBox="1"/>
          <p:nvPr/>
        </p:nvSpPr>
        <p:spPr>
          <a:xfrm>
            <a:off x="5292026" y="2410430"/>
            <a:ext cx="2944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2E4749"/>
                </a:solidFill>
                <a:latin typeface="Nunito"/>
                <a:ea typeface="Nunito"/>
                <a:cs typeface="Nunito"/>
                <a:sym typeface="Nunito"/>
              </a:rPr>
              <a:t>Ramadan in Egypt is more than a holy month—it's a celebration of community, heritage, and devotion. Streets come alive with lanterns, mosques resonate with prayers, and families gather for feasts that honor centuries-old traditions.</a:t>
            </a:r>
            <a:endParaRPr sz="700"/>
          </a:p>
        </p:txBody>
      </p:sp>
      <p:sp>
        <p:nvSpPr>
          <p:cNvPr id="141" name="Google Shape;141;p12"/>
          <p:cNvSpPr/>
          <p:nvPr/>
        </p:nvSpPr>
        <p:spPr>
          <a:xfrm rot="-6821214">
            <a:off x="-310691" y="-26093"/>
            <a:ext cx="1933598" cy="1701566"/>
          </a:xfrm>
          <a:custGeom>
            <a:rect b="b" l="l" r="r" t="t"/>
            <a:pathLst>
              <a:path extrusionOk="0" h="3403132" w="3867196">
                <a:moveTo>
                  <a:pt x="0" y="0"/>
                </a:moveTo>
                <a:lnTo>
                  <a:pt x="3867196" y="0"/>
                </a:lnTo>
                <a:lnTo>
                  <a:pt x="3867196" y="3403133"/>
                </a:lnTo>
                <a:lnTo>
                  <a:pt x="0" y="34031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p12"/>
          <p:cNvSpPr/>
          <p:nvPr/>
        </p:nvSpPr>
        <p:spPr>
          <a:xfrm>
            <a:off x="4728274" y="4153402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p12"/>
          <p:cNvSpPr/>
          <p:nvPr/>
        </p:nvSpPr>
        <p:spPr>
          <a:xfrm>
            <a:off x="7002792" y="4153402"/>
            <a:ext cx="1233454" cy="1085440"/>
          </a:xfrm>
          <a:custGeom>
            <a:rect b="b" l="l" r="r" t="t"/>
            <a:pathLst>
              <a:path extrusionOk="0" h="2170880" w="2466909">
                <a:moveTo>
                  <a:pt x="0" y="0"/>
                </a:moveTo>
                <a:lnTo>
                  <a:pt x="2466909" y="0"/>
                </a:lnTo>
                <a:lnTo>
                  <a:pt x="2466909" y="2170880"/>
                </a:lnTo>
                <a:lnTo>
                  <a:pt x="0" y="2170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/>
          <p:nvPr/>
        </p:nvSpPr>
        <p:spPr>
          <a:xfrm rot="-143224">
            <a:off x="2858532" y="115488"/>
            <a:ext cx="6417787" cy="4912524"/>
          </a:xfrm>
          <a:custGeom>
            <a:rect b="b" l="l" r="r" t="t"/>
            <a:pathLst>
              <a:path extrusionOk="0" h="9825048" w="12835573">
                <a:moveTo>
                  <a:pt x="0" y="0"/>
                </a:moveTo>
                <a:lnTo>
                  <a:pt x="12835574" y="0"/>
                </a:lnTo>
                <a:lnTo>
                  <a:pt x="12835574" y="9825048"/>
                </a:lnTo>
                <a:lnTo>
                  <a:pt x="0" y="98250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9" name="Google Shape;149;p13"/>
          <p:cNvSpPr/>
          <p:nvPr/>
        </p:nvSpPr>
        <p:spPr>
          <a:xfrm>
            <a:off x="218586" y="1605567"/>
            <a:ext cx="3326813" cy="3835948"/>
          </a:xfrm>
          <a:custGeom>
            <a:rect b="b" l="l" r="r" t="t"/>
            <a:pathLst>
              <a:path extrusionOk="0" h="7671895" w="6653625">
                <a:moveTo>
                  <a:pt x="0" y="0"/>
                </a:moveTo>
                <a:lnTo>
                  <a:pt x="6653625" y="0"/>
                </a:lnTo>
                <a:lnTo>
                  <a:pt x="6653625" y="7671895"/>
                </a:lnTo>
                <a:lnTo>
                  <a:pt x="0" y="767189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13"/>
          <p:cNvSpPr txBox="1"/>
          <p:nvPr/>
        </p:nvSpPr>
        <p:spPr>
          <a:xfrm>
            <a:off x="3182403" y="493535"/>
            <a:ext cx="5770044" cy="7643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5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The Spirit of Ramadan</a:t>
            </a:r>
            <a:endParaRPr sz="700"/>
          </a:p>
        </p:txBody>
      </p:sp>
      <p:sp>
        <p:nvSpPr>
          <p:cNvPr id="151" name="Google Shape;151;p13"/>
          <p:cNvSpPr txBox="1"/>
          <p:nvPr/>
        </p:nvSpPr>
        <p:spPr>
          <a:xfrm>
            <a:off x="3828552" y="1581754"/>
            <a:ext cx="18585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During Ramadan, Egyptians embrace fasting from dawn to dusk, accompanied by prayer and introspection. It's a time to strengthen spiritual connections and practice compassion.</a:t>
            </a:r>
            <a:endParaRPr sz="700"/>
          </a:p>
        </p:txBody>
      </p:sp>
      <p:sp>
        <p:nvSpPr>
          <p:cNvPr id="152" name="Google Shape;152;p13"/>
          <p:cNvSpPr txBox="1"/>
          <p:nvPr/>
        </p:nvSpPr>
        <p:spPr>
          <a:xfrm>
            <a:off x="6447927" y="1581754"/>
            <a:ext cx="18585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During Ramadan, Egyptians embrace fasting from dawn to dusk, accompanied by prayer and introspection. It's a time to strengthen spiritual connections and practice compassion.</a:t>
            </a:r>
            <a:endParaRPr sz="700"/>
          </a:p>
        </p:txBody>
      </p:sp>
      <p:sp>
        <p:nvSpPr>
          <p:cNvPr id="153" name="Google Shape;153;p13"/>
          <p:cNvSpPr txBox="1"/>
          <p:nvPr/>
        </p:nvSpPr>
        <p:spPr>
          <a:xfrm>
            <a:off x="3828552" y="3266662"/>
            <a:ext cx="18585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During Ramadan, Egyptians embrace fasting from dawn to dusk, accompanied by prayer and introspection. It's a time to strengthen spiritual connections and practice compassion.</a:t>
            </a:r>
            <a:endParaRPr sz="700"/>
          </a:p>
        </p:txBody>
      </p:sp>
      <p:sp>
        <p:nvSpPr>
          <p:cNvPr id="154" name="Google Shape;154;p13"/>
          <p:cNvSpPr txBox="1"/>
          <p:nvPr/>
        </p:nvSpPr>
        <p:spPr>
          <a:xfrm>
            <a:off x="6447927" y="3266662"/>
            <a:ext cx="1858500" cy="13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During Ramadan, Egyptians embrace fasting from dawn to dusk, accompanied by prayer and introspection. It's a time to strengthen spiritual connections and practice compassion.</a:t>
            </a:r>
            <a:endParaRPr sz="700"/>
          </a:p>
        </p:txBody>
      </p:sp>
      <p:sp>
        <p:nvSpPr>
          <p:cNvPr id="155" name="Google Shape;155;p13"/>
          <p:cNvSpPr/>
          <p:nvPr/>
        </p:nvSpPr>
        <p:spPr>
          <a:xfrm rot="-6821214">
            <a:off x="1013796" y="-93546"/>
            <a:ext cx="1581097" cy="1391365"/>
          </a:xfrm>
          <a:custGeom>
            <a:rect b="b" l="l" r="r" t="t"/>
            <a:pathLst>
              <a:path extrusionOk="0" h="2782730" w="3162193">
                <a:moveTo>
                  <a:pt x="0" y="0"/>
                </a:moveTo>
                <a:lnTo>
                  <a:pt x="3162193" y="0"/>
                </a:lnTo>
                <a:lnTo>
                  <a:pt x="3162193" y="2782730"/>
                </a:lnTo>
                <a:lnTo>
                  <a:pt x="0" y="2782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3"/>
          <p:cNvSpPr/>
          <p:nvPr/>
        </p:nvSpPr>
        <p:spPr>
          <a:xfrm rot="-2621225">
            <a:off x="328198" y="874588"/>
            <a:ext cx="662399" cy="582910"/>
          </a:xfrm>
          <a:custGeom>
            <a:rect b="b" l="l" r="r" t="t"/>
            <a:pathLst>
              <a:path extrusionOk="0" h="1165821" w="1324797">
                <a:moveTo>
                  <a:pt x="0" y="0"/>
                </a:moveTo>
                <a:lnTo>
                  <a:pt x="1324797" y="0"/>
                </a:lnTo>
                <a:lnTo>
                  <a:pt x="1324797" y="1165821"/>
                </a:lnTo>
                <a:lnTo>
                  <a:pt x="0" y="11658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7" name="Google Shape;157;p13"/>
          <p:cNvSpPr/>
          <p:nvPr/>
        </p:nvSpPr>
        <p:spPr>
          <a:xfrm rot="10800000">
            <a:off x="304312" y="4177717"/>
            <a:ext cx="420077" cy="369668"/>
          </a:xfrm>
          <a:custGeom>
            <a:rect b="b" l="l" r="r" t="t"/>
            <a:pathLst>
              <a:path extrusionOk="0" h="739336" w="840155">
                <a:moveTo>
                  <a:pt x="0" y="0"/>
                </a:moveTo>
                <a:lnTo>
                  <a:pt x="840154" y="0"/>
                </a:lnTo>
                <a:lnTo>
                  <a:pt x="840154" y="739336"/>
                </a:lnTo>
                <a:lnTo>
                  <a:pt x="0" y="7393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 rot="-5472734">
            <a:off x="27619" y="2236876"/>
            <a:ext cx="5204941" cy="3984146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p14"/>
          <p:cNvSpPr/>
          <p:nvPr/>
        </p:nvSpPr>
        <p:spPr>
          <a:xfrm>
            <a:off x="3863945" y="239396"/>
            <a:ext cx="5207060" cy="4904104"/>
          </a:xfrm>
          <a:custGeom>
            <a:rect b="b" l="l" r="r" t="t"/>
            <a:pathLst>
              <a:path extrusionOk="0" h="9808208" w="10414120">
                <a:moveTo>
                  <a:pt x="0" y="0"/>
                </a:moveTo>
                <a:lnTo>
                  <a:pt x="10414120" y="0"/>
                </a:lnTo>
                <a:lnTo>
                  <a:pt x="10414120" y="9808208"/>
                </a:lnTo>
                <a:lnTo>
                  <a:pt x="0" y="98082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14"/>
          <p:cNvSpPr txBox="1"/>
          <p:nvPr/>
        </p:nvSpPr>
        <p:spPr>
          <a:xfrm>
            <a:off x="1142797" y="1814675"/>
            <a:ext cx="2721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68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Suhoor</a:t>
            </a:r>
            <a:endParaRPr sz="700"/>
          </a:p>
        </p:txBody>
      </p:sp>
      <p:sp>
        <p:nvSpPr>
          <p:cNvPr id="165" name="Google Shape;165;p14"/>
          <p:cNvSpPr txBox="1"/>
          <p:nvPr/>
        </p:nvSpPr>
        <p:spPr>
          <a:xfrm>
            <a:off x="1299514" y="3202525"/>
            <a:ext cx="240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The Pre-Dawn Meal</a:t>
            </a:r>
            <a:endParaRPr sz="700"/>
          </a:p>
        </p:txBody>
      </p:sp>
      <p:sp>
        <p:nvSpPr>
          <p:cNvPr id="166" name="Google Shape;166;p14"/>
          <p:cNvSpPr txBox="1"/>
          <p:nvPr/>
        </p:nvSpPr>
        <p:spPr>
          <a:xfrm>
            <a:off x="1216177" y="3886805"/>
            <a:ext cx="25746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2E4749"/>
                </a:solidFill>
                <a:latin typeface="Nunito"/>
                <a:ea typeface="Nunito"/>
                <a:cs typeface="Nunito"/>
                <a:sym typeface="Nunito"/>
              </a:rPr>
              <a:t>Suhoor, the pre-dawn meal, is a vital part of Ramadan. Egyptians savor dishes like ful medames (fava beans) and bread, sharing moments of unity before the day’s fast begins.</a:t>
            </a:r>
            <a:endParaRPr sz="700"/>
          </a:p>
        </p:txBody>
      </p:sp>
      <p:sp>
        <p:nvSpPr>
          <p:cNvPr id="167" name="Google Shape;167;p14"/>
          <p:cNvSpPr/>
          <p:nvPr/>
        </p:nvSpPr>
        <p:spPr>
          <a:xfrm rot="2199781">
            <a:off x="4113024" y="266300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8" name="Google Shape;168;p14"/>
          <p:cNvSpPr/>
          <p:nvPr/>
        </p:nvSpPr>
        <p:spPr>
          <a:xfrm>
            <a:off x="8070728" y="3978524"/>
            <a:ext cx="1436804" cy="1264388"/>
          </a:xfrm>
          <a:custGeom>
            <a:rect b="b" l="l" r="r" t="t"/>
            <a:pathLst>
              <a:path extrusionOk="0" h="2528776" w="2873609">
                <a:moveTo>
                  <a:pt x="0" y="0"/>
                </a:moveTo>
                <a:lnTo>
                  <a:pt x="2873608" y="0"/>
                </a:lnTo>
                <a:lnTo>
                  <a:pt x="2873608" y="2528776"/>
                </a:lnTo>
                <a:lnTo>
                  <a:pt x="0" y="252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9" name="Google Shape;169;p14"/>
          <p:cNvSpPr/>
          <p:nvPr/>
        </p:nvSpPr>
        <p:spPr>
          <a:xfrm rot="-3747931">
            <a:off x="2346822" y="333878"/>
            <a:ext cx="1233455" cy="1085440"/>
          </a:xfrm>
          <a:custGeom>
            <a:rect b="b" l="l" r="r" t="t"/>
            <a:pathLst>
              <a:path extrusionOk="0" h="2170880" w="2466909">
                <a:moveTo>
                  <a:pt x="0" y="0"/>
                </a:moveTo>
                <a:lnTo>
                  <a:pt x="2466909" y="0"/>
                </a:lnTo>
                <a:lnTo>
                  <a:pt x="2466909" y="2170880"/>
                </a:lnTo>
                <a:lnTo>
                  <a:pt x="0" y="2170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4"/>
          <p:cNvSpPr/>
          <p:nvPr/>
        </p:nvSpPr>
        <p:spPr>
          <a:xfrm>
            <a:off x="-785374" y="179460"/>
            <a:ext cx="2599449" cy="2287515"/>
          </a:xfrm>
          <a:custGeom>
            <a:rect b="b" l="l" r="r" t="t"/>
            <a:pathLst>
              <a:path extrusionOk="0" h="4575030" w="5198897">
                <a:moveTo>
                  <a:pt x="0" y="0"/>
                </a:moveTo>
                <a:lnTo>
                  <a:pt x="5198898" y="0"/>
                </a:lnTo>
                <a:lnTo>
                  <a:pt x="5198898" y="4575030"/>
                </a:lnTo>
                <a:lnTo>
                  <a:pt x="0" y="457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 rot="-5472734">
            <a:off x="3980494" y="-782549"/>
            <a:ext cx="5204941" cy="3984146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5"/>
          <p:cNvSpPr/>
          <p:nvPr/>
        </p:nvSpPr>
        <p:spPr>
          <a:xfrm rot="-382362">
            <a:off x="335673" y="-62723"/>
            <a:ext cx="2744143" cy="4716496"/>
          </a:xfrm>
          <a:custGeom>
            <a:rect b="b" l="l" r="r" t="t"/>
            <a:pathLst>
              <a:path extrusionOk="0" h="9432992" w="5488286">
                <a:moveTo>
                  <a:pt x="0" y="0"/>
                </a:moveTo>
                <a:lnTo>
                  <a:pt x="5488286" y="0"/>
                </a:lnTo>
                <a:lnTo>
                  <a:pt x="5488286" y="9432992"/>
                </a:lnTo>
                <a:lnTo>
                  <a:pt x="0" y="9432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5"/>
          <p:cNvSpPr/>
          <p:nvPr/>
        </p:nvSpPr>
        <p:spPr>
          <a:xfrm rot="838826">
            <a:off x="3484950" y="-167841"/>
            <a:ext cx="1602750" cy="2754727"/>
          </a:xfrm>
          <a:custGeom>
            <a:rect b="b" l="l" r="r" t="t"/>
            <a:pathLst>
              <a:path extrusionOk="0" h="5509454" w="3205500">
                <a:moveTo>
                  <a:pt x="0" y="0"/>
                </a:moveTo>
                <a:lnTo>
                  <a:pt x="3205500" y="0"/>
                </a:lnTo>
                <a:lnTo>
                  <a:pt x="3205500" y="5509454"/>
                </a:lnTo>
                <a:lnTo>
                  <a:pt x="0" y="55094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5"/>
          <p:cNvSpPr txBox="1"/>
          <p:nvPr/>
        </p:nvSpPr>
        <p:spPr>
          <a:xfrm>
            <a:off x="5262705" y="523875"/>
            <a:ext cx="2640600" cy="19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3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The Art of Fanoos Lanterns</a:t>
            </a:r>
            <a:endParaRPr sz="700"/>
          </a:p>
        </p:txBody>
      </p:sp>
      <p:sp>
        <p:nvSpPr>
          <p:cNvPr id="179" name="Google Shape;179;p15"/>
          <p:cNvSpPr txBox="1"/>
          <p:nvPr/>
        </p:nvSpPr>
        <p:spPr>
          <a:xfrm>
            <a:off x="5295694" y="2648555"/>
            <a:ext cx="2574541" cy="7767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2E4749"/>
                </a:solidFill>
                <a:latin typeface="Nunito"/>
                <a:ea typeface="Nunito"/>
                <a:cs typeface="Nunito"/>
                <a:sym typeface="Nunito"/>
              </a:rPr>
              <a:t>The fanoos lantern, a vibrant symbol of Ramadan, brightens Egyptian streets and homes. Rooted in history, these lanterns represent hope, light, and joy.</a:t>
            </a:r>
            <a:endParaRPr sz="700"/>
          </a:p>
        </p:txBody>
      </p:sp>
      <p:sp>
        <p:nvSpPr>
          <p:cNvPr id="180" name="Google Shape;180;p15"/>
          <p:cNvSpPr/>
          <p:nvPr/>
        </p:nvSpPr>
        <p:spPr>
          <a:xfrm rot="8480191">
            <a:off x="2986601" y="3485393"/>
            <a:ext cx="2599449" cy="2287515"/>
          </a:xfrm>
          <a:custGeom>
            <a:rect b="b" l="l" r="r" t="t"/>
            <a:pathLst>
              <a:path extrusionOk="0" h="4575030" w="5198897">
                <a:moveTo>
                  <a:pt x="0" y="0"/>
                </a:moveTo>
                <a:lnTo>
                  <a:pt x="5198898" y="0"/>
                </a:lnTo>
                <a:lnTo>
                  <a:pt x="5198898" y="4575030"/>
                </a:lnTo>
                <a:lnTo>
                  <a:pt x="0" y="457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5"/>
          <p:cNvSpPr/>
          <p:nvPr/>
        </p:nvSpPr>
        <p:spPr>
          <a:xfrm rot="2199781">
            <a:off x="6932424" y="4330170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p15"/>
          <p:cNvSpPr/>
          <p:nvPr/>
        </p:nvSpPr>
        <p:spPr>
          <a:xfrm rot="2199781">
            <a:off x="-141748" y="416130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p15"/>
          <p:cNvSpPr/>
          <p:nvPr/>
        </p:nvSpPr>
        <p:spPr>
          <a:xfrm>
            <a:off x="8194829" y="3305678"/>
            <a:ext cx="1028700" cy="905256"/>
          </a:xfrm>
          <a:custGeom>
            <a:rect b="b" l="l" r="r" t="t"/>
            <a:pathLst>
              <a:path extrusionOk="0" h="1810512" w="2057400">
                <a:moveTo>
                  <a:pt x="0" y="0"/>
                </a:moveTo>
                <a:lnTo>
                  <a:pt x="2057400" y="0"/>
                </a:lnTo>
                <a:lnTo>
                  <a:pt x="2057400" y="1810512"/>
                </a:lnTo>
                <a:lnTo>
                  <a:pt x="0" y="18105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5"/>
          <p:cNvSpPr/>
          <p:nvPr/>
        </p:nvSpPr>
        <p:spPr>
          <a:xfrm rot="-3747931">
            <a:off x="2043448" y="-451844"/>
            <a:ext cx="1026919" cy="903688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6" y="0"/>
                </a:lnTo>
                <a:lnTo>
                  <a:pt x="2053836" y="1807376"/>
                </a:lnTo>
                <a:lnTo>
                  <a:pt x="0" y="180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/>
          <p:nvPr/>
        </p:nvSpPr>
        <p:spPr>
          <a:xfrm>
            <a:off x="4192076" y="116065"/>
            <a:ext cx="3272235" cy="2879567"/>
          </a:xfrm>
          <a:custGeom>
            <a:rect b="b" l="l" r="r" t="t"/>
            <a:pathLst>
              <a:path extrusionOk="0" h="5759134" w="6544470">
                <a:moveTo>
                  <a:pt x="0" y="0"/>
                </a:moveTo>
                <a:lnTo>
                  <a:pt x="6544470" y="0"/>
                </a:lnTo>
                <a:lnTo>
                  <a:pt x="6544470" y="5759134"/>
                </a:lnTo>
                <a:lnTo>
                  <a:pt x="0" y="57591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6"/>
          <p:cNvSpPr/>
          <p:nvPr/>
        </p:nvSpPr>
        <p:spPr>
          <a:xfrm rot="5248339">
            <a:off x="-361810" y="-2389960"/>
            <a:ext cx="5247873" cy="4017008"/>
          </a:xfrm>
          <a:custGeom>
            <a:rect b="b" l="l" r="r" t="t"/>
            <a:pathLst>
              <a:path extrusionOk="0" h="8034016" w="10495745">
                <a:moveTo>
                  <a:pt x="0" y="0"/>
                </a:moveTo>
                <a:lnTo>
                  <a:pt x="10495745" y="0"/>
                </a:lnTo>
                <a:lnTo>
                  <a:pt x="10495745" y="8034016"/>
                </a:lnTo>
                <a:lnTo>
                  <a:pt x="0" y="80340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6"/>
          <p:cNvSpPr/>
          <p:nvPr/>
        </p:nvSpPr>
        <p:spPr>
          <a:xfrm rot="-5472734">
            <a:off x="1348359" y="3174464"/>
            <a:ext cx="5204941" cy="3984146"/>
          </a:xfrm>
          <a:custGeom>
            <a:rect b="b" l="l" r="r" t="t"/>
            <a:pathLst>
              <a:path extrusionOk="0" h="7968291" w="10409881">
                <a:moveTo>
                  <a:pt x="0" y="0"/>
                </a:moveTo>
                <a:lnTo>
                  <a:pt x="10409881" y="0"/>
                </a:lnTo>
                <a:lnTo>
                  <a:pt x="10409881" y="7968291"/>
                </a:lnTo>
                <a:lnTo>
                  <a:pt x="0" y="79682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16"/>
          <p:cNvSpPr txBox="1"/>
          <p:nvPr/>
        </p:nvSpPr>
        <p:spPr>
          <a:xfrm rot="-151707">
            <a:off x="641280" y="196206"/>
            <a:ext cx="3243758" cy="18161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9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The Call to Prayer</a:t>
            </a:r>
            <a:endParaRPr sz="700"/>
          </a:p>
        </p:txBody>
      </p:sp>
      <p:sp>
        <p:nvSpPr>
          <p:cNvPr id="193" name="Google Shape;193;p16"/>
          <p:cNvSpPr txBox="1"/>
          <p:nvPr/>
        </p:nvSpPr>
        <p:spPr>
          <a:xfrm>
            <a:off x="2518296" y="3040600"/>
            <a:ext cx="2865068" cy="4391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2E4749"/>
                </a:solidFill>
                <a:latin typeface="Sue Ellen Francisco"/>
                <a:ea typeface="Sue Ellen Francisco"/>
                <a:cs typeface="Sue Ellen Francisco"/>
                <a:sym typeface="Sue Ellen Francisco"/>
              </a:rPr>
              <a:t>Marking the End of the Fast</a:t>
            </a:r>
            <a:endParaRPr sz="700"/>
          </a:p>
        </p:txBody>
      </p:sp>
      <p:sp>
        <p:nvSpPr>
          <p:cNvPr id="194" name="Google Shape;194;p16"/>
          <p:cNvSpPr txBox="1"/>
          <p:nvPr/>
        </p:nvSpPr>
        <p:spPr>
          <a:xfrm>
            <a:off x="2663559" y="3724880"/>
            <a:ext cx="2574600" cy="9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2E4749"/>
                </a:solidFill>
                <a:latin typeface="Nunito"/>
                <a:ea typeface="Nunito"/>
                <a:cs typeface="Nunito"/>
                <a:sym typeface="Nunito"/>
              </a:rPr>
              <a:t>The Maghrib call to prayer signals the end of fasting each evening. Families gather to break their fast with dates and water, a tradition reflecting the Prophet Muhammad’s example.</a:t>
            </a:r>
            <a:endParaRPr sz="700"/>
          </a:p>
        </p:txBody>
      </p:sp>
      <p:sp>
        <p:nvSpPr>
          <p:cNvPr id="195" name="Google Shape;195;p16"/>
          <p:cNvSpPr/>
          <p:nvPr/>
        </p:nvSpPr>
        <p:spPr>
          <a:xfrm rot="-9993860">
            <a:off x="-133266" y="268958"/>
            <a:ext cx="785509" cy="691248"/>
          </a:xfrm>
          <a:custGeom>
            <a:rect b="b" l="l" r="r" t="t"/>
            <a:pathLst>
              <a:path extrusionOk="0" h="1382496" w="1571018">
                <a:moveTo>
                  <a:pt x="0" y="0"/>
                </a:moveTo>
                <a:lnTo>
                  <a:pt x="1571019" y="0"/>
                </a:lnTo>
                <a:lnTo>
                  <a:pt x="1571019" y="1382496"/>
                </a:lnTo>
                <a:lnTo>
                  <a:pt x="0" y="13824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16"/>
          <p:cNvSpPr/>
          <p:nvPr/>
        </p:nvSpPr>
        <p:spPr>
          <a:xfrm rot="2445423">
            <a:off x="232474" y="4381100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7" name="Google Shape;197;p16"/>
          <p:cNvSpPr/>
          <p:nvPr/>
        </p:nvSpPr>
        <p:spPr>
          <a:xfrm rot="3345046">
            <a:off x="8513973" y="1602022"/>
            <a:ext cx="1004655" cy="884097"/>
          </a:xfrm>
          <a:custGeom>
            <a:rect b="b" l="l" r="r" t="t"/>
            <a:pathLst>
              <a:path extrusionOk="0" h="1768193" w="2009310">
                <a:moveTo>
                  <a:pt x="0" y="0"/>
                </a:moveTo>
                <a:lnTo>
                  <a:pt x="2009310" y="0"/>
                </a:lnTo>
                <a:lnTo>
                  <a:pt x="2009310" y="1768192"/>
                </a:lnTo>
                <a:lnTo>
                  <a:pt x="0" y="1768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6"/>
          <p:cNvSpPr/>
          <p:nvPr/>
        </p:nvSpPr>
        <p:spPr>
          <a:xfrm rot="-1383644">
            <a:off x="602389" y="2608735"/>
            <a:ext cx="1233454" cy="1085440"/>
          </a:xfrm>
          <a:custGeom>
            <a:rect b="b" l="l" r="r" t="t"/>
            <a:pathLst>
              <a:path extrusionOk="0" h="2170880" w="2466909">
                <a:moveTo>
                  <a:pt x="0" y="0"/>
                </a:moveTo>
                <a:lnTo>
                  <a:pt x="2466908" y="0"/>
                </a:lnTo>
                <a:lnTo>
                  <a:pt x="2466908" y="2170880"/>
                </a:lnTo>
                <a:lnTo>
                  <a:pt x="0" y="2170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99" name="Google Shape;199;p16"/>
          <p:cNvPicPr preferRelativeResize="0"/>
          <p:nvPr/>
        </p:nvPicPr>
        <p:blipFill rotWithShape="1">
          <a:blip r:embed="rId6">
            <a:alphaModFix/>
          </a:blip>
          <a:srcRect b="0" l="65589" r="0" t="0"/>
          <a:stretch/>
        </p:blipFill>
        <p:spPr>
          <a:xfrm>
            <a:off x="5997525" y="0"/>
            <a:ext cx="31464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7"/>
          <p:cNvSpPr/>
          <p:nvPr/>
        </p:nvSpPr>
        <p:spPr>
          <a:xfrm>
            <a:off x="1369677" y="-3269544"/>
            <a:ext cx="5970377" cy="4570052"/>
          </a:xfrm>
          <a:custGeom>
            <a:rect b="b" l="l" r="r" t="t"/>
            <a:pathLst>
              <a:path extrusionOk="0" h="9140103" w="11940753">
                <a:moveTo>
                  <a:pt x="0" y="0"/>
                </a:moveTo>
                <a:lnTo>
                  <a:pt x="11940753" y="0"/>
                </a:lnTo>
                <a:lnTo>
                  <a:pt x="11940753" y="9140103"/>
                </a:lnTo>
                <a:lnTo>
                  <a:pt x="0" y="91401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5" name="Google Shape;205;p17"/>
          <p:cNvSpPr/>
          <p:nvPr/>
        </p:nvSpPr>
        <p:spPr>
          <a:xfrm rot="5400000">
            <a:off x="6517982" y="3469982"/>
            <a:ext cx="2633724" cy="2015996"/>
          </a:xfrm>
          <a:custGeom>
            <a:rect b="b" l="l" r="r" t="t"/>
            <a:pathLst>
              <a:path extrusionOk="0" h="4031993" w="5267449">
                <a:moveTo>
                  <a:pt x="0" y="0"/>
                </a:moveTo>
                <a:lnTo>
                  <a:pt x="5267448" y="0"/>
                </a:lnTo>
                <a:lnTo>
                  <a:pt x="5267448" y="4031992"/>
                </a:lnTo>
                <a:lnTo>
                  <a:pt x="0" y="40319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6" name="Google Shape;206;p17"/>
          <p:cNvSpPr txBox="1"/>
          <p:nvPr/>
        </p:nvSpPr>
        <p:spPr>
          <a:xfrm>
            <a:off x="1994083" y="185622"/>
            <a:ext cx="4880920" cy="7552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7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50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Taraweeh Prayers</a:t>
            </a:r>
            <a:endParaRPr sz="700"/>
          </a:p>
        </p:txBody>
      </p:sp>
      <p:sp>
        <p:nvSpPr>
          <p:cNvPr id="207" name="Google Shape;207;p17"/>
          <p:cNvSpPr/>
          <p:nvPr/>
        </p:nvSpPr>
        <p:spPr>
          <a:xfrm>
            <a:off x="1897034" y="1619427"/>
            <a:ext cx="4794818" cy="3910945"/>
          </a:xfrm>
          <a:custGeom>
            <a:rect b="b" l="l" r="r" t="t"/>
            <a:pathLst>
              <a:path extrusionOk="0" h="7821889" w="9589636">
                <a:moveTo>
                  <a:pt x="0" y="0"/>
                </a:moveTo>
                <a:lnTo>
                  <a:pt x="9589636" y="0"/>
                </a:lnTo>
                <a:lnTo>
                  <a:pt x="9589636" y="7821889"/>
                </a:lnTo>
                <a:lnTo>
                  <a:pt x="0" y="7821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8" name="Google Shape;208;p17"/>
          <p:cNvSpPr txBox="1"/>
          <p:nvPr/>
        </p:nvSpPr>
        <p:spPr>
          <a:xfrm>
            <a:off x="7077049" y="3347160"/>
            <a:ext cx="1515600" cy="15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100" u="none" cap="none" strike="noStrike">
                <a:solidFill>
                  <a:srgbClr val="FDE9D8"/>
                </a:solidFill>
                <a:latin typeface="Nunito"/>
                <a:ea typeface="Nunito"/>
                <a:cs typeface="Nunito"/>
                <a:sym typeface="Nunito"/>
              </a:rPr>
              <a:t>Special evening prayers, known as Taraweeh, fill mosques across Egypt. These prayers bring communities together in shared faith and spiritual rejuvenation.</a:t>
            </a:r>
            <a:endParaRPr sz="700"/>
          </a:p>
        </p:txBody>
      </p:sp>
      <p:sp>
        <p:nvSpPr>
          <p:cNvPr id="209" name="Google Shape;209;p17"/>
          <p:cNvSpPr/>
          <p:nvPr/>
        </p:nvSpPr>
        <p:spPr>
          <a:xfrm rot="10206945">
            <a:off x="-736968" y="1225498"/>
            <a:ext cx="2599449" cy="2287515"/>
          </a:xfrm>
          <a:custGeom>
            <a:rect b="b" l="l" r="r" t="t"/>
            <a:pathLst>
              <a:path extrusionOk="0" h="4575030" w="5198897">
                <a:moveTo>
                  <a:pt x="0" y="0"/>
                </a:moveTo>
                <a:lnTo>
                  <a:pt x="5198897" y="0"/>
                </a:lnTo>
                <a:lnTo>
                  <a:pt x="5198897" y="4575030"/>
                </a:lnTo>
                <a:lnTo>
                  <a:pt x="0" y="457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7"/>
          <p:cNvSpPr/>
          <p:nvPr/>
        </p:nvSpPr>
        <p:spPr>
          <a:xfrm rot="-1283515">
            <a:off x="7316589" y="1187604"/>
            <a:ext cx="1622863" cy="1428120"/>
          </a:xfrm>
          <a:custGeom>
            <a:rect b="b" l="l" r="r" t="t"/>
            <a:pathLst>
              <a:path extrusionOk="0" h="2856239" w="3245726">
                <a:moveTo>
                  <a:pt x="0" y="0"/>
                </a:moveTo>
                <a:lnTo>
                  <a:pt x="3245725" y="0"/>
                </a:lnTo>
                <a:lnTo>
                  <a:pt x="3245725" y="2856239"/>
                </a:lnTo>
                <a:lnTo>
                  <a:pt x="0" y="2856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17"/>
          <p:cNvSpPr/>
          <p:nvPr/>
        </p:nvSpPr>
        <p:spPr>
          <a:xfrm rot="2199781">
            <a:off x="458270" y="266300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17"/>
          <p:cNvSpPr/>
          <p:nvPr/>
        </p:nvSpPr>
        <p:spPr>
          <a:xfrm rot="-3747931">
            <a:off x="600908" y="3868403"/>
            <a:ext cx="1026919" cy="903688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7" y="0"/>
                </a:lnTo>
                <a:lnTo>
                  <a:pt x="2053837" y="1807376"/>
                </a:lnTo>
                <a:lnTo>
                  <a:pt x="0" y="18073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17"/>
          <p:cNvSpPr/>
          <p:nvPr/>
        </p:nvSpPr>
        <p:spPr>
          <a:xfrm rot="1749328">
            <a:off x="7660849" y="-493407"/>
            <a:ext cx="1026919" cy="903688"/>
          </a:xfrm>
          <a:custGeom>
            <a:rect b="b" l="l" r="r" t="t"/>
            <a:pathLst>
              <a:path extrusionOk="0" h="1807376" w="2053837">
                <a:moveTo>
                  <a:pt x="0" y="0"/>
                </a:moveTo>
                <a:lnTo>
                  <a:pt x="2053836" y="0"/>
                </a:lnTo>
                <a:lnTo>
                  <a:pt x="2053836" y="1807377"/>
                </a:lnTo>
                <a:lnTo>
                  <a:pt x="0" y="18073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E4749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"/>
          <p:cNvSpPr/>
          <p:nvPr/>
        </p:nvSpPr>
        <p:spPr>
          <a:xfrm rot="-3747931">
            <a:off x="3639878" y="1462564"/>
            <a:ext cx="1233455" cy="1085440"/>
          </a:xfrm>
          <a:custGeom>
            <a:rect b="b" l="l" r="r" t="t"/>
            <a:pathLst>
              <a:path extrusionOk="0" h="2170880" w="2466909">
                <a:moveTo>
                  <a:pt x="0" y="0"/>
                </a:moveTo>
                <a:lnTo>
                  <a:pt x="2466908" y="0"/>
                </a:lnTo>
                <a:lnTo>
                  <a:pt x="2466908" y="2170880"/>
                </a:lnTo>
                <a:lnTo>
                  <a:pt x="0" y="21708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9" name="Google Shape;219;p18"/>
          <p:cNvSpPr/>
          <p:nvPr/>
        </p:nvSpPr>
        <p:spPr>
          <a:xfrm rot="5248339">
            <a:off x="3495059" y="-2974791"/>
            <a:ext cx="5732041" cy="4387617"/>
          </a:xfrm>
          <a:custGeom>
            <a:rect b="b" l="l" r="r" t="t"/>
            <a:pathLst>
              <a:path extrusionOk="0" h="8775233" w="11464081">
                <a:moveTo>
                  <a:pt x="0" y="0"/>
                </a:moveTo>
                <a:lnTo>
                  <a:pt x="11464082" y="0"/>
                </a:lnTo>
                <a:lnTo>
                  <a:pt x="11464082" y="8775233"/>
                </a:lnTo>
                <a:lnTo>
                  <a:pt x="0" y="87752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18"/>
          <p:cNvSpPr/>
          <p:nvPr/>
        </p:nvSpPr>
        <p:spPr>
          <a:xfrm>
            <a:off x="3276635" y="1898215"/>
            <a:ext cx="6288718" cy="4491941"/>
          </a:xfrm>
          <a:custGeom>
            <a:rect b="b" l="l" r="r" t="t"/>
            <a:pathLst>
              <a:path extrusionOk="0" h="8983883" w="12577436">
                <a:moveTo>
                  <a:pt x="0" y="0"/>
                </a:moveTo>
                <a:lnTo>
                  <a:pt x="12577436" y="0"/>
                </a:lnTo>
                <a:lnTo>
                  <a:pt x="12577436" y="8983883"/>
                </a:lnTo>
                <a:lnTo>
                  <a:pt x="0" y="8983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8"/>
          <p:cNvSpPr/>
          <p:nvPr/>
        </p:nvSpPr>
        <p:spPr>
          <a:xfrm>
            <a:off x="-1239987" y="4458641"/>
            <a:ext cx="6288718" cy="4491942"/>
          </a:xfrm>
          <a:custGeom>
            <a:rect b="b" l="l" r="r" t="t"/>
            <a:pathLst>
              <a:path extrusionOk="0" h="8983883" w="12577436">
                <a:moveTo>
                  <a:pt x="0" y="0"/>
                </a:moveTo>
                <a:lnTo>
                  <a:pt x="12577436" y="0"/>
                </a:lnTo>
                <a:lnTo>
                  <a:pt x="12577436" y="8983883"/>
                </a:lnTo>
                <a:lnTo>
                  <a:pt x="0" y="89838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8"/>
          <p:cNvSpPr/>
          <p:nvPr/>
        </p:nvSpPr>
        <p:spPr>
          <a:xfrm rot="-5472734">
            <a:off x="203652" y="23953"/>
            <a:ext cx="3679502" cy="2816491"/>
          </a:xfrm>
          <a:custGeom>
            <a:rect b="b" l="l" r="r" t="t"/>
            <a:pathLst>
              <a:path extrusionOk="0" h="5632982" w="7359003">
                <a:moveTo>
                  <a:pt x="0" y="0"/>
                </a:moveTo>
                <a:lnTo>
                  <a:pt x="7359002" y="0"/>
                </a:lnTo>
                <a:lnTo>
                  <a:pt x="7359002" y="5632982"/>
                </a:lnTo>
                <a:lnTo>
                  <a:pt x="0" y="5632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18"/>
          <p:cNvSpPr/>
          <p:nvPr/>
        </p:nvSpPr>
        <p:spPr>
          <a:xfrm>
            <a:off x="373552" y="2871187"/>
            <a:ext cx="3578159" cy="3298412"/>
          </a:xfrm>
          <a:custGeom>
            <a:rect b="b" l="l" r="r" t="t"/>
            <a:pathLst>
              <a:path extrusionOk="0" h="6596824" w="7156318">
                <a:moveTo>
                  <a:pt x="0" y="0"/>
                </a:moveTo>
                <a:lnTo>
                  <a:pt x="7156318" y="0"/>
                </a:lnTo>
                <a:lnTo>
                  <a:pt x="7156318" y="6596824"/>
                </a:lnTo>
                <a:lnTo>
                  <a:pt x="0" y="65968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8"/>
          <p:cNvSpPr txBox="1"/>
          <p:nvPr/>
        </p:nvSpPr>
        <p:spPr>
          <a:xfrm rot="-139521">
            <a:off x="4354972" y="274034"/>
            <a:ext cx="4133204" cy="1508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4900" u="none" cap="none" strike="noStrike">
                <a:solidFill>
                  <a:srgbClr val="2E4749"/>
                </a:solidFill>
                <a:latin typeface="Lilita One"/>
                <a:ea typeface="Lilita One"/>
                <a:cs typeface="Lilita One"/>
                <a:sym typeface="Lilita One"/>
              </a:rPr>
              <a:t>Ramadan Nights in Egypt</a:t>
            </a:r>
            <a:endParaRPr sz="700"/>
          </a:p>
        </p:txBody>
      </p:sp>
      <p:grpSp>
        <p:nvGrpSpPr>
          <p:cNvPr id="225" name="Google Shape;225;p18"/>
          <p:cNvGrpSpPr/>
          <p:nvPr/>
        </p:nvGrpSpPr>
        <p:grpSpPr>
          <a:xfrm>
            <a:off x="756132" y="362469"/>
            <a:ext cx="2574563" cy="2254798"/>
            <a:chOff x="0" y="-47625"/>
            <a:chExt cx="6865500" cy="6012795"/>
          </a:xfrm>
        </p:grpSpPr>
        <p:sp>
          <p:nvSpPr>
            <p:cNvPr id="226" name="Google Shape;226;p18"/>
            <p:cNvSpPr txBox="1"/>
            <p:nvPr/>
          </p:nvSpPr>
          <p:spPr>
            <a:xfrm>
              <a:off x="0" y="-47625"/>
              <a:ext cx="68655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2E4749"/>
                  </a:solidFill>
                  <a:latin typeface="Nunito"/>
                  <a:ea typeface="Nunito"/>
                  <a:cs typeface="Nunito"/>
                  <a:sym typeface="Nunito"/>
                </a:rPr>
                <a:t>After breaking their fast, Egyptians gather in bustling markets and cafés, enjoying music, sweets, and lively conversations that continue late into the night.</a:t>
              </a:r>
              <a:endParaRPr sz="700"/>
            </a:p>
          </p:txBody>
        </p:sp>
        <p:sp>
          <p:nvSpPr>
            <p:cNvPr id="227" name="Google Shape;227;p18"/>
            <p:cNvSpPr txBox="1"/>
            <p:nvPr/>
          </p:nvSpPr>
          <p:spPr>
            <a:xfrm>
              <a:off x="0" y="3436770"/>
              <a:ext cx="6865500" cy="2528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" sz="1100" u="none" cap="none" strike="noStrike">
                  <a:solidFill>
                    <a:srgbClr val="2E4749"/>
                  </a:solidFill>
                  <a:latin typeface="Nunito"/>
                  <a:ea typeface="Nunito"/>
                  <a:cs typeface="Nunito"/>
                  <a:sym typeface="Nunito"/>
                </a:rPr>
                <a:t>gyptian streets transform during Ramadan, adorned with colorful banners, lights, and textiles. The vibrant decor captures the joyous spirit of the holy month.</a:t>
              </a:r>
              <a:endParaRPr sz="700"/>
            </a:p>
          </p:txBody>
        </p:sp>
      </p:grpSp>
      <p:sp>
        <p:nvSpPr>
          <p:cNvPr id="228" name="Google Shape;228;p18"/>
          <p:cNvSpPr/>
          <p:nvPr/>
        </p:nvSpPr>
        <p:spPr>
          <a:xfrm rot="2199781">
            <a:off x="-141748" y="1497419"/>
            <a:ext cx="563751" cy="496101"/>
          </a:xfrm>
          <a:custGeom>
            <a:rect b="b" l="l" r="r" t="t"/>
            <a:pathLst>
              <a:path extrusionOk="0" h="992202" w="1127502">
                <a:moveTo>
                  <a:pt x="0" y="0"/>
                </a:moveTo>
                <a:lnTo>
                  <a:pt x="1127502" y="0"/>
                </a:lnTo>
                <a:lnTo>
                  <a:pt x="1127502" y="992202"/>
                </a:lnTo>
                <a:lnTo>
                  <a:pt x="0" y="9922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9" name="Google Shape;229;p18"/>
          <p:cNvSpPr/>
          <p:nvPr/>
        </p:nvSpPr>
        <p:spPr>
          <a:xfrm rot="2199781">
            <a:off x="3672864" y="384673"/>
            <a:ext cx="383226" cy="337239"/>
          </a:xfrm>
          <a:custGeom>
            <a:rect b="b" l="l" r="r" t="t"/>
            <a:pathLst>
              <a:path extrusionOk="0" h="674478" w="766452">
                <a:moveTo>
                  <a:pt x="0" y="0"/>
                </a:moveTo>
                <a:lnTo>
                  <a:pt x="766453" y="0"/>
                </a:lnTo>
                <a:lnTo>
                  <a:pt x="766453" y="674477"/>
                </a:lnTo>
                <a:lnTo>
                  <a:pt x="0" y="6744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0" name="Google Shape;230;p18"/>
          <p:cNvSpPr/>
          <p:nvPr/>
        </p:nvSpPr>
        <p:spPr>
          <a:xfrm>
            <a:off x="5918157" y="4511306"/>
            <a:ext cx="1436804" cy="1264388"/>
          </a:xfrm>
          <a:custGeom>
            <a:rect b="b" l="l" r="r" t="t"/>
            <a:pathLst>
              <a:path extrusionOk="0" h="2528776" w="2873609">
                <a:moveTo>
                  <a:pt x="0" y="0"/>
                </a:moveTo>
                <a:lnTo>
                  <a:pt x="2873609" y="0"/>
                </a:lnTo>
                <a:lnTo>
                  <a:pt x="2873609" y="2528776"/>
                </a:lnTo>
                <a:lnTo>
                  <a:pt x="0" y="252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32D30"/>
      </a:dk1>
      <a:lt1>
        <a:srgbClr val="2E4749"/>
      </a:lt1>
      <a:dk2>
        <a:srgbClr val="032D30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