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
      <p:font typeface="Oswald"/>
      <p:regular r:id="rId30"/>
      <p:bold r:id="rId31"/>
    </p:embeddedFont>
    <p:embeddedFont>
      <p:font typeface="Archivo Black"/>
      <p:regular r:id="rId32"/>
    </p:embeddedFont>
    <p:embeddedFont>
      <p:font typeface="Open Sans"/>
      <p:bold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swald-bold.fntdata"/><Relationship Id="rId30" Type="http://schemas.openxmlformats.org/officeDocument/2006/relationships/font" Target="fonts/Oswald-regular.fntdata"/><Relationship Id="rId11" Type="http://schemas.openxmlformats.org/officeDocument/2006/relationships/slide" Target="slides/slide6.xml"/><Relationship Id="rId33" Type="http://schemas.openxmlformats.org/officeDocument/2006/relationships/font" Target="fonts/OpenSans-bold.fntdata"/><Relationship Id="rId10" Type="http://schemas.openxmlformats.org/officeDocument/2006/relationships/slide" Target="slides/slide5.xml"/><Relationship Id="rId32" Type="http://schemas.openxmlformats.org/officeDocument/2006/relationships/font" Target="fonts/ArchivoBlack-regular.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OpenSans-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3"/>
          <p:cNvGrpSpPr/>
          <p:nvPr/>
        </p:nvGrpSpPr>
        <p:grpSpPr>
          <a:xfrm>
            <a:off x="0" y="-108496"/>
            <a:ext cx="18288118" cy="10395563"/>
            <a:chOff x="0" y="-28575"/>
            <a:chExt cx="4816592" cy="2737908"/>
          </a:xfrm>
        </p:grpSpPr>
        <p:sp>
          <p:nvSpPr>
            <p:cNvPr id="11" name="Google Shape;11;p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12" name="Google Shape;12;p3"/>
            <p:cNvSpPr txBox="1"/>
            <p:nvPr/>
          </p:nvSpPr>
          <p:spPr>
            <a:xfrm>
              <a:off x="0" y="-28575"/>
              <a:ext cx="4816500" cy="2737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 name="Google Shape;13;p3"/>
          <p:cNvGrpSpPr/>
          <p:nvPr/>
        </p:nvGrpSpPr>
        <p:grpSpPr>
          <a:xfrm rot="-5400000">
            <a:off x="978802" y="-395999"/>
            <a:ext cx="1907942" cy="2097468"/>
            <a:chOff x="0" y="-38100"/>
            <a:chExt cx="502500" cy="552416"/>
          </a:xfrm>
        </p:grpSpPr>
        <p:sp>
          <p:nvSpPr>
            <p:cNvPr id="14" name="Google Shape;14;p3"/>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0" y="-38100"/>
              <a:ext cx="502500" cy="552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 name="Google Shape;16;p3"/>
          <p:cNvGrpSpPr/>
          <p:nvPr/>
        </p:nvGrpSpPr>
        <p:grpSpPr>
          <a:xfrm>
            <a:off x="13498984" y="508331"/>
            <a:ext cx="3791964" cy="520555"/>
            <a:chOff x="0" y="-38100"/>
            <a:chExt cx="998700" cy="137100"/>
          </a:xfrm>
        </p:grpSpPr>
        <p:sp>
          <p:nvSpPr>
            <p:cNvPr id="17" name="Google Shape;17;p3"/>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0" y="-38100"/>
              <a:ext cx="998700" cy="137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 name="Google Shape;19;p3"/>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2">
              <a:alphaModFix/>
            </a:blip>
            <a:stretch>
              <a:fillRect b="0" l="0" r="0" t="0"/>
            </a:stretch>
          </a:blipFill>
          <a:ln>
            <a:noFill/>
          </a:ln>
        </p:spPr>
      </p:sp>
      <p:sp>
        <p:nvSpPr>
          <p:cNvPr id="20" name="Google Shape;20;p3"/>
          <p:cNvSpPr txBox="1"/>
          <p:nvPr/>
        </p:nvSpPr>
        <p:spPr>
          <a:xfrm>
            <a:off x="10304103" y="697975"/>
            <a:ext cx="103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1" name="Google Shape;21;p3"/>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2" name="Google Shape;22;p3"/>
          <p:cNvSpPr txBox="1"/>
          <p:nvPr/>
        </p:nvSpPr>
        <p:spPr>
          <a:xfrm>
            <a:off x="8950724" y="697972"/>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3" name="Google Shape;23;p3"/>
          <p:cNvSpPr txBox="1"/>
          <p:nvPr/>
        </p:nvSpPr>
        <p:spPr>
          <a:xfrm>
            <a:off x="1995995" y="625862"/>
            <a:ext cx="11868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pic>
        <p:nvPicPr>
          <p:cNvPr id="24" name="Google Shape;24;p3"/>
          <p:cNvPicPr preferRelativeResize="0"/>
          <p:nvPr/>
        </p:nvPicPr>
        <p:blipFill>
          <a:blip r:embed="rId3">
            <a:alphaModFix/>
          </a:blip>
          <a:stretch>
            <a:fillRect/>
          </a:stretch>
        </p:blipFill>
        <p:spPr>
          <a:xfrm>
            <a:off x="1374348" y="431449"/>
            <a:ext cx="487525" cy="645971"/>
          </a:xfrm>
          <a:prstGeom prst="rect">
            <a:avLst/>
          </a:prstGeom>
          <a:noFill/>
          <a:ln>
            <a:noFill/>
          </a:ln>
        </p:spPr>
      </p:pic>
      <p:sp>
        <p:nvSpPr>
          <p:cNvPr id="25" name="Google Shape;25;p3"/>
          <p:cNvSpPr txBox="1"/>
          <p:nvPr>
            <p:ph type="ctrTitle"/>
          </p:nvPr>
        </p:nvSpPr>
        <p:spPr>
          <a:xfrm>
            <a:off x="914400" y="2359025"/>
            <a:ext cx="128061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
          <p:cNvSpPr txBox="1"/>
          <p:nvPr>
            <p:ph idx="1" type="subTitle"/>
          </p:nvPr>
        </p:nvSpPr>
        <p:spPr>
          <a:xfrm>
            <a:off x="5943600" y="62616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grpSp>
        <p:nvGrpSpPr>
          <p:cNvPr id="28" name="Google Shape;28;p4"/>
          <p:cNvGrpSpPr/>
          <p:nvPr/>
        </p:nvGrpSpPr>
        <p:grpSpPr>
          <a:xfrm>
            <a:off x="0" y="-108496"/>
            <a:ext cx="18288118" cy="10395563"/>
            <a:chOff x="0" y="-28575"/>
            <a:chExt cx="4816592" cy="2737908"/>
          </a:xfrm>
        </p:grpSpPr>
        <p:sp>
          <p:nvSpPr>
            <p:cNvPr id="29" name="Google Shape;29;p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30" name="Google Shape;30;p4"/>
            <p:cNvSpPr txBox="1"/>
            <p:nvPr/>
          </p:nvSpPr>
          <p:spPr>
            <a:xfrm>
              <a:off x="0" y="-28575"/>
              <a:ext cx="4816500" cy="2737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 name="Google Shape;31;p4"/>
          <p:cNvGrpSpPr/>
          <p:nvPr/>
        </p:nvGrpSpPr>
        <p:grpSpPr>
          <a:xfrm rot="-5400000">
            <a:off x="978802" y="-395999"/>
            <a:ext cx="1907942" cy="2097468"/>
            <a:chOff x="0" y="-38100"/>
            <a:chExt cx="502500" cy="552416"/>
          </a:xfrm>
        </p:grpSpPr>
        <p:sp>
          <p:nvSpPr>
            <p:cNvPr id="32" name="Google Shape;32;p4"/>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txBox="1"/>
            <p:nvPr/>
          </p:nvSpPr>
          <p:spPr>
            <a:xfrm>
              <a:off x="0" y="-38100"/>
              <a:ext cx="502500" cy="552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4"/>
          <p:cNvGrpSpPr/>
          <p:nvPr/>
        </p:nvGrpSpPr>
        <p:grpSpPr>
          <a:xfrm>
            <a:off x="13498984" y="508331"/>
            <a:ext cx="3791964" cy="520555"/>
            <a:chOff x="0" y="-38100"/>
            <a:chExt cx="998700" cy="137100"/>
          </a:xfrm>
        </p:grpSpPr>
        <p:sp>
          <p:nvSpPr>
            <p:cNvPr id="35" name="Google Shape;35;p4"/>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txBox="1"/>
            <p:nvPr/>
          </p:nvSpPr>
          <p:spPr>
            <a:xfrm>
              <a:off x="0" y="-38100"/>
              <a:ext cx="998700" cy="137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 name="Google Shape;37;p4"/>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2">
              <a:alphaModFix/>
            </a:blip>
            <a:stretch>
              <a:fillRect b="0" l="0" r="0" t="0"/>
            </a:stretch>
          </a:blipFill>
          <a:ln>
            <a:noFill/>
          </a:ln>
        </p:spPr>
      </p:sp>
      <p:sp>
        <p:nvSpPr>
          <p:cNvPr id="38" name="Google Shape;38;p4"/>
          <p:cNvSpPr txBox="1"/>
          <p:nvPr/>
        </p:nvSpPr>
        <p:spPr>
          <a:xfrm>
            <a:off x="10304103" y="697975"/>
            <a:ext cx="103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9" name="Google Shape;39;p4"/>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0" name="Google Shape;40;p4"/>
          <p:cNvSpPr txBox="1"/>
          <p:nvPr/>
        </p:nvSpPr>
        <p:spPr>
          <a:xfrm>
            <a:off x="8950724" y="697972"/>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1" name="Google Shape;41;p4"/>
          <p:cNvSpPr txBox="1"/>
          <p:nvPr/>
        </p:nvSpPr>
        <p:spPr>
          <a:xfrm>
            <a:off x="1995995" y="625862"/>
            <a:ext cx="11868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pic>
        <p:nvPicPr>
          <p:cNvPr id="42" name="Google Shape;42;p4"/>
          <p:cNvPicPr preferRelativeResize="0"/>
          <p:nvPr/>
        </p:nvPicPr>
        <p:blipFill>
          <a:blip r:embed="rId3">
            <a:alphaModFix/>
          </a:blip>
          <a:stretch>
            <a:fillRect/>
          </a:stretch>
        </p:blipFill>
        <p:spPr>
          <a:xfrm>
            <a:off x="1374348" y="431449"/>
            <a:ext cx="487525" cy="645971"/>
          </a:xfrm>
          <a:prstGeom prst="rect">
            <a:avLst/>
          </a:prstGeom>
          <a:noFill/>
          <a:ln>
            <a:noFill/>
          </a:ln>
        </p:spPr>
      </p:pic>
      <p:sp>
        <p:nvSpPr>
          <p:cNvPr id="43" name="Google Shape;43;p4"/>
          <p:cNvSpPr txBox="1"/>
          <p:nvPr>
            <p:ph type="title"/>
          </p:nvPr>
        </p:nvSpPr>
        <p:spPr>
          <a:xfrm>
            <a:off x="884050" y="2547988"/>
            <a:ext cx="11766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4"/>
          <p:cNvSpPr txBox="1"/>
          <p:nvPr>
            <p:ph idx="1" type="body"/>
          </p:nvPr>
        </p:nvSpPr>
        <p:spPr>
          <a:xfrm>
            <a:off x="5127825" y="51576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grpSp>
        <p:nvGrpSpPr>
          <p:cNvPr id="46" name="Google Shape;46;p5"/>
          <p:cNvGrpSpPr/>
          <p:nvPr/>
        </p:nvGrpSpPr>
        <p:grpSpPr>
          <a:xfrm>
            <a:off x="0" y="-108496"/>
            <a:ext cx="18288118" cy="10395563"/>
            <a:chOff x="0" y="-28575"/>
            <a:chExt cx="4816592" cy="2737908"/>
          </a:xfrm>
        </p:grpSpPr>
        <p:sp>
          <p:nvSpPr>
            <p:cNvPr id="47" name="Google Shape;47;p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48" name="Google Shape;48;p5"/>
            <p:cNvSpPr txBox="1"/>
            <p:nvPr/>
          </p:nvSpPr>
          <p:spPr>
            <a:xfrm>
              <a:off x="0" y="-28575"/>
              <a:ext cx="4816500" cy="2737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 name="Google Shape;49;p5"/>
          <p:cNvSpPr txBox="1"/>
          <p:nvPr>
            <p:ph type="title"/>
          </p:nvPr>
        </p:nvSpPr>
        <p:spPr>
          <a:xfrm>
            <a:off x="932284" y="1561400"/>
            <a:ext cx="135747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10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 name="Google Shape;50;p5"/>
          <p:cNvSpPr txBox="1"/>
          <p:nvPr>
            <p:ph idx="1" type="body"/>
          </p:nvPr>
        </p:nvSpPr>
        <p:spPr>
          <a:xfrm>
            <a:off x="5257788" y="72147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51" name="Google Shape;51;p5"/>
          <p:cNvGrpSpPr/>
          <p:nvPr/>
        </p:nvGrpSpPr>
        <p:grpSpPr>
          <a:xfrm rot="-5400000">
            <a:off x="978802" y="-395999"/>
            <a:ext cx="1907942" cy="2097468"/>
            <a:chOff x="0" y="-38100"/>
            <a:chExt cx="502500" cy="552416"/>
          </a:xfrm>
        </p:grpSpPr>
        <p:sp>
          <p:nvSpPr>
            <p:cNvPr id="52" name="Google Shape;52;p5"/>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txBox="1"/>
            <p:nvPr/>
          </p:nvSpPr>
          <p:spPr>
            <a:xfrm>
              <a:off x="0" y="-38100"/>
              <a:ext cx="502500" cy="552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5"/>
          <p:cNvGrpSpPr/>
          <p:nvPr/>
        </p:nvGrpSpPr>
        <p:grpSpPr>
          <a:xfrm>
            <a:off x="13498984" y="508331"/>
            <a:ext cx="3791964" cy="520555"/>
            <a:chOff x="0" y="-38100"/>
            <a:chExt cx="998700" cy="137100"/>
          </a:xfrm>
        </p:grpSpPr>
        <p:sp>
          <p:nvSpPr>
            <p:cNvPr id="55" name="Google Shape;55;p5"/>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5"/>
            <p:cNvSpPr txBox="1"/>
            <p:nvPr/>
          </p:nvSpPr>
          <p:spPr>
            <a:xfrm>
              <a:off x="0" y="-38100"/>
              <a:ext cx="998700" cy="137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 name="Google Shape;57;p5"/>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2">
              <a:alphaModFix/>
            </a:blip>
            <a:stretch>
              <a:fillRect b="0" l="0" r="0" t="0"/>
            </a:stretch>
          </a:blipFill>
          <a:ln>
            <a:noFill/>
          </a:ln>
        </p:spPr>
      </p:sp>
      <p:sp>
        <p:nvSpPr>
          <p:cNvPr id="58" name="Google Shape;58;p5"/>
          <p:cNvSpPr txBox="1"/>
          <p:nvPr/>
        </p:nvSpPr>
        <p:spPr>
          <a:xfrm>
            <a:off x="10304103" y="697975"/>
            <a:ext cx="103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9" name="Google Shape;59;p5"/>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60" name="Google Shape;60;p5"/>
          <p:cNvSpPr txBox="1"/>
          <p:nvPr/>
        </p:nvSpPr>
        <p:spPr>
          <a:xfrm>
            <a:off x="8950724" y="697972"/>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61" name="Google Shape;61;p5"/>
          <p:cNvSpPr txBox="1"/>
          <p:nvPr/>
        </p:nvSpPr>
        <p:spPr>
          <a:xfrm>
            <a:off x="1995995" y="625862"/>
            <a:ext cx="11868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pic>
        <p:nvPicPr>
          <p:cNvPr id="62" name="Google Shape;62;p5"/>
          <p:cNvPicPr preferRelativeResize="0"/>
          <p:nvPr/>
        </p:nvPicPr>
        <p:blipFill>
          <a:blip r:embed="rId3">
            <a:alphaModFix/>
          </a:blip>
          <a:stretch>
            <a:fillRect/>
          </a:stretch>
        </p:blipFill>
        <p:spPr>
          <a:xfrm>
            <a:off x="1374348" y="431449"/>
            <a:ext cx="487525" cy="64597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3" name="Shape 63"/>
        <p:cNvGrpSpPr/>
        <p:nvPr/>
      </p:nvGrpSpPr>
      <p:grpSpPr>
        <a:xfrm>
          <a:off x="0" y="0"/>
          <a:ext cx="0" cy="0"/>
          <a:chOff x="0" y="0"/>
          <a:chExt cx="0" cy="0"/>
        </a:xfrm>
      </p:grpSpPr>
      <p:grpSp>
        <p:nvGrpSpPr>
          <p:cNvPr id="64" name="Google Shape;64;p6"/>
          <p:cNvGrpSpPr/>
          <p:nvPr/>
        </p:nvGrpSpPr>
        <p:grpSpPr>
          <a:xfrm>
            <a:off x="0" y="-108496"/>
            <a:ext cx="18288118" cy="10395563"/>
            <a:chOff x="0" y="-28575"/>
            <a:chExt cx="4816592" cy="2737908"/>
          </a:xfrm>
        </p:grpSpPr>
        <p:sp>
          <p:nvSpPr>
            <p:cNvPr id="65" name="Google Shape;65;p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66" name="Google Shape;66;p6"/>
            <p:cNvSpPr txBox="1"/>
            <p:nvPr/>
          </p:nvSpPr>
          <p:spPr>
            <a:xfrm>
              <a:off x="0" y="-28575"/>
              <a:ext cx="4816500" cy="2737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6"/>
          <p:cNvGrpSpPr/>
          <p:nvPr/>
        </p:nvGrpSpPr>
        <p:grpSpPr>
          <a:xfrm rot="-5400000">
            <a:off x="978802" y="-395999"/>
            <a:ext cx="1907942" cy="2097468"/>
            <a:chOff x="0" y="-38100"/>
            <a:chExt cx="502500" cy="552416"/>
          </a:xfrm>
        </p:grpSpPr>
        <p:sp>
          <p:nvSpPr>
            <p:cNvPr id="68" name="Google Shape;68;p6"/>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6"/>
            <p:cNvSpPr txBox="1"/>
            <p:nvPr/>
          </p:nvSpPr>
          <p:spPr>
            <a:xfrm>
              <a:off x="0" y="-38100"/>
              <a:ext cx="502500" cy="552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 name="Google Shape;70;p6"/>
          <p:cNvGrpSpPr/>
          <p:nvPr/>
        </p:nvGrpSpPr>
        <p:grpSpPr>
          <a:xfrm>
            <a:off x="13498984" y="508331"/>
            <a:ext cx="3791964" cy="520555"/>
            <a:chOff x="0" y="-38100"/>
            <a:chExt cx="998700" cy="137100"/>
          </a:xfrm>
        </p:grpSpPr>
        <p:sp>
          <p:nvSpPr>
            <p:cNvPr id="71" name="Google Shape;71;p6"/>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6"/>
            <p:cNvSpPr txBox="1"/>
            <p:nvPr/>
          </p:nvSpPr>
          <p:spPr>
            <a:xfrm>
              <a:off x="0" y="-38100"/>
              <a:ext cx="998700" cy="137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 name="Google Shape;73;p6"/>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2">
              <a:alphaModFix/>
            </a:blip>
            <a:stretch>
              <a:fillRect b="0" l="0" r="0" t="0"/>
            </a:stretch>
          </a:blipFill>
          <a:ln>
            <a:noFill/>
          </a:ln>
        </p:spPr>
      </p:sp>
      <p:sp>
        <p:nvSpPr>
          <p:cNvPr id="74" name="Google Shape;74;p6"/>
          <p:cNvSpPr txBox="1"/>
          <p:nvPr/>
        </p:nvSpPr>
        <p:spPr>
          <a:xfrm>
            <a:off x="10304103" y="697975"/>
            <a:ext cx="103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75" name="Google Shape;75;p6"/>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76" name="Google Shape;76;p6"/>
          <p:cNvSpPr txBox="1"/>
          <p:nvPr/>
        </p:nvSpPr>
        <p:spPr>
          <a:xfrm>
            <a:off x="8950724" y="697972"/>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77" name="Google Shape;77;p6"/>
          <p:cNvSpPr txBox="1"/>
          <p:nvPr/>
        </p:nvSpPr>
        <p:spPr>
          <a:xfrm>
            <a:off x="1995995" y="625862"/>
            <a:ext cx="11868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pic>
        <p:nvPicPr>
          <p:cNvPr id="78" name="Google Shape;78;p6"/>
          <p:cNvPicPr preferRelativeResize="0"/>
          <p:nvPr/>
        </p:nvPicPr>
        <p:blipFill>
          <a:blip r:embed="rId3">
            <a:alphaModFix/>
          </a:blip>
          <a:stretch>
            <a:fillRect/>
          </a:stretch>
        </p:blipFill>
        <p:spPr>
          <a:xfrm>
            <a:off x="1374348" y="431449"/>
            <a:ext cx="487525" cy="645971"/>
          </a:xfrm>
          <a:prstGeom prst="rect">
            <a:avLst/>
          </a:prstGeom>
          <a:noFill/>
          <a:ln>
            <a:noFill/>
          </a:ln>
        </p:spPr>
      </p:pic>
      <p:sp>
        <p:nvSpPr>
          <p:cNvPr id="79" name="Google Shape;79;p6"/>
          <p:cNvSpPr txBox="1"/>
          <p:nvPr>
            <p:ph type="title"/>
          </p:nvPr>
        </p:nvSpPr>
        <p:spPr>
          <a:xfrm>
            <a:off x="884050" y="2547988"/>
            <a:ext cx="11766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6"/>
          <p:cNvSpPr txBox="1"/>
          <p:nvPr>
            <p:ph idx="1" type="body"/>
          </p:nvPr>
        </p:nvSpPr>
        <p:spPr>
          <a:xfrm>
            <a:off x="3879675" y="5088550"/>
            <a:ext cx="5166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81" name="Google Shape;81;p6"/>
          <p:cNvSpPr txBox="1"/>
          <p:nvPr>
            <p:ph idx="2" type="body"/>
          </p:nvPr>
        </p:nvSpPr>
        <p:spPr>
          <a:xfrm>
            <a:off x="9241432" y="5088550"/>
            <a:ext cx="5166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2" name="Shape 82"/>
        <p:cNvGrpSpPr/>
        <p:nvPr/>
      </p:nvGrpSpPr>
      <p:grpSpPr>
        <a:xfrm>
          <a:off x="0" y="0"/>
          <a:ext cx="0" cy="0"/>
          <a:chOff x="0" y="0"/>
          <a:chExt cx="0" cy="0"/>
        </a:xfrm>
      </p:grpSpPr>
      <p:grpSp>
        <p:nvGrpSpPr>
          <p:cNvPr id="83" name="Google Shape;83;p7"/>
          <p:cNvGrpSpPr/>
          <p:nvPr/>
        </p:nvGrpSpPr>
        <p:grpSpPr>
          <a:xfrm>
            <a:off x="0" y="-108496"/>
            <a:ext cx="18288118" cy="10395563"/>
            <a:chOff x="0" y="-28575"/>
            <a:chExt cx="4816592" cy="2737908"/>
          </a:xfrm>
        </p:grpSpPr>
        <p:sp>
          <p:nvSpPr>
            <p:cNvPr id="84" name="Google Shape;84;p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85" name="Google Shape;85;p7"/>
            <p:cNvSpPr txBox="1"/>
            <p:nvPr/>
          </p:nvSpPr>
          <p:spPr>
            <a:xfrm>
              <a:off x="0" y="-28575"/>
              <a:ext cx="4816500" cy="2737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7"/>
          <p:cNvGrpSpPr/>
          <p:nvPr/>
        </p:nvGrpSpPr>
        <p:grpSpPr>
          <a:xfrm rot="-5400000">
            <a:off x="978802" y="-395999"/>
            <a:ext cx="1907942" cy="2097468"/>
            <a:chOff x="0" y="-38100"/>
            <a:chExt cx="502500" cy="552416"/>
          </a:xfrm>
        </p:grpSpPr>
        <p:sp>
          <p:nvSpPr>
            <p:cNvPr id="87" name="Google Shape;87;p7"/>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7"/>
            <p:cNvSpPr txBox="1"/>
            <p:nvPr/>
          </p:nvSpPr>
          <p:spPr>
            <a:xfrm>
              <a:off x="0" y="-38100"/>
              <a:ext cx="502500" cy="552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7"/>
          <p:cNvGrpSpPr/>
          <p:nvPr/>
        </p:nvGrpSpPr>
        <p:grpSpPr>
          <a:xfrm>
            <a:off x="13498984" y="508331"/>
            <a:ext cx="3791964" cy="520555"/>
            <a:chOff x="0" y="-38100"/>
            <a:chExt cx="998700" cy="137100"/>
          </a:xfrm>
        </p:grpSpPr>
        <p:sp>
          <p:nvSpPr>
            <p:cNvPr id="90" name="Google Shape;90;p7"/>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7"/>
            <p:cNvSpPr txBox="1"/>
            <p:nvPr/>
          </p:nvSpPr>
          <p:spPr>
            <a:xfrm>
              <a:off x="0" y="-38100"/>
              <a:ext cx="998700" cy="137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7"/>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2">
              <a:alphaModFix/>
            </a:blip>
            <a:stretch>
              <a:fillRect b="0" l="0" r="0" t="0"/>
            </a:stretch>
          </a:blipFill>
          <a:ln>
            <a:noFill/>
          </a:ln>
        </p:spPr>
      </p:sp>
      <p:sp>
        <p:nvSpPr>
          <p:cNvPr id="93" name="Google Shape;93;p7"/>
          <p:cNvSpPr txBox="1"/>
          <p:nvPr/>
        </p:nvSpPr>
        <p:spPr>
          <a:xfrm>
            <a:off x="10304103" y="697975"/>
            <a:ext cx="103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94" name="Google Shape;94;p7"/>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95" name="Google Shape;95;p7"/>
          <p:cNvSpPr txBox="1"/>
          <p:nvPr/>
        </p:nvSpPr>
        <p:spPr>
          <a:xfrm>
            <a:off x="8950724" y="697972"/>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96" name="Google Shape;96;p7"/>
          <p:cNvSpPr txBox="1"/>
          <p:nvPr/>
        </p:nvSpPr>
        <p:spPr>
          <a:xfrm>
            <a:off x="1995995" y="625862"/>
            <a:ext cx="11868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pic>
        <p:nvPicPr>
          <p:cNvPr id="97" name="Google Shape;97;p7"/>
          <p:cNvPicPr preferRelativeResize="0"/>
          <p:nvPr/>
        </p:nvPicPr>
        <p:blipFill>
          <a:blip r:embed="rId3">
            <a:alphaModFix/>
          </a:blip>
          <a:stretch>
            <a:fillRect/>
          </a:stretch>
        </p:blipFill>
        <p:spPr>
          <a:xfrm>
            <a:off x="1374348" y="431449"/>
            <a:ext cx="487525" cy="645971"/>
          </a:xfrm>
          <a:prstGeom prst="rect">
            <a:avLst/>
          </a:prstGeom>
          <a:noFill/>
          <a:ln>
            <a:noFill/>
          </a:ln>
        </p:spPr>
      </p:pic>
      <p:sp>
        <p:nvSpPr>
          <p:cNvPr id="98" name="Google Shape;98;p7"/>
          <p:cNvSpPr txBox="1"/>
          <p:nvPr>
            <p:ph type="title"/>
          </p:nvPr>
        </p:nvSpPr>
        <p:spPr>
          <a:xfrm>
            <a:off x="884050" y="2547988"/>
            <a:ext cx="11766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7"/>
          <p:cNvSpPr txBox="1"/>
          <p:nvPr>
            <p:ph idx="1" type="body"/>
          </p:nvPr>
        </p:nvSpPr>
        <p:spPr>
          <a:xfrm>
            <a:off x="4070525" y="5073750"/>
            <a:ext cx="5073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100" name="Google Shape;100;p7"/>
          <p:cNvSpPr txBox="1"/>
          <p:nvPr>
            <p:ph idx="2" type="body"/>
          </p:nvPr>
        </p:nvSpPr>
        <p:spPr>
          <a:xfrm>
            <a:off x="9330098" y="5073750"/>
            <a:ext cx="50763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1" name="Shape 101"/>
        <p:cNvGrpSpPr/>
        <p:nvPr/>
      </p:nvGrpSpPr>
      <p:grpSpPr>
        <a:xfrm>
          <a:off x="0" y="0"/>
          <a:ext cx="0" cy="0"/>
          <a:chOff x="0" y="0"/>
          <a:chExt cx="0" cy="0"/>
        </a:xfrm>
      </p:grpSpPr>
      <p:grpSp>
        <p:nvGrpSpPr>
          <p:cNvPr id="102" name="Google Shape;102;p8"/>
          <p:cNvGrpSpPr/>
          <p:nvPr/>
        </p:nvGrpSpPr>
        <p:grpSpPr>
          <a:xfrm>
            <a:off x="0" y="-108496"/>
            <a:ext cx="18288118" cy="10395563"/>
            <a:chOff x="0" y="-28575"/>
            <a:chExt cx="4816592" cy="2737908"/>
          </a:xfrm>
        </p:grpSpPr>
        <p:sp>
          <p:nvSpPr>
            <p:cNvPr id="103" name="Google Shape;103;p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104" name="Google Shape;104;p8"/>
            <p:cNvSpPr txBox="1"/>
            <p:nvPr/>
          </p:nvSpPr>
          <p:spPr>
            <a:xfrm>
              <a:off x="0" y="-28575"/>
              <a:ext cx="4816500" cy="2737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8"/>
          <p:cNvGrpSpPr/>
          <p:nvPr/>
        </p:nvGrpSpPr>
        <p:grpSpPr>
          <a:xfrm rot="-5400000">
            <a:off x="978802" y="-395999"/>
            <a:ext cx="1907942" cy="2097468"/>
            <a:chOff x="0" y="-38100"/>
            <a:chExt cx="502500" cy="552416"/>
          </a:xfrm>
        </p:grpSpPr>
        <p:sp>
          <p:nvSpPr>
            <p:cNvPr id="106" name="Google Shape;106;p8"/>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8"/>
            <p:cNvSpPr txBox="1"/>
            <p:nvPr/>
          </p:nvSpPr>
          <p:spPr>
            <a:xfrm>
              <a:off x="0" y="-38100"/>
              <a:ext cx="502500" cy="552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8"/>
          <p:cNvGrpSpPr/>
          <p:nvPr/>
        </p:nvGrpSpPr>
        <p:grpSpPr>
          <a:xfrm>
            <a:off x="13498984" y="508331"/>
            <a:ext cx="3791964" cy="520555"/>
            <a:chOff x="0" y="-38100"/>
            <a:chExt cx="998700" cy="137100"/>
          </a:xfrm>
        </p:grpSpPr>
        <p:sp>
          <p:nvSpPr>
            <p:cNvPr id="109" name="Google Shape;109;p8"/>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8"/>
            <p:cNvSpPr txBox="1"/>
            <p:nvPr/>
          </p:nvSpPr>
          <p:spPr>
            <a:xfrm>
              <a:off x="0" y="-38100"/>
              <a:ext cx="998700" cy="137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 name="Google Shape;111;p8"/>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2">
              <a:alphaModFix/>
            </a:blip>
            <a:stretch>
              <a:fillRect b="0" l="0" r="0" t="0"/>
            </a:stretch>
          </a:blipFill>
          <a:ln>
            <a:noFill/>
          </a:ln>
        </p:spPr>
      </p:sp>
      <p:sp>
        <p:nvSpPr>
          <p:cNvPr id="112" name="Google Shape;112;p8"/>
          <p:cNvSpPr txBox="1"/>
          <p:nvPr/>
        </p:nvSpPr>
        <p:spPr>
          <a:xfrm>
            <a:off x="10304103" y="697975"/>
            <a:ext cx="103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13" name="Google Shape;113;p8"/>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14" name="Google Shape;114;p8"/>
          <p:cNvSpPr txBox="1"/>
          <p:nvPr/>
        </p:nvSpPr>
        <p:spPr>
          <a:xfrm>
            <a:off x="8950724" y="697972"/>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115" name="Google Shape;115;p8"/>
          <p:cNvSpPr txBox="1"/>
          <p:nvPr/>
        </p:nvSpPr>
        <p:spPr>
          <a:xfrm>
            <a:off x="1995995" y="625862"/>
            <a:ext cx="11868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pic>
        <p:nvPicPr>
          <p:cNvPr id="116" name="Google Shape;116;p8"/>
          <p:cNvPicPr preferRelativeResize="0"/>
          <p:nvPr/>
        </p:nvPicPr>
        <p:blipFill>
          <a:blip r:embed="rId3">
            <a:alphaModFix/>
          </a:blip>
          <a:stretch>
            <a:fillRect/>
          </a:stretch>
        </p:blipFill>
        <p:spPr>
          <a:xfrm>
            <a:off x="1374348" y="431449"/>
            <a:ext cx="487525" cy="645971"/>
          </a:xfrm>
          <a:prstGeom prst="rect">
            <a:avLst/>
          </a:prstGeom>
          <a:noFill/>
          <a:ln>
            <a:noFill/>
          </a:ln>
        </p:spPr>
      </p:pic>
      <p:sp>
        <p:nvSpPr>
          <p:cNvPr id="117" name="Google Shape;117;p8"/>
          <p:cNvSpPr txBox="1"/>
          <p:nvPr>
            <p:ph type="title"/>
          </p:nvPr>
        </p:nvSpPr>
        <p:spPr>
          <a:xfrm>
            <a:off x="884050" y="2547988"/>
            <a:ext cx="11766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8" name="Shape 118"/>
        <p:cNvGrpSpPr/>
        <p:nvPr/>
      </p:nvGrpSpPr>
      <p:grpSpPr>
        <a:xfrm>
          <a:off x="0" y="0"/>
          <a:ext cx="0" cy="0"/>
          <a:chOff x="0" y="0"/>
          <a:chExt cx="0" cy="0"/>
        </a:xfrm>
      </p:grpSpPr>
      <p:grpSp>
        <p:nvGrpSpPr>
          <p:cNvPr id="119" name="Google Shape;119;p9"/>
          <p:cNvGrpSpPr/>
          <p:nvPr/>
        </p:nvGrpSpPr>
        <p:grpSpPr>
          <a:xfrm>
            <a:off x="0" y="-108496"/>
            <a:ext cx="18288118" cy="10395563"/>
            <a:chOff x="0" y="-28575"/>
            <a:chExt cx="4816592" cy="2737908"/>
          </a:xfrm>
        </p:grpSpPr>
        <p:sp>
          <p:nvSpPr>
            <p:cNvPr id="120" name="Google Shape;120;p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121" name="Google Shape;121;p9"/>
            <p:cNvSpPr txBox="1"/>
            <p:nvPr/>
          </p:nvSpPr>
          <p:spPr>
            <a:xfrm>
              <a:off x="0" y="-28575"/>
              <a:ext cx="4816500" cy="2737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9"/>
          <p:cNvGrpSpPr/>
          <p:nvPr/>
        </p:nvGrpSpPr>
        <p:grpSpPr>
          <a:xfrm rot="-5400000">
            <a:off x="978802" y="-395999"/>
            <a:ext cx="1907942" cy="2097468"/>
            <a:chOff x="0" y="-38100"/>
            <a:chExt cx="502500" cy="552416"/>
          </a:xfrm>
        </p:grpSpPr>
        <p:sp>
          <p:nvSpPr>
            <p:cNvPr id="123" name="Google Shape;123;p9"/>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9"/>
            <p:cNvSpPr txBox="1"/>
            <p:nvPr/>
          </p:nvSpPr>
          <p:spPr>
            <a:xfrm>
              <a:off x="0" y="-38100"/>
              <a:ext cx="502500" cy="552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9"/>
          <p:cNvGrpSpPr/>
          <p:nvPr/>
        </p:nvGrpSpPr>
        <p:grpSpPr>
          <a:xfrm>
            <a:off x="13498984" y="508331"/>
            <a:ext cx="3791964" cy="520555"/>
            <a:chOff x="0" y="-38100"/>
            <a:chExt cx="998700" cy="137100"/>
          </a:xfrm>
        </p:grpSpPr>
        <p:sp>
          <p:nvSpPr>
            <p:cNvPr id="126" name="Google Shape;126;p9"/>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9"/>
            <p:cNvSpPr txBox="1"/>
            <p:nvPr/>
          </p:nvSpPr>
          <p:spPr>
            <a:xfrm>
              <a:off x="0" y="-38100"/>
              <a:ext cx="998700" cy="137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 name="Google Shape;128;p9"/>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2">
              <a:alphaModFix/>
            </a:blip>
            <a:stretch>
              <a:fillRect b="0" l="0" r="0" t="0"/>
            </a:stretch>
          </a:blipFill>
          <a:ln>
            <a:noFill/>
          </a:ln>
        </p:spPr>
      </p:sp>
      <p:sp>
        <p:nvSpPr>
          <p:cNvPr id="129" name="Google Shape;129;p9"/>
          <p:cNvSpPr txBox="1"/>
          <p:nvPr/>
        </p:nvSpPr>
        <p:spPr>
          <a:xfrm>
            <a:off x="10304103" y="697975"/>
            <a:ext cx="103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30" name="Google Shape;130;p9"/>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31" name="Google Shape;131;p9"/>
          <p:cNvSpPr txBox="1"/>
          <p:nvPr/>
        </p:nvSpPr>
        <p:spPr>
          <a:xfrm>
            <a:off x="8950724" y="697972"/>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132" name="Google Shape;132;p9"/>
          <p:cNvSpPr txBox="1"/>
          <p:nvPr/>
        </p:nvSpPr>
        <p:spPr>
          <a:xfrm>
            <a:off x="1995995" y="625862"/>
            <a:ext cx="11868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pic>
        <p:nvPicPr>
          <p:cNvPr id="133" name="Google Shape;133;p9"/>
          <p:cNvPicPr preferRelativeResize="0"/>
          <p:nvPr/>
        </p:nvPicPr>
        <p:blipFill>
          <a:blip r:embed="rId3">
            <a:alphaModFix/>
          </a:blip>
          <a:stretch>
            <a:fillRect/>
          </a:stretch>
        </p:blipFill>
        <p:spPr>
          <a:xfrm>
            <a:off x="1374348" y="431449"/>
            <a:ext cx="487525" cy="645971"/>
          </a:xfrm>
          <a:prstGeom prst="rect">
            <a:avLst/>
          </a:prstGeom>
          <a:noFill/>
          <a:ln>
            <a:noFill/>
          </a:ln>
        </p:spPr>
      </p:pic>
      <p:sp>
        <p:nvSpPr>
          <p:cNvPr id="134" name="Google Shape;134;p9"/>
          <p:cNvSpPr txBox="1"/>
          <p:nvPr>
            <p:ph type="title"/>
          </p:nvPr>
        </p:nvSpPr>
        <p:spPr>
          <a:xfrm>
            <a:off x="917375" y="3489550"/>
            <a:ext cx="116055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000"/>
              <a:buNone/>
              <a:defRPr/>
            </a:lvl1pPr>
            <a:lvl2pPr lvl="1">
              <a:spcBef>
                <a:spcPts val="0"/>
              </a:spcBef>
              <a:spcAft>
                <a:spcPts val="0"/>
              </a:spcAft>
              <a:buSzPts val="10000"/>
              <a:buFont typeface="Oswald"/>
              <a:buNone/>
              <a:defRPr sz="10000">
                <a:latin typeface="Oswald"/>
                <a:ea typeface="Oswald"/>
                <a:cs typeface="Oswald"/>
                <a:sym typeface="Oswald"/>
              </a:defRPr>
            </a:lvl2pPr>
            <a:lvl3pPr lvl="2">
              <a:spcBef>
                <a:spcPts val="0"/>
              </a:spcBef>
              <a:spcAft>
                <a:spcPts val="0"/>
              </a:spcAft>
              <a:buSzPts val="10000"/>
              <a:buFont typeface="Oswald"/>
              <a:buNone/>
              <a:defRPr sz="10000">
                <a:latin typeface="Oswald"/>
                <a:ea typeface="Oswald"/>
                <a:cs typeface="Oswald"/>
                <a:sym typeface="Oswald"/>
              </a:defRPr>
            </a:lvl3pPr>
            <a:lvl4pPr lvl="3">
              <a:spcBef>
                <a:spcPts val="0"/>
              </a:spcBef>
              <a:spcAft>
                <a:spcPts val="0"/>
              </a:spcAft>
              <a:buSzPts val="10000"/>
              <a:buFont typeface="Oswald"/>
              <a:buNone/>
              <a:defRPr sz="10000">
                <a:latin typeface="Oswald"/>
                <a:ea typeface="Oswald"/>
                <a:cs typeface="Oswald"/>
                <a:sym typeface="Oswald"/>
              </a:defRPr>
            </a:lvl4pPr>
            <a:lvl5pPr lvl="4">
              <a:spcBef>
                <a:spcPts val="0"/>
              </a:spcBef>
              <a:spcAft>
                <a:spcPts val="0"/>
              </a:spcAft>
              <a:buSzPts val="10000"/>
              <a:buFont typeface="Oswald"/>
              <a:buNone/>
              <a:defRPr sz="10000">
                <a:latin typeface="Oswald"/>
                <a:ea typeface="Oswald"/>
                <a:cs typeface="Oswald"/>
                <a:sym typeface="Oswald"/>
              </a:defRPr>
            </a:lvl5pPr>
            <a:lvl6pPr lvl="5">
              <a:spcBef>
                <a:spcPts val="0"/>
              </a:spcBef>
              <a:spcAft>
                <a:spcPts val="0"/>
              </a:spcAft>
              <a:buSzPts val="10000"/>
              <a:buFont typeface="Oswald"/>
              <a:buNone/>
              <a:defRPr sz="10000">
                <a:latin typeface="Oswald"/>
                <a:ea typeface="Oswald"/>
                <a:cs typeface="Oswald"/>
                <a:sym typeface="Oswald"/>
              </a:defRPr>
            </a:lvl6pPr>
            <a:lvl7pPr lvl="6">
              <a:spcBef>
                <a:spcPts val="0"/>
              </a:spcBef>
              <a:spcAft>
                <a:spcPts val="0"/>
              </a:spcAft>
              <a:buSzPts val="10000"/>
              <a:buFont typeface="Oswald"/>
              <a:buNone/>
              <a:defRPr sz="10000">
                <a:latin typeface="Oswald"/>
                <a:ea typeface="Oswald"/>
                <a:cs typeface="Oswald"/>
                <a:sym typeface="Oswald"/>
              </a:defRPr>
            </a:lvl7pPr>
            <a:lvl8pPr lvl="7">
              <a:spcBef>
                <a:spcPts val="0"/>
              </a:spcBef>
              <a:spcAft>
                <a:spcPts val="0"/>
              </a:spcAft>
              <a:buSzPts val="10000"/>
              <a:buFont typeface="Oswald"/>
              <a:buNone/>
              <a:defRPr sz="10000">
                <a:latin typeface="Oswald"/>
                <a:ea typeface="Oswald"/>
                <a:cs typeface="Oswald"/>
                <a:sym typeface="Oswald"/>
              </a:defRPr>
            </a:lvl8pPr>
            <a:lvl9pPr lvl="8">
              <a:spcBef>
                <a:spcPts val="0"/>
              </a:spcBef>
              <a:spcAft>
                <a:spcPts val="0"/>
              </a:spcAft>
              <a:buSzPts val="10000"/>
              <a:buFont typeface="Oswald"/>
              <a:buNone/>
              <a:defRPr sz="10000">
                <a:latin typeface="Oswald"/>
                <a:ea typeface="Oswald"/>
                <a:cs typeface="Oswald"/>
                <a:sym typeface="Oswald"/>
              </a:defRPr>
            </a:lvl9pPr>
          </a:lstStyle>
          <a:p/>
        </p:txBody>
      </p:sp>
      <p:sp>
        <p:nvSpPr>
          <p:cNvPr id="135" name="Google Shape;135;p9"/>
          <p:cNvSpPr txBox="1"/>
          <p:nvPr>
            <p:ph idx="1" type="body"/>
          </p:nvPr>
        </p:nvSpPr>
        <p:spPr>
          <a:xfrm>
            <a:off x="9032800" y="4957775"/>
            <a:ext cx="5111700" cy="40470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136" name="Google Shape;136;p9"/>
          <p:cNvSpPr txBox="1"/>
          <p:nvPr>
            <p:ph idx="2" type="body"/>
          </p:nvPr>
        </p:nvSpPr>
        <p:spPr>
          <a:xfrm>
            <a:off x="3144475" y="5052900"/>
            <a:ext cx="48930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7" name="Shape 137"/>
        <p:cNvGrpSpPr/>
        <p:nvPr/>
      </p:nvGrpSpPr>
      <p:grpSpPr>
        <a:xfrm>
          <a:off x="0" y="0"/>
          <a:ext cx="0" cy="0"/>
          <a:chOff x="0" y="0"/>
          <a:chExt cx="0" cy="0"/>
        </a:xfrm>
      </p:grpSpPr>
      <p:grpSp>
        <p:nvGrpSpPr>
          <p:cNvPr id="138" name="Google Shape;138;p10"/>
          <p:cNvGrpSpPr/>
          <p:nvPr/>
        </p:nvGrpSpPr>
        <p:grpSpPr>
          <a:xfrm>
            <a:off x="0" y="-108496"/>
            <a:ext cx="18288118" cy="10395563"/>
            <a:chOff x="0" y="-28575"/>
            <a:chExt cx="4816592" cy="2737908"/>
          </a:xfrm>
        </p:grpSpPr>
        <p:sp>
          <p:nvSpPr>
            <p:cNvPr id="139" name="Google Shape;139;p1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140" name="Google Shape;140;p10"/>
            <p:cNvSpPr txBox="1"/>
            <p:nvPr/>
          </p:nvSpPr>
          <p:spPr>
            <a:xfrm>
              <a:off x="0" y="-28575"/>
              <a:ext cx="4816500" cy="2737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0"/>
          <p:cNvGrpSpPr/>
          <p:nvPr/>
        </p:nvGrpSpPr>
        <p:grpSpPr>
          <a:xfrm rot="-5400000">
            <a:off x="978802" y="-395999"/>
            <a:ext cx="1907942" cy="2097468"/>
            <a:chOff x="0" y="-38100"/>
            <a:chExt cx="502500" cy="552416"/>
          </a:xfrm>
        </p:grpSpPr>
        <p:sp>
          <p:nvSpPr>
            <p:cNvPr id="142" name="Google Shape;142;p10"/>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0"/>
            <p:cNvSpPr txBox="1"/>
            <p:nvPr/>
          </p:nvSpPr>
          <p:spPr>
            <a:xfrm>
              <a:off x="0" y="-38100"/>
              <a:ext cx="502500" cy="552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0"/>
          <p:cNvGrpSpPr/>
          <p:nvPr/>
        </p:nvGrpSpPr>
        <p:grpSpPr>
          <a:xfrm>
            <a:off x="13498984" y="508331"/>
            <a:ext cx="3791964" cy="520555"/>
            <a:chOff x="0" y="-38100"/>
            <a:chExt cx="998700" cy="137100"/>
          </a:xfrm>
        </p:grpSpPr>
        <p:sp>
          <p:nvSpPr>
            <p:cNvPr id="145" name="Google Shape;145;p10"/>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0"/>
            <p:cNvSpPr txBox="1"/>
            <p:nvPr/>
          </p:nvSpPr>
          <p:spPr>
            <a:xfrm>
              <a:off x="0" y="-38100"/>
              <a:ext cx="998700" cy="137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 name="Google Shape;147;p10"/>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2">
              <a:alphaModFix/>
            </a:blip>
            <a:stretch>
              <a:fillRect b="0" l="0" r="0" t="0"/>
            </a:stretch>
          </a:blipFill>
          <a:ln>
            <a:noFill/>
          </a:ln>
        </p:spPr>
      </p:sp>
      <p:sp>
        <p:nvSpPr>
          <p:cNvPr id="148" name="Google Shape;148;p10"/>
          <p:cNvSpPr txBox="1"/>
          <p:nvPr/>
        </p:nvSpPr>
        <p:spPr>
          <a:xfrm>
            <a:off x="10304103" y="697975"/>
            <a:ext cx="103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149" name="Google Shape;149;p10"/>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150" name="Google Shape;150;p10"/>
          <p:cNvSpPr txBox="1"/>
          <p:nvPr/>
        </p:nvSpPr>
        <p:spPr>
          <a:xfrm>
            <a:off x="8950724" y="697972"/>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151" name="Google Shape;151;p10"/>
          <p:cNvSpPr txBox="1"/>
          <p:nvPr/>
        </p:nvSpPr>
        <p:spPr>
          <a:xfrm>
            <a:off x="1995995" y="625862"/>
            <a:ext cx="1186800" cy="231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pic>
        <p:nvPicPr>
          <p:cNvPr id="152" name="Google Shape;152;p10"/>
          <p:cNvPicPr preferRelativeResize="0"/>
          <p:nvPr/>
        </p:nvPicPr>
        <p:blipFill>
          <a:blip r:embed="rId3">
            <a:alphaModFix/>
          </a:blip>
          <a:stretch>
            <a:fillRect/>
          </a:stretch>
        </p:blipFill>
        <p:spPr>
          <a:xfrm>
            <a:off x="1374348" y="431449"/>
            <a:ext cx="487525" cy="645971"/>
          </a:xfrm>
          <a:prstGeom prst="rect">
            <a:avLst/>
          </a:prstGeom>
          <a:noFill/>
          <a:ln>
            <a:noFill/>
          </a:ln>
        </p:spPr>
      </p:pic>
      <p:sp>
        <p:nvSpPr>
          <p:cNvPr id="153" name="Google Shape;153;p10"/>
          <p:cNvSpPr txBox="1"/>
          <p:nvPr>
            <p:ph type="title"/>
          </p:nvPr>
        </p:nvSpPr>
        <p:spPr>
          <a:xfrm>
            <a:off x="954098" y="4038600"/>
            <a:ext cx="119010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10000"/>
              <a:buNone/>
              <a:defRPr/>
            </a:lvl1pPr>
            <a:lvl2pPr lvl="1">
              <a:spcBef>
                <a:spcPts val="0"/>
              </a:spcBef>
              <a:spcAft>
                <a:spcPts val="0"/>
              </a:spcAft>
              <a:buSzPts val="10000"/>
              <a:buFont typeface="Oswald"/>
              <a:buNone/>
              <a:defRPr sz="10000">
                <a:latin typeface="Oswald"/>
                <a:ea typeface="Oswald"/>
                <a:cs typeface="Oswald"/>
                <a:sym typeface="Oswald"/>
              </a:defRPr>
            </a:lvl2pPr>
            <a:lvl3pPr lvl="2">
              <a:spcBef>
                <a:spcPts val="0"/>
              </a:spcBef>
              <a:spcAft>
                <a:spcPts val="0"/>
              </a:spcAft>
              <a:buSzPts val="10000"/>
              <a:buFont typeface="Oswald"/>
              <a:buNone/>
              <a:defRPr sz="10000">
                <a:latin typeface="Oswald"/>
                <a:ea typeface="Oswald"/>
                <a:cs typeface="Oswald"/>
                <a:sym typeface="Oswald"/>
              </a:defRPr>
            </a:lvl3pPr>
            <a:lvl4pPr lvl="3">
              <a:spcBef>
                <a:spcPts val="0"/>
              </a:spcBef>
              <a:spcAft>
                <a:spcPts val="0"/>
              </a:spcAft>
              <a:buSzPts val="10000"/>
              <a:buFont typeface="Oswald"/>
              <a:buNone/>
              <a:defRPr sz="10000">
                <a:latin typeface="Oswald"/>
                <a:ea typeface="Oswald"/>
                <a:cs typeface="Oswald"/>
                <a:sym typeface="Oswald"/>
              </a:defRPr>
            </a:lvl4pPr>
            <a:lvl5pPr lvl="4">
              <a:spcBef>
                <a:spcPts val="0"/>
              </a:spcBef>
              <a:spcAft>
                <a:spcPts val="0"/>
              </a:spcAft>
              <a:buSzPts val="10000"/>
              <a:buFont typeface="Oswald"/>
              <a:buNone/>
              <a:defRPr sz="10000">
                <a:latin typeface="Oswald"/>
                <a:ea typeface="Oswald"/>
                <a:cs typeface="Oswald"/>
                <a:sym typeface="Oswald"/>
              </a:defRPr>
            </a:lvl5pPr>
            <a:lvl6pPr lvl="5">
              <a:spcBef>
                <a:spcPts val="0"/>
              </a:spcBef>
              <a:spcAft>
                <a:spcPts val="0"/>
              </a:spcAft>
              <a:buSzPts val="10000"/>
              <a:buFont typeface="Oswald"/>
              <a:buNone/>
              <a:defRPr sz="10000">
                <a:latin typeface="Oswald"/>
                <a:ea typeface="Oswald"/>
                <a:cs typeface="Oswald"/>
                <a:sym typeface="Oswald"/>
              </a:defRPr>
            </a:lvl6pPr>
            <a:lvl7pPr lvl="6">
              <a:spcBef>
                <a:spcPts val="0"/>
              </a:spcBef>
              <a:spcAft>
                <a:spcPts val="0"/>
              </a:spcAft>
              <a:buSzPts val="10000"/>
              <a:buFont typeface="Oswald"/>
              <a:buNone/>
              <a:defRPr sz="10000">
                <a:latin typeface="Oswald"/>
                <a:ea typeface="Oswald"/>
                <a:cs typeface="Oswald"/>
                <a:sym typeface="Oswald"/>
              </a:defRPr>
            </a:lvl7pPr>
            <a:lvl8pPr lvl="7">
              <a:spcBef>
                <a:spcPts val="0"/>
              </a:spcBef>
              <a:spcAft>
                <a:spcPts val="0"/>
              </a:spcAft>
              <a:buSzPts val="10000"/>
              <a:buFont typeface="Oswald"/>
              <a:buNone/>
              <a:defRPr sz="10000">
                <a:latin typeface="Oswald"/>
                <a:ea typeface="Oswald"/>
                <a:cs typeface="Oswald"/>
                <a:sym typeface="Oswald"/>
              </a:defRPr>
            </a:lvl8pPr>
            <a:lvl9pPr lvl="8">
              <a:spcBef>
                <a:spcPts val="0"/>
              </a:spcBef>
              <a:spcAft>
                <a:spcPts val="0"/>
              </a:spcAft>
              <a:buSzPts val="10000"/>
              <a:buFont typeface="Oswald"/>
              <a:buNone/>
              <a:defRPr sz="10000">
                <a:latin typeface="Oswald"/>
                <a:ea typeface="Oswald"/>
                <a:cs typeface="Oswald"/>
                <a:sym typeface="Oswald"/>
              </a:defRPr>
            </a:lvl9pPr>
          </a:lstStyle>
          <a:p/>
        </p:txBody>
      </p:sp>
      <p:sp>
        <p:nvSpPr>
          <p:cNvPr id="154" name="Google Shape;154;p10"/>
          <p:cNvSpPr/>
          <p:nvPr>
            <p:ph idx="2" type="pic"/>
          </p:nvPr>
        </p:nvSpPr>
        <p:spPr>
          <a:xfrm>
            <a:off x="11680071" y="5743775"/>
            <a:ext cx="3691200" cy="2768400"/>
          </a:xfrm>
          <a:prstGeom prst="rect">
            <a:avLst/>
          </a:prstGeom>
          <a:noFill/>
          <a:ln>
            <a:noFill/>
          </a:ln>
        </p:spPr>
      </p:sp>
      <p:sp>
        <p:nvSpPr>
          <p:cNvPr id="155" name="Google Shape;155;p10"/>
          <p:cNvSpPr txBox="1"/>
          <p:nvPr>
            <p:ph idx="1" type="body"/>
          </p:nvPr>
        </p:nvSpPr>
        <p:spPr>
          <a:xfrm>
            <a:off x="2134488" y="55189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84050" y="2547988"/>
            <a:ext cx="11766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10000"/>
              <a:buFont typeface="Oswald"/>
              <a:buNone/>
              <a:defRPr i="0" sz="10000" u="none" cap="none" strike="noStrike">
                <a:solidFill>
                  <a:schemeClr val="lt1"/>
                </a:solidFill>
                <a:latin typeface="Oswald"/>
                <a:ea typeface="Oswald"/>
                <a:cs typeface="Oswald"/>
                <a:sym typeface="Oswald"/>
              </a:defRPr>
            </a:lvl1pPr>
            <a:lvl2pPr lvl="1">
              <a:spcBef>
                <a:spcPts val="0"/>
              </a:spcBef>
              <a:spcAft>
                <a:spcPts val="0"/>
              </a:spcAft>
              <a:buClr>
                <a:schemeClr val="lt1"/>
              </a:buClr>
              <a:buSzPts val="1400"/>
              <a:buNone/>
              <a:defRPr sz="1800">
                <a:solidFill>
                  <a:schemeClr val="lt1"/>
                </a:solidFill>
              </a:defRPr>
            </a:lvl2pPr>
            <a:lvl3pPr lvl="2">
              <a:spcBef>
                <a:spcPts val="0"/>
              </a:spcBef>
              <a:spcAft>
                <a:spcPts val="0"/>
              </a:spcAft>
              <a:buClr>
                <a:schemeClr val="lt1"/>
              </a:buClr>
              <a:buSzPts val="1400"/>
              <a:buNone/>
              <a:defRPr sz="1800">
                <a:solidFill>
                  <a:schemeClr val="lt1"/>
                </a:solidFill>
              </a:defRPr>
            </a:lvl3pPr>
            <a:lvl4pPr lvl="3">
              <a:spcBef>
                <a:spcPts val="0"/>
              </a:spcBef>
              <a:spcAft>
                <a:spcPts val="0"/>
              </a:spcAft>
              <a:buClr>
                <a:schemeClr val="lt1"/>
              </a:buClr>
              <a:buSzPts val="1400"/>
              <a:buNone/>
              <a:defRPr sz="1800">
                <a:solidFill>
                  <a:schemeClr val="lt1"/>
                </a:solidFill>
              </a:defRPr>
            </a:lvl4pPr>
            <a:lvl5pPr lvl="4">
              <a:spcBef>
                <a:spcPts val="0"/>
              </a:spcBef>
              <a:spcAft>
                <a:spcPts val="0"/>
              </a:spcAft>
              <a:buClr>
                <a:schemeClr val="lt1"/>
              </a:buClr>
              <a:buSzPts val="1400"/>
              <a:buNone/>
              <a:defRPr sz="1800">
                <a:solidFill>
                  <a:schemeClr val="lt1"/>
                </a:solidFill>
              </a:defRPr>
            </a:lvl5pPr>
            <a:lvl6pPr lvl="5">
              <a:spcBef>
                <a:spcPts val="0"/>
              </a:spcBef>
              <a:spcAft>
                <a:spcPts val="0"/>
              </a:spcAft>
              <a:buClr>
                <a:schemeClr val="lt1"/>
              </a:buClr>
              <a:buSzPts val="1400"/>
              <a:buNone/>
              <a:defRPr sz="1800">
                <a:solidFill>
                  <a:schemeClr val="lt1"/>
                </a:solidFill>
              </a:defRPr>
            </a:lvl6pPr>
            <a:lvl7pPr lvl="6">
              <a:spcBef>
                <a:spcPts val="0"/>
              </a:spcBef>
              <a:spcAft>
                <a:spcPts val="0"/>
              </a:spcAft>
              <a:buClr>
                <a:schemeClr val="lt1"/>
              </a:buClr>
              <a:buSzPts val="1400"/>
              <a:buNone/>
              <a:defRPr sz="1800">
                <a:solidFill>
                  <a:schemeClr val="lt1"/>
                </a:solidFill>
              </a:defRPr>
            </a:lvl7pPr>
            <a:lvl8pPr lvl="7">
              <a:spcBef>
                <a:spcPts val="0"/>
              </a:spcBef>
              <a:spcAft>
                <a:spcPts val="0"/>
              </a:spcAft>
              <a:buClr>
                <a:schemeClr val="lt1"/>
              </a:buClr>
              <a:buSzPts val="1400"/>
              <a:buNone/>
              <a:defRPr sz="1800">
                <a:solidFill>
                  <a:schemeClr val="lt1"/>
                </a:solidFill>
              </a:defRPr>
            </a:lvl8pPr>
            <a:lvl9pPr lvl="8">
              <a:spcBef>
                <a:spcPts val="0"/>
              </a:spcBef>
              <a:spcAft>
                <a:spcPts val="0"/>
              </a:spcAft>
              <a:buClr>
                <a:schemeClr val="lt1"/>
              </a:buClr>
              <a:buSzPts val="1400"/>
              <a:buNone/>
              <a:defRPr sz="1800">
                <a:solidFill>
                  <a:schemeClr val="lt1"/>
                </a:solidFill>
              </a:defRPr>
            </a:lvl9pPr>
          </a:lstStyle>
          <a:p/>
        </p:txBody>
      </p:sp>
      <p:sp>
        <p:nvSpPr>
          <p:cNvPr id="7" name="Google Shape;7;p1"/>
          <p:cNvSpPr txBox="1"/>
          <p:nvPr>
            <p:ph idx="1" type="body"/>
          </p:nvPr>
        </p:nvSpPr>
        <p:spPr>
          <a:xfrm>
            <a:off x="5127825" y="51576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1pPr>
            <a:lvl2pPr indent="-381000" lvl="1" marL="914400" marR="0" rtl="0" algn="l">
              <a:spcBef>
                <a:spcPts val="56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2pPr>
            <a:lvl3pPr indent="-381000" lvl="2" marL="1371600" marR="0" rtl="0" algn="l">
              <a:spcBef>
                <a:spcPts val="48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3pPr>
            <a:lvl4pPr indent="-381000" lvl="3" marL="1828800" marR="0" rtl="0" algn="l">
              <a:spcBef>
                <a:spcPts val="40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4pPr>
            <a:lvl5pPr indent="-381000" lvl="4" marL="2286000" marR="0" rtl="0" algn="l">
              <a:spcBef>
                <a:spcPts val="40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5pPr>
            <a:lvl6pPr indent="-381000" lvl="5" marL="2743200" marR="0" rtl="0" algn="l">
              <a:spcBef>
                <a:spcPts val="40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6pPr>
            <a:lvl7pPr indent="-381000" lvl="6" marL="3200400" marR="0" rtl="0" algn="l">
              <a:spcBef>
                <a:spcPts val="40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7pPr>
            <a:lvl8pPr indent="-381000" lvl="7" marL="3657600" marR="0" rtl="0" algn="l">
              <a:spcBef>
                <a:spcPts val="40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8pPr>
            <a:lvl9pPr indent="-381000" lvl="8" marL="4114800" marR="0" rtl="0" algn="l">
              <a:spcBef>
                <a:spcPts val="400"/>
              </a:spcBef>
              <a:spcAft>
                <a:spcPts val="0"/>
              </a:spcAft>
              <a:buClr>
                <a:schemeClr val="dk1"/>
              </a:buClr>
              <a:buSzPts val="2400"/>
              <a:buFont typeface="Oswald"/>
              <a:buChar char="•"/>
              <a:defRPr i="0" sz="2400" u="none" cap="none" strike="noStrike">
                <a:solidFill>
                  <a:schemeClr val="dk1"/>
                </a:solidFill>
                <a:latin typeface="Oswald"/>
                <a:ea typeface="Oswald"/>
                <a:cs typeface="Oswald"/>
                <a:sym typeface="Oswal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4.png"/><Relationship Id="rId8"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8.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5.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5.png"/><Relationship Id="rId5"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30.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6.png"/><Relationship Id="rId4" Type="http://schemas.openxmlformats.org/officeDocument/2006/relationships/image" Target="../media/image32.png"/><Relationship Id="rId5"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5.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5.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5.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24.png"/><Relationship Id="rId7" Type="http://schemas.openxmlformats.org/officeDocument/2006/relationships/image" Target="../media/image21.pn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23.png"/><Relationship Id="rId7" Type="http://schemas.openxmlformats.org/officeDocument/2006/relationships/image" Target="../media/image14.png"/><Relationship Id="rId8"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34.png"/><Relationship Id="rId9" Type="http://schemas.openxmlformats.org/officeDocument/2006/relationships/image" Target="../media/image4.png"/><Relationship Id="rId5" Type="http://schemas.openxmlformats.org/officeDocument/2006/relationships/image" Target="../media/image26.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BFC"/>
        </a:solidFill>
      </p:bgPr>
    </p:bg>
    <p:spTree>
      <p:nvGrpSpPr>
        <p:cNvPr id="159" name="Shape 159"/>
        <p:cNvGrpSpPr/>
        <p:nvPr/>
      </p:nvGrpSpPr>
      <p:grpSpPr>
        <a:xfrm>
          <a:off x="0" y="0"/>
          <a:ext cx="0" cy="0"/>
          <a:chOff x="0" y="0"/>
          <a:chExt cx="0" cy="0"/>
        </a:xfrm>
      </p:grpSpPr>
      <p:pic>
        <p:nvPicPr>
          <p:cNvPr id="160" name="Google Shape;160;p11"/>
          <p:cNvPicPr preferRelativeResize="0"/>
          <p:nvPr/>
        </p:nvPicPr>
        <p:blipFill>
          <a:blip r:embed="rId3">
            <a:alphaModFix/>
          </a:blip>
          <a:stretch>
            <a:fillRect/>
          </a:stretch>
        </p:blipFill>
        <p:spPr>
          <a:xfrm>
            <a:off x="907325" y="541450"/>
            <a:ext cx="8030700" cy="9692004"/>
          </a:xfrm>
          <a:prstGeom prst="rect">
            <a:avLst/>
          </a:prstGeom>
          <a:noFill/>
          <a:ln>
            <a:noFill/>
          </a:ln>
        </p:spPr>
      </p:pic>
      <p:grpSp>
        <p:nvGrpSpPr>
          <p:cNvPr id="161" name="Google Shape;161;p11"/>
          <p:cNvGrpSpPr/>
          <p:nvPr/>
        </p:nvGrpSpPr>
        <p:grpSpPr>
          <a:xfrm>
            <a:off x="9561269" y="6777832"/>
            <a:ext cx="8030688" cy="1489499"/>
            <a:chOff x="0" y="-38100"/>
            <a:chExt cx="812800" cy="150755"/>
          </a:xfrm>
        </p:grpSpPr>
        <p:sp>
          <p:nvSpPr>
            <p:cNvPr id="162" name="Google Shape;162;p11"/>
            <p:cNvSpPr/>
            <p:nvPr/>
          </p:nvSpPr>
          <p:spPr>
            <a:xfrm>
              <a:off x="0" y="0"/>
              <a:ext cx="812800" cy="112655"/>
            </a:xfrm>
            <a:custGeom>
              <a:rect b="b" l="l" r="r" t="t"/>
              <a:pathLst>
                <a:path extrusionOk="0" h="112655" w="812800">
                  <a:moveTo>
                    <a:pt x="0" y="0"/>
                  </a:moveTo>
                  <a:lnTo>
                    <a:pt x="812800" y="0"/>
                  </a:lnTo>
                  <a:lnTo>
                    <a:pt x="812800" y="112655"/>
                  </a:lnTo>
                  <a:lnTo>
                    <a:pt x="0" y="112655"/>
                  </a:lnTo>
                  <a:close/>
                </a:path>
              </a:pathLst>
            </a:custGeom>
            <a:solidFill>
              <a:srgbClr val="F5B915"/>
            </a:solidFill>
            <a:ln>
              <a:noFill/>
            </a:ln>
          </p:spPr>
        </p:sp>
        <p:sp>
          <p:nvSpPr>
            <p:cNvPr id="163" name="Google Shape;163;p11"/>
            <p:cNvSpPr txBox="1"/>
            <p:nvPr/>
          </p:nvSpPr>
          <p:spPr>
            <a:xfrm>
              <a:off x="0" y="-38100"/>
              <a:ext cx="812800" cy="15075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1"/>
          <p:cNvGrpSpPr/>
          <p:nvPr/>
        </p:nvGrpSpPr>
        <p:grpSpPr>
          <a:xfrm>
            <a:off x="13878152" y="508333"/>
            <a:ext cx="3791910" cy="520367"/>
            <a:chOff x="0" y="-38100"/>
            <a:chExt cx="998692" cy="137052"/>
          </a:xfrm>
        </p:grpSpPr>
        <p:sp>
          <p:nvSpPr>
            <p:cNvPr id="165" name="Google Shape;165;p11"/>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6A9CA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11"/>
          <p:cNvSpPr/>
          <p:nvPr/>
        </p:nvSpPr>
        <p:spPr>
          <a:xfrm>
            <a:off x="17265799" y="726547"/>
            <a:ext cx="224878" cy="215065"/>
          </a:xfrm>
          <a:custGeom>
            <a:rect b="b" l="l" r="r" t="t"/>
            <a:pathLst>
              <a:path extrusionOk="0" h="215065" w="224878">
                <a:moveTo>
                  <a:pt x="0" y="0"/>
                </a:moveTo>
                <a:lnTo>
                  <a:pt x="224878" y="0"/>
                </a:lnTo>
                <a:lnTo>
                  <a:pt x="224878" y="215065"/>
                </a:lnTo>
                <a:lnTo>
                  <a:pt x="0" y="215065"/>
                </a:lnTo>
                <a:lnTo>
                  <a:pt x="0" y="0"/>
                </a:lnTo>
                <a:close/>
              </a:path>
            </a:pathLst>
          </a:custGeom>
          <a:blipFill rotWithShape="1">
            <a:blip r:embed="rId4">
              <a:alphaModFix/>
            </a:blip>
            <a:stretch>
              <a:fillRect b="0" l="0" r="0" t="0"/>
            </a:stretch>
          </a:blipFill>
          <a:ln>
            <a:noFill/>
          </a:ln>
        </p:spPr>
      </p:sp>
      <p:sp>
        <p:nvSpPr>
          <p:cNvPr id="168" name="Google Shape;168;p11"/>
          <p:cNvSpPr/>
          <p:nvPr/>
        </p:nvSpPr>
        <p:spPr>
          <a:xfrm>
            <a:off x="13232318" y="7146801"/>
            <a:ext cx="4437743" cy="1120530"/>
          </a:xfrm>
          <a:custGeom>
            <a:rect b="b" l="l" r="r" t="t"/>
            <a:pathLst>
              <a:path extrusionOk="0" h="1120530" w="4437743">
                <a:moveTo>
                  <a:pt x="0" y="0"/>
                </a:moveTo>
                <a:lnTo>
                  <a:pt x="4437744" y="0"/>
                </a:lnTo>
                <a:lnTo>
                  <a:pt x="4437744" y="1120530"/>
                </a:lnTo>
                <a:lnTo>
                  <a:pt x="0" y="1120530"/>
                </a:lnTo>
                <a:lnTo>
                  <a:pt x="0" y="0"/>
                </a:lnTo>
                <a:close/>
              </a:path>
            </a:pathLst>
          </a:custGeom>
          <a:blipFill rotWithShape="1">
            <a:blip r:embed="rId5">
              <a:alphaModFix/>
            </a:blip>
            <a:stretch>
              <a:fillRect b="0" l="0" r="0" t="0"/>
            </a:stretch>
          </a:blipFill>
          <a:ln>
            <a:noFill/>
          </a:ln>
        </p:spPr>
      </p:sp>
      <p:sp>
        <p:nvSpPr>
          <p:cNvPr id="169" name="Google Shape;169;p11"/>
          <p:cNvSpPr txBox="1"/>
          <p:nvPr/>
        </p:nvSpPr>
        <p:spPr>
          <a:xfrm>
            <a:off x="9561269" y="2268061"/>
            <a:ext cx="7929300" cy="29553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8000" u="none" cap="none" strike="noStrike">
                <a:solidFill>
                  <a:srgbClr val="F5B915"/>
                </a:solidFill>
                <a:latin typeface="Oswald"/>
                <a:ea typeface="Oswald"/>
                <a:cs typeface="Oswald"/>
                <a:sym typeface="Oswald"/>
              </a:rPr>
              <a:t>BASIC ELECTRICAL </a:t>
            </a:r>
            <a:endParaRPr/>
          </a:p>
          <a:p>
            <a:pPr indent="0" lvl="0" marL="0" marR="0" rtl="0" algn="just">
              <a:lnSpc>
                <a:spcPct val="100000"/>
              </a:lnSpc>
              <a:spcBef>
                <a:spcPts val="0"/>
              </a:spcBef>
              <a:spcAft>
                <a:spcPts val="0"/>
              </a:spcAft>
              <a:buNone/>
            </a:pPr>
            <a:r>
              <a:rPr b="1" i="0" lang="en-US" sz="8000" u="none" cap="none" strike="noStrike">
                <a:solidFill>
                  <a:srgbClr val="F5B915"/>
                </a:solidFill>
                <a:latin typeface="Oswald"/>
                <a:ea typeface="Oswald"/>
                <a:cs typeface="Oswald"/>
                <a:sym typeface="Oswald"/>
              </a:rPr>
              <a:t>SAFETY TRAINING </a:t>
            </a:r>
            <a:endParaRPr/>
          </a:p>
        </p:txBody>
      </p:sp>
      <p:sp>
        <p:nvSpPr>
          <p:cNvPr id="170" name="Google Shape;170;p11"/>
          <p:cNvSpPr txBox="1"/>
          <p:nvPr/>
        </p:nvSpPr>
        <p:spPr>
          <a:xfrm>
            <a:off x="9980568" y="7226613"/>
            <a:ext cx="1781175" cy="863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9FBFB"/>
                </a:solidFill>
                <a:latin typeface="Oswald"/>
                <a:ea typeface="Oswald"/>
                <a:cs typeface="Oswald"/>
                <a:sym typeface="Oswald"/>
              </a:rPr>
              <a:t>SLIDES</a:t>
            </a:r>
            <a:endParaRPr/>
          </a:p>
        </p:txBody>
      </p:sp>
      <p:sp>
        <p:nvSpPr>
          <p:cNvPr id="171" name="Google Shape;171;p11"/>
          <p:cNvSpPr txBox="1"/>
          <p:nvPr/>
        </p:nvSpPr>
        <p:spPr>
          <a:xfrm>
            <a:off x="9561269" y="5640170"/>
            <a:ext cx="7626425" cy="98996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000000"/>
                </a:solidFill>
                <a:latin typeface="Open Sans"/>
                <a:ea typeface="Open Sans"/>
                <a:cs typeface="Open Sans"/>
                <a:sym typeface="Open Sans"/>
              </a:rPr>
              <a:t>Comprehensive analysis and mitigation strategies for electrical hazards in Industrial and residential settings: Ensuring safety through prevention and preparedness.</a:t>
            </a:r>
            <a:endParaRPr/>
          </a:p>
        </p:txBody>
      </p:sp>
      <p:sp>
        <p:nvSpPr>
          <p:cNvPr id="172" name="Google Shape;172;p11"/>
          <p:cNvSpPr txBox="1"/>
          <p:nvPr/>
        </p:nvSpPr>
        <p:spPr>
          <a:xfrm>
            <a:off x="11035726"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D4262"/>
                </a:solidFill>
                <a:latin typeface="Open Sans"/>
                <a:ea typeface="Open Sans"/>
                <a:cs typeface="Open Sans"/>
                <a:sym typeface="Open Sans"/>
              </a:rPr>
              <a:t>SERVICE</a:t>
            </a:r>
            <a:endParaRPr/>
          </a:p>
        </p:txBody>
      </p:sp>
      <p:sp>
        <p:nvSpPr>
          <p:cNvPr id="173" name="Google Shape;173;p11"/>
          <p:cNvSpPr txBox="1"/>
          <p:nvPr/>
        </p:nvSpPr>
        <p:spPr>
          <a:xfrm>
            <a:off x="1233095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D4262"/>
                </a:solidFill>
                <a:latin typeface="Open Sans"/>
                <a:ea typeface="Open Sans"/>
                <a:cs typeface="Open Sans"/>
                <a:sym typeface="Open Sans"/>
              </a:rPr>
              <a:t>CONTACT</a:t>
            </a:r>
            <a:endParaRPr/>
          </a:p>
        </p:txBody>
      </p:sp>
      <p:sp>
        <p:nvSpPr>
          <p:cNvPr id="174" name="Google Shape;174;p11"/>
          <p:cNvSpPr txBox="1"/>
          <p:nvPr/>
        </p:nvSpPr>
        <p:spPr>
          <a:xfrm>
            <a:off x="9561269"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0D4262"/>
                </a:solidFill>
                <a:latin typeface="Open Sans"/>
                <a:ea typeface="Open Sans"/>
                <a:cs typeface="Open Sans"/>
                <a:sym typeface="Open Sans"/>
              </a:rPr>
              <a:t>HOME</a:t>
            </a:r>
            <a:endParaRPr/>
          </a:p>
        </p:txBody>
      </p:sp>
      <p:grpSp>
        <p:nvGrpSpPr>
          <p:cNvPr id="175" name="Google Shape;175;p11"/>
          <p:cNvGrpSpPr/>
          <p:nvPr/>
        </p:nvGrpSpPr>
        <p:grpSpPr>
          <a:xfrm rot="-5400000">
            <a:off x="979053" y="-395736"/>
            <a:ext cx="1907428" cy="2097456"/>
            <a:chOff x="0" y="-38100"/>
            <a:chExt cx="502368" cy="552416"/>
          </a:xfrm>
        </p:grpSpPr>
        <p:sp>
          <p:nvSpPr>
            <p:cNvPr id="176" name="Google Shape;176;p11"/>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8" name="Google Shape;178;p11"/>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pic>
        <p:nvPicPr>
          <p:cNvPr id="179" name="Google Shape;179;p11"/>
          <p:cNvPicPr preferRelativeResize="0"/>
          <p:nvPr/>
        </p:nvPicPr>
        <p:blipFill>
          <a:blip r:embed="rId6">
            <a:alphaModFix/>
          </a:blip>
          <a:stretch>
            <a:fillRect/>
          </a:stretch>
        </p:blipFill>
        <p:spPr>
          <a:xfrm>
            <a:off x="1374348" y="431449"/>
            <a:ext cx="487525" cy="64597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grpSp>
        <p:nvGrpSpPr>
          <p:cNvPr id="426" name="Google Shape;426;p20"/>
          <p:cNvGrpSpPr/>
          <p:nvPr/>
        </p:nvGrpSpPr>
        <p:grpSpPr>
          <a:xfrm>
            <a:off x="0" y="-108496"/>
            <a:ext cx="18288122" cy="10395563"/>
            <a:chOff x="0" y="-28575"/>
            <a:chExt cx="4816593" cy="2737908"/>
          </a:xfrm>
        </p:grpSpPr>
        <p:sp>
          <p:nvSpPr>
            <p:cNvPr id="427" name="Google Shape;427;p2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428" name="Google Shape;428;p20"/>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20"/>
          <p:cNvGrpSpPr/>
          <p:nvPr/>
        </p:nvGrpSpPr>
        <p:grpSpPr>
          <a:xfrm rot="-5400000">
            <a:off x="979053" y="-395736"/>
            <a:ext cx="1907428" cy="2097456"/>
            <a:chOff x="0" y="-38100"/>
            <a:chExt cx="502368" cy="552416"/>
          </a:xfrm>
        </p:grpSpPr>
        <p:sp>
          <p:nvSpPr>
            <p:cNvPr id="430" name="Google Shape;430;p20"/>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0"/>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20"/>
          <p:cNvGrpSpPr/>
          <p:nvPr/>
        </p:nvGrpSpPr>
        <p:grpSpPr>
          <a:xfrm>
            <a:off x="13498984" y="508333"/>
            <a:ext cx="3791910" cy="520367"/>
            <a:chOff x="0" y="-38100"/>
            <a:chExt cx="998692" cy="137052"/>
          </a:xfrm>
        </p:grpSpPr>
        <p:sp>
          <p:nvSpPr>
            <p:cNvPr id="433" name="Google Shape;433;p20"/>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0"/>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5" name="Google Shape;435;p20"/>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3">
              <a:alphaModFix/>
            </a:blip>
            <a:stretch>
              <a:fillRect b="0" l="0" r="0" t="0"/>
            </a:stretch>
          </a:blipFill>
          <a:ln>
            <a:noFill/>
          </a:ln>
        </p:spPr>
      </p:sp>
      <p:pic>
        <p:nvPicPr>
          <p:cNvPr id="436" name="Google Shape;436;p20"/>
          <p:cNvPicPr preferRelativeResize="0"/>
          <p:nvPr/>
        </p:nvPicPr>
        <p:blipFill rotWithShape="1">
          <a:blip r:embed="rId4">
            <a:alphaModFix/>
          </a:blip>
          <a:srcRect b="0" l="0" r="0" t="0"/>
          <a:stretch/>
        </p:blipFill>
        <p:spPr>
          <a:xfrm>
            <a:off x="707894" y="4110237"/>
            <a:ext cx="3849673" cy="3849673"/>
          </a:xfrm>
          <a:prstGeom prst="rect">
            <a:avLst/>
          </a:prstGeom>
          <a:noFill/>
          <a:ln>
            <a:noFill/>
          </a:ln>
        </p:spPr>
      </p:pic>
      <p:pic>
        <p:nvPicPr>
          <p:cNvPr id="437" name="Google Shape;437;p20"/>
          <p:cNvPicPr preferRelativeResize="0"/>
          <p:nvPr/>
        </p:nvPicPr>
        <p:blipFill rotWithShape="1">
          <a:blip r:embed="rId5">
            <a:alphaModFix/>
          </a:blip>
          <a:srcRect b="0" l="0" r="0" t="0"/>
          <a:stretch/>
        </p:blipFill>
        <p:spPr>
          <a:xfrm>
            <a:off x="6685246" y="4110237"/>
            <a:ext cx="3849673" cy="3849673"/>
          </a:xfrm>
          <a:prstGeom prst="rect">
            <a:avLst/>
          </a:prstGeom>
          <a:noFill/>
          <a:ln>
            <a:noFill/>
          </a:ln>
        </p:spPr>
      </p:pic>
      <p:pic>
        <p:nvPicPr>
          <p:cNvPr id="438" name="Google Shape;438;p20"/>
          <p:cNvPicPr preferRelativeResize="0"/>
          <p:nvPr/>
        </p:nvPicPr>
        <p:blipFill rotWithShape="1">
          <a:blip r:embed="rId6">
            <a:alphaModFix/>
          </a:blip>
          <a:srcRect b="0" l="0" r="0" t="0"/>
          <a:stretch/>
        </p:blipFill>
        <p:spPr>
          <a:xfrm>
            <a:off x="12662598" y="4110237"/>
            <a:ext cx="3849673" cy="3849673"/>
          </a:xfrm>
          <a:prstGeom prst="rect">
            <a:avLst/>
          </a:prstGeom>
          <a:noFill/>
          <a:ln>
            <a:noFill/>
          </a:ln>
        </p:spPr>
      </p:pic>
      <p:sp>
        <p:nvSpPr>
          <p:cNvPr id="439" name="Google Shape;439;p20"/>
          <p:cNvSpPr txBox="1"/>
          <p:nvPr/>
        </p:nvSpPr>
        <p:spPr>
          <a:xfrm>
            <a:off x="10304104" y="697975"/>
            <a:ext cx="1086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40" name="Google Shape;440;p20"/>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41" name="Google Shape;441;p20"/>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42" name="Google Shape;442;p20"/>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443" name="Google Shape;443;p20"/>
          <p:cNvSpPr txBox="1"/>
          <p:nvPr/>
        </p:nvSpPr>
        <p:spPr>
          <a:xfrm>
            <a:off x="1028700" y="1880294"/>
            <a:ext cx="11698759"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MARKET RESEARCH</a:t>
            </a:r>
            <a:endParaRPr/>
          </a:p>
        </p:txBody>
      </p:sp>
      <p:sp>
        <p:nvSpPr>
          <p:cNvPr id="444" name="Google Shape;444;p20"/>
          <p:cNvSpPr txBox="1"/>
          <p:nvPr/>
        </p:nvSpPr>
        <p:spPr>
          <a:xfrm>
            <a:off x="1028700" y="3539503"/>
            <a:ext cx="13054070"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the featured statistic.</a:t>
            </a:r>
            <a:endParaRPr/>
          </a:p>
        </p:txBody>
      </p:sp>
      <p:sp>
        <p:nvSpPr>
          <p:cNvPr id="445" name="Google Shape;445;p20"/>
          <p:cNvSpPr txBox="1"/>
          <p:nvPr/>
        </p:nvSpPr>
        <p:spPr>
          <a:xfrm>
            <a:off x="1028700" y="8172504"/>
            <a:ext cx="2643602"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the featured statistic.</a:t>
            </a:r>
            <a:endParaRPr/>
          </a:p>
        </p:txBody>
      </p:sp>
      <p:sp>
        <p:nvSpPr>
          <p:cNvPr id="446" name="Google Shape;446;p20"/>
          <p:cNvSpPr txBox="1"/>
          <p:nvPr/>
        </p:nvSpPr>
        <p:spPr>
          <a:xfrm>
            <a:off x="13614756" y="8172504"/>
            <a:ext cx="2576708"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the featured statistic.</a:t>
            </a:r>
            <a:endParaRPr/>
          </a:p>
        </p:txBody>
      </p:sp>
      <p:sp>
        <p:nvSpPr>
          <p:cNvPr id="447" name="Google Shape;447;p20"/>
          <p:cNvSpPr txBox="1"/>
          <p:nvPr/>
        </p:nvSpPr>
        <p:spPr>
          <a:xfrm>
            <a:off x="7555735" y="8172504"/>
            <a:ext cx="2640853"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the featured statistic.</a:t>
            </a:r>
            <a:endParaRPr/>
          </a:p>
        </p:txBody>
      </p:sp>
      <p:pic>
        <p:nvPicPr>
          <p:cNvPr id="448" name="Google Shape;448;p20"/>
          <p:cNvPicPr preferRelativeResize="0"/>
          <p:nvPr/>
        </p:nvPicPr>
        <p:blipFill>
          <a:blip r:embed="rId7">
            <a:alphaModFix/>
          </a:blip>
          <a:stretch>
            <a:fillRect/>
          </a:stretch>
        </p:blipFill>
        <p:spPr>
          <a:xfrm>
            <a:off x="1374348" y="431449"/>
            <a:ext cx="487525" cy="645971"/>
          </a:xfrm>
          <a:prstGeom prst="rect">
            <a:avLst/>
          </a:prstGeom>
          <a:noFill/>
          <a:ln>
            <a:noFill/>
          </a:ln>
        </p:spPr>
      </p:pic>
      <p:pic>
        <p:nvPicPr>
          <p:cNvPr id="449" name="Google Shape;449;p20"/>
          <p:cNvPicPr preferRelativeResize="0"/>
          <p:nvPr/>
        </p:nvPicPr>
        <p:blipFill>
          <a:blip r:embed="rId8">
            <a:alphaModFix/>
          </a:blip>
          <a:stretch>
            <a:fillRect/>
          </a:stretch>
        </p:blipFill>
        <p:spPr>
          <a:xfrm>
            <a:off x="11756575" y="1565887"/>
            <a:ext cx="5661715" cy="1907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grpSp>
        <p:nvGrpSpPr>
          <p:cNvPr id="454" name="Google Shape;454;p21"/>
          <p:cNvGrpSpPr/>
          <p:nvPr/>
        </p:nvGrpSpPr>
        <p:grpSpPr>
          <a:xfrm>
            <a:off x="0" y="-108496"/>
            <a:ext cx="18288000" cy="10395496"/>
            <a:chOff x="0" y="-28575"/>
            <a:chExt cx="4816593" cy="2737908"/>
          </a:xfrm>
        </p:grpSpPr>
        <p:sp>
          <p:nvSpPr>
            <p:cNvPr id="455" name="Google Shape;455;p2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456" name="Google Shape;456;p21"/>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21"/>
          <p:cNvGrpSpPr/>
          <p:nvPr/>
        </p:nvGrpSpPr>
        <p:grpSpPr>
          <a:xfrm rot="-5400000">
            <a:off x="979053" y="-395736"/>
            <a:ext cx="1907428" cy="2097456"/>
            <a:chOff x="0" y="-38100"/>
            <a:chExt cx="502368" cy="552416"/>
          </a:xfrm>
        </p:grpSpPr>
        <p:sp>
          <p:nvSpPr>
            <p:cNvPr id="458" name="Google Shape;458;p21"/>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1"/>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21"/>
          <p:cNvGrpSpPr/>
          <p:nvPr/>
        </p:nvGrpSpPr>
        <p:grpSpPr>
          <a:xfrm>
            <a:off x="13498984" y="508333"/>
            <a:ext cx="3791910" cy="520367"/>
            <a:chOff x="0" y="-38100"/>
            <a:chExt cx="998692" cy="137052"/>
          </a:xfrm>
        </p:grpSpPr>
        <p:sp>
          <p:nvSpPr>
            <p:cNvPr id="461" name="Google Shape;461;p21"/>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1"/>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3" name="Google Shape;463;p21"/>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3">
              <a:alphaModFix/>
            </a:blip>
            <a:stretch>
              <a:fillRect b="0" l="0" r="0" t="0"/>
            </a:stretch>
          </a:blipFill>
          <a:ln>
            <a:noFill/>
          </a:ln>
        </p:spPr>
      </p:sp>
      <p:grpSp>
        <p:nvGrpSpPr>
          <p:cNvPr id="464" name="Google Shape;464;p21"/>
          <p:cNvGrpSpPr/>
          <p:nvPr/>
        </p:nvGrpSpPr>
        <p:grpSpPr>
          <a:xfrm>
            <a:off x="781381" y="2276293"/>
            <a:ext cx="3960056" cy="7334803"/>
            <a:chOff x="-192882" y="0"/>
            <a:chExt cx="5280075" cy="9779738"/>
          </a:xfrm>
        </p:grpSpPr>
        <p:grpSp>
          <p:nvGrpSpPr>
            <p:cNvPr id="465" name="Google Shape;465;p21"/>
            <p:cNvGrpSpPr/>
            <p:nvPr/>
          </p:nvGrpSpPr>
          <p:grpSpPr>
            <a:xfrm rot="-5400000">
              <a:off x="-2206209" y="2015941"/>
              <a:ext cx="9309343" cy="5277460"/>
              <a:chOff x="0" y="-38100"/>
              <a:chExt cx="1838883" cy="1042461"/>
            </a:xfrm>
          </p:grpSpPr>
          <p:sp>
            <p:nvSpPr>
              <p:cNvPr id="466" name="Google Shape;466;p21"/>
              <p:cNvSpPr/>
              <p:nvPr/>
            </p:nvSpPr>
            <p:spPr>
              <a:xfrm>
                <a:off x="0" y="0"/>
                <a:ext cx="1838883" cy="1004361"/>
              </a:xfrm>
              <a:custGeom>
                <a:rect b="b" l="l" r="r" t="t"/>
                <a:pathLst>
                  <a:path extrusionOk="0" h="1004361" w="1838883">
                    <a:moveTo>
                      <a:pt x="56551" y="0"/>
                    </a:moveTo>
                    <a:lnTo>
                      <a:pt x="1782332" y="0"/>
                    </a:lnTo>
                    <a:cubicBezTo>
                      <a:pt x="1797330" y="0"/>
                      <a:pt x="1811714" y="5958"/>
                      <a:pt x="1822319" y="16563"/>
                    </a:cubicBezTo>
                    <a:cubicBezTo>
                      <a:pt x="1832925" y="27169"/>
                      <a:pt x="1838883" y="41553"/>
                      <a:pt x="1838883" y="56551"/>
                    </a:cubicBezTo>
                    <a:lnTo>
                      <a:pt x="1838883" y="947810"/>
                    </a:lnTo>
                    <a:cubicBezTo>
                      <a:pt x="1838883" y="979043"/>
                      <a:pt x="1813564" y="1004361"/>
                      <a:pt x="1782332" y="1004361"/>
                    </a:cubicBezTo>
                    <a:lnTo>
                      <a:pt x="56551" y="1004361"/>
                    </a:lnTo>
                    <a:cubicBezTo>
                      <a:pt x="25319" y="1004361"/>
                      <a:pt x="0" y="979043"/>
                      <a:pt x="0" y="947810"/>
                    </a:cubicBezTo>
                    <a:lnTo>
                      <a:pt x="0" y="56551"/>
                    </a:lnTo>
                    <a:cubicBezTo>
                      <a:pt x="0" y="25319"/>
                      <a:pt x="25319" y="0"/>
                      <a:pt x="56551"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1"/>
              <p:cNvSpPr txBox="1"/>
              <p:nvPr/>
            </p:nvSpPr>
            <p:spPr>
              <a:xfrm>
                <a:off x="0" y="-38100"/>
                <a:ext cx="1838883" cy="10424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p21"/>
            <p:cNvGrpSpPr/>
            <p:nvPr/>
          </p:nvGrpSpPr>
          <p:grpSpPr>
            <a:xfrm rot="-5400000">
              <a:off x="-1396324" y="3298835"/>
              <a:ext cx="7684344" cy="5277460"/>
              <a:chOff x="0" y="-38100"/>
              <a:chExt cx="1517895" cy="1042461"/>
            </a:xfrm>
          </p:grpSpPr>
          <p:sp>
            <p:nvSpPr>
              <p:cNvPr id="469" name="Google Shape;469;p21"/>
              <p:cNvSpPr/>
              <p:nvPr/>
            </p:nvSpPr>
            <p:spPr>
              <a:xfrm>
                <a:off x="0" y="0"/>
                <a:ext cx="1517895" cy="1004361"/>
              </a:xfrm>
              <a:custGeom>
                <a:rect b="b" l="l" r="r" t="t"/>
                <a:pathLst>
                  <a:path extrusionOk="0" h="1004361" w="1517895">
                    <a:moveTo>
                      <a:pt x="68509" y="0"/>
                    </a:moveTo>
                    <a:lnTo>
                      <a:pt x="1449386" y="0"/>
                    </a:lnTo>
                    <a:cubicBezTo>
                      <a:pt x="1467555" y="0"/>
                      <a:pt x="1484981" y="7218"/>
                      <a:pt x="1497829" y="20066"/>
                    </a:cubicBezTo>
                    <a:cubicBezTo>
                      <a:pt x="1510677" y="32914"/>
                      <a:pt x="1517895" y="50340"/>
                      <a:pt x="1517895" y="68509"/>
                    </a:cubicBezTo>
                    <a:lnTo>
                      <a:pt x="1517895" y="935852"/>
                    </a:lnTo>
                    <a:cubicBezTo>
                      <a:pt x="1517895" y="973688"/>
                      <a:pt x="1487222" y="1004361"/>
                      <a:pt x="1449386" y="1004361"/>
                    </a:cubicBezTo>
                    <a:lnTo>
                      <a:pt x="68509" y="1004361"/>
                    </a:lnTo>
                    <a:cubicBezTo>
                      <a:pt x="30673" y="1004361"/>
                      <a:pt x="0" y="973688"/>
                      <a:pt x="0" y="935852"/>
                    </a:cubicBezTo>
                    <a:lnTo>
                      <a:pt x="0" y="68509"/>
                    </a:lnTo>
                    <a:cubicBezTo>
                      <a:pt x="0" y="30673"/>
                      <a:pt x="30673" y="0"/>
                      <a:pt x="68509"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1"/>
              <p:cNvSpPr txBox="1"/>
              <p:nvPr/>
            </p:nvSpPr>
            <p:spPr>
              <a:xfrm>
                <a:off x="0" y="-38100"/>
                <a:ext cx="1517895" cy="10424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71" name="Google Shape;471;p21"/>
          <p:cNvGrpSpPr/>
          <p:nvPr/>
        </p:nvGrpSpPr>
        <p:grpSpPr>
          <a:xfrm>
            <a:off x="4953601" y="2276293"/>
            <a:ext cx="3961259" cy="7334803"/>
            <a:chOff x="-192882" y="0"/>
            <a:chExt cx="5281679" cy="9779738"/>
          </a:xfrm>
        </p:grpSpPr>
        <p:grpSp>
          <p:nvGrpSpPr>
            <p:cNvPr id="472" name="Google Shape;472;p21"/>
            <p:cNvGrpSpPr/>
            <p:nvPr/>
          </p:nvGrpSpPr>
          <p:grpSpPr>
            <a:xfrm rot="-5400000">
              <a:off x="-2204605" y="2015941"/>
              <a:ext cx="9309343" cy="5277460"/>
              <a:chOff x="0" y="-38100"/>
              <a:chExt cx="1838883" cy="1042461"/>
            </a:xfrm>
          </p:grpSpPr>
          <p:sp>
            <p:nvSpPr>
              <p:cNvPr id="473" name="Google Shape;473;p21"/>
              <p:cNvSpPr/>
              <p:nvPr/>
            </p:nvSpPr>
            <p:spPr>
              <a:xfrm>
                <a:off x="0" y="0"/>
                <a:ext cx="1838883" cy="1004361"/>
              </a:xfrm>
              <a:custGeom>
                <a:rect b="b" l="l" r="r" t="t"/>
                <a:pathLst>
                  <a:path extrusionOk="0" h="1004361" w="1838883">
                    <a:moveTo>
                      <a:pt x="56551" y="0"/>
                    </a:moveTo>
                    <a:lnTo>
                      <a:pt x="1782332" y="0"/>
                    </a:lnTo>
                    <a:cubicBezTo>
                      <a:pt x="1797330" y="0"/>
                      <a:pt x="1811714" y="5958"/>
                      <a:pt x="1822319" y="16563"/>
                    </a:cubicBezTo>
                    <a:cubicBezTo>
                      <a:pt x="1832925" y="27169"/>
                      <a:pt x="1838883" y="41553"/>
                      <a:pt x="1838883" y="56551"/>
                    </a:cubicBezTo>
                    <a:lnTo>
                      <a:pt x="1838883" y="947810"/>
                    </a:lnTo>
                    <a:cubicBezTo>
                      <a:pt x="1838883" y="979043"/>
                      <a:pt x="1813564" y="1004361"/>
                      <a:pt x="1782332" y="1004361"/>
                    </a:cubicBezTo>
                    <a:lnTo>
                      <a:pt x="56551" y="1004361"/>
                    </a:lnTo>
                    <a:cubicBezTo>
                      <a:pt x="25319" y="1004361"/>
                      <a:pt x="0" y="979043"/>
                      <a:pt x="0" y="947810"/>
                    </a:cubicBezTo>
                    <a:lnTo>
                      <a:pt x="0" y="56551"/>
                    </a:lnTo>
                    <a:cubicBezTo>
                      <a:pt x="0" y="25319"/>
                      <a:pt x="25319" y="0"/>
                      <a:pt x="56551"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1"/>
              <p:cNvSpPr txBox="1"/>
              <p:nvPr/>
            </p:nvSpPr>
            <p:spPr>
              <a:xfrm>
                <a:off x="0" y="-38100"/>
                <a:ext cx="1838883" cy="10424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21"/>
            <p:cNvGrpSpPr/>
            <p:nvPr/>
          </p:nvGrpSpPr>
          <p:grpSpPr>
            <a:xfrm rot="-5400000">
              <a:off x="-1396324" y="3298835"/>
              <a:ext cx="7684344" cy="5277460"/>
              <a:chOff x="0" y="-38100"/>
              <a:chExt cx="1517895" cy="1042461"/>
            </a:xfrm>
          </p:grpSpPr>
          <p:sp>
            <p:nvSpPr>
              <p:cNvPr id="476" name="Google Shape;476;p21"/>
              <p:cNvSpPr/>
              <p:nvPr/>
            </p:nvSpPr>
            <p:spPr>
              <a:xfrm>
                <a:off x="0" y="0"/>
                <a:ext cx="1517895" cy="1004361"/>
              </a:xfrm>
              <a:custGeom>
                <a:rect b="b" l="l" r="r" t="t"/>
                <a:pathLst>
                  <a:path extrusionOk="0" h="1004361" w="1517895">
                    <a:moveTo>
                      <a:pt x="68509" y="0"/>
                    </a:moveTo>
                    <a:lnTo>
                      <a:pt x="1449386" y="0"/>
                    </a:lnTo>
                    <a:cubicBezTo>
                      <a:pt x="1467555" y="0"/>
                      <a:pt x="1484981" y="7218"/>
                      <a:pt x="1497829" y="20066"/>
                    </a:cubicBezTo>
                    <a:cubicBezTo>
                      <a:pt x="1510677" y="32914"/>
                      <a:pt x="1517895" y="50340"/>
                      <a:pt x="1517895" y="68509"/>
                    </a:cubicBezTo>
                    <a:lnTo>
                      <a:pt x="1517895" y="935852"/>
                    </a:lnTo>
                    <a:cubicBezTo>
                      <a:pt x="1517895" y="973688"/>
                      <a:pt x="1487222" y="1004361"/>
                      <a:pt x="1449386" y="1004361"/>
                    </a:cubicBezTo>
                    <a:lnTo>
                      <a:pt x="68509" y="1004361"/>
                    </a:lnTo>
                    <a:cubicBezTo>
                      <a:pt x="30673" y="1004361"/>
                      <a:pt x="0" y="973688"/>
                      <a:pt x="0" y="935852"/>
                    </a:cubicBezTo>
                    <a:lnTo>
                      <a:pt x="0" y="68509"/>
                    </a:lnTo>
                    <a:cubicBezTo>
                      <a:pt x="0" y="30673"/>
                      <a:pt x="30673" y="0"/>
                      <a:pt x="68509"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1"/>
              <p:cNvSpPr txBox="1"/>
              <p:nvPr/>
            </p:nvSpPr>
            <p:spPr>
              <a:xfrm>
                <a:off x="0" y="-38100"/>
                <a:ext cx="1517895" cy="10424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78" name="Google Shape;478;p21"/>
          <p:cNvGrpSpPr/>
          <p:nvPr/>
        </p:nvGrpSpPr>
        <p:grpSpPr>
          <a:xfrm>
            <a:off x="9128985" y="2276293"/>
            <a:ext cx="3961259" cy="7334803"/>
            <a:chOff x="-192881" y="0"/>
            <a:chExt cx="5281678" cy="9779738"/>
          </a:xfrm>
        </p:grpSpPr>
        <p:grpSp>
          <p:nvGrpSpPr>
            <p:cNvPr id="479" name="Google Shape;479;p21"/>
            <p:cNvGrpSpPr/>
            <p:nvPr/>
          </p:nvGrpSpPr>
          <p:grpSpPr>
            <a:xfrm rot="-5400000">
              <a:off x="-2208823" y="2015941"/>
              <a:ext cx="9309343" cy="5277460"/>
              <a:chOff x="0" y="-38100"/>
              <a:chExt cx="1838883" cy="1042461"/>
            </a:xfrm>
          </p:grpSpPr>
          <p:sp>
            <p:nvSpPr>
              <p:cNvPr id="480" name="Google Shape;480;p21"/>
              <p:cNvSpPr/>
              <p:nvPr/>
            </p:nvSpPr>
            <p:spPr>
              <a:xfrm>
                <a:off x="0" y="0"/>
                <a:ext cx="1838883" cy="1004361"/>
              </a:xfrm>
              <a:custGeom>
                <a:rect b="b" l="l" r="r" t="t"/>
                <a:pathLst>
                  <a:path extrusionOk="0" h="1004361" w="1838883">
                    <a:moveTo>
                      <a:pt x="56551" y="0"/>
                    </a:moveTo>
                    <a:lnTo>
                      <a:pt x="1782332" y="0"/>
                    </a:lnTo>
                    <a:cubicBezTo>
                      <a:pt x="1797330" y="0"/>
                      <a:pt x="1811714" y="5958"/>
                      <a:pt x="1822319" y="16563"/>
                    </a:cubicBezTo>
                    <a:cubicBezTo>
                      <a:pt x="1832925" y="27169"/>
                      <a:pt x="1838883" y="41553"/>
                      <a:pt x="1838883" y="56551"/>
                    </a:cubicBezTo>
                    <a:lnTo>
                      <a:pt x="1838883" y="947810"/>
                    </a:lnTo>
                    <a:cubicBezTo>
                      <a:pt x="1838883" y="979043"/>
                      <a:pt x="1813564" y="1004361"/>
                      <a:pt x="1782332" y="1004361"/>
                    </a:cubicBezTo>
                    <a:lnTo>
                      <a:pt x="56551" y="1004361"/>
                    </a:lnTo>
                    <a:cubicBezTo>
                      <a:pt x="25319" y="1004361"/>
                      <a:pt x="0" y="979043"/>
                      <a:pt x="0" y="947810"/>
                    </a:cubicBezTo>
                    <a:lnTo>
                      <a:pt x="0" y="56551"/>
                    </a:lnTo>
                    <a:cubicBezTo>
                      <a:pt x="0" y="25319"/>
                      <a:pt x="25319" y="0"/>
                      <a:pt x="56551"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1"/>
              <p:cNvSpPr txBox="1"/>
              <p:nvPr/>
            </p:nvSpPr>
            <p:spPr>
              <a:xfrm>
                <a:off x="0" y="-38100"/>
                <a:ext cx="1838883" cy="10424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 name="Google Shape;482;p21"/>
            <p:cNvGrpSpPr/>
            <p:nvPr/>
          </p:nvGrpSpPr>
          <p:grpSpPr>
            <a:xfrm rot="-5400000">
              <a:off x="-1392106" y="3298835"/>
              <a:ext cx="7684344" cy="5277460"/>
              <a:chOff x="0" y="-38100"/>
              <a:chExt cx="1517895" cy="1042461"/>
            </a:xfrm>
          </p:grpSpPr>
          <p:sp>
            <p:nvSpPr>
              <p:cNvPr id="483" name="Google Shape;483;p21"/>
              <p:cNvSpPr/>
              <p:nvPr/>
            </p:nvSpPr>
            <p:spPr>
              <a:xfrm>
                <a:off x="0" y="0"/>
                <a:ext cx="1517895" cy="1004361"/>
              </a:xfrm>
              <a:custGeom>
                <a:rect b="b" l="l" r="r" t="t"/>
                <a:pathLst>
                  <a:path extrusionOk="0" h="1004361" w="1517895">
                    <a:moveTo>
                      <a:pt x="68509" y="0"/>
                    </a:moveTo>
                    <a:lnTo>
                      <a:pt x="1449386" y="0"/>
                    </a:lnTo>
                    <a:cubicBezTo>
                      <a:pt x="1467555" y="0"/>
                      <a:pt x="1484981" y="7218"/>
                      <a:pt x="1497829" y="20066"/>
                    </a:cubicBezTo>
                    <a:cubicBezTo>
                      <a:pt x="1510677" y="32914"/>
                      <a:pt x="1517895" y="50340"/>
                      <a:pt x="1517895" y="68509"/>
                    </a:cubicBezTo>
                    <a:lnTo>
                      <a:pt x="1517895" y="935852"/>
                    </a:lnTo>
                    <a:cubicBezTo>
                      <a:pt x="1517895" y="973688"/>
                      <a:pt x="1487222" y="1004361"/>
                      <a:pt x="1449386" y="1004361"/>
                    </a:cubicBezTo>
                    <a:lnTo>
                      <a:pt x="68509" y="1004361"/>
                    </a:lnTo>
                    <a:cubicBezTo>
                      <a:pt x="30673" y="1004361"/>
                      <a:pt x="0" y="973688"/>
                      <a:pt x="0" y="935852"/>
                    </a:cubicBezTo>
                    <a:lnTo>
                      <a:pt x="0" y="68509"/>
                    </a:lnTo>
                    <a:cubicBezTo>
                      <a:pt x="0" y="30673"/>
                      <a:pt x="30673" y="0"/>
                      <a:pt x="68509"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1"/>
              <p:cNvSpPr txBox="1"/>
              <p:nvPr/>
            </p:nvSpPr>
            <p:spPr>
              <a:xfrm>
                <a:off x="0" y="-38100"/>
                <a:ext cx="1517895" cy="10424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85" name="Google Shape;485;p21"/>
          <p:cNvGrpSpPr/>
          <p:nvPr/>
        </p:nvGrpSpPr>
        <p:grpSpPr>
          <a:xfrm>
            <a:off x="13301205" y="2276293"/>
            <a:ext cx="3964422" cy="7334803"/>
            <a:chOff x="-192881" y="0"/>
            <a:chExt cx="5285897" cy="9779738"/>
          </a:xfrm>
        </p:grpSpPr>
        <p:grpSp>
          <p:nvGrpSpPr>
            <p:cNvPr id="486" name="Google Shape;486;p21"/>
            <p:cNvGrpSpPr/>
            <p:nvPr/>
          </p:nvGrpSpPr>
          <p:grpSpPr>
            <a:xfrm rot="-5400000">
              <a:off x="-2208823" y="2015941"/>
              <a:ext cx="9309343" cy="5277460"/>
              <a:chOff x="0" y="-38100"/>
              <a:chExt cx="1838883" cy="1042461"/>
            </a:xfrm>
          </p:grpSpPr>
          <p:sp>
            <p:nvSpPr>
              <p:cNvPr id="487" name="Google Shape;487;p21"/>
              <p:cNvSpPr/>
              <p:nvPr/>
            </p:nvSpPr>
            <p:spPr>
              <a:xfrm>
                <a:off x="0" y="0"/>
                <a:ext cx="1838883" cy="1004361"/>
              </a:xfrm>
              <a:custGeom>
                <a:rect b="b" l="l" r="r" t="t"/>
                <a:pathLst>
                  <a:path extrusionOk="0" h="1004361" w="1838883">
                    <a:moveTo>
                      <a:pt x="56551" y="0"/>
                    </a:moveTo>
                    <a:lnTo>
                      <a:pt x="1782332" y="0"/>
                    </a:lnTo>
                    <a:cubicBezTo>
                      <a:pt x="1797330" y="0"/>
                      <a:pt x="1811714" y="5958"/>
                      <a:pt x="1822319" y="16563"/>
                    </a:cubicBezTo>
                    <a:cubicBezTo>
                      <a:pt x="1832925" y="27169"/>
                      <a:pt x="1838883" y="41553"/>
                      <a:pt x="1838883" y="56551"/>
                    </a:cubicBezTo>
                    <a:lnTo>
                      <a:pt x="1838883" y="947810"/>
                    </a:lnTo>
                    <a:cubicBezTo>
                      <a:pt x="1838883" y="979043"/>
                      <a:pt x="1813564" y="1004361"/>
                      <a:pt x="1782332" y="1004361"/>
                    </a:cubicBezTo>
                    <a:lnTo>
                      <a:pt x="56551" y="1004361"/>
                    </a:lnTo>
                    <a:cubicBezTo>
                      <a:pt x="25319" y="1004361"/>
                      <a:pt x="0" y="979043"/>
                      <a:pt x="0" y="947810"/>
                    </a:cubicBezTo>
                    <a:lnTo>
                      <a:pt x="0" y="56551"/>
                    </a:lnTo>
                    <a:cubicBezTo>
                      <a:pt x="0" y="25319"/>
                      <a:pt x="25319" y="0"/>
                      <a:pt x="56551"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1"/>
              <p:cNvSpPr txBox="1"/>
              <p:nvPr/>
            </p:nvSpPr>
            <p:spPr>
              <a:xfrm>
                <a:off x="0" y="-38100"/>
                <a:ext cx="1838883" cy="10424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21"/>
            <p:cNvGrpSpPr/>
            <p:nvPr/>
          </p:nvGrpSpPr>
          <p:grpSpPr>
            <a:xfrm rot="-5400000">
              <a:off x="-1387887" y="3298835"/>
              <a:ext cx="7684344" cy="5277460"/>
              <a:chOff x="0" y="-38100"/>
              <a:chExt cx="1517895" cy="1042461"/>
            </a:xfrm>
          </p:grpSpPr>
          <p:sp>
            <p:nvSpPr>
              <p:cNvPr id="490" name="Google Shape;490;p21"/>
              <p:cNvSpPr/>
              <p:nvPr/>
            </p:nvSpPr>
            <p:spPr>
              <a:xfrm>
                <a:off x="0" y="0"/>
                <a:ext cx="1517895" cy="1004361"/>
              </a:xfrm>
              <a:custGeom>
                <a:rect b="b" l="l" r="r" t="t"/>
                <a:pathLst>
                  <a:path extrusionOk="0" h="1004361" w="1517895">
                    <a:moveTo>
                      <a:pt x="68509" y="0"/>
                    </a:moveTo>
                    <a:lnTo>
                      <a:pt x="1449386" y="0"/>
                    </a:lnTo>
                    <a:cubicBezTo>
                      <a:pt x="1467555" y="0"/>
                      <a:pt x="1484981" y="7218"/>
                      <a:pt x="1497829" y="20066"/>
                    </a:cubicBezTo>
                    <a:cubicBezTo>
                      <a:pt x="1510677" y="32914"/>
                      <a:pt x="1517895" y="50340"/>
                      <a:pt x="1517895" y="68509"/>
                    </a:cubicBezTo>
                    <a:lnTo>
                      <a:pt x="1517895" y="935852"/>
                    </a:lnTo>
                    <a:cubicBezTo>
                      <a:pt x="1517895" y="973688"/>
                      <a:pt x="1487222" y="1004361"/>
                      <a:pt x="1449386" y="1004361"/>
                    </a:cubicBezTo>
                    <a:lnTo>
                      <a:pt x="68509" y="1004361"/>
                    </a:lnTo>
                    <a:cubicBezTo>
                      <a:pt x="30673" y="1004361"/>
                      <a:pt x="0" y="973688"/>
                      <a:pt x="0" y="935852"/>
                    </a:cubicBezTo>
                    <a:lnTo>
                      <a:pt x="0" y="68509"/>
                    </a:lnTo>
                    <a:cubicBezTo>
                      <a:pt x="0" y="30673"/>
                      <a:pt x="30673" y="0"/>
                      <a:pt x="68509"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1"/>
              <p:cNvSpPr txBox="1"/>
              <p:nvPr/>
            </p:nvSpPr>
            <p:spPr>
              <a:xfrm>
                <a:off x="0" y="-38100"/>
                <a:ext cx="1517895" cy="10424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92" name="Google Shape;492;p21"/>
          <p:cNvSpPr txBox="1"/>
          <p:nvPr/>
        </p:nvSpPr>
        <p:spPr>
          <a:xfrm>
            <a:off x="13802468" y="5124450"/>
            <a:ext cx="2896504" cy="298323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Arimo"/>
                <a:ea typeface="Arimo"/>
                <a:cs typeface="Arimo"/>
                <a:sym typeface="Arimo"/>
              </a:rPr>
              <a:t>What are the blockers you're facing? </a:t>
            </a:r>
            <a:endParaRPr/>
          </a:p>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Arimo"/>
                <a:ea typeface="Arimo"/>
                <a:cs typeface="Arimo"/>
                <a:sym typeface="Arimo"/>
              </a:rPr>
              <a:t>What are factors outside of your control?</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Arimo"/>
              <a:ea typeface="Arimo"/>
              <a:cs typeface="Arimo"/>
              <a:sym typeface="Arimo"/>
            </a:endParaRPr>
          </a:p>
        </p:txBody>
      </p:sp>
      <p:sp>
        <p:nvSpPr>
          <p:cNvPr id="493" name="Google Shape;493;p21"/>
          <p:cNvSpPr txBox="1"/>
          <p:nvPr/>
        </p:nvSpPr>
        <p:spPr>
          <a:xfrm>
            <a:off x="10304103" y="697975"/>
            <a:ext cx="104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94" name="Google Shape;494;p21"/>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95" name="Google Shape;495;p21"/>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96" name="Google Shape;496;p21"/>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497" name="Google Shape;497;p21"/>
          <p:cNvSpPr txBox="1"/>
          <p:nvPr/>
        </p:nvSpPr>
        <p:spPr>
          <a:xfrm>
            <a:off x="2354250" y="2276293"/>
            <a:ext cx="828641"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S</a:t>
            </a:r>
            <a:endParaRPr/>
          </a:p>
        </p:txBody>
      </p:sp>
      <p:sp>
        <p:nvSpPr>
          <p:cNvPr id="498" name="Google Shape;498;p21"/>
          <p:cNvSpPr txBox="1"/>
          <p:nvPr/>
        </p:nvSpPr>
        <p:spPr>
          <a:xfrm>
            <a:off x="6514997" y="2276293"/>
            <a:ext cx="828641"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W</a:t>
            </a:r>
            <a:endParaRPr/>
          </a:p>
        </p:txBody>
      </p:sp>
      <p:sp>
        <p:nvSpPr>
          <p:cNvPr id="499" name="Google Shape;499;p21"/>
          <p:cNvSpPr txBox="1"/>
          <p:nvPr/>
        </p:nvSpPr>
        <p:spPr>
          <a:xfrm>
            <a:off x="10766042" y="2276293"/>
            <a:ext cx="828641"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O</a:t>
            </a:r>
            <a:endParaRPr/>
          </a:p>
        </p:txBody>
      </p:sp>
      <p:sp>
        <p:nvSpPr>
          <p:cNvPr id="500" name="Google Shape;500;p21"/>
          <p:cNvSpPr txBox="1"/>
          <p:nvPr/>
        </p:nvSpPr>
        <p:spPr>
          <a:xfrm>
            <a:off x="15023818" y="2276293"/>
            <a:ext cx="828641"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T</a:t>
            </a:r>
            <a:endParaRPr/>
          </a:p>
        </p:txBody>
      </p:sp>
      <p:sp>
        <p:nvSpPr>
          <p:cNvPr id="501" name="Google Shape;501;p21"/>
          <p:cNvSpPr txBox="1"/>
          <p:nvPr/>
        </p:nvSpPr>
        <p:spPr>
          <a:xfrm>
            <a:off x="1610311" y="4186474"/>
            <a:ext cx="2454423" cy="60452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STRENGTHS</a:t>
            </a:r>
            <a:endParaRPr/>
          </a:p>
        </p:txBody>
      </p:sp>
      <p:sp>
        <p:nvSpPr>
          <p:cNvPr id="502" name="Google Shape;502;p21"/>
          <p:cNvSpPr txBox="1"/>
          <p:nvPr/>
        </p:nvSpPr>
        <p:spPr>
          <a:xfrm>
            <a:off x="5703177" y="4186474"/>
            <a:ext cx="2741794" cy="60452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WEAKNESSES</a:t>
            </a:r>
            <a:endParaRPr/>
          </a:p>
        </p:txBody>
      </p:sp>
      <p:sp>
        <p:nvSpPr>
          <p:cNvPr id="503" name="Google Shape;503;p21"/>
          <p:cNvSpPr txBox="1"/>
          <p:nvPr/>
        </p:nvSpPr>
        <p:spPr>
          <a:xfrm>
            <a:off x="9534428" y="4186474"/>
            <a:ext cx="3337063" cy="60452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OPPORTUNITIES</a:t>
            </a:r>
            <a:endParaRPr/>
          </a:p>
        </p:txBody>
      </p:sp>
      <p:sp>
        <p:nvSpPr>
          <p:cNvPr id="504" name="Google Shape;504;p21"/>
          <p:cNvSpPr txBox="1"/>
          <p:nvPr/>
        </p:nvSpPr>
        <p:spPr>
          <a:xfrm>
            <a:off x="14426170" y="4186474"/>
            <a:ext cx="1859154" cy="60452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THREATS</a:t>
            </a:r>
            <a:endParaRPr/>
          </a:p>
        </p:txBody>
      </p:sp>
      <p:sp>
        <p:nvSpPr>
          <p:cNvPr id="505" name="Google Shape;505;p21"/>
          <p:cNvSpPr txBox="1"/>
          <p:nvPr/>
        </p:nvSpPr>
        <p:spPr>
          <a:xfrm>
            <a:off x="1212000" y="5129550"/>
            <a:ext cx="2896504" cy="298323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Arimo"/>
                <a:ea typeface="Arimo"/>
                <a:cs typeface="Arimo"/>
                <a:sym typeface="Arimo"/>
              </a:rPr>
              <a:t>What are you doing well? </a:t>
            </a:r>
            <a:endParaRPr/>
          </a:p>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Arimo"/>
                <a:ea typeface="Arimo"/>
                <a:cs typeface="Arimo"/>
                <a:sym typeface="Arimo"/>
              </a:rPr>
              <a:t>What sets you apart? What are your good qualities?</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Arimo"/>
              <a:ea typeface="Arimo"/>
              <a:cs typeface="Arimo"/>
              <a:sym typeface="Arimo"/>
            </a:endParaRPr>
          </a:p>
        </p:txBody>
      </p:sp>
      <p:sp>
        <p:nvSpPr>
          <p:cNvPr id="506" name="Google Shape;506;p21"/>
          <p:cNvSpPr txBox="1"/>
          <p:nvPr/>
        </p:nvSpPr>
        <p:spPr>
          <a:xfrm>
            <a:off x="5393916" y="5129550"/>
            <a:ext cx="2896504" cy="298323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Arimo"/>
                <a:ea typeface="Arimo"/>
                <a:cs typeface="Arimo"/>
                <a:sym typeface="Arimo"/>
              </a:rPr>
              <a:t>Where do you need to improve? </a:t>
            </a:r>
            <a:endParaRPr/>
          </a:p>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Arimo"/>
                <a:ea typeface="Arimo"/>
                <a:cs typeface="Arimo"/>
                <a:sym typeface="Arimo"/>
              </a:rPr>
              <a:t>Are resources adequate? What do others do better than you?</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Arimo"/>
              <a:ea typeface="Arimo"/>
              <a:cs typeface="Arimo"/>
              <a:sym typeface="Arimo"/>
            </a:endParaRPr>
          </a:p>
        </p:txBody>
      </p:sp>
      <p:sp>
        <p:nvSpPr>
          <p:cNvPr id="507" name="Google Shape;507;p21"/>
          <p:cNvSpPr txBox="1"/>
          <p:nvPr/>
        </p:nvSpPr>
        <p:spPr>
          <a:xfrm>
            <a:off x="9600156" y="5129550"/>
            <a:ext cx="2896504" cy="2983230"/>
          </a:xfrm>
          <a:prstGeom prst="rect">
            <a:avLst/>
          </a:prstGeom>
          <a:noFill/>
          <a:ln>
            <a:noFill/>
          </a:ln>
        </p:spPr>
        <p:txBody>
          <a:bodyPr anchorCtr="0" anchor="t" bIns="0" lIns="0" spcFirstLastPara="1" rIns="0" wrap="square" tIns="0">
            <a:spAutoFit/>
          </a:bodyPr>
          <a:lstStyle/>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Arimo"/>
                <a:ea typeface="Arimo"/>
                <a:cs typeface="Arimo"/>
                <a:sym typeface="Arimo"/>
              </a:rPr>
              <a:t>What are your goals? </a:t>
            </a:r>
            <a:endParaRPr/>
          </a:p>
          <a:p>
            <a:pPr indent="-259079" lvl="1" marL="518160" marR="0" rtl="0" algn="l">
              <a:lnSpc>
                <a:spcPct val="140016"/>
              </a:lnSpc>
              <a:spcBef>
                <a:spcPts val="0"/>
              </a:spcBef>
              <a:spcAft>
                <a:spcPts val="0"/>
              </a:spcAft>
              <a:buClr>
                <a:srgbClr val="000000"/>
              </a:buClr>
              <a:buSzPts val="2399"/>
              <a:buFont typeface="Arial"/>
              <a:buChar char="•"/>
            </a:pPr>
            <a:r>
              <a:rPr b="0" i="0" lang="en-US" sz="2399" u="none" cap="none" strike="noStrike">
                <a:solidFill>
                  <a:srgbClr val="000000"/>
                </a:solidFill>
                <a:latin typeface="Arimo"/>
                <a:ea typeface="Arimo"/>
                <a:cs typeface="Arimo"/>
                <a:sym typeface="Arimo"/>
              </a:rPr>
              <a:t>Are demands shifting? How can it be improved?</a:t>
            </a:r>
            <a:endParaRPr/>
          </a:p>
          <a:p>
            <a:pPr indent="0" lvl="0" marL="0" marR="0" rtl="0" algn="l">
              <a:lnSpc>
                <a:spcPct val="140016"/>
              </a:lnSpc>
              <a:spcBef>
                <a:spcPts val="0"/>
              </a:spcBef>
              <a:spcAft>
                <a:spcPts val="0"/>
              </a:spcAft>
              <a:buNone/>
            </a:pPr>
            <a:r>
              <a:t/>
            </a:r>
            <a:endParaRPr b="0" i="0" sz="2399" u="none" cap="none" strike="noStrike">
              <a:solidFill>
                <a:srgbClr val="000000"/>
              </a:solidFill>
              <a:latin typeface="Arimo"/>
              <a:ea typeface="Arimo"/>
              <a:cs typeface="Arimo"/>
              <a:sym typeface="Arimo"/>
            </a:endParaRPr>
          </a:p>
        </p:txBody>
      </p:sp>
      <p:pic>
        <p:nvPicPr>
          <p:cNvPr id="508" name="Google Shape;508;p21"/>
          <p:cNvPicPr preferRelativeResize="0"/>
          <p:nvPr/>
        </p:nvPicPr>
        <p:blipFill>
          <a:blip r:embed="rId4">
            <a:alphaModFix/>
          </a:blip>
          <a:stretch>
            <a:fillRect/>
          </a:stretch>
        </p:blipFill>
        <p:spPr>
          <a:xfrm>
            <a:off x="1374348" y="431449"/>
            <a:ext cx="487525" cy="645971"/>
          </a:xfrm>
          <a:prstGeom prst="rect">
            <a:avLst/>
          </a:prstGeom>
          <a:noFill/>
          <a:ln>
            <a:noFill/>
          </a:ln>
        </p:spPr>
      </p:pic>
      <p:pic>
        <p:nvPicPr>
          <p:cNvPr id="509" name="Google Shape;509;p21"/>
          <p:cNvPicPr preferRelativeResize="0"/>
          <p:nvPr/>
        </p:nvPicPr>
        <p:blipFill>
          <a:blip r:embed="rId5">
            <a:alphaModFix/>
          </a:blip>
          <a:stretch>
            <a:fillRect/>
          </a:stretch>
        </p:blipFill>
        <p:spPr>
          <a:xfrm>
            <a:off x="15184975" y="7644250"/>
            <a:ext cx="1859150" cy="1859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grpSp>
        <p:nvGrpSpPr>
          <p:cNvPr id="514" name="Google Shape;514;p22"/>
          <p:cNvGrpSpPr/>
          <p:nvPr/>
        </p:nvGrpSpPr>
        <p:grpSpPr>
          <a:xfrm>
            <a:off x="0" y="-108496"/>
            <a:ext cx="18288122" cy="10395563"/>
            <a:chOff x="0" y="-28575"/>
            <a:chExt cx="4816593" cy="2737908"/>
          </a:xfrm>
        </p:grpSpPr>
        <p:sp>
          <p:nvSpPr>
            <p:cNvPr id="515" name="Google Shape;515;p2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516" name="Google Shape;516;p22"/>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7" name="Google Shape;517;p22"/>
          <p:cNvPicPr preferRelativeResize="0"/>
          <p:nvPr/>
        </p:nvPicPr>
        <p:blipFill>
          <a:blip r:embed="rId3">
            <a:alphaModFix/>
          </a:blip>
          <a:stretch>
            <a:fillRect/>
          </a:stretch>
        </p:blipFill>
        <p:spPr>
          <a:xfrm>
            <a:off x="1028700" y="3503975"/>
            <a:ext cx="3152849" cy="3882725"/>
          </a:xfrm>
          <a:prstGeom prst="rect">
            <a:avLst/>
          </a:prstGeom>
          <a:noFill/>
          <a:ln>
            <a:noFill/>
          </a:ln>
        </p:spPr>
      </p:pic>
      <p:pic>
        <p:nvPicPr>
          <p:cNvPr id="518" name="Google Shape;518;p22"/>
          <p:cNvPicPr preferRelativeResize="0"/>
          <p:nvPr/>
        </p:nvPicPr>
        <p:blipFill>
          <a:blip r:embed="rId4">
            <a:alphaModFix/>
          </a:blip>
          <a:stretch>
            <a:fillRect/>
          </a:stretch>
        </p:blipFill>
        <p:spPr>
          <a:xfrm>
            <a:off x="6859674" y="3538474"/>
            <a:ext cx="3152850" cy="3882750"/>
          </a:xfrm>
          <a:prstGeom prst="rect">
            <a:avLst/>
          </a:prstGeom>
          <a:noFill/>
          <a:ln>
            <a:noFill/>
          </a:ln>
        </p:spPr>
      </p:pic>
      <p:pic>
        <p:nvPicPr>
          <p:cNvPr id="519" name="Google Shape;519;p22"/>
          <p:cNvPicPr preferRelativeResize="0"/>
          <p:nvPr/>
        </p:nvPicPr>
        <p:blipFill>
          <a:blip r:embed="rId5">
            <a:alphaModFix/>
          </a:blip>
          <a:stretch>
            <a:fillRect/>
          </a:stretch>
        </p:blipFill>
        <p:spPr>
          <a:xfrm>
            <a:off x="12742850" y="3487714"/>
            <a:ext cx="3152850" cy="3875385"/>
          </a:xfrm>
          <a:prstGeom prst="rect">
            <a:avLst/>
          </a:prstGeom>
          <a:noFill/>
          <a:ln>
            <a:noFill/>
          </a:ln>
        </p:spPr>
      </p:pic>
      <p:grpSp>
        <p:nvGrpSpPr>
          <p:cNvPr id="520" name="Google Shape;520;p22"/>
          <p:cNvGrpSpPr/>
          <p:nvPr/>
        </p:nvGrpSpPr>
        <p:grpSpPr>
          <a:xfrm rot="-5400000">
            <a:off x="979053" y="-395736"/>
            <a:ext cx="1907428" cy="2097456"/>
            <a:chOff x="0" y="-38100"/>
            <a:chExt cx="502368" cy="552416"/>
          </a:xfrm>
        </p:grpSpPr>
        <p:sp>
          <p:nvSpPr>
            <p:cNvPr id="521" name="Google Shape;521;p22"/>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2"/>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22"/>
          <p:cNvGrpSpPr/>
          <p:nvPr/>
        </p:nvGrpSpPr>
        <p:grpSpPr>
          <a:xfrm>
            <a:off x="13498984" y="508333"/>
            <a:ext cx="3791910" cy="520367"/>
            <a:chOff x="0" y="-38100"/>
            <a:chExt cx="998692" cy="137052"/>
          </a:xfrm>
        </p:grpSpPr>
        <p:sp>
          <p:nvSpPr>
            <p:cNvPr id="524" name="Google Shape;524;p22"/>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2"/>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6" name="Google Shape;526;p22"/>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6">
              <a:alphaModFix/>
            </a:blip>
            <a:stretch>
              <a:fillRect b="0" l="0" r="0" t="0"/>
            </a:stretch>
          </a:blipFill>
          <a:ln>
            <a:noFill/>
          </a:ln>
        </p:spPr>
      </p:sp>
      <p:sp>
        <p:nvSpPr>
          <p:cNvPr id="527" name="Google Shape;527;p22"/>
          <p:cNvSpPr txBox="1"/>
          <p:nvPr/>
        </p:nvSpPr>
        <p:spPr>
          <a:xfrm>
            <a:off x="10304103" y="697975"/>
            <a:ext cx="101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28" name="Google Shape;528;p22"/>
          <p:cNvSpPr txBox="1"/>
          <p:nvPr/>
        </p:nvSpPr>
        <p:spPr>
          <a:xfrm>
            <a:off x="11826081" y="697972"/>
            <a:ext cx="901500" cy="257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29" name="Google Shape;529;p22"/>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530" name="Google Shape;530;p22"/>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531" name="Google Shape;531;p22"/>
          <p:cNvSpPr txBox="1"/>
          <p:nvPr/>
        </p:nvSpPr>
        <p:spPr>
          <a:xfrm>
            <a:off x="6906364" y="7653412"/>
            <a:ext cx="3306074"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CLIENT NAME</a:t>
            </a:r>
            <a:endParaRPr/>
          </a:p>
        </p:txBody>
      </p:sp>
      <p:sp>
        <p:nvSpPr>
          <p:cNvPr id="532" name="Google Shape;532;p22"/>
          <p:cNvSpPr txBox="1"/>
          <p:nvPr/>
        </p:nvSpPr>
        <p:spPr>
          <a:xfrm>
            <a:off x="6906364" y="8434548"/>
            <a:ext cx="274588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533" name="Google Shape;533;p22"/>
          <p:cNvSpPr txBox="1"/>
          <p:nvPr/>
        </p:nvSpPr>
        <p:spPr>
          <a:xfrm>
            <a:off x="1028700" y="7653412"/>
            <a:ext cx="3306074"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CLIENT NAME</a:t>
            </a:r>
            <a:endParaRPr/>
          </a:p>
        </p:txBody>
      </p:sp>
      <p:sp>
        <p:nvSpPr>
          <p:cNvPr id="534" name="Google Shape;534;p22"/>
          <p:cNvSpPr txBox="1"/>
          <p:nvPr/>
        </p:nvSpPr>
        <p:spPr>
          <a:xfrm>
            <a:off x="1028700" y="8434548"/>
            <a:ext cx="287659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535" name="Google Shape;535;p22"/>
          <p:cNvSpPr txBox="1"/>
          <p:nvPr/>
        </p:nvSpPr>
        <p:spPr>
          <a:xfrm>
            <a:off x="12784029" y="7653412"/>
            <a:ext cx="3306074"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CLIENT NAME</a:t>
            </a:r>
            <a:endParaRPr/>
          </a:p>
        </p:txBody>
      </p:sp>
      <p:sp>
        <p:nvSpPr>
          <p:cNvPr id="536" name="Google Shape;536;p22"/>
          <p:cNvSpPr txBox="1"/>
          <p:nvPr/>
        </p:nvSpPr>
        <p:spPr>
          <a:xfrm>
            <a:off x="12784029" y="8434548"/>
            <a:ext cx="2839249"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537" name="Google Shape;537;p22"/>
          <p:cNvSpPr txBox="1"/>
          <p:nvPr/>
        </p:nvSpPr>
        <p:spPr>
          <a:xfrm>
            <a:off x="1028700" y="1728725"/>
            <a:ext cx="7636800" cy="1539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TESTIMONIALS</a:t>
            </a:r>
            <a:endParaRPr/>
          </a:p>
        </p:txBody>
      </p:sp>
      <p:pic>
        <p:nvPicPr>
          <p:cNvPr id="538" name="Google Shape;538;p22"/>
          <p:cNvPicPr preferRelativeResize="0"/>
          <p:nvPr/>
        </p:nvPicPr>
        <p:blipFill>
          <a:blip r:embed="rId7">
            <a:alphaModFix/>
          </a:blip>
          <a:stretch>
            <a:fillRect/>
          </a:stretch>
        </p:blipFill>
        <p:spPr>
          <a:xfrm>
            <a:off x="1374348" y="431449"/>
            <a:ext cx="487525" cy="645971"/>
          </a:xfrm>
          <a:prstGeom prst="rect">
            <a:avLst/>
          </a:prstGeom>
          <a:noFill/>
          <a:ln>
            <a:noFill/>
          </a:ln>
        </p:spPr>
      </p:pic>
      <p:pic>
        <p:nvPicPr>
          <p:cNvPr id="539" name="Google Shape;539;p22"/>
          <p:cNvPicPr preferRelativeResize="0"/>
          <p:nvPr/>
        </p:nvPicPr>
        <p:blipFill>
          <a:blip r:embed="rId8">
            <a:alphaModFix/>
          </a:blip>
          <a:stretch>
            <a:fillRect/>
          </a:stretch>
        </p:blipFill>
        <p:spPr>
          <a:xfrm>
            <a:off x="14376325" y="1242000"/>
            <a:ext cx="2521000" cy="23066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grpSp>
        <p:nvGrpSpPr>
          <p:cNvPr id="544" name="Google Shape;544;p23"/>
          <p:cNvGrpSpPr/>
          <p:nvPr/>
        </p:nvGrpSpPr>
        <p:grpSpPr>
          <a:xfrm>
            <a:off x="0" y="-108496"/>
            <a:ext cx="18288122" cy="10395563"/>
            <a:chOff x="0" y="-28575"/>
            <a:chExt cx="4816593" cy="2737908"/>
          </a:xfrm>
        </p:grpSpPr>
        <p:sp>
          <p:nvSpPr>
            <p:cNvPr id="545" name="Google Shape;545;p2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546" name="Google Shape;546;p23"/>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7" name="Google Shape;547;p23"/>
          <p:cNvPicPr preferRelativeResize="0"/>
          <p:nvPr/>
        </p:nvPicPr>
        <p:blipFill>
          <a:blip r:embed="rId3">
            <a:alphaModFix/>
          </a:blip>
          <a:stretch>
            <a:fillRect/>
          </a:stretch>
        </p:blipFill>
        <p:spPr>
          <a:xfrm>
            <a:off x="7939475" y="2194550"/>
            <a:ext cx="8818423" cy="7404550"/>
          </a:xfrm>
          <a:prstGeom prst="rect">
            <a:avLst/>
          </a:prstGeom>
          <a:noFill/>
          <a:ln>
            <a:noFill/>
          </a:ln>
        </p:spPr>
      </p:pic>
      <p:grpSp>
        <p:nvGrpSpPr>
          <p:cNvPr id="548" name="Google Shape;548;p23"/>
          <p:cNvGrpSpPr/>
          <p:nvPr/>
        </p:nvGrpSpPr>
        <p:grpSpPr>
          <a:xfrm rot="-5400000">
            <a:off x="979053" y="-395736"/>
            <a:ext cx="1907428" cy="2097456"/>
            <a:chOff x="0" y="-38100"/>
            <a:chExt cx="502368" cy="552416"/>
          </a:xfrm>
        </p:grpSpPr>
        <p:sp>
          <p:nvSpPr>
            <p:cNvPr id="549" name="Google Shape;549;p23"/>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3"/>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23"/>
          <p:cNvGrpSpPr/>
          <p:nvPr/>
        </p:nvGrpSpPr>
        <p:grpSpPr>
          <a:xfrm>
            <a:off x="13498984" y="508333"/>
            <a:ext cx="3791910" cy="520367"/>
            <a:chOff x="0" y="-38100"/>
            <a:chExt cx="998692" cy="137052"/>
          </a:xfrm>
        </p:grpSpPr>
        <p:sp>
          <p:nvSpPr>
            <p:cNvPr id="552" name="Google Shape;552;p23"/>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3"/>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4" name="Google Shape;554;p23"/>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4">
              <a:alphaModFix/>
            </a:blip>
            <a:stretch>
              <a:fillRect b="0" l="0" r="0" t="0"/>
            </a:stretch>
          </a:blipFill>
          <a:ln>
            <a:noFill/>
          </a:ln>
        </p:spPr>
      </p:sp>
      <p:sp>
        <p:nvSpPr>
          <p:cNvPr id="555" name="Google Shape;555;p23"/>
          <p:cNvSpPr txBox="1"/>
          <p:nvPr/>
        </p:nvSpPr>
        <p:spPr>
          <a:xfrm>
            <a:off x="10304103" y="69797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56" name="Google Shape;556;p23"/>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57" name="Google Shape;557;p23"/>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558" name="Google Shape;558;p23"/>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559" name="Google Shape;559;p23"/>
          <p:cNvSpPr txBox="1"/>
          <p:nvPr/>
        </p:nvSpPr>
        <p:spPr>
          <a:xfrm>
            <a:off x="1028700" y="2194560"/>
            <a:ext cx="5227620"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ABOUT US</a:t>
            </a:r>
            <a:endParaRPr/>
          </a:p>
        </p:txBody>
      </p:sp>
      <p:sp>
        <p:nvSpPr>
          <p:cNvPr id="560" name="Google Shape;560;p23"/>
          <p:cNvSpPr txBox="1"/>
          <p:nvPr/>
        </p:nvSpPr>
        <p:spPr>
          <a:xfrm>
            <a:off x="1028700" y="3924360"/>
            <a:ext cx="54333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pic>
        <p:nvPicPr>
          <p:cNvPr id="561" name="Google Shape;561;p23"/>
          <p:cNvPicPr preferRelativeResize="0"/>
          <p:nvPr/>
        </p:nvPicPr>
        <p:blipFill>
          <a:blip r:embed="rId5">
            <a:alphaModFix/>
          </a:blip>
          <a:stretch>
            <a:fillRect/>
          </a:stretch>
        </p:blipFill>
        <p:spPr>
          <a:xfrm>
            <a:off x="1374348" y="431449"/>
            <a:ext cx="487525" cy="64597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grpSp>
        <p:nvGrpSpPr>
          <p:cNvPr id="566" name="Google Shape;566;p24"/>
          <p:cNvGrpSpPr/>
          <p:nvPr/>
        </p:nvGrpSpPr>
        <p:grpSpPr>
          <a:xfrm>
            <a:off x="0" y="-108496"/>
            <a:ext cx="18288000" cy="10395496"/>
            <a:chOff x="0" y="-28575"/>
            <a:chExt cx="4816593" cy="2737908"/>
          </a:xfrm>
        </p:grpSpPr>
        <p:sp>
          <p:nvSpPr>
            <p:cNvPr id="567" name="Google Shape;567;p2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568" name="Google Shape;568;p24"/>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69" name="Google Shape;569;p24"/>
          <p:cNvPicPr preferRelativeResize="0"/>
          <p:nvPr/>
        </p:nvPicPr>
        <p:blipFill>
          <a:blip r:embed="rId3">
            <a:alphaModFix/>
          </a:blip>
          <a:stretch>
            <a:fillRect/>
          </a:stretch>
        </p:blipFill>
        <p:spPr>
          <a:xfrm>
            <a:off x="1013850" y="2205725"/>
            <a:ext cx="8639851" cy="6539092"/>
          </a:xfrm>
          <a:prstGeom prst="rect">
            <a:avLst/>
          </a:prstGeom>
          <a:noFill/>
          <a:ln>
            <a:noFill/>
          </a:ln>
        </p:spPr>
      </p:pic>
      <p:grpSp>
        <p:nvGrpSpPr>
          <p:cNvPr id="570" name="Google Shape;570;p24"/>
          <p:cNvGrpSpPr/>
          <p:nvPr/>
        </p:nvGrpSpPr>
        <p:grpSpPr>
          <a:xfrm rot="-5400000">
            <a:off x="979053" y="-395736"/>
            <a:ext cx="1907428" cy="2097456"/>
            <a:chOff x="0" y="-38100"/>
            <a:chExt cx="502368" cy="552416"/>
          </a:xfrm>
        </p:grpSpPr>
        <p:sp>
          <p:nvSpPr>
            <p:cNvPr id="571" name="Google Shape;571;p24"/>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4"/>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3" name="Google Shape;573;p24"/>
          <p:cNvGrpSpPr/>
          <p:nvPr/>
        </p:nvGrpSpPr>
        <p:grpSpPr>
          <a:xfrm>
            <a:off x="13498984" y="508333"/>
            <a:ext cx="3791910" cy="520367"/>
            <a:chOff x="0" y="-38100"/>
            <a:chExt cx="998692" cy="137052"/>
          </a:xfrm>
        </p:grpSpPr>
        <p:sp>
          <p:nvSpPr>
            <p:cNvPr id="574" name="Google Shape;574;p24"/>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4"/>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6" name="Google Shape;576;p24"/>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4">
              <a:alphaModFix/>
            </a:blip>
            <a:stretch>
              <a:fillRect b="0" l="0" r="0" t="0"/>
            </a:stretch>
          </a:blipFill>
          <a:ln>
            <a:noFill/>
          </a:ln>
        </p:spPr>
      </p:sp>
      <p:sp>
        <p:nvSpPr>
          <p:cNvPr id="577" name="Google Shape;577;p24"/>
          <p:cNvSpPr txBox="1"/>
          <p:nvPr/>
        </p:nvSpPr>
        <p:spPr>
          <a:xfrm>
            <a:off x="10304102" y="69797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578" name="Google Shape;578;p24"/>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579" name="Google Shape;579;p24"/>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580" name="Google Shape;580;p24"/>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581" name="Google Shape;581;p24"/>
          <p:cNvSpPr txBox="1"/>
          <p:nvPr/>
        </p:nvSpPr>
        <p:spPr>
          <a:xfrm>
            <a:off x="10513200" y="1689075"/>
            <a:ext cx="7323000" cy="1539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OUR HISTORY</a:t>
            </a:r>
            <a:endParaRPr/>
          </a:p>
        </p:txBody>
      </p:sp>
      <p:sp>
        <p:nvSpPr>
          <p:cNvPr id="582" name="Google Shape;582;p24"/>
          <p:cNvSpPr txBox="1"/>
          <p:nvPr/>
        </p:nvSpPr>
        <p:spPr>
          <a:xfrm>
            <a:off x="10679912" y="3394710"/>
            <a:ext cx="65793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Is a rich tapestry woven with the threads of countless stories, triumphs, and challenges. From ancient civilizations that built wonders like the pyramids and the Great Wall, to the Renaissance that sparked a new era of art and science, every chapter has contributed to the world we know today.</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Our history is also marked by the resilience and ingenuity of people who have overcome adversity to make significant strides in human rights, technology, and culture. It’s a chronicle of explorers who ventured into the unknown, thinkers who revolutionized our.</a:t>
            </a:r>
            <a:endParaRPr/>
          </a:p>
        </p:txBody>
      </p:sp>
      <p:pic>
        <p:nvPicPr>
          <p:cNvPr id="583" name="Google Shape;583;p24"/>
          <p:cNvPicPr preferRelativeResize="0"/>
          <p:nvPr/>
        </p:nvPicPr>
        <p:blipFill>
          <a:blip r:embed="rId5">
            <a:alphaModFix/>
          </a:blip>
          <a:stretch>
            <a:fillRect/>
          </a:stretch>
        </p:blipFill>
        <p:spPr>
          <a:xfrm>
            <a:off x="1374348" y="431449"/>
            <a:ext cx="487525" cy="64597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grpSp>
        <p:nvGrpSpPr>
          <p:cNvPr id="588" name="Google Shape;588;p25"/>
          <p:cNvGrpSpPr/>
          <p:nvPr/>
        </p:nvGrpSpPr>
        <p:grpSpPr>
          <a:xfrm>
            <a:off x="0" y="-108496"/>
            <a:ext cx="18288000" cy="10395496"/>
            <a:chOff x="0" y="-28575"/>
            <a:chExt cx="4816593" cy="2737908"/>
          </a:xfrm>
        </p:grpSpPr>
        <p:sp>
          <p:nvSpPr>
            <p:cNvPr id="589" name="Google Shape;589;p2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590" name="Google Shape;590;p25"/>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1" name="Google Shape;591;p25"/>
          <p:cNvGrpSpPr/>
          <p:nvPr/>
        </p:nvGrpSpPr>
        <p:grpSpPr>
          <a:xfrm rot="-5400000">
            <a:off x="979053" y="-395736"/>
            <a:ext cx="1907428" cy="2097456"/>
            <a:chOff x="0" y="-38100"/>
            <a:chExt cx="502368" cy="552416"/>
          </a:xfrm>
        </p:grpSpPr>
        <p:sp>
          <p:nvSpPr>
            <p:cNvPr id="592" name="Google Shape;592;p25"/>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5"/>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4" name="Google Shape;594;p25"/>
          <p:cNvGrpSpPr/>
          <p:nvPr/>
        </p:nvGrpSpPr>
        <p:grpSpPr>
          <a:xfrm>
            <a:off x="13498984" y="508333"/>
            <a:ext cx="3791910" cy="520367"/>
            <a:chOff x="0" y="-38100"/>
            <a:chExt cx="998692" cy="137052"/>
          </a:xfrm>
        </p:grpSpPr>
        <p:sp>
          <p:nvSpPr>
            <p:cNvPr id="595" name="Google Shape;595;p25"/>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5"/>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7" name="Google Shape;597;p25"/>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3">
              <a:alphaModFix/>
            </a:blip>
            <a:stretch>
              <a:fillRect b="0" l="0" r="0" t="0"/>
            </a:stretch>
          </a:blipFill>
          <a:ln>
            <a:noFill/>
          </a:ln>
        </p:spPr>
      </p:sp>
      <p:cxnSp>
        <p:nvCxnSpPr>
          <p:cNvPr id="598" name="Google Shape;598;p25"/>
          <p:cNvCxnSpPr/>
          <p:nvPr/>
        </p:nvCxnSpPr>
        <p:spPr>
          <a:xfrm>
            <a:off x="1028700" y="5543339"/>
            <a:ext cx="15188375" cy="0"/>
          </a:xfrm>
          <a:prstGeom prst="straightConnector1">
            <a:avLst/>
          </a:prstGeom>
          <a:noFill/>
          <a:ln cap="flat" cmpd="sng" w="47625">
            <a:solidFill>
              <a:srgbClr val="F5C82A"/>
            </a:solidFill>
            <a:prstDash val="solid"/>
            <a:round/>
            <a:headEnd len="sm" w="sm" type="none"/>
            <a:tailEnd len="sm" w="sm" type="none"/>
          </a:ln>
        </p:spPr>
      </p:cxnSp>
      <p:grpSp>
        <p:nvGrpSpPr>
          <p:cNvPr id="599" name="Google Shape;599;p25"/>
          <p:cNvGrpSpPr/>
          <p:nvPr/>
        </p:nvGrpSpPr>
        <p:grpSpPr>
          <a:xfrm rot="-5400000">
            <a:off x="1378874" y="3843727"/>
            <a:ext cx="2254616" cy="3244288"/>
            <a:chOff x="0" y="-38100"/>
            <a:chExt cx="593808" cy="854462"/>
          </a:xfrm>
        </p:grpSpPr>
        <p:sp>
          <p:nvSpPr>
            <p:cNvPr id="600" name="Google Shape;600;p25"/>
            <p:cNvSpPr/>
            <p:nvPr/>
          </p:nvSpPr>
          <p:spPr>
            <a:xfrm>
              <a:off x="0" y="0"/>
              <a:ext cx="593808" cy="816362"/>
            </a:xfrm>
            <a:custGeom>
              <a:rect b="b" l="l" r="r" t="t"/>
              <a:pathLst>
                <a:path extrusionOk="0" h="816362" w="593808">
                  <a:moveTo>
                    <a:pt x="175124" y="0"/>
                  </a:moveTo>
                  <a:lnTo>
                    <a:pt x="418684" y="0"/>
                  </a:lnTo>
                  <a:cubicBezTo>
                    <a:pt x="515403" y="0"/>
                    <a:pt x="593808" y="78406"/>
                    <a:pt x="593808" y="175124"/>
                  </a:cubicBezTo>
                  <a:lnTo>
                    <a:pt x="593808" y="641237"/>
                  </a:lnTo>
                  <a:cubicBezTo>
                    <a:pt x="593808" y="737956"/>
                    <a:pt x="515403" y="816362"/>
                    <a:pt x="418684" y="816362"/>
                  </a:cubicBezTo>
                  <a:lnTo>
                    <a:pt x="175124" y="816362"/>
                  </a:lnTo>
                  <a:cubicBezTo>
                    <a:pt x="78406" y="816362"/>
                    <a:pt x="0" y="737956"/>
                    <a:pt x="0" y="641237"/>
                  </a:cubicBezTo>
                  <a:lnTo>
                    <a:pt x="0" y="175124"/>
                  </a:lnTo>
                  <a:cubicBezTo>
                    <a:pt x="0" y="78406"/>
                    <a:pt x="78406" y="0"/>
                    <a:pt x="175124"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5"/>
            <p:cNvSpPr txBox="1"/>
            <p:nvPr/>
          </p:nvSpPr>
          <p:spPr>
            <a:xfrm>
              <a:off x="0" y="-38100"/>
              <a:ext cx="593808" cy="8544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25"/>
          <p:cNvGrpSpPr/>
          <p:nvPr/>
        </p:nvGrpSpPr>
        <p:grpSpPr>
          <a:xfrm rot="-5400000">
            <a:off x="7554643" y="3843727"/>
            <a:ext cx="2254616" cy="3244288"/>
            <a:chOff x="0" y="-38100"/>
            <a:chExt cx="593808" cy="854462"/>
          </a:xfrm>
        </p:grpSpPr>
        <p:sp>
          <p:nvSpPr>
            <p:cNvPr id="603" name="Google Shape;603;p25"/>
            <p:cNvSpPr/>
            <p:nvPr/>
          </p:nvSpPr>
          <p:spPr>
            <a:xfrm>
              <a:off x="0" y="0"/>
              <a:ext cx="593808" cy="816362"/>
            </a:xfrm>
            <a:custGeom>
              <a:rect b="b" l="l" r="r" t="t"/>
              <a:pathLst>
                <a:path extrusionOk="0" h="816362" w="593808">
                  <a:moveTo>
                    <a:pt x="175124" y="0"/>
                  </a:moveTo>
                  <a:lnTo>
                    <a:pt x="418684" y="0"/>
                  </a:lnTo>
                  <a:cubicBezTo>
                    <a:pt x="515403" y="0"/>
                    <a:pt x="593808" y="78406"/>
                    <a:pt x="593808" y="175124"/>
                  </a:cubicBezTo>
                  <a:lnTo>
                    <a:pt x="593808" y="641237"/>
                  </a:lnTo>
                  <a:cubicBezTo>
                    <a:pt x="593808" y="737956"/>
                    <a:pt x="515403" y="816362"/>
                    <a:pt x="418684" y="816362"/>
                  </a:cubicBezTo>
                  <a:lnTo>
                    <a:pt x="175124" y="816362"/>
                  </a:lnTo>
                  <a:cubicBezTo>
                    <a:pt x="78406" y="816362"/>
                    <a:pt x="0" y="737956"/>
                    <a:pt x="0" y="641237"/>
                  </a:cubicBezTo>
                  <a:lnTo>
                    <a:pt x="0" y="175124"/>
                  </a:lnTo>
                  <a:cubicBezTo>
                    <a:pt x="0" y="78406"/>
                    <a:pt x="78406" y="0"/>
                    <a:pt x="175124"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5"/>
            <p:cNvSpPr txBox="1"/>
            <p:nvPr/>
          </p:nvSpPr>
          <p:spPr>
            <a:xfrm>
              <a:off x="0" y="-38100"/>
              <a:ext cx="593808" cy="8544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5" name="Google Shape;605;p25"/>
          <p:cNvGrpSpPr/>
          <p:nvPr/>
        </p:nvGrpSpPr>
        <p:grpSpPr>
          <a:xfrm rot="-5400000">
            <a:off x="13849158" y="3843727"/>
            <a:ext cx="2254616" cy="3244288"/>
            <a:chOff x="0" y="-38100"/>
            <a:chExt cx="593808" cy="854462"/>
          </a:xfrm>
        </p:grpSpPr>
        <p:sp>
          <p:nvSpPr>
            <p:cNvPr id="606" name="Google Shape;606;p25"/>
            <p:cNvSpPr/>
            <p:nvPr/>
          </p:nvSpPr>
          <p:spPr>
            <a:xfrm>
              <a:off x="0" y="0"/>
              <a:ext cx="593808" cy="816362"/>
            </a:xfrm>
            <a:custGeom>
              <a:rect b="b" l="l" r="r" t="t"/>
              <a:pathLst>
                <a:path extrusionOk="0" h="816362" w="593808">
                  <a:moveTo>
                    <a:pt x="175124" y="0"/>
                  </a:moveTo>
                  <a:lnTo>
                    <a:pt x="418684" y="0"/>
                  </a:lnTo>
                  <a:cubicBezTo>
                    <a:pt x="515403" y="0"/>
                    <a:pt x="593808" y="78406"/>
                    <a:pt x="593808" y="175124"/>
                  </a:cubicBezTo>
                  <a:lnTo>
                    <a:pt x="593808" y="641237"/>
                  </a:lnTo>
                  <a:cubicBezTo>
                    <a:pt x="593808" y="737956"/>
                    <a:pt x="515403" y="816362"/>
                    <a:pt x="418684" y="816362"/>
                  </a:cubicBezTo>
                  <a:lnTo>
                    <a:pt x="175124" y="816362"/>
                  </a:lnTo>
                  <a:cubicBezTo>
                    <a:pt x="78406" y="816362"/>
                    <a:pt x="0" y="737956"/>
                    <a:pt x="0" y="641237"/>
                  </a:cubicBezTo>
                  <a:lnTo>
                    <a:pt x="0" y="175124"/>
                  </a:lnTo>
                  <a:cubicBezTo>
                    <a:pt x="0" y="78406"/>
                    <a:pt x="78406" y="0"/>
                    <a:pt x="175124"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5"/>
            <p:cNvSpPr txBox="1"/>
            <p:nvPr/>
          </p:nvSpPr>
          <p:spPr>
            <a:xfrm>
              <a:off x="0" y="-38100"/>
              <a:ext cx="593808" cy="8544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8" name="Google Shape;608;p25"/>
          <p:cNvSpPr txBox="1"/>
          <p:nvPr/>
        </p:nvSpPr>
        <p:spPr>
          <a:xfrm>
            <a:off x="10304103" y="69797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609" name="Google Shape;609;p25"/>
          <p:cNvSpPr txBox="1"/>
          <p:nvPr/>
        </p:nvSpPr>
        <p:spPr>
          <a:xfrm>
            <a:off x="11826074" y="697975"/>
            <a:ext cx="1072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610" name="Google Shape;610;p25"/>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611" name="Google Shape;611;p25"/>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612" name="Google Shape;612;p25"/>
          <p:cNvSpPr txBox="1"/>
          <p:nvPr/>
        </p:nvSpPr>
        <p:spPr>
          <a:xfrm>
            <a:off x="1028700" y="2215400"/>
            <a:ext cx="8505600" cy="1539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OUR HISTORY</a:t>
            </a:r>
            <a:endParaRPr/>
          </a:p>
        </p:txBody>
      </p:sp>
      <p:sp>
        <p:nvSpPr>
          <p:cNvPr id="613" name="Google Shape;613;p25"/>
          <p:cNvSpPr txBox="1"/>
          <p:nvPr/>
        </p:nvSpPr>
        <p:spPr>
          <a:xfrm>
            <a:off x="1028700" y="7431378"/>
            <a:ext cx="4128369"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ADD A MAIN POINT</a:t>
            </a:r>
            <a:endParaRPr/>
          </a:p>
        </p:txBody>
      </p:sp>
      <p:sp>
        <p:nvSpPr>
          <p:cNvPr id="614" name="Google Shape;614;p25"/>
          <p:cNvSpPr txBox="1"/>
          <p:nvPr/>
        </p:nvSpPr>
        <p:spPr>
          <a:xfrm>
            <a:off x="7263842" y="7431378"/>
            <a:ext cx="4128369"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ADD A MAIN POINT</a:t>
            </a:r>
            <a:endParaRPr/>
          </a:p>
        </p:txBody>
      </p:sp>
      <p:sp>
        <p:nvSpPr>
          <p:cNvPr id="615" name="Google Shape;615;p25"/>
          <p:cNvSpPr txBox="1"/>
          <p:nvPr/>
        </p:nvSpPr>
        <p:spPr>
          <a:xfrm>
            <a:off x="13498984" y="7431378"/>
            <a:ext cx="4128369"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ADD A MAIN POINT</a:t>
            </a:r>
            <a:endParaRPr/>
          </a:p>
        </p:txBody>
      </p:sp>
      <p:sp>
        <p:nvSpPr>
          <p:cNvPr id="616" name="Google Shape;616;p25"/>
          <p:cNvSpPr txBox="1"/>
          <p:nvPr/>
        </p:nvSpPr>
        <p:spPr>
          <a:xfrm>
            <a:off x="1028700" y="8183014"/>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617" name="Google Shape;617;p25"/>
          <p:cNvSpPr txBox="1"/>
          <p:nvPr/>
        </p:nvSpPr>
        <p:spPr>
          <a:xfrm>
            <a:off x="7263842" y="8183014"/>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618" name="Google Shape;618;p25"/>
          <p:cNvSpPr txBox="1"/>
          <p:nvPr/>
        </p:nvSpPr>
        <p:spPr>
          <a:xfrm>
            <a:off x="13498984" y="8183014"/>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pic>
        <p:nvPicPr>
          <p:cNvPr id="619" name="Google Shape;619;p25"/>
          <p:cNvPicPr preferRelativeResize="0"/>
          <p:nvPr/>
        </p:nvPicPr>
        <p:blipFill>
          <a:blip r:embed="rId4">
            <a:alphaModFix/>
          </a:blip>
          <a:stretch>
            <a:fillRect/>
          </a:stretch>
        </p:blipFill>
        <p:spPr>
          <a:xfrm>
            <a:off x="1374348" y="431449"/>
            <a:ext cx="487525" cy="645971"/>
          </a:xfrm>
          <a:prstGeom prst="rect">
            <a:avLst/>
          </a:prstGeom>
          <a:noFill/>
          <a:ln>
            <a:noFill/>
          </a:ln>
        </p:spPr>
      </p:pic>
      <p:pic>
        <p:nvPicPr>
          <p:cNvPr id="620" name="Google Shape;620;p25"/>
          <p:cNvPicPr preferRelativeResize="0"/>
          <p:nvPr/>
        </p:nvPicPr>
        <p:blipFill>
          <a:blip r:embed="rId5">
            <a:alphaModFix/>
          </a:blip>
          <a:stretch>
            <a:fillRect/>
          </a:stretch>
        </p:blipFill>
        <p:spPr>
          <a:xfrm>
            <a:off x="1929583" y="4676362"/>
            <a:ext cx="1201025" cy="1579012"/>
          </a:xfrm>
          <a:prstGeom prst="rect">
            <a:avLst/>
          </a:prstGeom>
          <a:noFill/>
          <a:ln>
            <a:noFill/>
          </a:ln>
        </p:spPr>
      </p:pic>
      <p:pic>
        <p:nvPicPr>
          <p:cNvPr id="621" name="Google Shape;621;p25"/>
          <p:cNvPicPr preferRelativeResize="0"/>
          <p:nvPr/>
        </p:nvPicPr>
        <p:blipFill>
          <a:blip r:embed="rId6">
            <a:alphaModFix/>
          </a:blip>
          <a:stretch>
            <a:fillRect/>
          </a:stretch>
        </p:blipFill>
        <p:spPr>
          <a:xfrm>
            <a:off x="7984550" y="4865887"/>
            <a:ext cx="1513585" cy="1454000"/>
          </a:xfrm>
          <a:prstGeom prst="rect">
            <a:avLst/>
          </a:prstGeom>
          <a:noFill/>
          <a:ln>
            <a:noFill/>
          </a:ln>
        </p:spPr>
      </p:pic>
      <p:pic>
        <p:nvPicPr>
          <p:cNvPr id="622" name="Google Shape;622;p25"/>
          <p:cNvPicPr preferRelativeResize="0"/>
          <p:nvPr/>
        </p:nvPicPr>
        <p:blipFill>
          <a:blip r:embed="rId7">
            <a:alphaModFix/>
          </a:blip>
          <a:stretch>
            <a:fillRect/>
          </a:stretch>
        </p:blipFill>
        <p:spPr>
          <a:xfrm>
            <a:off x="14233325" y="4715559"/>
            <a:ext cx="1658750" cy="1579468"/>
          </a:xfrm>
          <a:prstGeom prst="rect">
            <a:avLst/>
          </a:prstGeom>
          <a:noFill/>
          <a:ln>
            <a:noFill/>
          </a:ln>
        </p:spPr>
      </p:pic>
      <p:pic>
        <p:nvPicPr>
          <p:cNvPr id="623" name="Google Shape;623;p25"/>
          <p:cNvPicPr preferRelativeResize="0"/>
          <p:nvPr/>
        </p:nvPicPr>
        <p:blipFill>
          <a:blip r:embed="rId8">
            <a:alphaModFix/>
          </a:blip>
          <a:stretch>
            <a:fillRect/>
          </a:stretch>
        </p:blipFill>
        <p:spPr>
          <a:xfrm>
            <a:off x="10946476" y="1956625"/>
            <a:ext cx="5797666" cy="1454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p26"/>
          <p:cNvPicPr preferRelativeResize="0"/>
          <p:nvPr/>
        </p:nvPicPr>
        <p:blipFill>
          <a:blip r:embed="rId3">
            <a:alphaModFix/>
          </a:blip>
          <a:stretch>
            <a:fillRect/>
          </a:stretch>
        </p:blipFill>
        <p:spPr>
          <a:xfrm>
            <a:off x="-99825" y="-76200"/>
            <a:ext cx="18489723" cy="10463649"/>
          </a:xfrm>
          <a:prstGeom prst="rect">
            <a:avLst/>
          </a:prstGeom>
          <a:noFill/>
          <a:ln>
            <a:noFill/>
          </a:ln>
        </p:spPr>
      </p:pic>
      <p:grpSp>
        <p:nvGrpSpPr>
          <p:cNvPr id="629" name="Google Shape;629;p26"/>
          <p:cNvGrpSpPr/>
          <p:nvPr/>
        </p:nvGrpSpPr>
        <p:grpSpPr>
          <a:xfrm rot="-5400000">
            <a:off x="2278869" y="418655"/>
            <a:ext cx="4945304" cy="9449690"/>
            <a:chOff x="0" y="-28575"/>
            <a:chExt cx="1302467" cy="2488807"/>
          </a:xfrm>
        </p:grpSpPr>
        <p:sp>
          <p:nvSpPr>
            <p:cNvPr id="630" name="Google Shape;630;p26"/>
            <p:cNvSpPr/>
            <p:nvPr/>
          </p:nvSpPr>
          <p:spPr>
            <a:xfrm>
              <a:off x="0" y="0"/>
              <a:ext cx="1302467" cy="2460232"/>
            </a:xfrm>
            <a:custGeom>
              <a:rect b="b" l="l" r="r" t="t"/>
              <a:pathLst>
                <a:path extrusionOk="0" h="2460232" w="1302467">
                  <a:moveTo>
                    <a:pt x="434390" y="2441163"/>
                  </a:moveTo>
                  <a:cubicBezTo>
                    <a:pt x="501164" y="2452677"/>
                    <a:pt x="577078" y="2460232"/>
                    <a:pt x="651584" y="2460232"/>
                  </a:cubicBezTo>
                  <a:cubicBezTo>
                    <a:pt x="726093" y="2460232"/>
                    <a:pt x="797789" y="2453755"/>
                    <a:pt x="863859" y="2442241"/>
                  </a:cubicBezTo>
                  <a:cubicBezTo>
                    <a:pt x="865266" y="2441882"/>
                    <a:pt x="866672" y="2441882"/>
                    <a:pt x="868077" y="2441522"/>
                  </a:cubicBezTo>
                  <a:cubicBezTo>
                    <a:pt x="1116199" y="2395467"/>
                    <a:pt x="1298953" y="2273853"/>
                    <a:pt x="1302467" y="2095136"/>
                  </a:cubicBezTo>
                  <a:lnTo>
                    <a:pt x="1302467" y="0"/>
                  </a:lnTo>
                  <a:lnTo>
                    <a:pt x="0" y="0"/>
                  </a:lnTo>
                  <a:lnTo>
                    <a:pt x="0" y="2093581"/>
                  </a:lnTo>
                  <a:cubicBezTo>
                    <a:pt x="3514" y="2274572"/>
                    <a:pt x="183456" y="2396187"/>
                    <a:pt x="434390" y="2441163"/>
                  </a:cubicBezTo>
                  <a:close/>
                </a:path>
              </a:pathLst>
            </a:custGeom>
            <a:solidFill>
              <a:srgbClr val="6A9CA9">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6"/>
            <p:cNvSpPr txBox="1"/>
            <p:nvPr/>
          </p:nvSpPr>
          <p:spPr>
            <a:xfrm>
              <a:off x="0" y="-28575"/>
              <a:ext cx="1302467" cy="236180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2" name="Google Shape;632;p26"/>
          <p:cNvSpPr txBox="1"/>
          <p:nvPr/>
        </p:nvSpPr>
        <p:spPr>
          <a:xfrm>
            <a:off x="1298852" y="3406775"/>
            <a:ext cx="8206089" cy="3597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5C82A"/>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grpSp>
        <p:nvGrpSpPr>
          <p:cNvPr id="637" name="Google Shape;637;p27"/>
          <p:cNvGrpSpPr/>
          <p:nvPr/>
        </p:nvGrpSpPr>
        <p:grpSpPr>
          <a:xfrm>
            <a:off x="0" y="-108496"/>
            <a:ext cx="18288000" cy="10395496"/>
            <a:chOff x="0" y="-28575"/>
            <a:chExt cx="4816593" cy="2737908"/>
          </a:xfrm>
        </p:grpSpPr>
        <p:sp>
          <p:nvSpPr>
            <p:cNvPr id="638" name="Google Shape;638;p2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639" name="Google Shape;639;p27"/>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0" name="Google Shape;640;p27"/>
          <p:cNvGrpSpPr/>
          <p:nvPr/>
        </p:nvGrpSpPr>
        <p:grpSpPr>
          <a:xfrm rot="-5400000">
            <a:off x="979053" y="-395736"/>
            <a:ext cx="1907428" cy="2097456"/>
            <a:chOff x="0" y="-38100"/>
            <a:chExt cx="502368" cy="552416"/>
          </a:xfrm>
        </p:grpSpPr>
        <p:sp>
          <p:nvSpPr>
            <p:cNvPr id="641" name="Google Shape;641;p27"/>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7"/>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3" name="Google Shape;643;p27"/>
          <p:cNvGrpSpPr/>
          <p:nvPr/>
        </p:nvGrpSpPr>
        <p:grpSpPr>
          <a:xfrm>
            <a:off x="13498984" y="508333"/>
            <a:ext cx="3791910" cy="520367"/>
            <a:chOff x="0" y="-38100"/>
            <a:chExt cx="998692" cy="137052"/>
          </a:xfrm>
        </p:grpSpPr>
        <p:sp>
          <p:nvSpPr>
            <p:cNvPr id="644" name="Google Shape;644;p27"/>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7"/>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6" name="Google Shape;646;p27"/>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3">
              <a:alphaModFix/>
            </a:blip>
            <a:stretch>
              <a:fillRect b="0" l="0" r="0" t="0"/>
            </a:stretch>
          </a:blipFill>
          <a:ln>
            <a:noFill/>
          </a:ln>
        </p:spPr>
      </p:sp>
      <p:sp>
        <p:nvSpPr>
          <p:cNvPr id="647" name="Google Shape;647;p27"/>
          <p:cNvSpPr txBox="1"/>
          <p:nvPr/>
        </p:nvSpPr>
        <p:spPr>
          <a:xfrm>
            <a:off x="1028700" y="2093895"/>
            <a:ext cx="11814300" cy="52329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WRITE AN ORIGINAL STATEMENT OR INSPIRING QUOTE</a:t>
            </a:r>
            <a:endParaRPr/>
          </a:p>
        </p:txBody>
      </p:sp>
      <p:sp>
        <p:nvSpPr>
          <p:cNvPr id="648" name="Google Shape;648;p27"/>
          <p:cNvSpPr txBox="1"/>
          <p:nvPr/>
        </p:nvSpPr>
        <p:spPr>
          <a:xfrm>
            <a:off x="10304103" y="697975"/>
            <a:ext cx="997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649" name="Google Shape;649;p27"/>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650" name="Google Shape;650;p27"/>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651" name="Google Shape;651;p27"/>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652" name="Google Shape;652;p27"/>
          <p:cNvSpPr txBox="1"/>
          <p:nvPr/>
        </p:nvSpPr>
        <p:spPr>
          <a:xfrm>
            <a:off x="1028700" y="7905560"/>
            <a:ext cx="1280476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 Include a credit, citation, or supporting message</a:t>
            </a:r>
            <a:endParaRPr/>
          </a:p>
        </p:txBody>
      </p:sp>
      <p:pic>
        <p:nvPicPr>
          <p:cNvPr id="653" name="Google Shape;653;p27"/>
          <p:cNvPicPr preferRelativeResize="0"/>
          <p:nvPr/>
        </p:nvPicPr>
        <p:blipFill>
          <a:blip r:embed="rId4">
            <a:alphaModFix/>
          </a:blip>
          <a:stretch>
            <a:fillRect/>
          </a:stretch>
        </p:blipFill>
        <p:spPr>
          <a:xfrm>
            <a:off x="1374348" y="431449"/>
            <a:ext cx="487525" cy="645971"/>
          </a:xfrm>
          <a:prstGeom prst="rect">
            <a:avLst/>
          </a:prstGeom>
          <a:noFill/>
          <a:ln>
            <a:noFill/>
          </a:ln>
        </p:spPr>
      </p:pic>
      <p:pic>
        <p:nvPicPr>
          <p:cNvPr id="654" name="Google Shape;654;p27"/>
          <p:cNvPicPr preferRelativeResize="0"/>
          <p:nvPr/>
        </p:nvPicPr>
        <p:blipFill>
          <a:blip r:embed="rId5">
            <a:alphaModFix/>
          </a:blip>
          <a:stretch>
            <a:fillRect/>
          </a:stretch>
        </p:blipFill>
        <p:spPr>
          <a:xfrm>
            <a:off x="11287474" y="3844925"/>
            <a:ext cx="6309900" cy="3099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grpSp>
        <p:nvGrpSpPr>
          <p:cNvPr id="659" name="Google Shape;659;p28"/>
          <p:cNvGrpSpPr/>
          <p:nvPr/>
        </p:nvGrpSpPr>
        <p:grpSpPr>
          <a:xfrm>
            <a:off x="0" y="-216991"/>
            <a:ext cx="18288000" cy="10503991"/>
            <a:chOff x="0" y="-57150"/>
            <a:chExt cx="4816593" cy="2766483"/>
          </a:xfrm>
        </p:grpSpPr>
        <p:sp>
          <p:nvSpPr>
            <p:cNvPr id="660" name="Google Shape;660;p2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661" name="Google Shape;661;p28"/>
            <p:cNvSpPr txBox="1"/>
            <p:nvPr/>
          </p:nvSpPr>
          <p:spPr>
            <a:xfrm>
              <a:off x="0" y="-57150"/>
              <a:ext cx="4816593" cy="2766483"/>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62" name="Google Shape;662;p28"/>
          <p:cNvPicPr preferRelativeResize="0"/>
          <p:nvPr/>
        </p:nvPicPr>
        <p:blipFill>
          <a:blip r:embed="rId3">
            <a:alphaModFix/>
          </a:blip>
          <a:stretch>
            <a:fillRect/>
          </a:stretch>
        </p:blipFill>
        <p:spPr>
          <a:xfrm>
            <a:off x="2139750" y="238477"/>
            <a:ext cx="7096649" cy="9834122"/>
          </a:xfrm>
          <a:prstGeom prst="rect">
            <a:avLst/>
          </a:prstGeom>
          <a:noFill/>
          <a:ln>
            <a:noFill/>
          </a:ln>
        </p:spPr>
      </p:pic>
      <p:grpSp>
        <p:nvGrpSpPr>
          <p:cNvPr id="663" name="Google Shape;663;p28"/>
          <p:cNvGrpSpPr/>
          <p:nvPr/>
        </p:nvGrpSpPr>
        <p:grpSpPr>
          <a:xfrm rot="-5400000">
            <a:off x="979053" y="-395736"/>
            <a:ext cx="1907428" cy="2097456"/>
            <a:chOff x="0" y="-38100"/>
            <a:chExt cx="502368" cy="552416"/>
          </a:xfrm>
        </p:grpSpPr>
        <p:sp>
          <p:nvSpPr>
            <p:cNvPr id="664" name="Google Shape;664;p28"/>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8"/>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6" name="Google Shape;666;p28"/>
          <p:cNvGrpSpPr/>
          <p:nvPr/>
        </p:nvGrpSpPr>
        <p:grpSpPr>
          <a:xfrm>
            <a:off x="13498984" y="508333"/>
            <a:ext cx="3791910" cy="520367"/>
            <a:chOff x="0" y="-38100"/>
            <a:chExt cx="998692" cy="137052"/>
          </a:xfrm>
        </p:grpSpPr>
        <p:sp>
          <p:nvSpPr>
            <p:cNvPr id="667" name="Google Shape;667;p28"/>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8"/>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9" name="Google Shape;669;p28"/>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4">
              <a:alphaModFix/>
            </a:blip>
            <a:stretch>
              <a:fillRect b="0" l="0" r="0" t="0"/>
            </a:stretch>
          </a:blipFill>
          <a:ln>
            <a:noFill/>
          </a:ln>
        </p:spPr>
      </p:sp>
      <p:sp>
        <p:nvSpPr>
          <p:cNvPr id="670" name="Google Shape;670;p28"/>
          <p:cNvSpPr txBox="1"/>
          <p:nvPr/>
        </p:nvSpPr>
        <p:spPr>
          <a:xfrm>
            <a:off x="10304103" y="697975"/>
            <a:ext cx="997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671" name="Google Shape;671;p28"/>
          <p:cNvSpPr txBox="1"/>
          <p:nvPr/>
        </p:nvSpPr>
        <p:spPr>
          <a:xfrm>
            <a:off x="11826072" y="697975"/>
            <a:ext cx="1336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672" name="Google Shape;672;p28"/>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673" name="Google Shape;673;p28"/>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674" name="Google Shape;674;p28"/>
          <p:cNvSpPr txBox="1"/>
          <p:nvPr/>
        </p:nvSpPr>
        <p:spPr>
          <a:xfrm>
            <a:off x="10441199" y="2089223"/>
            <a:ext cx="6818101"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CONTACT US</a:t>
            </a:r>
            <a:endParaRPr/>
          </a:p>
        </p:txBody>
      </p:sp>
      <p:sp>
        <p:nvSpPr>
          <p:cNvPr id="675" name="Google Shape;675;p28"/>
          <p:cNvSpPr txBox="1"/>
          <p:nvPr/>
        </p:nvSpPr>
        <p:spPr>
          <a:xfrm>
            <a:off x="11160225" y="4143992"/>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123 Anywhere St., Any City,ST 12345</a:t>
            </a:r>
            <a:endParaRPr/>
          </a:p>
        </p:txBody>
      </p:sp>
      <p:sp>
        <p:nvSpPr>
          <p:cNvPr id="676" name="Google Shape;676;p28"/>
          <p:cNvSpPr txBox="1"/>
          <p:nvPr/>
        </p:nvSpPr>
        <p:spPr>
          <a:xfrm>
            <a:off x="11160225" y="5069615"/>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123-456-7890</a:t>
            </a:r>
            <a:endParaRPr/>
          </a:p>
        </p:txBody>
      </p:sp>
      <p:sp>
        <p:nvSpPr>
          <p:cNvPr id="677" name="Google Shape;677;p28"/>
          <p:cNvSpPr txBox="1"/>
          <p:nvPr/>
        </p:nvSpPr>
        <p:spPr>
          <a:xfrm>
            <a:off x="11160225" y="5958174"/>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hello@reallygreatsite.com</a:t>
            </a:r>
            <a:endParaRPr/>
          </a:p>
        </p:txBody>
      </p:sp>
      <p:sp>
        <p:nvSpPr>
          <p:cNvPr id="678" name="Google Shape;678;p28"/>
          <p:cNvSpPr txBox="1"/>
          <p:nvPr/>
        </p:nvSpPr>
        <p:spPr>
          <a:xfrm>
            <a:off x="11160225" y="7739820"/>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reallygreatsite.com</a:t>
            </a:r>
            <a:endParaRPr/>
          </a:p>
        </p:txBody>
      </p:sp>
      <p:sp>
        <p:nvSpPr>
          <p:cNvPr id="679" name="Google Shape;679;p28"/>
          <p:cNvSpPr txBox="1"/>
          <p:nvPr/>
        </p:nvSpPr>
        <p:spPr>
          <a:xfrm>
            <a:off x="11160225" y="6835518"/>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@reallygreatsite</a:t>
            </a:r>
            <a:endParaRPr/>
          </a:p>
        </p:txBody>
      </p:sp>
      <p:pic>
        <p:nvPicPr>
          <p:cNvPr id="680" name="Google Shape;680;p28"/>
          <p:cNvPicPr preferRelativeResize="0"/>
          <p:nvPr/>
        </p:nvPicPr>
        <p:blipFill>
          <a:blip r:embed="rId5">
            <a:alphaModFix/>
          </a:blip>
          <a:stretch>
            <a:fillRect/>
          </a:stretch>
        </p:blipFill>
        <p:spPr>
          <a:xfrm>
            <a:off x="1374348" y="431449"/>
            <a:ext cx="487525" cy="645971"/>
          </a:xfrm>
          <a:prstGeom prst="rect">
            <a:avLst/>
          </a:prstGeom>
          <a:noFill/>
          <a:ln>
            <a:noFill/>
          </a:ln>
        </p:spPr>
      </p:pic>
      <p:pic>
        <p:nvPicPr>
          <p:cNvPr id="681" name="Google Shape;681;p28"/>
          <p:cNvPicPr preferRelativeResize="0"/>
          <p:nvPr/>
        </p:nvPicPr>
        <p:blipFill>
          <a:blip r:embed="rId6">
            <a:alphaModFix/>
          </a:blip>
          <a:stretch>
            <a:fillRect/>
          </a:stretch>
        </p:blipFill>
        <p:spPr>
          <a:xfrm>
            <a:off x="10648475" y="4219453"/>
            <a:ext cx="308750" cy="38927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grpSp>
        <p:nvGrpSpPr>
          <p:cNvPr id="686" name="Google Shape;686;p29"/>
          <p:cNvGrpSpPr/>
          <p:nvPr/>
        </p:nvGrpSpPr>
        <p:grpSpPr>
          <a:xfrm>
            <a:off x="0" y="-216993"/>
            <a:ext cx="18288118" cy="10504504"/>
            <a:chOff x="0" y="-57150"/>
            <a:chExt cx="4816592" cy="2766600"/>
          </a:xfrm>
        </p:grpSpPr>
        <p:sp>
          <p:nvSpPr>
            <p:cNvPr id="687" name="Google Shape;687;p2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688" name="Google Shape;688;p29"/>
            <p:cNvSpPr txBox="1"/>
            <p:nvPr/>
          </p:nvSpPr>
          <p:spPr>
            <a:xfrm>
              <a:off x="0" y="-57150"/>
              <a:ext cx="4816500" cy="2766600"/>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89" name="Google Shape;689;p29"/>
          <p:cNvPicPr preferRelativeResize="0"/>
          <p:nvPr/>
        </p:nvPicPr>
        <p:blipFill>
          <a:blip r:embed="rId3">
            <a:alphaModFix/>
          </a:blip>
          <a:stretch>
            <a:fillRect/>
          </a:stretch>
        </p:blipFill>
        <p:spPr>
          <a:xfrm>
            <a:off x="9144000" y="1466560"/>
            <a:ext cx="7638224" cy="7564615"/>
          </a:xfrm>
          <a:prstGeom prst="rect">
            <a:avLst/>
          </a:prstGeom>
          <a:noFill/>
          <a:ln>
            <a:noFill/>
          </a:ln>
        </p:spPr>
      </p:pic>
      <p:sp>
        <p:nvSpPr>
          <p:cNvPr id="690" name="Google Shape;690;p29"/>
          <p:cNvSpPr/>
          <p:nvPr/>
        </p:nvSpPr>
        <p:spPr>
          <a:xfrm>
            <a:off x="9144000" y="5604322"/>
            <a:ext cx="1578625" cy="1449464"/>
          </a:xfrm>
          <a:custGeom>
            <a:rect b="b" l="l" r="r" t="t"/>
            <a:pathLst>
              <a:path extrusionOk="0" h="1449464" w="1578625">
                <a:moveTo>
                  <a:pt x="0" y="0"/>
                </a:moveTo>
                <a:lnTo>
                  <a:pt x="1578625" y="0"/>
                </a:lnTo>
                <a:lnTo>
                  <a:pt x="1578625" y="1449465"/>
                </a:lnTo>
                <a:lnTo>
                  <a:pt x="0" y="1449465"/>
                </a:lnTo>
                <a:lnTo>
                  <a:pt x="0" y="0"/>
                </a:lnTo>
                <a:close/>
              </a:path>
            </a:pathLst>
          </a:custGeom>
          <a:blipFill rotWithShape="1">
            <a:blip r:embed="rId4">
              <a:alphaModFix/>
            </a:blip>
            <a:stretch>
              <a:fillRect b="0" l="0" r="0" t="0"/>
            </a:stretch>
          </a:blipFill>
          <a:ln>
            <a:noFill/>
          </a:ln>
        </p:spPr>
      </p:sp>
      <p:sp>
        <p:nvSpPr>
          <p:cNvPr id="691" name="Google Shape;691;p29"/>
          <p:cNvSpPr/>
          <p:nvPr/>
        </p:nvSpPr>
        <p:spPr>
          <a:xfrm>
            <a:off x="11127784" y="1510343"/>
            <a:ext cx="1518843" cy="1518843"/>
          </a:xfrm>
          <a:custGeom>
            <a:rect b="b" l="l" r="r" t="t"/>
            <a:pathLst>
              <a:path extrusionOk="0" h="1518843" w="1518843">
                <a:moveTo>
                  <a:pt x="0" y="0"/>
                </a:moveTo>
                <a:lnTo>
                  <a:pt x="1518843" y="0"/>
                </a:lnTo>
                <a:lnTo>
                  <a:pt x="1518843" y="1518843"/>
                </a:lnTo>
                <a:lnTo>
                  <a:pt x="0" y="1518843"/>
                </a:lnTo>
                <a:lnTo>
                  <a:pt x="0" y="0"/>
                </a:lnTo>
                <a:close/>
              </a:path>
            </a:pathLst>
          </a:custGeom>
          <a:blipFill rotWithShape="1">
            <a:blip r:embed="rId5">
              <a:alphaModFix/>
            </a:blip>
            <a:stretch>
              <a:fillRect b="0" l="0" r="0" t="0"/>
            </a:stretch>
          </a:blipFill>
          <a:ln>
            <a:noFill/>
          </a:ln>
        </p:spPr>
      </p:sp>
      <p:sp>
        <p:nvSpPr>
          <p:cNvPr id="692" name="Google Shape;692;p29"/>
          <p:cNvSpPr txBox="1"/>
          <p:nvPr/>
        </p:nvSpPr>
        <p:spPr>
          <a:xfrm>
            <a:off x="1028700" y="767848"/>
            <a:ext cx="5592937" cy="2613019"/>
          </a:xfrm>
          <a:prstGeom prst="rect">
            <a:avLst/>
          </a:prstGeom>
          <a:noFill/>
          <a:ln>
            <a:noFill/>
          </a:ln>
        </p:spPr>
        <p:txBody>
          <a:bodyPr anchorCtr="0" anchor="t" bIns="0" lIns="0" spcFirstLastPara="1" rIns="0" wrap="square" tIns="0">
            <a:spAutoFit/>
          </a:bodyPr>
          <a:lstStyle/>
          <a:p>
            <a:pPr indent="0" lvl="0" marL="0" marR="0" rtl="0" algn="l">
              <a:lnSpc>
                <a:spcPct val="101000"/>
              </a:lnSpc>
              <a:spcBef>
                <a:spcPts val="0"/>
              </a:spcBef>
              <a:spcAft>
                <a:spcPts val="0"/>
              </a:spcAft>
              <a:buNone/>
            </a:pPr>
            <a:r>
              <a:rPr b="1" i="0" lang="en-US" sz="9999" u="none" cap="none" strike="noStrike">
                <a:solidFill>
                  <a:srgbClr val="FFFFFF"/>
                </a:solidFill>
                <a:latin typeface="Oswald"/>
                <a:ea typeface="Oswald"/>
                <a:cs typeface="Oswald"/>
                <a:sym typeface="Oswald"/>
              </a:rPr>
              <a:t>RESOURCE </a:t>
            </a:r>
            <a:endParaRPr/>
          </a:p>
          <a:p>
            <a:pPr indent="0" lvl="0" marL="0" marR="0" rtl="0" algn="l">
              <a:lnSpc>
                <a:spcPct val="101000"/>
              </a:lnSpc>
              <a:spcBef>
                <a:spcPts val="0"/>
              </a:spcBef>
              <a:spcAft>
                <a:spcPts val="0"/>
              </a:spcAft>
              <a:buNone/>
            </a:pPr>
            <a:r>
              <a:rPr b="1" i="0" lang="en-US" sz="9999" u="none" cap="none" strike="noStrike">
                <a:solidFill>
                  <a:srgbClr val="FFFFFF"/>
                </a:solidFill>
                <a:latin typeface="Oswald"/>
                <a:ea typeface="Oswald"/>
                <a:cs typeface="Oswald"/>
                <a:sym typeface="Oswald"/>
              </a:rPr>
              <a:t>PAGE</a:t>
            </a:r>
            <a:endParaRPr/>
          </a:p>
        </p:txBody>
      </p:sp>
      <p:sp>
        <p:nvSpPr>
          <p:cNvPr id="693" name="Google Shape;693;p29"/>
          <p:cNvSpPr txBox="1"/>
          <p:nvPr/>
        </p:nvSpPr>
        <p:spPr>
          <a:xfrm>
            <a:off x="1028700" y="4231000"/>
            <a:ext cx="6954600" cy="5042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Use these design resources in your Canva Presentation.</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Don't forget to delete this page before presenting. </a:t>
            </a:r>
            <a:endParaRPr/>
          </a:p>
        </p:txBody>
      </p:sp>
      <p:sp>
        <p:nvSpPr>
          <p:cNvPr id="694" name="Google Shape;694;p29"/>
          <p:cNvSpPr txBox="1"/>
          <p:nvPr/>
        </p:nvSpPr>
        <p:spPr>
          <a:xfrm>
            <a:off x="1028700" y="5218366"/>
            <a:ext cx="4676700" cy="77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000000"/>
                </a:solidFill>
                <a:latin typeface="Arimo"/>
                <a:ea typeface="Arimo"/>
                <a:cs typeface="Arimo"/>
                <a:sym typeface="Arimo"/>
              </a:rPr>
              <a:t>This presentation template uses the following free fonts:</a:t>
            </a:r>
            <a:endParaRPr/>
          </a:p>
        </p:txBody>
      </p:sp>
      <p:sp>
        <p:nvSpPr>
          <p:cNvPr id="695" name="Google Shape;695;p29"/>
          <p:cNvSpPr txBox="1"/>
          <p:nvPr/>
        </p:nvSpPr>
        <p:spPr>
          <a:xfrm>
            <a:off x="1028700" y="6412944"/>
            <a:ext cx="5059200" cy="9081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Oswald</a:t>
            </a:r>
            <a:endParaRPr/>
          </a:p>
          <a:p>
            <a:pPr indent="-179433" lvl="1" marL="358866" marR="0" rtl="0" algn="l">
              <a:lnSpc>
                <a:spcPct val="115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Arimo</a:t>
            </a:r>
            <a:endParaRPr/>
          </a:p>
          <a:p>
            <a:pPr indent="-179433" lvl="1" marL="358867" marR="0" rtl="0" algn="l">
              <a:lnSpc>
                <a:spcPct val="140012"/>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Arimo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9CA9"/>
        </a:solidFill>
      </p:bgPr>
    </p:bg>
    <p:spTree>
      <p:nvGrpSpPr>
        <p:cNvPr id="183" name="Shape 183"/>
        <p:cNvGrpSpPr/>
        <p:nvPr/>
      </p:nvGrpSpPr>
      <p:grpSpPr>
        <a:xfrm>
          <a:off x="0" y="0"/>
          <a:ext cx="0" cy="0"/>
          <a:chOff x="0" y="0"/>
          <a:chExt cx="0" cy="0"/>
        </a:xfrm>
      </p:grpSpPr>
      <p:grpSp>
        <p:nvGrpSpPr>
          <p:cNvPr id="184" name="Google Shape;184;p12"/>
          <p:cNvGrpSpPr/>
          <p:nvPr/>
        </p:nvGrpSpPr>
        <p:grpSpPr>
          <a:xfrm>
            <a:off x="0" y="-108496"/>
            <a:ext cx="18288122" cy="10395563"/>
            <a:chOff x="0" y="-28575"/>
            <a:chExt cx="4816593" cy="2737908"/>
          </a:xfrm>
        </p:grpSpPr>
        <p:sp>
          <p:nvSpPr>
            <p:cNvPr id="185" name="Google Shape;185;p1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186" name="Google Shape;186;p12"/>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7" name="Google Shape;187;p12"/>
          <p:cNvPicPr preferRelativeResize="0"/>
          <p:nvPr/>
        </p:nvPicPr>
        <p:blipFill>
          <a:blip r:embed="rId3">
            <a:alphaModFix/>
          </a:blip>
          <a:stretch>
            <a:fillRect/>
          </a:stretch>
        </p:blipFill>
        <p:spPr>
          <a:xfrm>
            <a:off x="14498826" y="1460833"/>
            <a:ext cx="3414550" cy="8667244"/>
          </a:xfrm>
          <a:prstGeom prst="rect">
            <a:avLst/>
          </a:prstGeom>
          <a:noFill/>
          <a:ln>
            <a:noFill/>
          </a:ln>
        </p:spPr>
      </p:pic>
      <p:grpSp>
        <p:nvGrpSpPr>
          <p:cNvPr id="188" name="Google Shape;188;p12"/>
          <p:cNvGrpSpPr/>
          <p:nvPr/>
        </p:nvGrpSpPr>
        <p:grpSpPr>
          <a:xfrm rot="-5400000">
            <a:off x="979053" y="-395736"/>
            <a:ext cx="1907428" cy="2097456"/>
            <a:chOff x="0" y="-38100"/>
            <a:chExt cx="502368" cy="552416"/>
          </a:xfrm>
        </p:grpSpPr>
        <p:sp>
          <p:nvSpPr>
            <p:cNvPr id="189" name="Google Shape;189;p12"/>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2"/>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2"/>
          <p:cNvGrpSpPr/>
          <p:nvPr/>
        </p:nvGrpSpPr>
        <p:grpSpPr>
          <a:xfrm rot="-5400000">
            <a:off x="997547" y="3857016"/>
            <a:ext cx="3009088" cy="3236103"/>
            <a:chOff x="0" y="-38100"/>
            <a:chExt cx="792517" cy="852307"/>
          </a:xfrm>
        </p:grpSpPr>
        <p:sp>
          <p:nvSpPr>
            <p:cNvPr id="192" name="Google Shape;192;p12"/>
            <p:cNvSpPr/>
            <p:nvPr/>
          </p:nvSpPr>
          <p:spPr>
            <a:xfrm>
              <a:off x="0" y="0"/>
              <a:ext cx="792517" cy="814207"/>
            </a:xfrm>
            <a:custGeom>
              <a:rect b="b" l="l" r="r" t="t"/>
              <a:pathLst>
                <a:path extrusionOk="0" h="814207" w="792517">
                  <a:moveTo>
                    <a:pt x="131215" y="0"/>
                  </a:moveTo>
                  <a:lnTo>
                    <a:pt x="661302" y="0"/>
                  </a:lnTo>
                  <a:cubicBezTo>
                    <a:pt x="733770" y="0"/>
                    <a:pt x="792517" y="58747"/>
                    <a:pt x="792517" y="131215"/>
                  </a:cubicBezTo>
                  <a:lnTo>
                    <a:pt x="792517" y="682992"/>
                  </a:lnTo>
                  <a:cubicBezTo>
                    <a:pt x="792517" y="755460"/>
                    <a:pt x="733770" y="814207"/>
                    <a:pt x="661302" y="814207"/>
                  </a:cubicBezTo>
                  <a:lnTo>
                    <a:pt x="131215" y="814207"/>
                  </a:lnTo>
                  <a:cubicBezTo>
                    <a:pt x="58747" y="814207"/>
                    <a:pt x="0" y="755460"/>
                    <a:pt x="0" y="682992"/>
                  </a:cubicBezTo>
                  <a:lnTo>
                    <a:pt x="0" y="131215"/>
                  </a:lnTo>
                  <a:cubicBezTo>
                    <a:pt x="0" y="58747"/>
                    <a:pt x="58747" y="0"/>
                    <a:pt x="131215"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2"/>
            <p:cNvSpPr txBox="1"/>
            <p:nvPr/>
          </p:nvSpPr>
          <p:spPr>
            <a:xfrm>
              <a:off x="0" y="-38100"/>
              <a:ext cx="792517" cy="8523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2"/>
          <p:cNvGrpSpPr/>
          <p:nvPr/>
        </p:nvGrpSpPr>
        <p:grpSpPr>
          <a:xfrm rot="-5400000">
            <a:off x="5904585" y="3857016"/>
            <a:ext cx="3009088" cy="3236103"/>
            <a:chOff x="0" y="-38100"/>
            <a:chExt cx="792517" cy="852307"/>
          </a:xfrm>
        </p:grpSpPr>
        <p:sp>
          <p:nvSpPr>
            <p:cNvPr id="195" name="Google Shape;195;p12"/>
            <p:cNvSpPr/>
            <p:nvPr/>
          </p:nvSpPr>
          <p:spPr>
            <a:xfrm>
              <a:off x="0" y="0"/>
              <a:ext cx="792517" cy="814207"/>
            </a:xfrm>
            <a:custGeom>
              <a:rect b="b" l="l" r="r" t="t"/>
              <a:pathLst>
                <a:path extrusionOk="0" h="814207" w="792517">
                  <a:moveTo>
                    <a:pt x="131215" y="0"/>
                  </a:moveTo>
                  <a:lnTo>
                    <a:pt x="661302" y="0"/>
                  </a:lnTo>
                  <a:cubicBezTo>
                    <a:pt x="733770" y="0"/>
                    <a:pt x="792517" y="58747"/>
                    <a:pt x="792517" y="131215"/>
                  </a:cubicBezTo>
                  <a:lnTo>
                    <a:pt x="792517" y="682992"/>
                  </a:lnTo>
                  <a:cubicBezTo>
                    <a:pt x="792517" y="755460"/>
                    <a:pt x="733770" y="814207"/>
                    <a:pt x="661302" y="814207"/>
                  </a:cubicBezTo>
                  <a:lnTo>
                    <a:pt x="131215" y="814207"/>
                  </a:lnTo>
                  <a:cubicBezTo>
                    <a:pt x="58747" y="814207"/>
                    <a:pt x="0" y="755460"/>
                    <a:pt x="0" y="682992"/>
                  </a:cubicBezTo>
                  <a:lnTo>
                    <a:pt x="0" y="131215"/>
                  </a:lnTo>
                  <a:cubicBezTo>
                    <a:pt x="0" y="58747"/>
                    <a:pt x="58747" y="0"/>
                    <a:pt x="131215"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2"/>
            <p:cNvSpPr txBox="1"/>
            <p:nvPr/>
          </p:nvSpPr>
          <p:spPr>
            <a:xfrm>
              <a:off x="0" y="-38100"/>
              <a:ext cx="792517" cy="8523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2"/>
          <p:cNvGrpSpPr/>
          <p:nvPr/>
        </p:nvGrpSpPr>
        <p:grpSpPr>
          <a:xfrm rot="-5400000">
            <a:off x="10811622" y="3857016"/>
            <a:ext cx="3009088" cy="3236103"/>
            <a:chOff x="0" y="-38100"/>
            <a:chExt cx="792517" cy="852307"/>
          </a:xfrm>
        </p:grpSpPr>
        <p:sp>
          <p:nvSpPr>
            <p:cNvPr id="198" name="Google Shape;198;p12"/>
            <p:cNvSpPr/>
            <p:nvPr/>
          </p:nvSpPr>
          <p:spPr>
            <a:xfrm>
              <a:off x="0" y="0"/>
              <a:ext cx="792517" cy="814207"/>
            </a:xfrm>
            <a:custGeom>
              <a:rect b="b" l="l" r="r" t="t"/>
              <a:pathLst>
                <a:path extrusionOk="0" h="814207" w="792517">
                  <a:moveTo>
                    <a:pt x="131215" y="0"/>
                  </a:moveTo>
                  <a:lnTo>
                    <a:pt x="661302" y="0"/>
                  </a:lnTo>
                  <a:cubicBezTo>
                    <a:pt x="733770" y="0"/>
                    <a:pt x="792517" y="58747"/>
                    <a:pt x="792517" y="131215"/>
                  </a:cubicBezTo>
                  <a:lnTo>
                    <a:pt x="792517" y="682992"/>
                  </a:lnTo>
                  <a:cubicBezTo>
                    <a:pt x="792517" y="755460"/>
                    <a:pt x="733770" y="814207"/>
                    <a:pt x="661302" y="814207"/>
                  </a:cubicBezTo>
                  <a:lnTo>
                    <a:pt x="131215" y="814207"/>
                  </a:lnTo>
                  <a:cubicBezTo>
                    <a:pt x="58747" y="814207"/>
                    <a:pt x="0" y="755460"/>
                    <a:pt x="0" y="682992"/>
                  </a:cubicBezTo>
                  <a:lnTo>
                    <a:pt x="0" y="131215"/>
                  </a:lnTo>
                  <a:cubicBezTo>
                    <a:pt x="0" y="58747"/>
                    <a:pt x="58747" y="0"/>
                    <a:pt x="131215"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2"/>
            <p:cNvSpPr txBox="1"/>
            <p:nvPr/>
          </p:nvSpPr>
          <p:spPr>
            <a:xfrm>
              <a:off x="0" y="-38100"/>
              <a:ext cx="792517" cy="8523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2"/>
          <p:cNvGrpSpPr/>
          <p:nvPr/>
        </p:nvGrpSpPr>
        <p:grpSpPr>
          <a:xfrm>
            <a:off x="13498984" y="508333"/>
            <a:ext cx="3791910" cy="520367"/>
            <a:chOff x="0" y="-38100"/>
            <a:chExt cx="998692" cy="137052"/>
          </a:xfrm>
        </p:grpSpPr>
        <p:sp>
          <p:nvSpPr>
            <p:cNvPr id="201" name="Google Shape;201;p12"/>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2"/>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2"/>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4">
              <a:alphaModFix/>
            </a:blip>
            <a:stretch>
              <a:fillRect b="0" l="0" r="0" t="0"/>
            </a:stretch>
          </a:blipFill>
          <a:ln>
            <a:noFill/>
          </a:ln>
        </p:spPr>
      </p:sp>
      <p:sp>
        <p:nvSpPr>
          <p:cNvPr id="204" name="Google Shape;204;p12"/>
          <p:cNvSpPr txBox="1"/>
          <p:nvPr/>
        </p:nvSpPr>
        <p:spPr>
          <a:xfrm>
            <a:off x="10304103" y="697975"/>
            <a:ext cx="103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05" name="Google Shape;205;p12"/>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06" name="Google Shape;206;p12"/>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07" name="Google Shape;207;p12"/>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208" name="Google Shape;208;p12"/>
          <p:cNvSpPr txBox="1"/>
          <p:nvPr/>
        </p:nvSpPr>
        <p:spPr>
          <a:xfrm>
            <a:off x="5936502" y="7779711"/>
            <a:ext cx="3306074"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OUR PROJECTS</a:t>
            </a:r>
            <a:endParaRPr/>
          </a:p>
        </p:txBody>
      </p:sp>
      <p:sp>
        <p:nvSpPr>
          <p:cNvPr id="209" name="Google Shape;209;p12"/>
          <p:cNvSpPr txBox="1"/>
          <p:nvPr/>
        </p:nvSpPr>
        <p:spPr>
          <a:xfrm>
            <a:off x="5936502" y="8606799"/>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210" name="Google Shape;210;p12"/>
          <p:cNvSpPr txBox="1"/>
          <p:nvPr/>
        </p:nvSpPr>
        <p:spPr>
          <a:xfrm>
            <a:off x="1028700" y="7779711"/>
            <a:ext cx="3306074"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INTRODUCTION</a:t>
            </a:r>
            <a:endParaRPr/>
          </a:p>
        </p:txBody>
      </p:sp>
      <p:sp>
        <p:nvSpPr>
          <p:cNvPr id="211" name="Google Shape;211;p12"/>
          <p:cNvSpPr txBox="1"/>
          <p:nvPr/>
        </p:nvSpPr>
        <p:spPr>
          <a:xfrm>
            <a:off x="1028700" y="8665536"/>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212" name="Google Shape;212;p12"/>
          <p:cNvSpPr txBox="1"/>
          <p:nvPr/>
        </p:nvSpPr>
        <p:spPr>
          <a:xfrm>
            <a:off x="10842776" y="7779711"/>
            <a:ext cx="3794478"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ABOUT US</a:t>
            </a:r>
            <a:endParaRPr/>
          </a:p>
        </p:txBody>
      </p:sp>
      <p:sp>
        <p:nvSpPr>
          <p:cNvPr id="213" name="Google Shape;213;p12"/>
          <p:cNvSpPr txBox="1"/>
          <p:nvPr/>
        </p:nvSpPr>
        <p:spPr>
          <a:xfrm>
            <a:off x="10842776" y="8606799"/>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Elaborate on what you want to discuss. </a:t>
            </a:r>
            <a:endParaRPr/>
          </a:p>
        </p:txBody>
      </p:sp>
      <p:sp>
        <p:nvSpPr>
          <p:cNvPr id="214" name="Google Shape;214;p12"/>
          <p:cNvSpPr txBox="1"/>
          <p:nvPr/>
        </p:nvSpPr>
        <p:spPr>
          <a:xfrm>
            <a:off x="1028700" y="1897574"/>
            <a:ext cx="11359797"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TABLE OF CONTENTS</a:t>
            </a:r>
            <a:endParaRPr/>
          </a:p>
        </p:txBody>
      </p:sp>
      <p:sp>
        <p:nvSpPr>
          <p:cNvPr id="215" name="Google Shape;215;p12"/>
          <p:cNvSpPr txBox="1"/>
          <p:nvPr/>
        </p:nvSpPr>
        <p:spPr>
          <a:xfrm>
            <a:off x="1525306" y="4206549"/>
            <a:ext cx="2642461" cy="2295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0" u="none" cap="none" strike="noStrike">
                <a:solidFill>
                  <a:srgbClr val="FFFFFF"/>
                </a:solidFill>
                <a:latin typeface="Oswald"/>
                <a:ea typeface="Oswald"/>
                <a:cs typeface="Oswald"/>
                <a:sym typeface="Oswald"/>
              </a:rPr>
              <a:t>01.</a:t>
            </a:r>
            <a:endParaRPr/>
          </a:p>
        </p:txBody>
      </p:sp>
      <p:sp>
        <p:nvSpPr>
          <p:cNvPr id="216" name="Google Shape;216;p12"/>
          <p:cNvSpPr txBox="1"/>
          <p:nvPr/>
        </p:nvSpPr>
        <p:spPr>
          <a:xfrm>
            <a:off x="6360831" y="4265392"/>
            <a:ext cx="2642461" cy="2295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0" u="none" cap="none" strike="noStrike">
                <a:solidFill>
                  <a:srgbClr val="FFFFFF"/>
                </a:solidFill>
                <a:latin typeface="Oswald"/>
                <a:ea typeface="Oswald"/>
                <a:cs typeface="Oswald"/>
                <a:sym typeface="Oswald"/>
              </a:rPr>
              <a:t>02.</a:t>
            </a:r>
            <a:endParaRPr/>
          </a:p>
        </p:txBody>
      </p:sp>
      <p:sp>
        <p:nvSpPr>
          <p:cNvPr id="217" name="Google Shape;217;p12"/>
          <p:cNvSpPr txBox="1"/>
          <p:nvPr/>
        </p:nvSpPr>
        <p:spPr>
          <a:xfrm>
            <a:off x="11236980" y="4265392"/>
            <a:ext cx="2642461" cy="2295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15000" u="none" cap="none" strike="noStrike">
                <a:solidFill>
                  <a:srgbClr val="FFFFFF"/>
                </a:solidFill>
                <a:latin typeface="Oswald"/>
                <a:ea typeface="Oswald"/>
                <a:cs typeface="Oswald"/>
                <a:sym typeface="Oswald"/>
              </a:rPr>
              <a:t>03.</a:t>
            </a:r>
            <a:endParaRPr/>
          </a:p>
        </p:txBody>
      </p:sp>
      <p:pic>
        <p:nvPicPr>
          <p:cNvPr id="218" name="Google Shape;218;p12"/>
          <p:cNvPicPr preferRelativeResize="0"/>
          <p:nvPr/>
        </p:nvPicPr>
        <p:blipFill>
          <a:blip r:embed="rId5">
            <a:alphaModFix/>
          </a:blip>
          <a:stretch>
            <a:fillRect/>
          </a:stretch>
        </p:blipFill>
        <p:spPr>
          <a:xfrm>
            <a:off x="1374348" y="431449"/>
            <a:ext cx="487525" cy="64597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grpSp>
        <p:nvGrpSpPr>
          <p:cNvPr id="700" name="Google Shape;700;p30"/>
          <p:cNvGrpSpPr/>
          <p:nvPr/>
        </p:nvGrpSpPr>
        <p:grpSpPr>
          <a:xfrm>
            <a:off x="0" y="-216991"/>
            <a:ext cx="18288000" cy="10503991"/>
            <a:chOff x="0" y="-57150"/>
            <a:chExt cx="4816593" cy="2766483"/>
          </a:xfrm>
        </p:grpSpPr>
        <p:sp>
          <p:nvSpPr>
            <p:cNvPr id="701" name="Google Shape;701;p3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702" name="Google Shape;702;p30"/>
            <p:cNvSpPr txBox="1"/>
            <p:nvPr/>
          </p:nvSpPr>
          <p:spPr>
            <a:xfrm>
              <a:off x="0" y="-57150"/>
              <a:ext cx="4816593" cy="2766483"/>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03" name="Google Shape;703;p30"/>
          <p:cNvPicPr preferRelativeResize="0"/>
          <p:nvPr/>
        </p:nvPicPr>
        <p:blipFill>
          <a:blip r:embed="rId3">
            <a:alphaModFix/>
          </a:blip>
          <a:stretch>
            <a:fillRect/>
          </a:stretch>
        </p:blipFill>
        <p:spPr>
          <a:xfrm>
            <a:off x="6131250" y="2914100"/>
            <a:ext cx="6025501" cy="1506386"/>
          </a:xfrm>
          <a:prstGeom prst="rect">
            <a:avLst/>
          </a:prstGeom>
          <a:noFill/>
          <a:ln>
            <a:noFill/>
          </a:ln>
        </p:spPr>
      </p:pic>
      <p:pic>
        <p:nvPicPr>
          <p:cNvPr id="704" name="Google Shape;704;p30"/>
          <p:cNvPicPr preferRelativeResize="0"/>
          <p:nvPr/>
        </p:nvPicPr>
        <p:blipFill>
          <a:blip r:embed="rId4">
            <a:alphaModFix/>
          </a:blip>
          <a:stretch>
            <a:fillRect/>
          </a:stretch>
        </p:blipFill>
        <p:spPr>
          <a:xfrm>
            <a:off x="457201" y="1499463"/>
            <a:ext cx="3116350" cy="8708662"/>
          </a:xfrm>
          <a:prstGeom prst="rect">
            <a:avLst/>
          </a:prstGeom>
          <a:noFill/>
          <a:ln>
            <a:noFill/>
          </a:ln>
        </p:spPr>
      </p:pic>
      <p:sp>
        <p:nvSpPr>
          <p:cNvPr id="705" name="Google Shape;705;p30"/>
          <p:cNvSpPr txBox="1"/>
          <p:nvPr/>
        </p:nvSpPr>
        <p:spPr>
          <a:xfrm>
            <a:off x="3238810" y="5163561"/>
            <a:ext cx="11810379" cy="13804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706" name="Google Shape;706;p30"/>
          <p:cNvSpPr txBox="1"/>
          <p:nvPr/>
        </p:nvSpPr>
        <p:spPr>
          <a:xfrm>
            <a:off x="2818025" y="7261888"/>
            <a:ext cx="12651949" cy="8477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Arial"/>
                <a:ea typeface="Arial"/>
                <a:cs typeface="Arial"/>
                <a:sym typeface="Arial"/>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Arial"/>
                <a:ea typeface="Arial"/>
                <a:cs typeface="Arial"/>
                <a:sym typeface="Arial"/>
              </a:rPr>
              <a:t>Pexels for the photos</a:t>
            </a:r>
            <a:endParaRPr/>
          </a:p>
        </p:txBody>
      </p:sp>
      <p:sp>
        <p:nvSpPr>
          <p:cNvPr id="707" name="Google Shape;707;p30"/>
          <p:cNvSpPr txBox="1"/>
          <p:nvPr/>
        </p:nvSpPr>
        <p:spPr>
          <a:xfrm>
            <a:off x="2818025" y="8700163"/>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Happy designing! </a:t>
            </a:r>
            <a:endParaRPr/>
          </a:p>
        </p:txBody>
      </p:sp>
      <p:sp>
        <p:nvSpPr>
          <p:cNvPr id="708" name="Google Shape;708;p30"/>
          <p:cNvSpPr txBox="1"/>
          <p:nvPr/>
        </p:nvSpPr>
        <p:spPr>
          <a:xfrm>
            <a:off x="5280936" y="974034"/>
            <a:ext cx="7726128" cy="1336669"/>
          </a:xfrm>
          <a:prstGeom prst="rect">
            <a:avLst/>
          </a:prstGeom>
          <a:noFill/>
          <a:ln>
            <a:noFill/>
          </a:ln>
        </p:spPr>
        <p:txBody>
          <a:bodyPr anchorCtr="0" anchor="t" bIns="0" lIns="0" spcFirstLastPara="1" rIns="0" wrap="square" tIns="0">
            <a:spAutoFit/>
          </a:bodyPr>
          <a:lstStyle/>
          <a:p>
            <a:pPr indent="0" lvl="0" marL="0" marR="0" rtl="0" algn="ctr">
              <a:lnSpc>
                <a:spcPct val="101000"/>
              </a:lnSpc>
              <a:spcBef>
                <a:spcPts val="0"/>
              </a:spcBef>
              <a:spcAft>
                <a:spcPts val="0"/>
              </a:spcAft>
              <a:buNone/>
            </a:pPr>
            <a:r>
              <a:rPr b="1" i="0" lang="en-US" sz="9999" u="none" cap="none" strike="noStrike">
                <a:solidFill>
                  <a:srgbClr val="F5C82A"/>
                </a:solidFill>
                <a:latin typeface="Oswald"/>
                <a:ea typeface="Oswald"/>
                <a:cs typeface="Oswald"/>
                <a:sym typeface="Oswald"/>
              </a:rPr>
              <a:t>CREDITS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grpSp>
        <p:nvGrpSpPr>
          <p:cNvPr id="223" name="Google Shape;223;p13"/>
          <p:cNvGrpSpPr/>
          <p:nvPr/>
        </p:nvGrpSpPr>
        <p:grpSpPr>
          <a:xfrm>
            <a:off x="0" y="-108496"/>
            <a:ext cx="18288000" cy="10395496"/>
            <a:chOff x="0" y="-28575"/>
            <a:chExt cx="4816593" cy="2737908"/>
          </a:xfrm>
        </p:grpSpPr>
        <p:sp>
          <p:nvSpPr>
            <p:cNvPr id="224" name="Google Shape;224;p1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225" name="Google Shape;225;p13"/>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6" name="Google Shape;226;p13"/>
          <p:cNvPicPr preferRelativeResize="0"/>
          <p:nvPr/>
        </p:nvPicPr>
        <p:blipFill>
          <a:blip r:embed="rId3">
            <a:alphaModFix/>
          </a:blip>
          <a:stretch>
            <a:fillRect/>
          </a:stretch>
        </p:blipFill>
        <p:spPr>
          <a:xfrm>
            <a:off x="1081625" y="1346925"/>
            <a:ext cx="7212901" cy="8530987"/>
          </a:xfrm>
          <a:prstGeom prst="rect">
            <a:avLst/>
          </a:prstGeom>
          <a:noFill/>
          <a:ln>
            <a:noFill/>
          </a:ln>
        </p:spPr>
      </p:pic>
      <p:grpSp>
        <p:nvGrpSpPr>
          <p:cNvPr id="227" name="Google Shape;227;p13"/>
          <p:cNvGrpSpPr/>
          <p:nvPr/>
        </p:nvGrpSpPr>
        <p:grpSpPr>
          <a:xfrm rot="-5400000">
            <a:off x="979053" y="-395736"/>
            <a:ext cx="1907428" cy="2097456"/>
            <a:chOff x="0" y="-38100"/>
            <a:chExt cx="502368" cy="552416"/>
          </a:xfrm>
        </p:grpSpPr>
        <p:sp>
          <p:nvSpPr>
            <p:cNvPr id="228" name="Google Shape;228;p13"/>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3"/>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3"/>
          <p:cNvGrpSpPr/>
          <p:nvPr/>
        </p:nvGrpSpPr>
        <p:grpSpPr>
          <a:xfrm>
            <a:off x="13498984" y="508333"/>
            <a:ext cx="3791910" cy="520367"/>
            <a:chOff x="0" y="-38100"/>
            <a:chExt cx="998692" cy="137052"/>
          </a:xfrm>
        </p:grpSpPr>
        <p:sp>
          <p:nvSpPr>
            <p:cNvPr id="231" name="Google Shape;231;p13"/>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 name="Google Shape;233;p13"/>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4">
              <a:alphaModFix/>
            </a:blip>
            <a:stretch>
              <a:fillRect b="0" l="0" r="0" t="0"/>
            </a:stretch>
          </a:blipFill>
          <a:ln>
            <a:noFill/>
          </a:ln>
        </p:spPr>
      </p:sp>
      <p:sp>
        <p:nvSpPr>
          <p:cNvPr id="234" name="Google Shape;234;p13"/>
          <p:cNvSpPr txBox="1"/>
          <p:nvPr/>
        </p:nvSpPr>
        <p:spPr>
          <a:xfrm>
            <a:off x="10304103" y="69797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35" name="Google Shape;235;p13"/>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36" name="Google Shape;236;p13"/>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37" name="Google Shape;237;p13"/>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238" name="Google Shape;238;p13"/>
          <p:cNvSpPr txBox="1"/>
          <p:nvPr/>
        </p:nvSpPr>
        <p:spPr>
          <a:xfrm>
            <a:off x="8999149" y="1606700"/>
            <a:ext cx="8123100" cy="1539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INTRODUCTION</a:t>
            </a:r>
            <a:endParaRPr/>
          </a:p>
        </p:txBody>
      </p:sp>
      <p:sp>
        <p:nvSpPr>
          <p:cNvPr id="239" name="Google Shape;239;p13"/>
          <p:cNvSpPr txBox="1"/>
          <p:nvPr/>
        </p:nvSpPr>
        <p:spPr>
          <a:xfrm>
            <a:off x="9121064" y="3378356"/>
            <a:ext cx="7212900" cy="5892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To the world of literature, where words come alive and stories unfold in the most enchanting ways. Here, imagination knows no bounds, and every page turned is a gateway to new experiences, emotions, and perspectives.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Whether you are a seasoned reader or just beginning your literary journey, the magic of books awaits you, ready to transport you to distant lands, introduce you to unforgettable characters, and ignite your passion for the written word. Dive in, and let the adventure begin!From the dusty shelves of ancient libraries to the sleek screens of modern e-readers, literature has the power to connect us across time and space.</a:t>
            </a:r>
            <a:endParaRPr/>
          </a:p>
        </p:txBody>
      </p:sp>
      <p:pic>
        <p:nvPicPr>
          <p:cNvPr id="240" name="Google Shape;240;p13"/>
          <p:cNvPicPr preferRelativeResize="0"/>
          <p:nvPr/>
        </p:nvPicPr>
        <p:blipFill>
          <a:blip r:embed="rId5">
            <a:alphaModFix/>
          </a:blip>
          <a:stretch>
            <a:fillRect/>
          </a:stretch>
        </p:blipFill>
        <p:spPr>
          <a:xfrm>
            <a:off x="1374348" y="431449"/>
            <a:ext cx="487525" cy="64597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grpSp>
        <p:nvGrpSpPr>
          <p:cNvPr id="245" name="Google Shape;245;p14"/>
          <p:cNvGrpSpPr/>
          <p:nvPr/>
        </p:nvGrpSpPr>
        <p:grpSpPr>
          <a:xfrm>
            <a:off x="0" y="-108496"/>
            <a:ext cx="18288000" cy="10395496"/>
            <a:chOff x="0" y="-28575"/>
            <a:chExt cx="4816593" cy="2737908"/>
          </a:xfrm>
        </p:grpSpPr>
        <p:sp>
          <p:nvSpPr>
            <p:cNvPr id="246" name="Google Shape;246;p1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247" name="Google Shape;247;p14"/>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8" name="Google Shape;248;p14"/>
          <p:cNvPicPr preferRelativeResize="0"/>
          <p:nvPr/>
        </p:nvPicPr>
        <p:blipFill>
          <a:blip r:embed="rId3">
            <a:alphaModFix/>
          </a:blip>
          <a:stretch>
            <a:fillRect/>
          </a:stretch>
        </p:blipFill>
        <p:spPr>
          <a:xfrm>
            <a:off x="852763" y="4309475"/>
            <a:ext cx="16582472" cy="5416824"/>
          </a:xfrm>
          <a:prstGeom prst="rect">
            <a:avLst/>
          </a:prstGeom>
          <a:noFill/>
          <a:ln>
            <a:noFill/>
          </a:ln>
        </p:spPr>
      </p:pic>
      <p:grpSp>
        <p:nvGrpSpPr>
          <p:cNvPr id="249" name="Google Shape;249;p14"/>
          <p:cNvGrpSpPr/>
          <p:nvPr/>
        </p:nvGrpSpPr>
        <p:grpSpPr>
          <a:xfrm rot="-5400000">
            <a:off x="979053" y="-395736"/>
            <a:ext cx="1907428" cy="2097456"/>
            <a:chOff x="0" y="-38100"/>
            <a:chExt cx="502368" cy="552416"/>
          </a:xfrm>
        </p:grpSpPr>
        <p:sp>
          <p:nvSpPr>
            <p:cNvPr id="250" name="Google Shape;250;p14"/>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4"/>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14"/>
          <p:cNvGrpSpPr/>
          <p:nvPr/>
        </p:nvGrpSpPr>
        <p:grpSpPr>
          <a:xfrm>
            <a:off x="13498984" y="508333"/>
            <a:ext cx="3791910" cy="520367"/>
            <a:chOff x="0" y="-38100"/>
            <a:chExt cx="998692" cy="137052"/>
          </a:xfrm>
        </p:grpSpPr>
        <p:sp>
          <p:nvSpPr>
            <p:cNvPr id="253" name="Google Shape;253;p14"/>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4"/>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5" name="Google Shape;255;p14"/>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4">
              <a:alphaModFix/>
            </a:blip>
            <a:stretch>
              <a:fillRect b="0" l="0" r="0" t="0"/>
            </a:stretch>
          </a:blipFill>
          <a:ln>
            <a:noFill/>
          </a:ln>
        </p:spPr>
      </p:sp>
      <p:sp>
        <p:nvSpPr>
          <p:cNvPr id="256" name="Google Shape;256;p14"/>
          <p:cNvSpPr txBox="1"/>
          <p:nvPr/>
        </p:nvSpPr>
        <p:spPr>
          <a:xfrm>
            <a:off x="10304102" y="69797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57" name="Google Shape;257;p14"/>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58" name="Google Shape;258;p14"/>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59" name="Google Shape;259;p14"/>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260" name="Google Shape;260;p14"/>
          <p:cNvSpPr txBox="1"/>
          <p:nvPr/>
        </p:nvSpPr>
        <p:spPr>
          <a:xfrm>
            <a:off x="1028700" y="1836987"/>
            <a:ext cx="14819485"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WELCOME TO PRESENTATION</a:t>
            </a:r>
            <a:endParaRPr/>
          </a:p>
        </p:txBody>
      </p:sp>
      <p:sp>
        <p:nvSpPr>
          <p:cNvPr id="261" name="Google Shape;261;p14"/>
          <p:cNvSpPr txBox="1"/>
          <p:nvPr/>
        </p:nvSpPr>
        <p:spPr>
          <a:xfrm>
            <a:off x="1028700" y="3522912"/>
            <a:ext cx="1555732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I'm Rain, and I'll be sharing with you my beautiful ideas. Follow me at @reallygreatsite to learn more. </a:t>
            </a:r>
            <a:endParaRPr/>
          </a:p>
        </p:txBody>
      </p:sp>
      <p:pic>
        <p:nvPicPr>
          <p:cNvPr id="262" name="Google Shape;262;p14"/>
          <p:cNvPicPr preferRelativeResize="0"/>
          <p:nvPr/>
        </p:nvPicPr>
        <p:blipFill>
          <a:blip r:embed="rId5">
            <a:alphaModFix/>
          </a:blip>
          <a:stretch>
            <a:fillRect/>
          </a:stretch>
        </p:blipFill>
        <p:spPr>
          <a:xfrm>
            <a:off x="1374348" y="431449"/>
            <a:ext cx="487525" cy="6459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grpSp>
        <p:nvGrpSpPr>
          <p:cNvPr id="267" name="Google Shape;267;p15"/>
          <p:cNvGrpSpPr/>
          <p:nvPr/>
        </p:nvGrpSpPr>
        <p:grpSpPr>
          <a:xfrm>
            <a:off x="0" y="-108496"/>
            <a:ext cx="18288000" cy="10395496"/>
            <a:chOff x="0" y="-28575"/>
            <a:chExt cx="4816593" cy="2737908"/>
          </a:xfrm>
        </p:grpSpPr>
        <p:sp>
          <p:nvSpPr>
            <p:cNvPr id="268" name="Google Shape;268;p1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269" name="Google Shape;269;p15"/>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0" name="Google Shape;270;p15"/>
          <p:cNvPicPr preferRelativeResize="0"/>
          <p:nvPr/>
        </p:nvPicPr>
        <p:blipFill>
          <a:blip r:embed="rId3">
            <a:alphaModFix/>
          </a:blip>
          <a:stretch>
            <a:fillRect/>
          </a:stretch>
        </p:blipFill>
        <p:spPr>
          <a:xfrm>
            <a:off x="11597472" y="1615472"/>
            <a:ext cx="5470725" cy="8111554"/>
          </a:xfrm>
          <a:prstGeom prst="rect">
            <a:avLst/>
          </a:prstGeom>
          <a:noFill/>
          <a:ln>
            <a:noFill/>
          </a:ln>
        </p:spPr>
      </p:pic>
      <p:grpSp>
        <p:nvGrpSpPr>
          <p:cNvPr id="271" name="Google Shape;271;p15"/>
          <p:cNvGrpSpPr/>
          <p:nvPr/>
        </p:nvGrpSpPr>
        <p:grpSpPr>
          <a:xfrm rot="-5400000">
            <a:off x="979053" y="-395736"/>
            <a:ext cx="1907428" cy="2097456"/>
            <a:chOff x="0" y="-38100"/>
            <a:chExt cx="502368" cy="552416"/>
          </a:xfrm>
        </p:grpSpPr>
        <p:sp>
          <p:nvSpPr>
            <p:cNvPr id="272" name="Google Shape;272;p15"/>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5"/>
          <p:cNvGrpSpPr/>
          <p:nvPr/>
        </p:nvGrpSpPr>
        <p:grpSpPr>
          <a:xfrm>
            <a:off x="13498984" y="508333"/>
            <a:ext cx="3791910" cy="520367"/>
            <a:chOff x="0" y="-38100"/>
            <a:chExt cx="998692" cy="137052"/>
          </a:xfrm>
        </p:grpSpPr>
        <p:sp>
          <p:nvSpPr>
            <p:cNvPr id="275" name="Google Shape;275;p15"/>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5"/>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7" name="Google Shape;277;p15"/>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4">
              <a:alphaModFix/>
            </a:blip>
            <a:stretch>
              <a:fillRect b="0" l="0" r="0" t="0"/>
            </a:stretch>
          </a:blipFill>
          <a:ln>
            <a:noFill/>
          </a:ln>
        </p:spPr>
      </p:sp>
      <p:grpSp>
        <p:nvGrpSpPr>
          <p:cNvPr id="278" name="Google Shape;278;p15"/>
          <p:cNvGrpSpPr/>
          <p:nvPr/>
        </p:nvGrpSpPr>
        <p:grpSpPr>
          <a:xfrm rot="-5400000">
            <a:off x="997547" y="3824614"/>
            <a:ext cx="3009088" cy="3236103"/>
            <a:chOff x="0" y="-38100"/>
            <a:chExt cx="792517" cy="852307"/>
          </a:xfrm>
        </p:grpSpPr>
        <p:sp>
          <p:nvSpPr>
            <p:cNvPr id="279" name="Google Shape;279;p15"/>
            <p:cNvSpPr/>
            <p:nvPr/>
          </p:nvSpPr>
          <p:spPr>
            <a:xfrm>
              <a:off x="0" y="0"/>
              <a:ext cx="792517" cy="814207"/>
            </a:xfrm>
            <a:custGeom>
              <a:rect b="b" l="l" r="r" t="t"/>
              <a:pathLst>
                <a:path extrusionOk="0" h="814207" w="792517">
                  <a:moveTo>
                    <a:pt x="131215" y="0"/>
                  </a:moveTo>
                  <a:lnTo>
                    <a:pt x="661302" y="0"/>
                  </a:lnTo>
                  <a:cubicBezTo>
                    <a:pt x="733770" y="0"/>
                    <a:pt x="792517" y="58747"/>
                    <a:pt x="792517" y="131215"/>
                  </a:cubicBezTo>
                  <a:lnTo>
                    <a:pt x="792517" y="682992"/>
                  </a:lnTo>
                  <a:cubicBezTo>
                    <a:pt x="792517" y="755460"/>
                    <a:pt x="733770" y="814207"/>
                    <a:pt x="661302" y="814207"/>
                  </a:cubicBezTo>
                  <a:lnTo>
                    <a:pt x="131215" y="814207"/>
                  </a:lnTo>
                  <a:cubicBezTo>
                    <a:pt x="58747" y="814207"/>
                    <a:pt x="0" y="755460"/>
                    <a:pt x="0" y="682992"/>
                  </a:cubicBezTo>
                  <a:lnTo>
                    <a:pt x="0" y="131215"/>
                  </a:lnTo>
                  <a:cubicBezTo>
                    <a:pt x="0" y="58747"/>
                    <a:pt x="58747" y="0"/>
                    <a:pt x="131215"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5"/>
            <p:cNvSpPr txBox="1"/>
            <p:nvPr/>
          </p:nvSpPr>
          <p:spPr>
            <a:xfrm>
              <a:off x="0" y="-38100"/>
              <a:ext cx="792517" cy="8523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15"/>
          <p:cNvGrpSpPr/>
          <p:nvPr/>
        </p:nvGrpSpPr>
        <p:grpSpPr>
          <a:xfrm rot="-5400000">
            <a:off x="7358827" y="3824614"/>
            <a:ext cx="3009088" cy="3236103"/>
            <a:chOff x="0" y="-38100"/>
            <a:chExt cx="792517" cy="852307"/>
          </a:xfrm>
        </p:grpSpPr>
        <p:sp>
          <p:nvSpPr>
            <p:cNvPr id="282" name="Google Shape;282;p15"/>
            <p:cNvSpPr/>
            <p:nvPr/>
          </p:nvSpPr>
          <p:spPr>
            <a:xfrm>
              <a:off x="0" y="0"/>
              <a:ext cx="792517" cy="814207"/>
            </a:xfrm>
            <a:custGeom>
              <a:rect b="b" l="l" r="r" t="t"/>
              <a:pathLst>
                <a:path extrusionOk="0" h="814207" w="792517">
                  <a:moveTo>
                    <a:pt x="131215" y="0"/>
                  </a:moveTo>
                  <a:lnTo>
                    <a:pt x="661302" y="0"/>
                  </a:lnTo>
                  <a:cubicBezTo>
                    <a:pt x="733770" y="0"/>
                    <a:pt x="792517" y="58747"/>
                    <a:pt x="792517" y="131215"/>
                  </a:cubicBezTo>
                  <a:lnTo>
                    <a:pt x="792517" y="682992"/>
                  </a:lnTo>
                  <a:cubicBezTo>
                    <a:pt x="792517" y="755460"/>
                    <a:pt x="733770" y="814207"/>
                    <a:pt x="661302" y="814207"/>
                  </a:cubicBezTo>
                  <a:lnTo>
                    <a:pt x="131215" y="814207"/>
                  </a:lnTo>
                  <a:cubicBezTo>
                    <a:pt x="58747" y="814207"/>
                    <a:pt x="0" y="755460"/>
                    <a:pt x="0" y="682992"/>
                  </a:cubicBezTo>
                  <a:lnTo>
                    <a:pt x="0" y="131215"/>
                  </a:lnTo>
                  <a:cubicBezTo>
                    <a:pt x="0" y="58747"/>
                    <a:pt x="58747" y="0"/>
                    <a:pt x="131215"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5"/>
            <p:cNvSpPr txBox="1"/>
            <p:nvPr/>
          </p:nvSpPr>
          <p:spPr>
            <a:xfrm>
              <a:off x="0" y="-38100"/>
              <a:ext cx="792517" cy="85230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4" name="Google Shape;284;p15"/>
          <p:cNvSpPr txBox="1"/>
          <p:nvPr/>
        </p:nvSpPr>
        <p:spPr>
          <a:xfrm>
            <a:off x="1028700" y="1836987"/>
            <a:ext cx="14819485"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OUR COMPANY</a:t>
            </a:r>
            <a:endParaRPr/>
          </a:p>
        </p:txBody>
      </p:sp>
      <p:sp>
        <p:nvSpPr>
          <p:cNvPr id="285" name="Google Shape;285;p15"/>
          <p:cNvSpPr txBox="1"/>
          <p:nvPr/>
        </p:nvSpPr>
        <p:spPr>
          <a:xfrm>
            <a:off x="7692645" y="7533869"/>
            <a:ext cx="4584125"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WHO WE ARE?</a:t>
            </a:r>
            <a:endParaRPr/>
          </a:p>
        </p:txBody>
      </p:sp>
      <p:sp>
        <p:nvSpPr>
          <p:cNvPr id="286" name="Google Shape;286;p15"/>
          <p:cNvSpPr txBox="1"/>
          <p:nvPr/>
        </p:nvSpPr>
        <p:spPr>
          <a:xfrm>
            <a:off x="10304102" y="697975"/>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287" name="Google Shape;287;p15"/>
          <p:cNvSpPr txBox="1"/>
          <p:nvPr/>
        </p:nvSpPr>
        <p:spPr>
          <a:xfrm>
            <a:off x="11826074"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288" name="Google Shape;288;p15"/>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289" name="Google Shape;289;p15"/>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290" name="Google Shape;290;p15"/>
          <p:cNvSpPr txBox="1"/>
          <p:nvPr/>
        </p:nvSpPr>
        <p:spPr>
          <a:xfrm>
            <a:off x="1156152" y="7533869"/>
            <a:ext cx="4584125" cy="6000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WHAT WE DO? </a:t>
            </a:r>
            <a:endParaRPr/>
          </a:p>
        </p:txBody>
      </p:sp>
      <p:sp>
        <p:nvSpPr>
          <p:cNvPr id="291" name="Google Shape;291;p15"/>
          <p:cNvSpPr txBox="1"/>
          <p:nvPr/>
        </p:nvSpPr>
        <p:spPr>
          <a:xfrm>
            <a:off x="7692645" y="8318348"/>
            <a:ext cx="3476202"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Briefly elaborate on what you want to discuss. </a:t>
            </a:r>
            <a:endParaRPr/>
          </a:p>
        </p:txBody>
      </p:sp>
      <p:sp>
        <p:nvSpPr>
          <p:cNvPr id="292" name="Google Shape;292;p15"/>
          <p:cNvSpPr txBox="1"/>
          <p:nvPr/>
        </p:nvSpPr>
        <p:spPr>
          <a:xfrm>
            <a:off x="1156152" y="8318348"/>
            <a:ext cx="3450380"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Briefly elaborate on what you want to discuss. </a:t>
            </a:r>
            <a:endParaRPr/>
          </a:p>
        </p:txBody>
      </p:sp>
      <p:pic>
        <p:nvPicPr>
          <p:cNvPr id="293" name="Google Shape;293;p15"/>
          <p:cNvPicPr preferRelativeResize="0"/>
          <p:nvPr/>
        </p:nvPicPr>
        <p:blipFill>
          <a:blip r:embed="rId5">
            <a:alphaModFix/>
          </a:blip>
          <a:stretch>
            <a:fillRect/>
          </a:stretch>
        </p:blipFill>
        <p:spPr>
          <a:xfrm>
            <a:off x="1374348" y="431449"/>
            <a:ext cx="487525" cy="645971"/>
          </a:xfrm>
          <a:prstGeom prst="rect">
            <a:avLst/>
          </a:prstGeom>
          <a:noFill/>
          <a:ln>
            <a:noFill/>
          </a:ln>
        </p:spPr>
      </p:pic>
      <p:pic>
        <p:nvPicPr>
          <p:cNvPr id="294" name="Google Shape;294;p15"/>
          <p:cNvPicPr preferRelativeResize="0"/>
          <p:nvPr/>
        </p:nvPicPr>
        <p:blipFill>
          <a:blip r:embed="rId6">
            <a:alphaModFix/>
          </a:blip>
          <a:stretch>
            <a:fillRect/>
          </a:stretch>
        </p:blipFill>
        <p:spPr>
          <a:xfrm>
            <a:off x="1549877" y="4488938"/>
            <a:ext cx="2079148" cy="1907425"/>
          </a:xfrm>
          <a:prstGeom prst="rect">
            <a:avLst/>
          </a:prstGeom>
          <a:noFill/>
          <a:ln>
            <a:noFill/>
          </a:ln>
        </p:spPr>
      </p:pic>
      <p:pic>
        <p:nvPicPr>
          <p:cNvPr id="295" name="Google Shape;295;p15"/>
          <p:cNvPicPr preferRelativeResize="0"/>
          <p:nvPr/>
        </p:nvPicPr>
        <p:blipFill>
          <a:blip r:embed="rId7">
            <a:alphaModFix/>
          </a:blip>
          <a:stretch>
            <a:fillRect/>
          </a:stretch>
        </p:blipFill>
        <p:spPr>
          <a:xfrm>
            <a:off x="8017063" y="4345034"/>
            <a:ext cx="2253875" cy="2195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grpSp>
        <p:nvGrpSpPr>
          <p:cNvPr id="300" name="Google Shape;300;p16"/>
          <p:cNvGrpSpPr/>
          <p:nvPr/>
        </p:nvGrpSpPr>
        <p:grpSpPr>
          <a:xfrm>
            <a:off x="0" y="-108496"/>
            <a:ext cx="18288000" cy="10395496"/>
            <a:chOff x="0" y="-28575"/>
            <a:chExt cx="4816593" cy="2737908"/>
          </a:xfrm>
        </p:grpSpPr>
        <p:sp>
          <p:nvSpPr>
            <p:cNvPr id="301" name="Google Shape;301;p1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302" name="Google Shape;302;p16"/>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16"/>
          <p:cNvGrpSpPr/>
          <p:nvPr/>
        </p:nvGrpSpPr>
        <p:grpSpPr>
          <a:xfrm rot="-5400000">
            <a:off x="979053" y="-395736"/>
            <a:ext cx="1907428" cy="2097456"/>
            <a:chOff x="0" y="-38100"/>
            <a:chExt cx="502368" cy="552416"/>
          </a:xfrm>
        </p:grpSpPr>
        <p:sp>
          <p:nvSpPr>
            <p:cNvPr id="304" name="Google Shape;304;p16"/>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6"/>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6"/>
          <p:cNvGrpSpPr/>
          <p:nvPr/>
        </p:nvGrpSpPr>
        <p:grpSpPr>
          <a:xfrm rot="-5400000">
            <a:off x="1650369" y="2707539"/>
            <a:ext cx="7651594" cy="5449929"/>
            <a:chOff x="0" y="-38100"/>
            <a:chExt cx="2015235" cy="1435372"/>
          </a:xfrm>
        </p:grpSpPr>
        <p:sp>
          <p:nvSpPr>
            <p:cNvPr id="307" name="Google Shape;307;p16"/>
            <p:cNvSpPr/>
            <p:nvPr/>
          </p:nvSpPr>
          <p:spPr>
            <a:xfrm>
              <a:off x="0" y="0"/>
              <a:ext cx="2015235" cy="1397272"/>
            </a:xfrm>
            <a:custGeom>
              <a:rect b="b" l="l" r="r" t="t"/>
              <a:pathLst>
                <a:path extrusionOk="0" h="1397272" w="2015235">
                  <a:moveTo>
                    <a:pt x="51602" y="0"/>
                  </a:moveTo>
                  <a:lnTo>
                    <a:pt x="1963632" y="0"/>
                  </a:lnTo>
                  <a:cubicBezTo>
                    <a:pt x="1992132" y="0"/>
                    <a:pt x="2015235" y="23103"/>
                    <a:pt x="2015235" y="51602"/>
                  </a:cubicBezTo>
                  <a:lnTo>
                    <a:pt x="2015235" y="1345670"/>
                  </a:lnTo>
                  <a:cubicBezTo>
                    <a:pt x="2015235" y="1374169"/>
                    <a:pt x="1992132" y="1397272"/>
                    <a:pt x="1963632" y="1397272"/>
                  </a:cubicBezTo>
                  <a:lnTo>
                    <a:pt x="51602" y="1397272"/>
                  </a:lnTo>
                  <a:cubicBezTo>
                    <a:pt x="23103" y="1397272"/>
                    <a:pt x="0" y="1374169"/>
                    <a:pt x="0" y="1345670"/>
                  </a:cubicBezTo>
                  <a:lnTo>
                    <a:pt x="0" y="51602"/>
                  </a:lnTo>
                  <a:cubicBezTo>
                    <a:pt x="0" y="23103"/>
                    <a:pt x="23103" y="0"/>
                    <a:pt x="51602"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6"/>
            <p:cNvSpPr txBox="1"/>
            <p:nvPr/>
          </p:nvSpPr>
          <p:spPr>
            <a:xfrm>
              <a:off x="0" y="-38100"/>
              <a:ext cx="2015235" cy="143537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6"/>
          <p:cNvGrpSpPr/>
          <p:nvPr/>
        </p:nvGrpSpPr>
        <p:grpSpPr>
          <a:xfrm rot="-5400000">
            <a:off x="8454825" y="2707539"/>
            <a:ext cx="7651594" cy="5449929"/>
            <a:chOff x="0" y="-38100"/>
            <a:chExt cx="2015235" cy="1435372"/>
          </a:xfrm>
        </p:grpSpPr>
        <p:sp>
          <p:nvSpPr>
            <p:cNvPr id="310" name="Google Shape;310;p16"/>
            <p:cNvSpPr/>
            <p:nvPr/>
          </p:nvSpPr>
          <p:spPr>
            <a:xfrm>
              <a:off x="0" y="0"/>
              <a:ext cx="2015235" cy="1397272"/>
            </a:xfrm>
            <a:custGeom>
              <a:rect b="b" l="l" r="r" t="t"/>
              <a:pathLst>
                <a:path extrusionOk="0" h="1397272" w="2015235">
                  <a:moveTo>
                    <a:pt x="51602" y="0"/>
                  </a:moveTo>
                  <a:lnTo>
                    <a:pt x="1963632" y="0"/>
                  </a:lnTo>
                  <a:cubicBezTo>
                    <a:pt x="1992132" y="0"/>
                    <a:pt x="2015235" y="23103"/>
                    <a:pt x="2015235" y="51602"/>
                  </a:cubicBezTo>
                  <a:lnTo>
                    <a:pt x="2015235" y="1345670"/>
                  </a:lnTo>
                  <a:cubicBezTo>
                    <a:pt x="2015235" y="1374169"/>
                    <a:pt x="1992132" y="1397272"/>
                    <a:pt x="1963632" y="1397272"/>
                  </a:cubicBezTo>
                  <a:lnTo>
                    <a:pt x="51602" y="1397272"/>
                  </a:lnTo>
                  <a:cubicBezTo>
                    <a:pt x="23103" y="1397272"/>
                    <a:pt x="0" y="1374169"/>
                    <a:pt x="0" y="1345670"/>
                  </a:cubicBezTo>
                  <a:lnTo>
                    <a:pt x="0" y="51602"/>
                  </a:lnTo>
                  <a:cubicBezTo>
                    <a:pt x="0" y="23103"/>
                    <a:pt x="23103" y="0"/>
                    <a:pt x="51602"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6"/>
            <p:cNvSpPr txBox="1"/>
            <p:nvPr/>
          </p:nvSpPr>
          <p:spPr>
            <a:xfrm>
              <a:off x="0" y="-38100"/>
              <a:ext cx="2015235" cy="143537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6"/>
          <p:cNvGrpSpPr/>
          <p:nvPr/>
        </p:nvGrpSpPr>
        <p:grpSpPr>
          <a:xfrm>
            <a:off x="13498984" y="508333"/>
            <a:ext cx="3791910" cy="520367"/>
            <a:chOff x="0" y="-38100"/>
            <a:chExt cx="998692" cy="137052"/>
          </a:xfrm>
        </p:grpSpPr>
        <p:sp>
          <p:nvSpPr>
            <p:cNvPr id="313" name="Google Shape;313;p16"/>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6"/>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5" name="Google Shape;315;p16"/>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3">
              <a:alphaModFix/>
            </a:blip>
            <a:stretch>
              <a:fillRect b="0" l="0" r="0" t="0"/>
            </a:stretch>
          </a:blipFill>
          <a:ln>
            <a:noFill/>
          </a:ln>
        </p:spPr>
      </p:sp>
      <p:sp>
        <p:nvSpPr>
          <p:cNvPr id="316" name="Google Shape;316;p16"/>
          <p:cNvSpPr txBox="1"/>
          <p:nvPr/>
        </p:nvSpPr>
        <p:spPr>
          <a:xfrm>
            <a:off x="10304103" y="697975"/>
            <a:ext cx="958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17" name="Google Shape;317;p16"/>
          <p:cNvSpPr txBox="1"/>
          <p:nvPr/>
        </p:nvSpPr>
        <p:spPr>
          <a:xfrm>
            <a:off x="11826074" y="697975"/>
            <a:ext cx="1101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18" name="Google Shape;318;p16"/>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19" name="Google Shape;319;p16"/>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320" name="Google Shape;320;p16"/>
          <p:cNvSpPr txBox="1"/>
          <p:nvPr/>
        </p:nvSpPr>
        <p:spPr>
          <a:xfrm>
            <a:off x="3296403" y="2079389"/>
            <a:ext cx="4504185"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MISSION</a:t>
            </a:r>
            <a:endParaRPr/>
          </a:p>
        </p:txBody>
      </p:sp>
      <p:sp>
        <p:nvSpPr>
          <p:cNvPr id="321" name="Google Shape;321;p16"/>
          <p:cNvSpPr txBox="1"/>
          <p:nvPr/>
        </p:nvSpPr>
        <p:spPr>
          <a:xfrm>
            <a:off x="10610499" y="2079400"/>
            <a:ext cx="3862500" cy="1539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VISION</a:t>
            </a:r>
            <a:endParaRPr/>
          </a:p>
        </p:txBody>
      </p:sp>
      <p:sp>
        <p:nvSpPr>
          <p:cNvPr id="322" name="Google Shape;322;p16"/>
          <p:cNvSpPr txBox="1"/>
          <p:nvPr/>
        </p:nvSpPr>
        <p:spPr>
          <a:xfrm>
            <a:off x="3296403" y="6851008"/>
            <a:ext cx="45042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In pursuit of our mission, we strive to inspire and empower individuals to reach their full potential. We believe in fostering a community where diversity is celebrated, and inclusivity is the cornerstone efforts. </a:t>
            </a:r>
            <a:endParaRPr/>
          </a:p>
        </p:txBody>
      </p:sp>
      <p:sp>
        <p:nvSpPr>
          <p:cNvPr id="323" name="Google Shape;323;p16"/>
          <p:cNvSpPr txBox="1"/>
          <p:nvPr/>
        </p:nvSpPr>
        <p:spPr>
          <a:xfrm>
            <a:off x="10143503" y="6851008"/>
            <a:ext cx="4643700" cy="218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Vision is like a guiding light that illuminates our path towards our dreams and aspirations. It is the powerful force that propels us forward, inspiring us to reach for the stars and achieve our full potential. </a:t>
            </a:r>
            <a:endParaRPr/>
          </a:p>
        </p:txBody>
      </p:sp>
      <p:pic>
        <p:nvPicPr>
          <p:cNvPr id="324" name="Google Shape;324;p16"/>
          <p:cNvPicPr preferRelativeResize="0"/>
          <p:nvPr/>
        </p:nvPicPr>
        <p:blipFill>
          <a:blip r:embed="rId4">
            <a:alphaModFix/>
          </a:blip>
          <a:stretch>
            <a:fillRect/>
          </a:stretch>
        </p:blipFill>
        <p:spPr>
          <a:xfrm>
            <a:off x="1374348" y="431449"/>
            <a:ext cx="487525" cy="645971"/>
          </a:xfrm>
          <a:prstGeom prst="rect">
            <a:avLst/>
          </a:prstGeom>
          <a:noFill/>
          <a:ln>
            <a:noFill/>
          </a:ln>
        </p:spPr>
      </p:pic>
      <p:pic>
        <p:nvPicPr>
          <p:cNvPr id="325" name="Google Shape;325;p16"/>
          <p:cNvPicPr preferRelativeResize="0"/>
          <p:nvPr/>
        </p:nvPicPr>
        <p:blipFill>
          <a:blip r:embed="rId5">
            <a:alphaModFix/>
          </a:blip>
          <a:stretch>
            <a:fillRect/>
          </a:stretch>
        </p:blipFill>
        <p:spPr>
          <a:xfrm>
            <a:off x="4427450" y="4144575"/>
            <a:ext cx="1889800" cy="1942306"/>
          </a:xfrm>
          <a:prstGeom prst="rect">
            <a:avLst/>
          </a:prstGeom>
          <a:noFill/>
          <a:ln>
            <a:noFill/>
          </a:ln>
        </p:spPr>
      </p:pic>
      <p:pic>
        <p:nvPicPr>
          <p:cNvPr id="326" name="Google Shape;326;p16"/>
          <p:cNvPicPr preferRelativeResize="0"/>
          <p:nvPr/>
        </p:nvPicPr>
        <p:blipFill>
          <a:blip r:embed="rId6">
            <a:alphaModFix/>
          </a:blip>
          <a:stretch>
            <a:fillRect/>
          </a:stretch>
        </p:blipFill>
        <p:spPr>
          <a:xfrm>
            <a:off x="11431680" y="4195757"/>
            <a:ext cx="1889783" cy="1895475"/>
          </a:xfrm>
          <a:prstGeom prst="rect">
            <a:avLst/>
          </a:prstGeom>
          <a:noFill/>
          <a:ln>
            <a:noFill/>
          </a:ln>
        </p:spPr>
      </p:pic>
      <p:pic>
        <p:nvPicPr>
          <p:cNvPr id="327" name="Google Shape;327;p16"/>
          <p:cNvPicPr preferRelativeResize="0"/>
          <p:nvPr/>
        </p:nvPicPr>
        <p:blipFill>
          <a:blip r:embed="rId7">
            <a:alphaModFix/>
          </a:blip>
          <a:stretch>
            <a:fillRect/>
          </a:stretch>
        </p:blipFill>
        <p:spPr>
          <a:xfrm>
            <a:off x="339687" y="3223299"/>
            <a:ext cx="3680150" cy="3257075"/>
          </a:xfrm>
          <a:prstGeom prst="rect">
            <a:avLst/>
          </a:prstGeom>
          <a:noFill/>
          <a:ln>
            <a:noFill/>
          </a:ln>
        </p:spPr>
      </p:pic>
      <p:pic>
        <p:nvPicPr>
          <p:cNvPr id="328" name="Google Shape;328;p16"/>
          <p:cNvPicPr preferRelativeResize="0"/>
          <p:nvPr/>
        </p:nvPicPr>
        <p:blipFill>
          <a:blip r:embed="rId8">
            <a:alphaModFix/>
          </a:blip>
          <a:stretch>
            <a:fillRect/>
          </a:stretch>
        </p:blipFill>
        <p:spPr>
          <a:xfrm>
            <a:off x="13137825" y="2805675"/>
            <a:ext cx="5914424" cy="6130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grpSp>
        <p:nvGrpSpPr>
          <p:cNvPr id="333" name="Google Shape;333;p17"/>
          <p:cNvGrpSpPr/>
          <p:nvPr/>
        </p:nvGrpSpPr>
        <p:grpSpPr>
          <a:xfrm>
            <a:off x="0" y="-108496"/>
            <a:ext cx="18288000" cy="10395496"/>
            <a:chOff x="0" y="-28575"/>
            <a:chExt cx="4816593" cy="2737908"/>
          </a:xfrm>
        </p:grpSpPr>
        <p:sp>
          <p:nvSpPr>
            <p:cNvPr id="334" name="Google Shape;334;p1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335" name="Google Shape;335;p17"/>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6" name="Google Shape;336;p17"/>
          <p:cNvPicPr preferRelativeResize="0"/>
          <p:nvPr/>
        </p:nvPicPr>
        <p:blipFill>
          <a:blip r:embed="rId3">
            <a:alphaModFix/>
          </a:blip>
          <a:stretch>
            <a:fillRect/>
          </a:stretch>
        </p:blipFill>
        <p:spPr>
          <a:xfrm>
            <a:off x="936600" y="2945080"/>
            <a:ext cx="7542199" cy="6091070"/>
          </a:xfrm>
          <a:prstGeom prst="rect">
            <a:avLst/>
          </a:prstGeom>
          <a:noFill/>
          <a:ln>
            <a:noFill/>
          </a:ln>
        </p:spPr>
      </p:pic>
      <p:grpSp>
        <p:nvGrpSpPr>
          <p:cNvPr id="337" name="Google Shape;337;p17"/>
          <p:cNvGrpSpPr/>
          <p:nvPr/>
        </p:nvGrpSpPr>
        <p:grpSpPr>
          <a:xfrm rot="-5400000">
            <a:off x="979053" y="-395736"/>
            <a:ext cx="1907428" cy="2097456"/>
            <a:chOff x="0" y="-38100"/>
            <a:chExt cx="502368" cy="552416"/>
          </a:xfrm>
        </p:grpSpPr>
        <p:sp>
          <p:nvSpPr>
            <p:cNvPr id="338" name="Google Shape;338;p17"/>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7"/>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17"/>
          <p:cNvGrpSpPr/>
          <p:nvPr/>
        </p:nvGrpSpPr>
        <p:grpSpPr>
          <a:xfrm>
            <a:off x="13498984" y="508333"/>
            <a:ext cx="3791910" cy="520367"/>
            <a:chOff x="0" y="-38100"/>
            <a:chExt cx="998692" cy="137052"/>
          </a:xfrm>
        </p:grpSpPr>
        <p:sp>
          <p:nvSpPr>
            <p:cNvPr id="341" name="Google Shape;341;p17"/>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7"/>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17"/>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4">
              <a:alphaModFix/>
            </a:blip>
            <a:stretch>
              <a:fillRect b="0" l="0" r="0" t="0"/>
            </a:stretch>
          </a:blipFill>
          <a:ln>
            <a:noFill/>
          </a:ln>
        </p:spPr>
      </p:sp>
      <p:sp>
        <p:nvSpPr>
          <p:cNvPr id="344" name="Google Shape;344;p17"/>
          <p:cNvSpPr txBox="1"/>
          <p:nvPr/>
        </p:nvSpPr>
        <p:spPr>
          <a:xfrm>
            <a:off x="8950724" y="3813810"/>
            <a:ext cx="80274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mo"/>
                <a:ea typeface="Arimo"/>
                <a:cs typeface="Arimo"/>
                <a:sym typeface="Arimo"/>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Our diverse portfolio reflects our unwavering determination to tackle complex problems with fresh perspectives and unwavering dedication.</a:t>
            </a:r>
            <a:endParaRPr/>
          </a:p>
        </p:txBody>
      </p:sp>
      <p:sp>
        <p:nvSpPr>
          <p:cNvPr id="345" name="Google Shape;345;p17"/>
          <p:cNvSpPr txBox="1"/>
          <p:nvPr/>
        </p:nvSpPr>
        <p:spPr>
          <a:xfrm>
            <a:off x="10304103" y="697975"/>
            <a:ext cx="101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46" name="Google Shape;346;p17"/>
          <p:cNvSpPr txBox="1"/>
          <p:nvPr/>
        </p:nvSpPr>
        <p:spPr>
          <a:xfrm>
            <a:off x="11826074" y="697975"/>
            <a:ext cx="1019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47" name="Google Shape;347;p17"/>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48" name="Google Shape;348;p17"/>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349" name="Google Shape;349;p17"/>
          <p:cNvSpPr txBox="1"/>
          <p:nvPr/>
        </p:nvSpPr>
        <p:spPr>
          <a:xfrm>
            <a:off x="9035524" y="1692600"/>
            <a:ext cx="8255400" cy="1539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OUR PROJECTS</a:t>
            </a:r>
            <a:endParaRPr/>
          </a:p>
        </p:txBody>
      </p:sp>
      <p:pic>
        <p:nvPicPr>
          <p:cNvPr id="350" name="Google Shape;350;p17"/>
          <p:cNvPicPr preferRelativeResize="0"/>
          <p:nvPr/>
        </p:nvPicPr>
        <p:blipFill>
          <a:blip r:embed="rId5">
            <a:alphaModFix/>
          </a:blip>
          <a:stretch>
            <a:fillRect/>
          </a:stretch>
        </p:blipFill>
        <p:spPr>
          <a:xfrm>
            <a:off x="1374348" y="431449"/>
            <a:ext cx="487525" cy="64597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grpSp>
        <p:nvGrpSpPr>
          <p:cNvPr id="355" name="Google Shape;355;p18"/>
          <p:cNvGrpSpPr/>
          <p:nvPr/>
        </p:nvGrpSpPr>
        <p:grpSpPr>
          <a:xfrm>
            <a:off x="-777025" y="-526159"/>
            <a:ext cx="18288122" cy="10395563"/>
            <a:chOff x="0" y="-28575"/>
            <a:chExt cx="4816593" cy="2737908"/>
          </a:xfrm>
        </p:grpSpPr>
        <p:sp>
          <p:nvSpPr>
            <p:cNvPr id="356" name="Google Shape;356;p1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357" name="Google Shape;357;p18"/>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8" name="Google Shape;358;p18"/>
          <p:cNvPicPr preferRelativeResize="0"/>
          <p:nvPr/>
        </p:nvPicPr>
        <p:blipFill>
          <a:blip r:embed="rId3">
            <a:alphaModFix/>
          </a:blip>
          <a:stretch>
            <a:fillRect/>
          </a:stretch>
        </p:blipFill>
        <p:spPr>
          <a:xfrm>
            <a:off x="13528800" y="1538775"/>
            <a:ext cx="3870751" cy="7741476"/>
          </a:xfrm>
          <a:prstGeom prst="rect">
            <a:avLst/>
          </a:prstGeom>
          <a:noFill/>
          <a:ln>
            <a:noFill/>
          </a:ln>
        </p:spPr>
      </p:pic>
      <p:grpSp>
        <p:nvGrpSpPr>
          <p:cNvPr id="359" name="Google Shape;359;p18"/>
          <p:cNvGrpSpPr/>
          <p:nvPr/>
        </p:nvGrpSpPr>
        <p:grpSpPr>
          <a:xfrm rot="-5400000">
            <a:off x="979053" y="-395736"/>
            <a:ext cx="1907428" cy="2097456"/>
            <a:chOff x="0" y="-38100"/>
            <a:chExt cx="502368" cy="552416"/>
          </a:xfrm>
        </p:grpSpPr>
        <p:sp>
          <p:nvSpPr>
            <p:cNvPr id="360" name="Google Shape;360;p18"/>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8"/>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18"/>
          <p:cNvGrpSpPr/>
          <p:nvPr/>
        </p:nvGrpSpPr>
        <p:grpSpPr>
          <a:xfrm>
            <a:off x="13498984" y="508333"/>
            <a:ext cx="3791910" cy="520367"/>
            <a:chOff x="0" y="-38100"/>
            <a:chExt cx="998692" cy="137052"/>
          </a:xfrm>
        </p:grpSpPr>
        <p:sp>
          <p:nvSpPr>
            <p:cNvPr id="363" name="Google Shape;363;p18"/>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8"/>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18"/>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4">
              <a:alphaModFix/>
            </a:blip>
            <a:stretch>
              <a:fillRect b="0" l="0" r="0" t="0"/>
            </a:stretch>
          </a:blipFill>
          <a:ln>
            <a:noFill/>
          </a:ln>
        </p:spPr>
      </p:sp>
      <p:grpSp>
        <p:nvGrpSpPr>
          <p:cNvPr id="366" name="Google Shape;366;p18"/>
          <p:cNvGrpSpPr/>
          <p:nvPr/>
        </p:nvGrpSpPr>
        <p:grpSpPr>
          <a:xfrm rot="-5400000">
            <a:off x="1221301" y="3949121"/>
            <a:ext cx="1624329" cy="2298852"/>
            <a:chOff x="0" y="-38100"/>
            <a:chExt cx="427807" cy="605459"/>
          </a:xfrm>
        </p:grpSpPr>
        <p:sp>
          <p:nvSpPr>
            <p:cNvPr id="367" name="Google Shape;367;p18"/>
            <p:cNvSpPr/>
            <p:nvPr/>
          </p:nvSpPr>
          <p:spPr>
            <a:xfrm>
              <a:off x="0" y="0"/>
              <a:ext cx="427807" cy="567359"/>
            </a:xfrm>
            <a:custGeom>
              <a:rect b="b" l="l" r="r" t="t"/>
              <a:pathLst>
                <a:path extrusionOk="0" h="567359" w="427807">
                  <a:moveTo>
                    <a:pt x="213903" y="0"/>
                  </a:moveTo>
                  <a:lnTo>
                    <a:pt x="213903" y="0"/>
                  </a:lnTo>
                  <a:cubicBezTo>
                    <a:pt x="270634" y="0"/>
                    <a:pt x="325041" y="22536"/>
                    <a:pt x="365156" y="62651"/>
                  </a:cubicBezTo>
                  <a:cubicBezTo>
                    <a:pt x="405271" y="102765"/>
                    <a:pt x="427807" y="157173"/>
                    <a:pt x="427807" y="213903"/>
                  </a:cubicBezTo>
                  <a:lnTo>
                    <a:pt x="427807" y="353456"/>
                  </a:lnTo>
                  <a:cubicBezTo>
                    <a:pt x="427807" y="410186"/>
                    <a:pt x="405271" y="464593"/>
                    <a:pt x="365156" y="504708"/>
                  </a:cubicBezTo>
                  <a:cubicBezTo>
                    <a:pt x="325041" y="544823"/>
                    <a:pt x="270634" y="567359"/>
                    <a:pt x="213903" y="567359"/>
                  </a:cubicBezTo>
                  <a:lnTo>
                    <a:pt x="213903" y="567359"/>
                  </a:lnTo>
                  <a:cubicBezTo>
                    <a:pt x="157173" y="567359"/>
                    <a:pt x="102765" y="544823"/>
                    <a:pt x="62651" y="504708"/>
                  </a:cubicBezTo>
                  <a:cubicBezTo>
                    <a:pt x="22536" y="464593"/>
                    <a:pt x="0" y="410186"/>
                    <a:pt x="0" y="353456"/>
                  </a:cubicBezTo>
                  <a:lnTo>
                    <a:pt x="0" y="213903"/>
                  </a:lnTo>
                  <a:cubicBezTo>
                    <a:pt x="0" y="157173"/>
                    <a:pt x="22536" y="102765"/>
                    <a:pt x="62651" y="62651"/>
                  </a:cubicBezTo>
                  <a:cubicBezTo>
                    <a:pt x="102765" y="22536"/>
                    <a:pt x="157173" y="0"/>
                    <a:pt x="213903"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8"/>
            <p:cNvSpPr txBox="1"/>
            <p:nvPr/>
          </p:nvSpPr>
          <p:spPr>
            <a:xfrm>
              <a:off x="0" y="-38100"/>
              <a:ext cx="427807" cy="6054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18"/>
          <p:cNvGrpSpPr/>
          <p:nvPr/>
        </p:nvGrpSpPr>
        <p:grpSpPr>
          <a:xfrm rot="-5400000">
            <a:off x="8259506" y="3929366"/>
            <a:ext cx="1624329" cy="2298852"/>
            <a:chOff x="0" y="-38100"/>
            <a:chExt cx="427807" cy="605459"/>
          </a:xfrm>
        </p:grpSpPr>
        <p:sp>
          <p:nvSpPr>
            <p:cNvPr id="370" name="Google Shape;370;p18"/>
            <p:cNvSpPr/>
            <p:nvPr/>
          </p:nvSpPr>
          <p:spPr>
            <a:xfrm>
              <a:off x="0" y="0"/>
              <a:ext cx="427807" cy="567359"/>
            </a:xfrm>
            <a:custGeom>
              <a:rect b="b" l="l" r="r" t="t"/>
              <a:pathLst>
                <a:path extrusionOk="0" h="567359" w="427807">
                  <a:moveTo>
                    <a:pt x="213903" y="0"/>
                  </a:moveTo>
                  <a:lnTo>
                    <a:pt x="213903" y="0"/>
                  </a:lnTo>
                  <a:cubicBezTo>
                    <a:pt x="270634" y="0"/>
                    <a:pt x="325041" y="22536"/>
                    <a:pt x="365156" y="62651"/>
                  </a:cubicBezTo>
                  <a:cubicBezTo>
                    <a:pt x="405271" y="102765"/>
                    <a:pt x="427807" y="157173"/>
                    <a:pt x="427807" y="213903"/>
                  </a:cubicBezTo>
                  <a:lnTo>
                    <a:pt x="427807" y="353456"/>
                  </a:lnTo>
                  <a:cubicBezTo>
                    <a:pt x="427807" y="410186"/>
                    <a:pt x="405271" y="464593"/>
                    <a:pt x="365156" y="504708"/>
                  </a:cubicBezTo>
                  <a:cubicBezTo>
                    <a:pt x="325041" y="544823"/>
                    <a:pt x="270634" y="567359"/>
                    <a:pt x="213903" y="567359"/>
                  </a:cubicBezTo>
                  <a:lnTo>
                    <a:pt x="213903" y="567359"/>
                  </a:lnTo>
                  <a:cubicBezTo>
                    <a:pt x="157173" y="567359"/>
                    <a:pt x="102765" y="544823"/>
                    <a:pt x="62651" y="504708"/>
                  </a:cubicBezTo>
                  <a:cubicBezTo>
                    <a:pt x="22536" y="464593"/>
                    <a:pt x="0" y="410186"/>
                    <a:pt x="0" y="353456"/>
                  </a:cubicBezTo>
                  <a:lnTo>
                    <a:pt x="0" y="213903"/>
                  </a:lnTo>
                  <a:cubicBezTo>
                    <a:pt x="0" y="157173"/>
                    <a:pt x="22536" y="102765"/>
                    <a:pt x="62651" y="62651"/>
                  </a:cubicBezTo>
                  <a:cubicBezTo>
                    <a:pt x="102765" y="22536"/>
                    <a:pt x="157173" y="0"/>
                    <a:pt x="213903"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8"/>
            <p:cNvSpPr txBox="1"/>
            <p:nvPr/>
          </p:nvSpPr>
          <p:spPr>
            <a:xfrm>
              <a:off x="0" y="-38100"/>
              <a:ext cx="427807" cy="6054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18"/>
          <p:cNvGrpSpPr/>
          <p:nvPr/>
        </p:nvGrpSpPr>
        <p:grpSpPr>
          <a:xfrm rot="-5400000">
            <a:off x="1221301" y="6942317"/>
            <a:ext cx="1624329" cy="2298852"/>
            <a:chOff x="0" y="-38100"/>
            <a:chExt cx="427807" cy="605459"/>
          </a:xfrm>
        </p:grpSpPr>
        <p:sp>
          <p:nvSpPr>
            <p:cNvPr id="373" name="Google Shape;373;p18"/>
            <p:cNvSpPr/>
            <p:nvPr/>
          </p:nvSpPr>
          <p:spPr>
            <a:xfrm>
              <a:off x="0" y="0"/>
              <a:ext cx="427807" cy="567359"/>
            </a:xfrm>
            <a:custGeom>
              <a:rect b="b" l="l" r="r" t="t"/>
              <a:pathLst>
                <a:path extrusionOk="0" h="567359" w="427807">
                  <a:moveTo>
                    <a:pt x="213903" y="0"/>
                  </a:moveTo>
                  <a:lnTo>
                    <a:pt x="213903" y="0"/>
                  </a:lnTo>
                  <a:cubicBezTo>
                    <a:pt x="270634" y="0"/>
                    <a:pt x="325041" y="22536"/>
                    <a:pt x="365156" y="62651"/>
                  </a:cubicBezTo>
                  <a:cubicBezTo>
                    <a:pt x="405271" y="102765"/>
                    <a:pt x="427807" y="157173"/>
                    <a:pt x="427807" y="213903"/>
                  </a:cubicBezTo>
                  <a:lnTo>
                    <a:pt x="427807" y="353456"/>
                  </a:lnTo>
                  <a:cubicBezTo>
                    <a:pt x="427807" y="410186"/>
                    <a:pt x="405271" y="464593"/>
                    <a:pt x="365156" y="504708"/>
                  </a:cubicBezTo>
                  <a:cubicBezTo>
                    <a:pt x="325041" y="544823"/>
                    <a:pt x="270634" y="567359"/>
                    <a:pt x="213903" y="567359"/>
                  </a:cubicBezTo>
                  <a:lnTo>
                    <a:pt x="213903" y="567359"/>
                  </a:lnTo>
                  <a:cubicBezTo>
                    <a:pt x="157173" y="567359"/>
                    <a:pt x="102765" y="544823"/>
                    <a:pt x="62651" y="504708"/>
                  </a:cubicBezTo>
                  <a:cubicBezTo>
                    <a:pt x="22536" y="464593"/>
                    <a:pt x="0" y="410186"/>
                    <a:pt x="0" y="353456"/>
                  </a:cubicBezTo>
                  <a:lnTo>
                    <a:pt x="0" y="213903"/>
                  </a:lnTo>
                  <a:cubicBezTo>
                    <a:pt x="0" y="157173"/>
                    <a:pt x="22536" y="102765"/>
                    <a:pt x="62651" y="62651"/>
                  </a:cubicBezTo>
                  <a:cubicBezTo>
                    <a:pt x="102765" y="22536"/>
                    <a:pt x="157173" y="0"/>
                    <a:pt x="213903"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8"/>
            <p:cNvSpPr txBox="1"/>
            <p:nvPr/>
          </p:nvSpPr>
          <p:spPr>
            <a:xfrm>
              <a:off x="0" y="-38100"/>
              <a:ext cx="427807" cy="6054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18"/>
          <p:cNvGrpSpPr/>
          <p:nvPr/>
        </p:nvGrpSpPr>
        <p:grpSpPr>
          <a:xfrm rot="-5400000">
            <a:off x="8259506" y="6922562"/>
            <a:ext cx="1624329" cy="2298852"/>
            <a:chOff x="0" y="-38100"/>
            <a:chExt cx="427807" cy="605459"/>
          </a:xfrm>
        </p:grpSpPr>
        <p:sp>
          <p:nvSpPr>
            <p:cNvPr id="376" name="Google Shape;376;p18"/>
            <p:cNvSpPr/>
            <p:nvPr/>
          </p:nvSpPr>
          <p:spPr>
            <a:xfrm>
              <a:off x="0" y="0"/>
              <a:ext cx="427807" cy="567359"/>
            </a:xfrm>
            <a:custGeom>
              <a:rect b="b" l="l" r="r" t="t"/>
              <a:pathLst>
                <a:path extrusionOk="0" h="567359" w="427807">
                  <a:moveTo>
                    <a:pt x="213903" y="0"/>
                  </a:moveTo>
                  <a:lnTo>
                    <a:pt x="213903" y="0"/>
                  </a:lnTo>
                  <a:cubicBezTo>
                    <a:pt x="270634" y="0"/>
                    <a:pt x="325041" y="22536"/>
                    <a:pt x="365156" y="62651"/>
                  </a:cubicBezTo>
                  <a:cubicBezTo>
                    <a:pt x="405271" y="102765"/>
                    <a:pt x="427807" y="157173"/>
                    <a:pt x="427807" y="213903"/>
                  </a:cubicBezTo>
                  <a:lnTo>
                    <a:pt x="427807" y="353456"/>
                  </a:lnTo>
                  <a:cubicBezTo>
                    <a:pt x="427807" y="410186"/>
                    <a:pt x="405271" y="464593"/>
                    <a:pt x="365156" y="504708"/>
                  </a:cubicBezTo>
                  <a:cubicBezTo>
                    <a:pt x="325041" y="544823"/>
                    <a:pt x="270634" y="567359"/>
                    <a:pt x="213903" y="567359"/>
                  </a:cubicBezTo>
                  <a:lnTo>
                    <a:pt x="213903" y="567359"/>
                  </a:lnTo>
                  <a:cubicBezTo>
                    <a:pt x="157173" y="567359"/>
                    <a:pt x="102765" y="544823"/>
                    <a:pt x="62651" y="504708"/>
                  </a:cubicBezTo>
                  <a:cubicBezTo>
                    <a:pt x="22536" y="464593"/>
                    <a:pt x="0" y="410186"/>
                    <a:pt x="0" y="353456"/>
                  </a:cubicBezTo>
                  <a:lnTo>
                    <a:pt x="0" y="213903"/>
                  </a:lnTo>
                  <a:cubicBezTo>
                    <a:pt x="0" y="157173"/>
                    <a:pt x="22536" y="102765"/>
                    <a:pt x="62651" y="62651"/>
                  </a:cubicBezTo>
                  <a:cubicBezTo>
                    <a:pt x="102765" y="22536"/>
                    <a:pt x="157173" y="0"/>
                    <a:pt x="213903" y="0"/>
                  </a:cubicBezTo>
                  <a:close/>
                </a:path>
              </a:pathLst>
            </a:custGeom>
            <a:solidFill>
              <a:srgbClr val="F5B915"/>
            </a:solidFill>
            <a:ln cap="rnd" cmpd="sng" w="476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8"/>
            <p:cNvSpPr txBox="1"/>
            <p:nvPr/>
          </p:nvSpPr>
          <p:spPr>
            <a:xfrm>
              <a:off x="0" y="-38100"/>
              <a:ext cx="427807" cy="60545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8" name="Google Shape;378;p18"/>
          <p:cNvSpPr txBox="1"/>
          <p:nvPr/>
        </p:nvSpPr>
        <p:spPr>
          <a:xfrm>
            <a:off x="10659246" y="4369365"/>
            <a:ext cx="4032753" cy="60452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SERVICE TWO</a:t>
            </a:r>
            <a:endParaRPr/>
          </a:p>
        </p:txBody>
      </p:sp>
      <p:sp>
        <p:nvSpPr>
          <p:cNvPr id="379" name="Google Shape;379;p18"/>
          <p:cNvSpPr txBox="1"/>
          <p:nvPr/>
        </p:nvSpPr>
        <p:spPr>
          <a:xfrm>
            <a:off x="10304103" y="697975"/>
            <a:ext cx="1104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380" name="Google Shape;380;p18"/>
          <p:cNvSpPr txBox="1"/>
          <p:nvPr/>
        </p:nvSpPr>
        <p:spPr>
          <a:xfrm>
            <a:off x="11826074" y="697975"/>
            <a:ext cx="1104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381" name="Google Shape;381;p18"/>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382" name="Google Shape;382;p18"/>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383" name="Google Shape;383;p18"/>
          <p:cNvSpPr txBox="1"/>
          <p:nvPr/>
        </p:nvSpPr>
        <p:spPr>
          <a:xfrm>
            <a:off x="1028700" y="2180652"/>
            <a:ext cx="8255360"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WHAT WE OFFER</a:t>
            </a:r>
            <a:endParaRPr/>
          </a:p>
        </p:txBody>
      </p:sp>
      <p:sp>
        <p:nvSpPr>
          <p:cNvPr id="384" name="Google Shape;384;p18"/>
          <p:cNvSpPr txBox="1"/>
          <p:nvPr/>
        </p:nvSpPr>
        <p:spPr>
          <a:xfrm>
            <a:off x="3651871" y="4369365"/>
            <a:ext cx="3870752" cy="60452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SERVICE ONE</a:t>
            </a:r>
            <a:endParaRPr/>
          </a:p>
        </p:txBody>
      </p:sp>
      <p:sp>
        <p:nvSpPr>
          <p:cNvPr id="385" name="Google Shape;385;p18"/>
          <p:cNvSpPr txBox="1"/>
          <p:nvPr/>
        </p:nvSpPr>
        <p:spPr>
          <a:xfrm>
            <a:off x="3651871" y="7362561"/>
            <a:ext cx="3870752" cy="60452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SERVICE THREE</a:t>
            </a:r>
            <a:endParaRPr/>
          </a:p>
        </p:txBody>
      </p:sp>
      <p:sp>
        <p:nvSpPr>
          <p:cNvPr id="386" name="Google Shape;386;p18"/>
          <p:cNvSpPr txBox="1"/>
          <p:nvPr/>
        </p:nvSpPr>
        <p:spPr>
          <a:xfrm>
            <a:off x="10659246" y="7362561"/>
            <a:ext cx="4032753" cy="60452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Oswald"/>
                <a:ea typeface="Oswald"/>
                <a:cs typeface="Oswald"/>
                <a:sym typeface="Oswald"/>
              </a:rPr>
              <a:t>SERVICE FOUR</a:t>
            </a:r>
            <a:endParaRPr/>
          </a:p>
        </p:txBody>
      </p:sp>
      <p:sp>
        <p:nvSpPr>
          <p:cNvPr id="387" name="Google Shape;387;p18"/>
          <p:cNvSpPr txBox="1"/>
          <p:nvPr/>
        </p:nvSpPr>
        <p:spPr>
          <a:xfrm>
            <a:off x="3651871" y="5041396"/>
            <a:ext cx="2896504"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88" name="Google Shape;388;p18"/>
          <p:cNvSpPr txBox="1"/>
          <p:nvPr/>
        </p:nvSpPr>
        <p:spPr>
          <a:xfrm>
            <a:off x="10659246" y="5041396"/>
            <a:ext cx="2839738"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89" name="Google Shape;389;p18"/>
          <p:cNvSpPr txBox="1"/>
          <p:nvPr/>
        </p:nvSpPr>
        <p:spPr>
          <a:xfrm>
            <a:off x="3651871" y="8034592"/>
            <a:ext cx="3023911"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sp>
        <p:nvSpPr>
          <p:cNvPr id="390" name="Google Shape;390;p18"/>
          <p:cNvSpPr txBox="1"/>
          <p:nvPr/>
        </p:nvSpPr>
        <p:spPr>
          <a:xfrm>
            <a:off x="10659246" y="8034592"/>
            <a:ext cx="2969786"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mo"/>
                <a:ea typeface="Arimo"/>
                <a:cs typeface="Arimo"/>
                <a:sym typeface="Arimo"/>
              </a:rPr>
              <a:t>Elaborate on what you want to discuss. </a:t>
            </a:r>
            <a:endParaRPr/>
          </a:p>
        </p:txBody>
      </p:sp>
      <p:pic>
        <p:nvPicPr>
          <p:cNvPr id="391" name="Google Shape;391;p18"/>
          <p:cNvPicPr preferRelativeResize="0"/>
          <p:nvPr/>
        </p:nvPicPr>
        <p:blipFill>
          <a:blip r:embed="rId5">
            <a:alphaModFix/>
          </a:blip>
          <a:stretch>
            <a:fillRect/>
          </a:stretch>
        </p:blipFill>
        <p:spPr>
          <a:xfrm>
            <a:off x="1374348" y="431449"/>
            <a:ext cx="487525" cy="645971"/>
          </a:xfrm>
          <a:prstGeom prst="rect">
            <a:avLst/>
          </a:prstGeom>
          <a:noFill/>
          <a:ln>
            <a:noFill/>
          </a:ln>
        </p:spPr>
      </p:pic>
      <p:pic>
        <p:nvPicPr>
          <p:cNvPr id="392" name="Google Shape;392;p18"/>
          <p:cNvPicPr preferRelativeResize="0"/>
          <p:nvPr/>
        </p:nvPicPr>
        <p:blipFill>
          <a:blip r:embed="rId6">
            <a:alphaModFix/>
          </a:blip>
          <a:stretch>
            <a:fillRect/>
          </a:stretch>
        </p:blipFill>
        <p:spPr>
          <a:xfrm>
            <a:off x="1629350" y="4605900"/>
            <a:ext cx="1104900" cy="1075200"/>
          </a:xfrm>
          <a:prstGeom prst="rect">
            <a:avLst/>
          </a:prstGeom>
          <a:noFill/>
          <a:ln>
            <a:noFill/>
          </a:ln>
        </p:spPr>
      </p:pic>
      <p:pic>
        <p:nvPicPr>
          <p:cNvPr id="393" name="Google Shape;393;p18"/>
          <p:cNvPicPr preferRelativeResize="0"/>
          <p:nvPr/>
        </p:nvPicPr>
        <p:blipFill>
          <a:blip r:embed="rId7">
            <a:alphaModFix/>
          </a:blip>
          <a:stretch>
            <a:fillRect/>
          </a:stretch>
        </p:blipFill>
        <p:spPr>
          <a:xfrm>
            <a:off x="8537725" y="4529375"/>
            <a:ext cx="1104900" cy="1098825"/>
          </a:xfrm>
          <a:prstGeom prst="rect">
            <a:avLst/>
          </a:prstGeom>
          <a:noFill/>
          <a:ln>
            <a:noFill/>
          </a:ln>
        </p:spPr>
      </p:pic>
      <p:pic>
        <p:nvPicPr>
          <p:cNvPr id="394" name="Google Shape;394;p18"/>
          <p:cNvPicPr preferRelativeResize="0"/>
          <p:nvPr/>
        </p:nvPicPr>
        <p:blipFill>
          <a:blip r:embed="rId8">
            <a:alphaModFix/>
          </a:blip>
          <a:stretch>
            <a:fillRect/>
          </a:stretch>
        </p:blipFill>
        <p:spPr>
          <a:xfrm>
            <a:off x="1629350" y="7612821"/>
            <a:ext cx="1104900" cy="1063754"/>
          </a:xfrm>
          <a:prstGeom prst="rect">
            <a:avLst/>
          </a:prstGeom>
          <a:noFill/>
          <a:ln>
            <a:noFill/>
          </a:ln>
        </p:spPr>
      </p:pic>
      <p:pic>
        <p:nvPicPr>
          <p:cNvPr id="395" name="Google Shape;395;p18"/>
          <p:cNvPicPr preferRelativeResize="0"/>
          <p:nvPr/>
        </p:nvPicPr>
        <p:blipFill>
          <a:blip r:embed="rId9">
            <a:alphaModFix/>
          </a:blip>
          <a:stretch>
            <a:fillRect/>
          </a:stretch>
        </p:blipFill>
        <p:spPr>
          <a:xfrm>
            <a:off x="8762021" y="7591499"/>
            <a:ext cx="764078" cy="1106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grpSp>
        <p:nvGrpSpPr>
          <p:cNvPr id="400" name="Google Shape;400;p19"/>
          <p:cNvGrpSpPr/>
          <p:nvPr/>
        </p:nvGrpSpPr>
        <p:grpSpPr>
          <a:xfrm>
            <a:off x="0" y="-108496"/>
            <a:ext cx="18288000" cy="10395496"/>
            <a:chOff x="0" y="-28575"/>
            <a:chExt cx="4816593" cy="2737908"/>
          </a:xfrm>
        </p:grpSpPr>
        <p:sp>
          <p:nvSpPr>
            <p:cNvPr id="401" name="Google Shape;401;p1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6A9CA9"/>
            </a:solidFill>
            <a:ln cap="sq" cmpd="sng" w="142875">
              <a:solidFill>
                <a:srgbClr val="F5FBFC"/>
              </a:solidFill>
              <a:prstDash val="solid"/>
              <a:miter lim="8000"/>
              <a:headEnd len="sm" w="sm" type="none"/>
              <a:tailEnd len="sm" w="sm" type="none"/>
            </a:ln>
          </p:spPr>
        </p:sp>
        <p:sp>
          <p:nvSpPr>
            <p:cNvPr id="402" name="Google Shape;402;p19"/>
            <p:cNvSpPr txBox="1"/>
            <p:nvPr/>
          </p:nvSpPr>
          <p:spPr>
            <a:xfrm>
              <a:off x="0" y="-28575"/>
              <a:ext cx="4816593" cy="273790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3" name="Google Shape;403;p19"/>
          <p:cNvPicPr preferRelativeResize="0"/>
          <p:nvPr/>
        </p:nvPicPr>
        <p:blipFill>
          <a:blip r:embed="rId3">
            <a:alphaModFix/>
          </a:blip>
          <a:stretch>
            <a:fillRect/>
          </a:stretch>
        </p:blipFill>
        <p:spPr>
          <a:xfrm>
            <a:off x="934822" y="4092096"/>
            <a:ext cx="5278753" cy="5681475"/>
          </a:xfrm>
          <a:prstGeom prst="rect">
            <a:avLst/>
          </a:prstGeom>
          <a:noFill/>
          <a:ln>
            <a:noFill/>
          </a:ln>
        </p:spPr>
      </p:pic>
      <p:pic>
        <p:nvPicPr>
          <p:cNvPr id="404" name="Google Shape;404;p19"/>
          <p:cNvPicPr preferRelativeResize="0"/>
          <p:nvPr/>
        </p:nvPicPr>
        <p:blipFill>
          <a:blip r:embed="rId4">
            <a:alphaModFix/>
          </a:blip>
          <a:stretch>
            <a:fillRect/>
          </a:stretch>
        </p:blipFill>
        <p:spPr>
          <a:xfrm>
            <a:off x="6503525" y="4092100"/>
            <a:ext cx="5278749" cy="5681468"/>
          </a:xfrm>
          <a:prstGeom prst="rect">
            <a:avLst/>
          </a:prstGeom>
          <a:noFill/>
          <a:ln>
            <a:noFill/>
          </a:ln>
        </p:spPr>
      </p:pic>
      <p:pic>
        <p:nvPicPr>
          <p:cNvPr id="405" name="Google Shape;405;p19"/>
          <p:cNvPicPr preferRelativeResize="0"/>
          <p:nvPr/>
        </p:nvPicPr>
        <p:blipFill>
          <a:blip r:embed="rId5">
            <a:alphaModFix/>
          </a:blip>
          <a:stretch>
            <a:fillRect/>
          </a:stretch>
        </p:blipFill>
        <p:spPr>
          <a:xfrm>
            <a:off x="12166100" y="4189400"/>
            <a:ext cx="5278749" cy="5681473"/>
          </a:xfrm>
          <a:prstGeom prst="rect">
            <a:avLst/>
          </a:prstGeom>
          <a:noFill/>
          <a:ln>
            <a:noFill/>
          </a:ln>
        </p:spPr>
      </p:pic>
      <p:grpSp>
        <p:nvGrpSpPr>
          <p:cNvPr id="406" name="Google Shape;406;p19"/>
          <p:cNvGrpSpPr/>
          <p:nvPr/>
        </p:nvGrpSpPr>
        <p:grpSpPr>
          <a:xfrm rot="-5400000">
            <a:off x="979053" y="-395736"/>
            <a:ext cx="1907428" cy="2097456"/>
            <a:chOff x="0" y="-38100"/>
            <a:chExt cx="502368" cy="552416"/>
          </a:xfrm>
        </p:grpSpPr>
        <p:sp>
          <p:nvSpPr>
            <p:cNvPr id="407" name="Google Shape;407;p19"/>
            <p:cNvSpPr/>
            <p:nvPr/>
          </p:nvSpPr>
          <p:spPr>
            <a:xfrm>
              <a:off x="0" y="0"/>
              <a:ext cx="502368" cy="514316"/>
            </a:xfrm>
            <a:custGeom>
              <a:rect b="b" l="l" r="r" t="t"/>
              <a:pathLst>
                <a:path extrusionOk="0" h="514316" w="502368">
                  <a:moveTo>
                    <a:pt x="207000" y="0"/>
                  </a:moveTo>
                  <a:lnTo>
                    <a:pt x="295368" y="0"/>
                  </a:lnTo>
                  <a:cubicBezTo>
                    <a:pt x="409691" y="0"/>
                    <a:pt x="502368" y="92677"/>
                    <a:pt x="502368" y="207000"/>
                  </a:cubicBezTo>
                  <a:lnTo>
                    <a:pt x="502368" y="307316"/>
                  </a:lnTo>
                  <a:cubicBezTo>
                    <a:pt x="502368" y="421639"/>
                    <a:pt x="409691" y="514316"/>
                    <a:pt x="295368" y="514316"/>
                  </a:cubicBezTo>
                  <a:lnTo>
                    <a:pt x="207000" y="514316"/>
                  </a:lnTo>
                  <a:cubicBezTo>
                    <a:pt x="92677" y="514316"/>
                    <a:pt x="0" y="421639"/>
                    <a:pt x="0" y="307316"/>
                  </a:cubicBezTo>
                  <a:lnTo>
                    <a:pt x="0" y="207000"/>
                  </a:lnTo>
                  <a:cubicBezTo>
                    <a:pt x="0" y="92677"/>
                    <a:pt x="92677" y="0"/>
                    <a:pt x="207000" y="0"/>
                  </a:cubicBezTo>
                  <a:close/>
                </a:path>
              </a:pathLst>
            </a:custGeom>
            <a:solidFill>
              <a:srgbClr val="F5B9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txBox="1"/>
            <p:nvPr/>
          </p:nvSpPr>
          <p:spPr>
            <a:xfrm>
              <a:off x="0" y="-38100"/>
              <a:ext cx="502368" cy="55241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19"/>
          <p:cNvGrpSpPr/>
          <p:nvPr/>
        </p:nvGrpSpPr>
        <p:grpSpPr>
          <a:xfrm>
            <a:off x="13498984" y="508333"/>
            <a:ext cx="3791910" cy="520367"/>
            <a:chOff x="0" y="-38100"/>
            <a:chExt cx="998692" cy="137052"/>
          </a:xfrm>
        </p:grpSpPr>
        <p:sp>
          <p:nvSpPr>
            <p:cNvPr id="410" name="Google Shape;410;p19"/>
            <p:cNvSpPr/>
            <p:nvPr/>
          </p:nvSpPr>
          <p:spPr>
            <a:xfrm>
              <a:off x="0" y="0"/>
              <a:ext cx="998692" cy="98952"/>
            </a:xfrm>
            <a:custGeom>
              <a:rect b="b" l="l" r="r" t="t"/>
              <a:pathLst>
                <a:path extrusionOk="0" h="98952" w="998692">
                  <a:moveTo>
                    <a:pt x="49476" y="0"/>
                  </a:moveTo>
                  <a:lnTo>
                    <a:pt x="949216" y="0"/>
                  </a:lnTo>
                  <a:cubicBezTo>
                    <a:pt x="976541" y="0"/>
                    <a:pt x="998692" y="22151"/>
                    <a:pt x="998692" y="49476"/>
                  </a:cubicBezTo>
                  <a:lnTo>
                    <a:pt x="998692" y="49476"/>
                  </a:lnTo>
                  <a:cubicBezTo>
                    <a:pt x="998692" y="62598"/>
                    <a:pt x="993480" y="75182"/>
                    <a:pt x="984201" y="84461"/>
                  </a:cubicBezTo>
                  <a:cubicBezTo>
                    <a:pt x="974923" y="93739"/>
                    <a:pt x="962338" y="98952"/>
                    <a:pt x="949216" y="98952"/>
                  </a:cubicBezTo>
                  <a:lnTo>
                    <a:pt x="49476" y="98952"/>
                  </a:lnTo>
                  <a:cubicBezTo>
                    <a:pt x="36354" y="98952"/>
                    <a:pt x="23770" y="93739"/>
                    <a:pt x="14491" y="84461"/>
                  </a:cubicBezTo>
                  <a:cubicBezTo>
                    <a:pt x="5213" y="75182"/>
                    <a:pt x="0" y="62598"/>
                    <a:pt x="0" y="49476"/>
                  </a:cubicBezTo>
                  <a:lnTo>
                    <a:pt x="0" y="49476"/>
                  </a:lnTo>
                  <a:cubicBezTo>
                    <a:pt x="0" y="36354"/>
                    <a:pt x="5213" y="23770"/>
                    <a:pt x="14491" y="14491"/>
                  </a:cubicBezTo>
                  <a:cubicBezTo>
                    <a:pt x="23770" y="5213"/>
                    <a:pt x="36354" y="0"/>
                    <a:pt x="49476" y="0"/>
                  </a:cubicBezTo>
                  <a:close/>
                </a:path>
              </a:pathLst>
            </a:custGeom>
            <a:solidFill>
              <a:srgbClr val="F9FB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txBox="1"/>
            <p:nvPr/>
          </p:nvSpPr>
          <p:spPr>
            <a:xfrm>
              <a:off x="0" y="-38100"/>
              <a:ext cx="998692" cy="1370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2" name="Google Shape;412;p19"/>
          <p:cNvSpPr/>
          <p:nvPr/>
        </p:nvSpPr>
        <p:spPr>
          <a:xfrm>
            <a:off x="16897314" y="726547"/>
            <a:ext cx="224878" cy="215065"/>
          </a:xfrm>
          <a:custGeom>
            <a:rect b="b" l="l" r="r" t="t"/>
            <a:pathLst>
              <a:path extrusionOk="0" h="215065" w="224878">
                <a:moveTo>
                  <a:pt x="0" y="0"/>
                </a:moveTo>
                <a:lnTo>
                  <a:pt x="224879" y="0"/>
                </a:lnTo>
                <a:lnTo>
                  <a:pt x="224879" y="215065"/>
                </a:lnTo>
                <a:lnTo>
                  <a:pt x="0" y="215065"/>
                </a:lnTo>
                <a:lnTo>
                  <a:pt x="0" y="0"/>
                </a:lnTo>
                <a:close/>
              </a:path>
            </a:pathLst>
          </a:custGeom>
          <a:blipFill rotWithShape="1">
            <a:blip r:embed="rId6">
              <a:alphaModFix/>
            </a:blip>
            <a:stretch>
              <a:fillRect b="0" l="0" r="0" t="0"/>
            </a:stretch>
          </a:blipFill>
          <a:ln>
            <a:noFill/>
          </a:ln>
        </p:spPr>
      </p:sp>
      <p:sp>
        <p:nvSpPr>
          <p:cNvPr id="413" name="Google Shape;413;p19"/>
          <p:cNvSpPr txBox="1"/>
          <p:nvPr/>
        </p:nvSpPr>
        <p:spPr>
          <a:xfrm>
            <a:off x="10304104" y="697975"/>
            <a:ext cx="1086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SERVICE</a:t>
            </a:r>
            <a:endParaRPr/>
          </a:p>
        </p:txBody>
      </p:sp>
      <p:sp>
        <p:nvSpPr>
          <p:cNvPr id="414" name="Google Shape;414;p19"/>
          <p:cNvSpPr txBox="1"/>
          <p:nvPr/>
        </p:nvSpPr>
        <p:spPr>
          <a:xfrm>
            <a:off x="11826073" y="697975"/>
            <a:ext cx="1186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CONTACT</a:t>
            </a:r>
            <a:endParaRPr/>
          </a:p>
        </p:txBody>
      </p:sp>
      <p:sp>
        <p:nvSpPr>
          <p:cNvPr id="415" name="Google Shape;415;p19"/>
          <p:cNvSpPr txBox="1"/>
          <p:nvPr/>
        </p:nvSpPr>
        <p:spPr>
          <a:xfrm>
            <a:off x="8950724" y="697972"/>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HOME</a:t>
            </a:r>
            <a:endParaRPr/>
          </a:p>
        </p:txBody>
      </p:sp>
      <p:sp>
        <p:nvSpPr>
          <p:cNvPr id="416" name="Google Shape;416;p19"/>
          <p:cNvSpPr txBox="1"/>
          <p:nvPr/>
        </p:nvSpPr>
        <p:spPr>
          <a:xfrm>
            <a:off x="1995995" y="625862"/>
            <a:ext cx="1186896" cy="2571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1500" u="none" cap="none" strike="noStrike">
                <a:solidFill>
                  <a:srgbClr val="FFFFFF"/>
                </a:solidFill>
                <a:latin typeface="Open Sans"/>
                <a:ea typeface="Open Sans"/>
                <a:cs typeface="Open Sans"/>
                <a:sym typeface="Open Sans"/>
              </a:rPr>
              <a:t>LOGO</a:t>
            </a:r>
            <a:endParaRPr/>
          </a:p>
        </p:txBody>
      </p:sp>
      <p:sp>
        <p:nvSpPr>
          <p:cNvPr id="417" name="Google Shape;417;p19"/>
          <p:cNvSpPr txBox="1"/>
          <p:nvPr/>
        </p:nvSpPr>
        <p:spPr>
          <a:xfrm>
            <a:off x="1028700" y="1682716"/>
            <a:ext cx="8255360"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FFFFFF"/>
                </a:solidFill>
                <a:latin typeface="Oswald"/>
                <a:ea typeface="Oswald"/>
                <a:cs typeface="Oswald"/>
                <a:sym typeface="Oswald"/>
              </a:rPr>
              <a:t>GALLERY IMAGE</a:t>
            </a:r>
            <a:endParaRPr/>
          </a:p>
        </p:txBody>
      </p:sp>
      <p:sp>
        <p:nvSpPr>
          <p:cNvPr id="418" name="Google Shape;418;p19"/>
          <p:cNvSpPr txBox="1"/>
          <p:nvPr/>
        </p:nvSpPr>
        <p:spPr>
          <a:xfrm>
            <a:off x="1028700" y="3381774"/>
            <a:ext cx="13054070"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mo"/>
                <a:ea typeface="Arimo"/>
                <a:cs typeface="Arimo"/>
                <a:sym typeface="Arimo"/>
              </a:rPr>
              <a:t>What can you say about your projects? Share it here!</a:t>
            </a:r>
            <a:endParaRPr/>
          </a:p>
        </p:txBody>
      </p:sp>
      <p:pic>
        <p:nvPicPr>
          <p:cNvPr id="419" name="Google Shape;419;p19"/>
          <p:cNvPicPr preferRelativeResize="0"/>
          <p:nvPr/>
        </p:nvPicPr>
        <p:blipFill>
          <a:blip r:embed="rId7">
            <a:alphaModFix/>
          </a:blip>
          <a:stretch>
            <a:fillRect/>
          </a:stretch>
        </p:blipFill>
        <p:spPr>
          <a:xfrm>
            <a:off x="12681350" y="2021683"/>
            <a:ext cx="2097450" cy="1541482"/>
          </a:xfrm>
          <a:prstGeom prst="rect">
            <a:avLst/>
          </a:prstGeom>
          <a:noFill/>
          <a:ln>
            <a:noFill/>
          </a:ln>
        </p:spPr>
      </p:pic>
      <p:pic>
        <p:nvPicPr>
          <p:cNvPr id="420" name="Google Shape;420;p19"/>
          <p:cNvPicPr preferRelativeResize="0"/>
          <p:nvPr/>
        </p:nvPicPr>
        <p:blipFill>
          <a:blip r:embed="rId8">
            <a:alphaModFix/>
          </a:blip>
          <a:stretch>
            <a:fillRect/>
          </a:stretch>
        </p:blipFill>
        <p:spPr>
          <a:xfrm>
            <a:off x="14963725" y="1719787"/>
            <a:ext cx="1538250" cy="2145288"/>
          </a:xfrm>
          <a:prstGeom prst="rect">
            <a:avLst/>
          </a:prstGeom>
          <a:noFill/>
          <a:ln>
            <a:noFill/>
          </a:ln>
        </p:spPr>
      </p:pic>
      <p:pic>
        <p:nvPicPr>
          <p:cNvPr id="421" name="Google Shape;421;p19"/>
          <p:cNvPicPr preferRelativeResize="0"/>
          <p:nvPr/>
        </p:nvPicPr>
        <p:blipFill>
          <a:blip r:embed="rId9">
            <a:alphaModFix/>
          </a:blip>
          <a:stretch>
            <a:fillRect/>
          </a:stretch>
        </p:blipFill>
        <p:spPr>
          <a:xfrm>
            <a:off x="1374348" y="431449"/>
            <a:ext cx="487525" cy="64597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asic Electrical Safety Training   ">
  <a:themeElements>
    <a:clrScheme name="Office">
      <a:dk1>
        <a:srgbClr val="000000"/>
      </a:dk1>
      <a:lt1>
        <a:srgbClr val="FFFFFF"/>
      </a:lt1>
      <a:dk2>
        <a:srgbClr val="0D4262"/>
      </a:dk2>
      <a:lt2>
        <a:srgbClr val="6A9CA9"/>
      </a:lt2>
      <a:accent1>
        <a:srgbClr val="88B0BA"/>
      </a:accent1>
      <a:accent2>
        <a:srgbClr val="F5FBFC"/>
      </a:accent2>
      <a:accent3>
        <a:srgbClr val="F9FBFB"/>
      </a:accent3>
      <a:accent4>
        <a:srgbClr val="F5C82A"/>
      </a:accent4>
      <a:accent5>
        <a:srgbClr val="F5B915"/>
      </a:accent5>
      <a:accent6>
        <a:srgbClr val="888888"/>
      </a:accent6>
      <a:hlink>
        <a:srgbClr val="0D426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