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Fira Sans SemiBold"/>
      <p:regular r:id="rId26"/>
      <p:bold r:id="rId27"/>
      <p:italic r:id="rId28"/>
      <p:boldItalic r:id="rId29"/>
    </p:embeddedFont>
    <p:embeddedFont>
      <p:font typeface="Archivo Black"/>
      <p:regular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iraSansSemiBold-regular.fntdata"/><Relationship Id="rId25" Type="http://schemas.openxmlformats.org/officeDocument/2006/relationships/slide" Target="slides/slide20.xml"/><Relationship Id="rId28" Type="http://schemas.openxmlformats.org/officeDocument/2006/relationships/font" Target="fonts/FiraSansSemiBold-italic.fntdata"/><Relationship Id="rId27" Type="http://schemas.openxmlformats.org/officeDocument/2006/relationships/font" Target="fonts/FiraSans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iraSans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regular.fntdata"/><Relationship Id="rId30" Type="http://schemas.openxmlformats.org/officeDocument/2006/relationships/font" Target="fonts/ArchivoBlack-regular.fntdata"/><Relationship Id="rId11" Type="http://schemas.openxmlformats.org/officeDocument/2006/relationships/slide" Target="slides/slide6.xml"/><Relationship Id="rId33" Type="http://schemas.openxmlformats.org/officeDocument/2006/relationships/font" Target="fonts/OpenSans-italic.fntdata"/><Relationship Id="rId10" Type="http://schemas.openxmlformats.org/officeDocument/2006/relationships/slide" Target="slides/slide5.xml"/><Relationship Id="rId32"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1" name="Google Shape;11;p3"/>
          <p:cNvGrpSpPr/>
          <p:nvPr/>
        </p:nvGrpSpPr>
        <p:grpSpPr>
          <a:xfrm>
            <a:off x="629084" y="573225"/>
            <a:ext cx="17030236" cy="8996375"/>
            <a:chOff x="0" y="-38100"/>
            <a:chExt cx="4485300" cy="2369400"/>
          </a:xfrm>
        </p:grpSpPr>
        <p:sp>
          <p:nvSpPr>
            <p:cNvPr id="12" name="Google Shape;12;p3"/>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13" name="Google Shape;13;p3"/>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 name="Google Shape;14;p3"/>
          <p:cNvPicPr preferRelativeResize="0"/>
          <p:nvPr/>
        </p:nvPicPr>
        <p:blipFill>
          <a:blip r:embed="rId3">
            <a:alphaModFix/>
          </a:blip>
          <a:stretch>
            <a:fillRect/>
          </a:stretch>
        </p:blipFill>
        <p:spPr>
          <a:xfrm>
            <a:off x="289550" y="56804"/>
            <a:ext cx="17719649" cy="10382595"/>
          </a:xfrm>
          <a:prstGeom prst="rect">
            <a:avLst/>
          </a:prstGeom>
          <a:noFill/>
          <a:ln>
            <a:noFill/>
          </a:ln>
        </p:spPr>
      </p:pic>
      <p:sp>
        <p:nvSpPr>
          <p:cNvPr id="15" name="Google Shape;15;p3"/>
          <p:cNvSpPr txBox="1"/>
          <p:nvPr>
            <p:ph type="ctrTitle"/>
          </p:nvPr>
        </p:nvSpPr>
        <p:spPr>
          <a:xfrm>
            <a:off x="1447800" y="1597025"/>
            <a:ext cx="11417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3"/>
          <p:cNvSpPr txBox="1"/>
          <p:nvPr>
            <p:ph idx="1" type="subTitle"/>
          </p:nvPr>
        </p:nvSpPr>
        <p:spPr>
          <a:xfrm>
            <a:off x="5943600" y="46511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9" name="Google Shape;19;p4"/>
          <p:cNvGrpSpPr/>
          <p:nvPr/>
        </p:nvGrpSpPr>
        <p:grpSpPr>
          <a:xfrm>
            <a:off x="629084" y="573225"/>
            <a:ext cx="17030236" cy="8996375"/>
            <a:chOff x="0" y="-38100"/>
            <a:chExt cx="4485300" cy="2369400"/>
          </a:xfrm>
        </p:grpSpPr>
        <p:sp>
          <p:nvSpPr>
            <p:cNvPr id="20" name="Google Shape;20;p4"/>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21" name="Google Shape;21;p4"/>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 name="Google Shape;22;p4"/>
          <p:cNvPicPr preferRelativeResize="0"/>
          <p:nvPr/>
        </p:nvPicPr>
        <p:blipFill>
          <a:blip r:embed="rId3">
            <a:alphaModFix/>
          </a:blip>
          <a:stretch>
            <a:fillRect/>
          </a:stretch>
        </p:blipFill>
        <p:spPr>
          <a:xfrm>
            <a:off x="289550" y="56804"/>
            <a:ext cx="17719649" cy="10382595"/>
          </a:xfrm>
          <a:prstGeom prst="rect">
            <a:avLst/>
          </a:prstGeom>
          <a:noFill/>
          <a:ln>
            <a:noFill/>
          </a:ln>
        </p:spPr>
      </p:pic>
      <p:sp>
        <p:nvSpPr>
          <p:cNvPr id="23" name="Google Shape;23;p4"/>
          <p:cNvSpPr txBox="1"/>
          <p:nvPr>
            <p:ph type="title"/>
          </p:nvPr>
        </p:nvSpPr>
        <p:spPr>
          <a:xfrm>
            <a:off x="1443625" y="1703950"/>
            <a:ext cx="11645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5034575" y="47809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27" name="Google Shape;27;p5"/>
          <p:cNvGrpSpPr/>
          <p:nvPr/>
        </p:nvGrpSpPr>
        <p:grpSpPr>
          <a:xfrm>
            <a:off x="629084" y="573225"/>
            <a:ext cx="17030236" cy="8996375"/>
            <a:chOff x="0" y="-38100"/>
            <a:chExt cx="4485300" cy="2369400"/>
          </a:xfrm>
        </p:grpSpPr>
        <p:sp>
          <p:nvSpPr>
            <p:cNvPr id="28" name="Google Shape;28;p5"/>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29" name="Google Shape;29;p5"/>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 name="Google Shape;30;p5"/>
          <p:cNvPicPr preferRelativeResize="0"/>
          <p:nvPr/>
        </p:nvPicPr>
        <p:blipFill>
          <a:blip r:embed="rId3">
            <a:alphaModFix/>
          </a:blip>
          <a:stretch>
            <a:fillRect/>
          </a:stretch>
        </p:blipFill>
        <p:spPr>
          <a:xfrm>
            <a:off x="289550" y="56804"/>
            <a:ext cx="17719649" cy="10382595"/>
          </a:xfrm>
          <a:prstGeom prst="rect">
            <a:avLst/>
          </a:prstGeom>
          <a:noFill/>
          <a:ln>
            <a:noFill/>
          </a:ln>
        </p:spPr>
      </p:pic>
      <p:sp>
        <p:nvSpPr>
          <p:cNvPr id="31" name="Google Shape;31;p5"/>
          <p:cNvSpPr txBox="1"/>
          <p:nvPr>
            <p:ph type="title"/>
          </p:nvPr>
        </p:nvSpPr>
        <p:spPr>
          <a:xfrm>
            <a:off x="1406800" y="1135650"/>
            <a:ext cx="11320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None/>
              <a:defRPr cap="none"/>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32" name="Google Shape;32;p5"/>
          <p:cNvSpPr txBox="1"/>
          <p:nvPr>
            <p:ph idx="1" type="body"/>
          </p:nvPr>
        </p:nvSpPr>
        <p:spPr>
          <a:xfrm>
            <a:off x="5257788" y="61880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pic>
        <p:nvPicPr>
          <p:cNvPr id="34" name="Google Shape;34;p6"/>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35" name="Google Shape;35;p6"/>
          <p:cNvGrpSpPr/>
          <p:nvPr/>
        </p:nvGrpSpPr>
        <p:grpSpPr>
          <a:xfrm>
            <a:off x="629084" y="573225"/>
            <a:ext cx="17030236" cy="8996375"/>
            <a:chOff x="0" y="-38100"/>
            <a:chExt cx="4485300" cy="2369400"/>
          </a:xfrm>
        </p:grpSpPr>
        <p:sp>
          <p:nvSpPr>
            <p:cNvPr id="36" name="Google Shape;36;p6"/>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37" name="Google Shape;37;p6"/>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 name="Google Shape;38;p6"/>
          <p:cNvPicPr preferRelativeResize="0"/>
          <p:nvPr/>
        </p:nvPicPr>
        <p:blipFill>
          <a:blip r:embed="rId3">
            <a:alphaModFix/>
          </a:blip>
          <a:stretch>
            <a:fillRect/>
          </a:stretch>
        </p:blipFill>
        <p:spPr>
          <a:xfrm>
            <a:off x="289550" y="56804"/>
            <a:ext cx="17719649" cy="10382595"/>
          </a:xfrm>
          <a:prstGeom prst="rect">
            <a:avLst/>
          </a:prstGeom>
          <a:noFill/>
          <a:ln>
            <a:noFill/>
          </a:ln>
        </p:spPr>
      </p:pic>
      <p:sp>
        <p:nvSpPr>
          <p:cNvPr id="39" name="Google Shape;39;p6"/>
          <p:cNvSpPr txBox="1"/>
          <p:nvPr>
            <p:ph type="title"/>
          </p:nvPr>
        </p:nvSpPr>
        <p:spPr>
          <a:xfrm>
            <a:off x="1443625" y="1703950"/>
            <a:ext cx="11645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body"/>
          </p:nvPr>
        </p:nvSpPr>
        <p:spPr>
          <a:xfrm>
            <a:off x="2943175" y="4176975"/>
            <a:ext cx="50622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1" name="Google Shape;41;p6"/>
          <p:cNvSpPr txBox="1"/>
          <p:nvPr>
            <p:ph idx="2" type="body"/>
          </p:nvPr>
        </p:nvSpPr>
        <p:spPr>
          <a:xfrm>
            <a:off x="8196503" y="4176975"/>
            <a:ext cx="50622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pic>
        <p:nvPicPr>
          <p:cNvPr id="43" name="Google Shape;43;p7"/>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44" name="Google Shape;44;p7"/>
          <p:cNvGrpSpPr/>
          <p:nvPr/>
        </p:nvGrpSpPr>
        <p:grpSpPr>
          <a:xfrm>
            <a:off x="629084" y="573225"/>
            <a:ext cx="17030236" cy="8996375"/>
            <a:chOff x="0" y="-38100"/>
            <a:chExt cx="4485300" cy="2369400"/>
          </a:xfrm>
        </p:grpSpPr>
        <p:sp>
          <p:nvSpPr>
            <p:cNvPr id="45" name="Google Shape;45;p7"/>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46" name="Google Shape;46;p7"/>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 name="Google Shape;47;p7"/>
          <p:cNvPicPr preferRelativeResize="0"/>
          <p:nvPr/>
        </p:nvPicPr>
        <p:blipFill>
          <a:blip r:embed="rId3">
            <a:alphaModFix/>
          </a:blip>
          <a:stretch>
            <a:fillRect/>
          </a:stretch>
        </p:blipFill>
        <p:spPr>
          <a:xfrm>
            <a:off x="289550" y="56804"/>
            <a:ext cx="17719649" cy="10382595"/>
          </a:xfrm>
          <a:prstGeom prst="rect">
            <a:avLst/>
          </a:prstGeom>
          <a:noFill/>
          <a:ln>
            <a:noFill/>
          </a:ln>
        </p:spPr>
      </p:pic>
      <p:sp>
        <p:nvSpPr>
          <p:cNvPr id="48" name="Google Shape;48;p7"/>
          <p:cNvSpPr txBox="1"/>
          <p:nvPr>
            <p:ph type="title"/>
          </p:nvPr>
        </p:nvSpPr>
        <p:spPr>
          <a:xfrm>
            <a:off x="1443625" y="1703950"/>
            <a:ext cx="11645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body"/>
          </p:nvPr>
        </p:nvSpPr>
        <p:spPr>
          <a:xfrm>
            <a:off x="2923050" y="4550350"/>
            <a:ext cx="50739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0" name="Google Shape;50;p7"/>
          <p:cNvSpPr txBox="1"/>
          <p:nvPr>
            <p:ph idx="2" type="body"/>
          </p:nvPr>
        </p:nvSpPr>
        <p:spPr>
          <a:xfrm>
            <a:off x="8182623" y="4550350"/>
            <a:ext cx="50763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pic>
        <p:nvPicPr>
          <p:cNvPr id="52" name="Google Shape;52;p8"/>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53" name="Google Shape;53;p8"/>
          <p:cNvGrpSpPr/>
          <p:nvPr/>
        </p:nvGrpSpPr>
        <p:grpSpPr>
          <a:xfrm>
            <a:off x="629084" y="573225"/>
            <a:ext cx="17030236" cy="8996375"/>
            <a:chOff x="0" y="-38100"/>
            <a:chExt cx="4485300" cy="2369400"/>
          </a:xfrm>
        </p:grpSpPr>
        <p:sp>
          <p:nvSpPr>
            <p:cNvPr id="54" name="Google Shape;54;p8"/>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55" name="Google Shape;55;p8"/>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 name="Google Shape;56;p8"/>
          <p:cNvPicPr preferRelativeResize="0"/>
          <p:nvPr/>
        </p:nvPicPr>
        <p:blipFill>
          <a:blip r:embed="rId3">
            <a:alphaModFix/>
          </a:blip>
          <a:stretch>
            <a:fillRect/>
          </a:stretch>
        </p:blipFill>
        <p:spPr>
          <a:xfrm>
            <a:off x="289550" y="56804"/>
            <a:ext cx="17719649" cy="10382595"/>
          </a:xfrm>
          <a:prstGeom prst="rect">
            <a:avLst/>
          </a:prstGeom>
          <a:noFill/>
          <a:ln>
            <a:noFill/>
          </a:ln>
        </p:spPr>
      </p:pic>
      <p:sp>
        <p:nvSpPr>
          <p:cNvPr id="57" name="Google Shape;57;p8"/>
          <p:cNvSpPr txBox="1"/>
          <p:nvPr>
            <p:ph type="title"/>
          </p:nvPr>
        </p:nvSpPr>
        <p:spPr>
          <a:xfrm>
            <a:off x="1443625" y="1703950"/>
            <a:ext cx="11645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pic>
        <p:nvPicPr>
          <p:cNvPr id="59" name="Google Shape;59;p9"/>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60" name="Google Shape;60;p9"/>
          <p:cNvGrpSpPr/>
          <p:nvPr/>
        </p:nvGrpSpPr>
        <p:grpSpPr>
          <a:xfrm>
            <a:off x="629084" y="573225"/>
            <a:ext cx="17030236" cy="8996375"/>
            <a:chOff x="0" y="-38100"/>
            <a:chExt cx="4485300" cy="2369400"/>
          </a:xfrm>
        </p:grpSpPr>
        <p:sp>
          <p:nvSpPr>
            <p:cNvPr id="61" name="Google Shape;61;p9"/>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62" name="Google Shape;62;p9"/>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3" name="Google Shape;63;p9"/>
          <p:cNvPicPr preferRelativeResize="0"/>
          <p:nvPr/>
        </p:nvPicPr>
        <p:blipFill>
          <a:blip r:embed="rId3">
            <a:alphaModFix/>
          </a:blip>
          <a:stretch>
            <a:fillRect/>
          </a:stretch>
        </p:blipFill>
        <p:spPr>
          <a:xfrm>
            <a:off x="289550" y="56804"/>
            <a:ext cx="17719649" cy="10382595"/>
          </a:xfrm>
          <a:prstGeom prst="rect">
            <a:avLst/>
          </a:prstGeom>
          <a:noFill/>
          <a:ln>
            <a:noFill/>
          </a:ln>
        </p:spPr>
      </p:pic>
      <p:sp>
        <p:nvSpPr>
          <p:cNvPr id="64" name="Google Shape;64;p9"/>
          <p:cNvSpPr txBox="1"/>
          <p:nvPr>
            <p:ph type="title"/>
          </p:nvPr>
        </p:nvSpPr>
        <p:spPr>
          <a:xfrm>
            <a:off x="1413350" y="2304800"/>
            <a:ext cx="110013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65" name="Google Shape;65;p9"/>
          <p:cNvSpPr txBox="1"/>
          <p:nvPr>
            <p:ph idx="1" type="body"/>
          </p:nvPr>
        </p:nvSpPr>
        <p:spPr>
          <a:xfrm>
            <a:off x="8408750" y="4172925"/>
            <a:ext cx="5111700" cy="37911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66" name="Google Shape;66;p9"/>
          <p:cNvSpPr txBox="1"/>
          <p:nvPr>
            <p:ph idx="2" type="body"/>
          </p:nvPr>
        </p:nvSpPr>
        <p:spPr>
          <a:xfrm>
            <a:off x="2399625" y="4172925"/>
            <a:ext cx="56379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pic>
        <p:nvPicPr>
          <p:cNvPr id="68" name="Google Shape;68;p10"/>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69" name="Google Shape;69;p10"/>
          <p:cNvGrpSpPr/>
          <p:nvPr/>
        </p:nvGrpSpPr>
        <p:grpSpPr>
          <a:xfrm>
            <a:off x="629084" y="573225"/>
            <a:ext cx="17030236" cy="8996375"/>
            <a:chOff x="0" y="-38100"/>
            <a:chExt cx="4485300" cy="2369400"/>
          </a:xfrm>
        </p:grpSpPr>
        <p:sp>
          <p:nvSpPr>
            <p:cNvPr id="70" name="Google Shape;70;p10"/>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71" name="Google Shape;71;p10"/>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 name="Google Shape;72;p10"/>
          <p:cNvPicPr preferRelativeResize="0"/>
          <p:nvPr/>
        </p:nvPicPr>
        <p:blipFill>
          <a:blip r:embed="rId3">
            <a:alphaModFix/>
          </a:blip>
          <a:stretch>
            <a:fillRect/>
          </a:stretch>
        </p:blipFill>
        <p:spPr>
          <a:xfrm>
            <a:off x="289550" y="56804"/>
            <a:ext cx="17719649" cy="10382595"/>
          </a:xfrm>
          <a:prstGeom prst="rect">
            <a:avLst/>
          </a:prstGeom>
          <a:noFill/>
          <a:ln>
            <a:noFill/>
          </a:ln>
        </p:spPr>
      </p:pic>
      <p:sp>
        <p:nvSpPr>
          <p:cNvPr id="73" name="Google Shape;73;p10"/>
          <p:cNvSpPr txBox="1"/>
          <p:nvPr>
            <p:ph type="title"/>
          </p:nvPr>
        </p:nvSpPr>
        <p:spPr>
          <a:xfrm>
            <a:off x="1362424" y="2905300"/>
            <a:ext cx="110352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74" name="Google Shape;74;p10"/>
          <p:cNvSpPr/>
          <p:nvPr>
            <p:ph idx="2" type="pic"/>
          </p:nvPr>
        </p:nvSpPr>
        <p:spPr>
          <a:xfrm>
            <a:off x="11092863" y="3922725"/>
            <a:ext cx="5486400" cy="4114800"/>
          </a:xfrm>
          <a:prstGeom prst="rect">
            <a:avLst/>
          </a:prstGeom>
          <a:noFill/>
          <a:ln>
            <a:noFill/>
          </a:ln>
        </p:spPr>
      </p:sp>
      <p:sp>
        <p:nvSpPr>
          <p:cNvPr id="75" name="Google Shape;75;p10"/>
          <p:cNvSpPr txBox="1"/>
          <p:nvPr>
            <p:ph idx="1" type="body"/>
          </p:nvPr>
        </p:nvSpPr>
        <p:spPr>
          <a:xfrm>
            <a:off x="2808788" y="43454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43625" y="1703950"/>
            <a:ext cx="11645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1"/>
              </a:buClr>
              <a:buSzPts val="7000"/>
              <a:buFont typeface="Archivo Black"/>
              <a:buNone/>
              <a:defRPr i="0" sz="7000" u="none" cap="none" strike="noStrike">
                <a:solidFill>
                  <a:schemeClr val="accen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34575" y="4780925"/>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1pPr>
            <a:lvl2pPr indent="-361950" lvl="1" marL="914400" marR="0" rtl="0" algn="l">
              <a:spcBef>
                <a:spcPts val="56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2pPr>
            <a:lvl3pPr indent="-361950" lvl="2" marL="1371600" marR="0" rtl="0" algn="l">
              <a:spcBef>
                <a:spcPts val="48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3pPr>
            <a:lvl4pPr indent="-361950" lvl="3" marL="1828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4pPr>
            <a:lvl5pPr indent="-361950" lvl="4" marL="22860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5pPr>
            <a:lvl6pPr indent="-361950" lvl="5" marL="27432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6pPr>
            <a:lvl7pPr indent="-361950" lvl="6" marL="32004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7pPr>
            <a:lvl8pPr indent="-361950" lvl="7" marL="36576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8pPr>
            <a:lvl9pPr indent="-361950" lvl="8" marL="4114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27.png"/><Relationship Id="rId8"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png"/><Relationship Id="rId10" Type="http://schemas.openxmlformats.org/officeDocument/2006/relationships/image" Target="../media/image5.png"/><Relationship Id="rId9" Type="http://schemas.openxmlformats.org/officeDocument/2006/relationships/image" Target="../media/image4.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51.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5.png"/><Relationship Id="rId6" Type="http://schemas.openxmlformats.org/officeDocument/2006/relationships/image" Target="../media/image39.png"/><Relationship Id="rId7"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43.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49.png"/><Relationship Id="rId6" Type="http://schemas.openxmlformats.org/officeDocument/2006/relationships/image" Target="../media/image37.png"/><Relationship Id="rId7" Type="http://schemas.openxmlformats.org/officeDocument/2006/relationships/image" Target="../media/image47.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53.png"/><Relationship Id="rId6" Type="http://schemas.openxmlformats.org/officeDocument/2006/relationships/image" Target="../media/image4.png"/><Relationship Id="rId7"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50.png"/><Relationship Id="rId6" Type="http://schemas.openxmlformats.org/officeDocument/2006/relationships/image" Target="../media/image48.png"/><Relationship Id="rId7"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9.jpg"/><Relationship Id="rId7"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56.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30.png"/><Relationship Id="rId6" Type="http://schemas.openxmlformats.org/officeDocument/2006/relationships/image" Target="../media/image18.png"/><Relationship Id="rId7" Type="http://schemas.openxmlformats.org/officeDocument/2006/relationships/image" Target="../media/image24.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6.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png"/><Relationship Id="rId11" Type="http://schemas.openxmlformats.org/officeDocument/2006/relationships/image" Target="../media/image29.png"/><Relationship Id="rId10"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45.png"/><Relationship Id="rId7" Type="http://schemas.openxmlformats.org/officeDocument/2006/relationships/image" Target="../media/image31.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1" name="Google Shape;81;p11"/>
          <p:cNvPicPr preferRelativeResize="0"/>
          <p:nvPr/>
        </p:nvPicPr>
        <p:blipFill>
          <a:blip r:embed="rId4">
            <a:alphaModFix/>
          </a:blip>
          <a:stretch>
            <a:fillRect/>
          </a:stretch>
        </p:blipFill>
        <p:spPr>
          <a:xfrm>
            <a:off x="289550" y="56804"/>
            <a:ext cx="17719649" cy="10382595"/>
          </a:xfrm>
          <a:prstGeom prst="rect">
            <a:avLst/>
          </a:prstGeom>
          <a:noFill/>
          <a:ln>
            <a:noFill/>
          </a:ln>
        </p:spPr>
      </p:pic>
      <p:grpSp>
        <p:nvGrpSpPr>
          <p:cNvPr id="82" name="Google Shape;82;p11"/>
          <p:cNvGrpSpPr/>
          <p:nvPr/>
        </p:nvGrpSpPr>
        <p:grpSpPr>
          <a:xfrm>
            <a:off x="629084" y="573226"/>
            <a:ext cx="17029837" cy="8995886"/>
            <a:chOff x="0" y="-38100"/>
            <a:chExt cx="4485224" cy="2369287"/>
          </a:xfrm>
        </p:grpSpPr>
        <p:sp>
          <p:nvSpPr>
            <p:cNvPr id="83" name="Google Shape;83;p11"/>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84" name="Google Shape;84;p11"/>
            <p:cNvSpPr txBox="1"/>
            <p:nvPr/>
          </p:nvSpPr>
          <p:spPr>
            <a:xfrm>
              <a:off x="0" y="-38100"/>
              <a:ext cx="4485223" cy="23692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5" name="Google Shape;85;p11"/>
          <p:cNvPicPr preferRelativeResize="0"/>
          <p:nvPr/>
        </p:nvPicPr>
        <p:blipFill>
          <a:blip r:embed="rId5">
            <a:alphaModFix/>
          </a:blip>
          <a:stretch>
            <a:fillRect/>
          </a:stretch>
        </p:blipFill>
        <p:spPr>
          <a:xfrm>
            <a:off x="1475625" y="1502800"/>
            <a:ext cx="4664700" cy="7262301"/>
          </a:xfrm>
          <a:prstGeom prst="rect">
            <a:avLst/>
          </a:prstGeom>
          <a:noFill/>
          <a:ln>
            <a:noFill/>
          </a:ln>
        </p:spPr>
      </p:pic>
      <p:pic>
        <p:nvPicPr>
          <p:cNvPr id="86" name="Google Shape;86;p11"/>
          <p:cNvPicPr preferRelativeResize="0"/>
          <p:nvPr/>
        </p:nvPicPr>
        <p:blipFill>
          <a:blip r:embed="rId6">
            <a:alphaModFix/>
          </a:blip>
          <a:stretch>
            <a:fillRect/>
          </a:stretch>
        </p:blipFill>
        <p:spPr>
          <a:xfrm>
            <a:off x="2822070" y="2640415"/>
            <a:ext cx="1971800" cy="4755518"/>
          </a:xfrm>
          <a:prstGeom prst="rect">
            <a:avLst/>
          </a:prstGeom>
          <a:noFill/>
          <a:ln>
            <a:noFill/>
          </a:ln>
        </p:spPr>
      </p:pic>
      <p:grpSp>
        <p:nvGrpSpPr>
          <p:cNvPr id="87" name="Google Shape;87;p11"/>
          <p:cNvGrpSpPr/>
          <p:nvPr/>
        </p:nvGrpSpPr>
        <p:grpSpPr>
          <a:xfrm>
            <a:off x="5249458" y="7735638"/>
            <a:ext cx="1182553" cy="1313441"/>
            <a:chOff x="0" y="0"/>
            <a:chExt cx="1576737" cy="1751254"/>
          </a:xfrm>
        </p:grpSpPr>
        <p:cxnSp>
          <p:nvCxnSpPr>
            <p:cNvPr id="88" name="Google Shape;88;p11"/>
            <p:cNvCxnSpPr/>
            <p:nvPr/>
          </p:nvCxnSpPr>
          <p:spPr>
            <a:xfrm>
              <a:off x="0" y="1751254"/>
              <a:ext cx="1576737" cy="0"/>
            </a:xfrm>
            <a:prstGeom prst="straightConnector1">
              <a:avLst/>
            </a:prstGeom>
            <a:noFill/>
            <a:ln cap="flat" cmpd="sng" w="330200">
              <a:solidFill>
                <a:srgbClr val="F5C82A"/>
              </a:solidFill>
              <a:prstDash val="solid"/>
              <a:round/>
              <a:headEnd len="sm" w="sm" type="none"/>
              <a:tailEnd len="sm" w="sm" type="none"/>
            </a:ln>
          </p:spPr>
        </p:cxnSp>
        <p:cxnSp>
          <p:nvCxnSpPr>
            <p:cNvPr id="89" name="Google Shape;89;p11"/>
            <p:cNvCxnSpPr/>
            <p:nvPr/>
          </p:nvCxnSpPr>
          <p:spPr>
            <a:xfrm rot="10800000">
              <a:off x="1417987" y="0"/>
              <a:ext cx="0" cy="1751254"/>
            </a:xfrm>
            <a:prstGeom prst="straightConnector1">
              <a:avLst/>
            </a:prstGeom>
            <a:noFill/>
            <a:ln cap="flat" cmpd="sng" w="317500">
              <a:solidFill>
                <a:srgbClr val="F5C82A"/>
              </a:solidFill>
              <a:prstDash val="solid"/>
              <a:round/>
              <a:headEnd len="sm" w="sm" type="none"/>
              <a:tailEnd len="sm" w="sm" type="none"/>
            </a:ln>
          </p:spPr>
        </p:cxnSp>
      </p:grpSp>
      <p:grpSp>
        <p:nvGrpSpPr>
          <p:cNvPr id="90" name="Google Shape;90;p11"/>
          <p:cNvGrpSpPr/>
          <p:nvPr/>
        </p:nvGrpSpPr>
        <p:grpSpPr>
          <a:xfrm rot="10800000">
            <a:off x="1155820" y="1250791"/>
            <a:ext cx="1182553" cy="1313441"/>
            <a:chOff x="0" y="0"/>
            <a:chExt cx="1576737" cy="1751254"/>
          </a:xfrm>
        </p:grpSpPr>
        <p:cxnSp>
          <p:nvCxnSpPr>
            <p:cNvPr id="91" name="Google Shape;91;p11"/>
            <p:cNvCxnSpPr/>
            <p:nvPr/>
          </p:nvCxnSpPr>
          <p:spPr>
            <a:xfrm>
              <a:off x="0" y="1751254"/>
              <a:ext cx="1576737" cy="0"/>
            </a:xfrm>
            <a:prstGeom prst="straightConnector1">
              <a:avLst/>
            </a:prstGeom>
            <a:noFill/>
            <a:ln cap="flat" cmpd="sng" w="330200">
              <a:solidFill>
                <a:srgbClr val="F5C82A"/>
              </a:solidFill>
              <a:prstDash val="solid"/>
              <a:round/>
              <a:headEnd len="sm" w="sm" type="none"/>
              <a:tailEnd len="sm" w="sm" type="none"/>
            </a:ln>
          </p:spPr>
        </p:cxnSp>
        <p:cxnSp>
          <p:nvCxnSpPr>
            <p:cNvPr id="92" name="Google Shape;92;p11"/>
            <p:cNvCxnSpPr/>
            <p:nvPr/>
          </p:nvCxnSpPr>
          <p:spPr>
            <a:xfrm rot="10800000">
              <a:off x="1417987" y="0"/>
              <a:ext cx="0" cy="1751254"/>
            </a:xfrm>
            <a:prstGeom prst="straightConnector1">
              <a:avLst/>
            </a:prstGeom>
            <a:noFill/>
            <a:ln cap="flat" cmpd="sng" w="317500">
              <a:solidFill>
                <a:srgbClr val="F5C82A"/>
              </a:solidFill>
              <a:prstDash val="solid"/>
              <a:round/>
              <a:headEnd len="sm" w="sm" type="none"/>
              <a:tailEnd len="sm" w="sm" type="none"/>
            </a:ln>
          </p:spPr>
        </p:cxnSp>
      </p:grpSp>
      <p:grpSp>
        <p:nvGrpSpPr>
          <p:cNvPr id="93" name="Google Shape;93;p11"/>
          <p:cNvGrpSpPr/>
          <p:nvPr/>
        </p:nvGrpSpPr>
        <p:grpSpPr>
          <a:xfrm>
            <a:off x="5249458" y="1250791"/>
            <a:ext cx="1182553" cy="1313441"/>
            <a:chOff x="0" y="165100"/>
            <a:chExt cx="1576737" cy="1751254"/>
          </a:xfrm>
        </p:grpSpPr>
        <p:cxnSp>
          <p:nvCxnSpPr>
            <p:cNvPr id="94" name="Google Shape;94;p11"/>
            <p:cNvCxnSpPr/>
            <p:nvPr/>
          </p:nvCxnSpPr>
          <p:spPr>
            <a:xfrm rot="10800000">
              <a:off x="0" y="165100"/>
              <a:ext cx="1576737" cy="0"/>
            </a:xfrm>
            <a:prstGeom prst="straightConnector1">
              <a:avLst/>
            </a:prstGeom>
            <a:noFill/>
            <a:ln cap="flat" cmpd="sng" w="330200">
              <a:solidFill>
                <a:srgbClr val="F5C82A"/>
              </a:solidFill>
              <a:prstDash val="solid"/>
              <a:round/>
              <a:headEnd len="sm" w="sm" type="none"/>
              <a:tailEnd len="sm" w="sm" type="none"/>
            </a:ln>
          </p:spPr>
        </p:cxnSp>
        <p:cxnSp>
          <p:nvCxnSpPr>
            <p:cNvPr id="95" name="Google Shape;95;p11"/>
            <p:cNvCxnSpPr/>
            <p:nvPr/>
          </p:nvCxnSpPr>
          <p:spPr>
            <a:xfrm>
              <a:off x="1417987" y="165100"/>
              <a:ext cx="0" cy="1751254"/>
            </a:xfrm>
            <a:prstGeom prst="straightConnector1">
              <a:avLst/>
            </a:prstGeom>
            <a:noFill/>
            <a:ln cap="flat" cmpd="sng" w="317500">
              <a:solidFill>
                <a:srgbClr val="F5C82A"/>
              </a:solidFill>
              <a:prstDash val="solid"/>
              <a:round/>
              <a:headEnd len="sm" w="sm" type="none"/>
              <a:tailEnd len="sm" w="sm" type="none"/>
            </a:ln>
          </p:spPr>
        </p:cxnSp>
      </p:grpSp>
      <p:grpSp>
        <p:nvGrpSpPr>
          <p:cNvPr id="96" name="Google Shape;96;p11"/>
          <p:cNvGrpSpPr/>
          <p:nvPr/>
        </p:nvGrpSpPr>
        <p:grpSpPr>
          <a:xfrm rot="10800000">
            <a:off x="1155820" y="7735638"/>
            <a:ext cx="1182553" cy="1313441"/>
            <a:chOff x="0" y="165100"/>
            <a:chExt cx="1576737" cy="1751254"/>
          </a:xfrm>
        </p:grpSpPr>
        <p:cxnSp>
          <p:nvCxnSpPr>
            <p:cNvPr id="97" name="Google Shape;97;p11"/>
            <p:cNvCxnSpPr/>
            <p:nvPr/>
          </p:nvCxnSpPr>
          <p:spPr>
            <a:xfrm rot="10800000">
              <a:off x="0" y="165100"/>
              <a:ext cx="1576737" cy="0"/>
            </a:xfrm>
            <a:prstGeom prst="straightConnector1">
              <a:avLst/>
            </a:prstGeom>
            <a:noFill/>
            <a:ln cap="flat" cmpd="sng" w="330200">
              <a:solidFill>
                <a:srgbClr val="F5C82A"/>
              </a:solidFill>
              <a:prstDash val="solid"/>
              <a:round/>
              <a:headEnd len="sm" w="sm" type="none"/>
              <a:tailEnd len="sm" w="sm" type="none"/>
            </a:ln>
          </p:spPr>
        </p:cxnSp>
        <p:cxnSp>
          <p:nvCxnSpPr>
            <p:cNvPr id="98" name="Google Shape;98;p11"/>
            <p:cNvCxnSpPr/>
            <p:nvPr/>
          </p:nvCxnSpPr>
          <p:spPr>
            <a:xfrm>
              <a:off x="1417987" y="165100"/>
              <a:ext cx="0" cy="1751254"/>
            </a:xfrm>
            <a:prstGeom prst="straightConnector1">
              <a:avLst/>
            </a:prstGeom>
            <a:noFill/>
            <a:ln cap="flat" cmpd="sng" w="317500">
              <a:solidFill>
                <a:srgbClr val="F5C82A"/>
              </a:solidFill>
              <a:prstDash val="solid"/>
              <a:round/>
              <a:headEnd len="sm" w="sm" type="none"/>
              <a:tailEnd len="sm" w="sm" type="none"/>
            </a:ln>
          </p:spPr>
        </p:cxnSp>
      </p:grpSp>
      <p:grpSp>
        <p:nvGrpSpPr>
          <p:cNvPr id="99" name="Google Shape;99;p11"/>
          <p:cNvGrpSpPr/>
          <p:nvPr/>
        </p:nvGrpSpPr>
        <p:grpSpPr>
          <a:xfrm>
            <a:off x="7470236" y="6680016"/>
            <a:ext cx="7415560" cy="1205947"/>
            <a:chOff x="0" y="-38100"/>
            <a:chExt cx="1953069" cy="317616"/>
          </a:xfrm>
        </p:grpSpPr>
        <p:sp>
          <p:nvSpPr>
            <p:cNvPr id="100" name="Google Shape;100;p11"/>
            <p:cNvSpPr/>
            <p:nvPr/>
          </p:nvSpPr>
          <p:spPr>
            <a:xfrm>
              <a:off x="0" y="0"/>
              <a:ext cx="1953069" cy="279516"/>
            </a:xfrm>
            <a:custGeom>
              <a:rect b="b" l="l" r="r" t="t"/>
              <a:pathLst>
                <a:path extrusionOk="0" h="279516" w="1953069">
                  <a:moveTo>
                    <a:pt x="0" y="0"/>
                  </a:moveTo>
                  <a:lnTo>
                    <a:pt x="1953069" y="0"/>
                  </a:lnTo>
                  <a:lnTo>
                    <a:pt x="1953069" y="279516"/>
                  </a:lnTo>
                  <a:lnTo>
                    <a:pt x="0" y="279516"/>
                  </a:lnTo>
                  <a:close/>
                </a:path>
              </a:pathLst>
            </a:custGeom>
            <a:solidFill>
              <a:srgbClr val="000000">
                <a:alpha val="0"/>
              </a:srgbClr>
            </a:solidFill>
            <a:ln cap="sq" cmpd="sng" w="114300">
              <a:solidFill>
                <a:srgbClr val="F5C82A"/>
              </a:solidFill>
              <a:prstDash val="solid"/>
              <a:miter lim="8000"/>
              <a:headEnd len="sm" w="sm" type="none"/>
              <a:tailEnd len="sm" w="sm" type="none"/>
            </a:ln>
          </p:spPr>
        </p:sp>
        <p:sp>
          <p:nvSpPr>
            <p:cNvPr id="101" name="Google Shape;101;p11"/>
            <p:cNvSpPr txBox="1"/>
            <p:nvPr/>
          </p:nvSpPr>
          <p:spPr>
            <a:xfrm>
              <a:off x="0" y="-38100"/>
              <a:ext cx="1953069" cy="3176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1"/>
          <p:cNvSpPr txBox="1"/>
          <p:nvPr/>
        </p:nvSpPr>
        <p:spPr>
          <a:xfrm>
            <a:off x="7470236" y="1844317"/>
            <a:ext cx="9789000" cy="324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37" u="none" cap="none" strike="noStrike">
                <a:solidFill>
                  <a:srgbClr val="FFFFFF"/>
                </a:solidFill>
                <a:latin typeface="Archivo Black"/>
                <a:ea typeface="Archivo Black"/>
                <a:cs typeface="Archivo Black"/>
                <a:sym typeface="Archivo Black"/>
              </a:rPr>
              <a:t>ELECTRICAL </a:t>
            </a:r>
            <a:endParaRPr/>
          </a:p>
          <a:p>
            <a:pPr indent="0" lvl="0" marL="0" marR="0" rtl="0" algn="l">
              <a:lnSpc>
                <a:spcPct val="100000"/>
              </a:lnSpc>
              <a:spcBef>
                <a:spcPts val="0"/>
              </a:spcBef>
              <a:spcAft>
                <a:spcPts val="0"/>
              </a:spcAft>
              <a:buNone/>
            </a:pPr>
            <a:r>
              <a:rPr b="0" i="0" lang="en-US" sz="10537" u="none" cap="none" strike="noStrike">
                <a:solidFill>
                  <a:srgbClr val="FFFFFF"/>
                </a:solidFill>
                <a:latin typeface="Archivo Black"/>
                <a:ea typeface="Archivo Black"/>
                <a:cs typeface="Archivo Black"/>
                <a:sym typeface="Archivo Black"/>
              </a:rPr>
              <a:t>HAZARDS </a:t>
            </a:r>
            <a:endParaRPr/>
          </a:p>
        </p:txBody>
      </p:sp>
      <p:sp>
        <p:nvSpPr>
          <p:cNvPr id="103" name="Google Shape;103;p11"/>
          <p:cNvSpPr txBox="1"/>
          <p:nvPr/>
        </p:nvSpPr>
        <p:spPr>
          <a:xfrm>
            <a:off x="7822593" y="7074332"/>
            <a:ext cx="1523851" cy="504826"/>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FFFFFF"/>
                </a:solidFill>
                <a:latin typeface="Archivo Black"/>
                <a:ea typeface="Archivo Black"/>
                <a:cs typeface="Archivo Black"/>
                <a:sym typeface="Archivo Black"/>
              </a:rPr>
              <a:t>SLIDES</a:t>
            </a:r>
            <a:endParaRPr/>
          </a:p>
        </p:txBody>
      </p:sp>
      <p:sp>
        <p:nvSpPr>
          <p:cNvPr id="104" name="Google Shape;104;p11"/>
          <p:cNvSpPr txBox="1"/>
          <p:nvPr/>
        </p:nvSpPr>
        <p:spPr>
          <a:xfrm>
            <a:off x="7470236" y="5267411"/>
            <a:ext cx="8030688" cy="98996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Open Sans"/>
                <a:ea typeface="Open Sans"/>
                <a:cs typeface="Open Sans"/>
                <a:sym typeface="Open Sans"/>
              </a:rPr>
              <a:t>Comprehensive analysis and mitigation strategies for electrical hazards in Industrial and residential settings: Ensuring safety through prevention and preparedness.</a:t>
            </a:r>
            <a:endParaRPr/>
          </a:p>
        </p:txBody>
      </p:sp>
      <p:pic>
        <p:nvPicPr>
          <p:cNvPr id="105" name="Google Shape;105;p11"/>
          <p:cNvPicPr preferRelativeResize="0"/>
          <p:nvPr/>
        </p:nvPicPr>
        <p:blipFill>
          <a:blip r:embed="rId7">
            <a:alphaModFix/>
          </a:blip>
          <a:stretch>
            <a:fillRect/>
          </a:stretch>
        </p:blipFill>
        <p:spPr>
          <a:xfrm>
            <a:off x="15500925" y="8609176"/>
            <a:ext cx="1523850" cy="7853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82" name="Google Shape;282;p20"/>
          <p:cNvGrpSpPr/>
          <p:nvPr/>
        </p:nvGrpSpPr>
        <p:grpSpPr>
          <a:xfrm>
            <a:off x="629084" y="573225"/>
            <a:ext cx="17030236" cy="8996375"/>
            <a:chOff x="0" y="-38100"/>
            <a:chExt cx="4485300" cy="2369400"/>
          </a:xfrm>
        </p:grpSpPr>
        <p:sp>
          <p:nvSpPr>
            <p:cNvPr id="283" name="Google Shape;283;p20"/>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284" name="Google Shape;284;p20"/>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5" name="Google Shape;285;p20"/>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286" name="Google Shape;286;p20"/>
          <p:cNvPicPr preferRelativeResize="0"/>
          <p:nvPr/>
        </p:nvPicPr>
        <p:blipFill rotWithShape="1">
          <a:blip r:embed="rId5">
            <a:alphaModFix/>
          </a:blip>
          <a:srcRect b="0" l="0" r="0" t="0"/>
          <a:stretch/>
        </p:blipFill>
        <p:spPr>
          <a:xfrm>
            <a:off x="707894" y="3315120"/>
            <a:ext cx="3849673" cy="3849673"/>
          </a:xfrm>
          <a:prstGeom prst="rect">
            <a:avLst/>
          </a:prstGeom>
          <a:noFill/>
          <a:ln>
            <a:noFill/>
          </a:ln>
        </p:spPr>
      </p:pic>
      <p:sp>
        <p:nvSpPr>
          <p:cNvPr id="287" name="Google Shape;287;p20"/>
          <p:cNvSpPr txBox="1"/>
          <p:nvPr/>
        </p:nvSpPr>
        <p:spPr>
          <a:xfrm>
            <a:off x="1028700" y="7513065"/>
            <a:ext cx="2744845"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288" name="Google Shape;288;p20"/>
          <p:cNvSpPr txBox="1"/>
          <p:nvPr/>
        </p:nvSpPr>
        <p:spPr>
          <a:xfrm>
            <a:off x="13400358" y="7495666"/>
            <a:ext cx="2835076"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289" name="Google Shape;289;p20"/>
          <p:cNvSpPr txBox="1"/>
          <p:nvPr/>
        </p:nvSpPr>
        <p:spPr>
          <a:xfrm>
            <a:off x="7474660" y="7513065"/>
            <a:ext cx="2835076"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290" name="Google Shape;290;p20"/>
          <p:cNvPicPr preferRelativeResize="0"/>
          <p:nvPr/>
        </p:nvPicPr>
        <p:blipFill rotWithShape="1">
          <a:blip r:embed="rId6">
            <a:alphaModFix/>
          </a:blip>
          <a:srcRect b="0" l="0" r="0" t="0"/>
          <a:stretch/>
        </p:blipFill>
        <p:spPr>
          <a:xfrm>
            <a:off x="6685246" y="3315120"/>
            <a:ext cx="3849673" cy="3849673"/>
          </a:xfrm>
          <a:prstGeom prst="rect">
            <a:avLst/>
          </a:prstGeom>
          <a:noFill/>
          <a:ln>
            <a:noFill/>
          </a:ln>
        </p:spPr>
      </p:pic>
      <p:pic>
        <p:nvPicPr>
          <p:cNvPr id="291" name="Google Shape;291;p20"/>
          <p:cNvPicPr preferRelativeResize="0"/>
          <p:nvPr/>
        </p:nvPicPr>
        <p:blipFill rotWithShape="1">
          <a:blip r:embed="rId7">
            <a:alphaModFix/>
          </a:blip>
          <a:srcRect b="0" l="0" r="0" t="0"/>
          <a:stretch/>
        </p:blipFill>
        <p:spPr>
          <a:xfrm>
            <a:off x="12665082" y="3301954"/>
            <a:ext cx="3849673" cy="3849673"/>
          </a:xfrm>
          <a:prstGeom prst="rect">
            <a:avLst/>
          </a:prstGeom>
          <a:noFill/>
          <a:ln>
            <a:noFill/>
          </a:ln>
        </p:spPr>
      </p:pic>
      <p:sp>
        <p:nvSpPr>
          <p:cNvPr id="292" name="Google Shape;292;p20"/>
          <p:cNvSpPr txBox="1"/>
          <p:nvPr/>
        </p:nvSpPr>
        <p:spPr>
          <a:xfrm>
            <a:off x="1028700" y="1546182"/>
            <a:ext cx="1394463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MARKET RESEARCH</a:t>
            </a:r>
            <a:endParaRPr/>
          </a:p>
        </p:txBody>
      </p:sp>
      <p:sp>
        <p:nvSpPr>
          <p:cNvPr id="293" name="Google Shape;293;p20"/>
          <p:cNvSpPr txBox="1"/>
          <p:nvPr/>
        </p:nvSpPr>
        <p:spPr>
          <a:xfrm>
            <a:off x="1029519" y="2656756"/>
            <a:ext cx="1232239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294" name="Google Shape;294;p20"/>
          <p:cNvPicPr preferRelativeResize="0"/>
          <p:nvPr/>
        </p:nvPicPr>
        <p:blipFill>
          <a:blip r:embed="rId8">
            <a:alphaModFix/>
          </a:blip>
          <a:stretch>
            <a:fillRect/>
          </a:stretch>
        </p:blipFill>
        <p:spPr>
          <a:xfrm>
            <a:off x="15500925" y="8609176"/>
            <a:ext cx="1523850" cy="785369"/>
          </a:xfrm>
          <a:prstGeom prst="rect">
            <a:avLst/>
          </a:prstGeom>
          <a:noFill/>
          <a:ln>
            <a:noFill/>
          </a:ln>
        </p:spPr>
      </p:pic>
      <p:pic>
        <p:nvPicPr>
          <p:cNvPr id="295" name="Google Shape;295;p20"/>
          <p:cNvPicPr preferRelativeResize="0"/>
          <p:nvPr/>
        </p:nvPicPr>
        <p:blipFill>
          <a:blip r:embed="rId9">
            <a:alphaModFix/>
          </a:blip>
          <a:stretch>
            <a:fillRect/>
          </a:stretch>
        </p:blipFill>
        <p:spPr>
          <a:xfrm>
            <a:off x="15991695" y="1458452"/>
            <a:ext cx="1033075" cy="13153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01" name="Google Shape;301;p21"/>
          <p:cNvGrpSpPr/>
          <p:nvPr/>
        </p:nvGrpSpPr>
        <p:grpSpPr>
          <a:xfrm>
            <a:off x="629084" y="573225"/>
            <a:ext cx="17030236" cy="8996375"/>
            <a:chOff x="0" y="-38100"/>
            <a:chExt cx="4485300" cy="2369400"/>
          </a:xfrm>
        </p:grpSpPr>
        <p:sp>
          <p:nvSpPr>
            <p:cNvPr id="302" name="Google Shape;302;p21"/>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303" name="Google Shape;303;p21"/>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4" name="Google Shape;304;p21"/>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305" name="Google Shape;305;p21"/>
          <p:cNvPicPr preferRelativeResize="0"/>
          <p:nvPr/>
        </p:nvPicPr>
        <p:blipFill>
          <a:blip r:embed="rId5">
            <a:alphaModFix/>
          </a:blip>
          <a:stretch>
            <a:fillRect/>
          </a:stretch>
        </p:blipFill>
        <p:spPr>
          <a:xfrm>
            <a:off x="1028700" y="1666751"/>
            <a:ext cx="15996073" cy="3272645"/>
          </a:xfrm>
          <a:prstGeom prst="rect">
            <a:avLst/>
          </a:prstGeom>
          <a:noFill/>
          <a:ln>
            <a:noFill/>
          </a:ln>
        </p:spPr>
      </p:pic>
      <p:grpSp>
        <p:nvGrpSpPr>
          <p:cNvPr id="306" name="Google Shape;306;p21"/>
          <p:cNvGrpSpPr/>
          <p:nvPr/>
        </p:nvGrpSpPr>
        <p:grpSpPr>
          <a:xfrm rot="5400000">
            <a:off x="1217969" y="7601765"/>
            <a:ext cx="1182553" cy="1313441"/>
            <a:chOff x="0" y="0"/>
            <a:chExt cx="1576737" cy="1751254"/>
          </a:xfrm>
        </p:grpSpPr>
        <p:cxnSp>
          <p:nvCxnSpPr>
            <p:cNvPr id="307" name="Google Shape;307;p21"/>
            <p:cNvCxnSpPr/>
            <p:nvPr/>
          </p:nvCxnSpPr>
          <p:spPr>
            <a:xfrm>
              <a:off x="0" y="1751254"/>
              <a:ext cx="1576737" cy="0"/>
            </a:xfrm>
            <a:prstGeom prst="straightConnector1">
              <a:avLst/>
            </a:prstGeom>
            <a:noFill/>
            <a:ln cap="flat" cmpd="sng" w="330200">
              <a:solidFill>
                <a:srgbClr val="F5C82A"/>
              </a:solidFill>
              <a:prstDash val="solid"/>
              <a:round/>
              <a:headEnd len="sm" w="sm" type="none"/>
              <a:tailEnd len="sm" w="sm" type="none"/>
            </a:ln>
          </p:spPr>
        </p:cxnSp>
        <p:cxnSp>
          <p:nvCxnSpPr>
            <p:cNvPr id="308" name="Google Shape;308;p21"/>
            <p:cNvCxnSpPr/>
            <p:nvPr/>
          </p:nvCxnSpPr>
          <p:spPr>
            <a:xfrm rot="10800000">
              <a:off x="1417987" y="0"/>
              <a:ext cx="0" cy="1751254"/>
            </a:xfrm>
            <a:prstGeom prst="straightConnector1">
              <a:avLst/>
            </a:prstGeom>
            <a:noFill/>
            <a:ln cap="flat" cmpd="sng" w="317500">
              <a:solidFill>
                <a:srgbClr val="F5C82A"/>
              </a:solidFill>
              <a:prstDash val="solid"/>
              <a:round/>
              <a:headEnd len="sm" w="sm" type="none"/>
              <a:tailEnd len="sm" w="sm" type="none"/>
            </a:ln>
          </p:spPr>
        </p:cxnSp>
      </p:grpSp>
      <p:grpSp>
        <p:nvGrpSpPr>
          <p:cNvPr id="309" name="Google Shape;309;p21"/>
          <p:cNvGrpSpPr/>
          <p:nvPr/>
        </p:nvGrpSpPr>
        <p:grpSpPr>
          <a:xfrm rot="-5400000">
            <a:off x="15636583" y="963257"/>
            <a:ext cx="1182553" cy="1313441"/>
            <a:chOff x="0" y="0"/>
            <a:chExt cx="1576737" cy="1751254"/>
          </a:xfrm>
        </p:grpSpPr>
        <p:cxnSp>
          <p:nvCxnSpPr>
            <p:cNvPr id="310" name="Google Shape;310;p21"/>
            <p:cNvCxnSpPr/>
            <p:nvPr/>
          </p:nvCxnSpPr>
          <p:spPr>
            <a:xfrm>
              <a:off x="0" y="1751254"/>
              <a:ext cx="1576737" cy="0"/>
            </a:xfrm>
            <a:prstGeom prst="straightConnector1">
              <a:avLst/>
            </a:prstGeom>
            <a:noFill/>
            <a:ln cap="flat" cmpd="sng" w="330200">
              <a:solidFill>
                <a:srgbClr val="F5C82A"/>
              </a:solidFill>
              <a:prstDash val="solid"/>
              <a:round/>
              <a:headEnd len="sm" w="sm" type="none"/>
              <a:tailEnd len="sm" w="sm" type="none"/>
            </a:ln>
          </p:spPr>
        </p:cxnSp>
        <p:cxnSp>
          <p:nvCxnSpPr>
            <p:cNvPr id="311" name="Google Shape;311;p21"/>
            <p:cNvCxnSpPr/>
            <p:nvPr/>
          </p:nvCxnSpPr>
          <p:spPr>
            <a:xfrm rot="10800000">
              <a:off x="1417987" y="0"/>
              <a:ext cx="0" cy="1751254"/>
            </a:xfrm>
            <a:prstGeom prst="straightConnector1">
              <a:avLst/>
            </a:prstGeom>
            <a:noFill/>
            <a:ln cap="flat" cmpd="sng" w="317500">
              <a:solidFill>
                <a:srgbClr val="F5C82A"/>
              </a:solidFill>
              <a:prstDash val="solid"/>
              <a:round/>
              <a:headEnd len="sm" w="sm" type="none"/>
              <a:tailEnd len="sm" w="sm" type="none"/>
            </a:ln>
          </p:spPr>
        </p:cxnSp>
      </p:grpSp>
      <p:sp>
        <p:nvSpPr>
          <p:cNvPr id="312" name="Google Shape;312;p21"/>
          <p:cNvSpPr txBox="1"/>
          <p:nvPr/>
        </p:nvSpPr>
        <p:spPr>
          <a:xfrm>
            <a:off x="2217783" y="2159460"/>
            <a:ext cx="959965" cy="13398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008" u="none" cap="none" strike="noStrike">
                <a:solidFill>
                  <a:srgbClr val="FFFFFF"/>
                </a:solidFill>
                <a:latin typeface="Archivo Black"/>
                <a:ea typeface="Archivo Black"/>
                <a:cs typeface="Archivo Black"/>
                <a:sym typeface="Archivo Black"/>
              </a:rPr>
              <a:t>S</a:t>
            </a:r>
            <a:endParaRPr/>
          </a:p>
        </p:txBody>
      </p:sp>
      <p:sp>
        <p:nvSpPr>
          <p:cNvPr id="313" name="Google Shape;313;p21"/>
          <p:cNvSpPr txBox="1"/>
          <p:nvPr/>
        </p:nvSpPr>
        <p:spPr>
          <a:xfrm>
            <a:off x="6298114" y="3231588"/>
            <a:ext cx="959965" cy="13398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008" u="none" cap="none" strike="noStrike">
                <a:solidFill>
                  <a:srgbClr val="F5C82A"/>
                </a:solidFill>
                <a:latin typeface="Archivo Black"/>
                <a:ea typeface="Archivo Black"/>
                <a:cs typeface="Archivo Black"/>
                <a:sym typeface="Archivo Black"/>
              </a:rPr>
              <a:t>W</a:t>
            </a:r>
            <a:endParaRPr/>
          </a:p>
        </p:txBody>
      </p:sp>
      <p:sp>
        <p:nvSpPr>
          <p:cNvPr id="314" name="Google Shape;314;p21"/>
          <p:cNvSpPr txBox="1"/>
          <p:nvPr/>
        </p:nvSpPr>
        <p:spPr>
          <a:xfrm>
            <a:off x="10645500" y="2112557"/>
            <a:ext cx="959965" cy="134007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008" u="none" cap="none" strike="noStrike">
                <a:solidFill>
                  <a:srgbClr val="FFFFFF"/>
                </a:solidFill>
                <a:latin typeface="Archivo Black"/>
                <a:ea typeface="Archivo Black"/>
                <a:cs typeface="Archivo Black"/>
                <a:sym typeface="Archivo Black"/>
              </a:rPr>
              <a:t>O</a:t>
            </a:r>
            <a:endParaRPr/>
          </a:p>
        </p:txBody>
      </p:sp>
      <p:sp>
        <p:nvSpPr>
          <p:cNvPr id="315" name="Google Shape;315;p21"/>
          <p:cNvSpPr txBox="1"/>
          <p:nvPr/>
        </p:nvSpPr>
        <p:spPr>
          <a:xfrm>
            <a:off x="14824166" y="3231588"/>
            <a:ext cx="959965" cy="134007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008" u="none" cap="none" strike="noStrike">
                <a:solidFill>
                  <a:srgbClr val="F5C82A"/>
                </a:solidFill>
                <a:latin typeface="Archivo Black"/>
                <a:ea typeface="Archivo Black"/>
                <a:cs typeface="Archivo Black"/>
                <a:sym typeface="Archivo Black"/>
              </a:rPr>
              <a:t>T</a:t>
            </a:r>
            <a:endParaRPr/>
          </a:p>
        </p:txBody>
      </p:sp>
      <p:sp>
        <p:nvSpPr>
          <p:cNvPr id="316" name="Google Shape;316;p21"/>
          <p:cNvSpPr txBox="1"/>
          <p:nvPr/>
        </p:nvSpPr>
        <p:spPr>
          <a:xfrm>
            <a:off x="1232883" y="4061846"/>
            <a:ext cx="2929764"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STRENGTHS</a:t>
            </a:r>
            <a:endParaRPr/>
          </a:p>
        </p:txBody>
      </p:sp>
      <p:sp>
        <p:nvSpPr>
          <p:cNvPr id="317" name="Google Shape;317;p21"/>
          <p:cNvSpPr txBox="1"/>
          <p:nvPr/>
        </p:nvSpPr>
        <p:spPr>
          <a:xfrm>
            <a:off x="9380789" y="4074206"/>
            <a:ext cx="3792976"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OPPORTUNITIES</a:t>
            </a:r>
            <a:endParaRPr/>
          </a:p>
        </p:txBody>
      </p:sp>
      <p:sp>
        <p:nvSpPr>
          <p:cNvPr id="318" name="Google Shape;318;p21"/>
          <p:cNvSpPr txBox="1"/>
          <p:nvPr/>
        </p:nvSpPr>
        <p:spPr>
          <a:xfrm>
            <a:off x="5312924" y="5133975"/>
            <a:ext cx="3197400"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WEAKNESSES</a:t>
            </a:r>
            <a:endParaRPr/>
          </a:p>
        </p:txBody>
      </p:sp>
      <p:sp>
        <p:nvSpPr>
          <p:cNvPr id="319" name="Google Shape;319;p21"/>
          <p:cNvSpPr txBox="1"/>
          <p:nvPr/>
        </p:nvSpPr>
        <p:spPr>
          <a:xfrm>
            <a:off x="14261994" y="5133975"/>
            <a:ext cx="2238275"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THREATS</a:t>
            </a:r>
            <a:endParaRPr/>
          </a:p>
        </p:txBody>
      </p:sp>
      <p:sp>
        <p:nvSpPr>
          <p:cNvPr id="320" name="Google Shape;320;p21"/>
          <p:cNvSpPr txBox="1"/>
          <p:nvPr/>
        </p:nvSpPr>
        <p:spPr>
          <a:xfrm>
            <a:off x="932617" y="4778991"/>
            <a:ext cx="3066698" cy="1920240"/>
          </a:xfrm>
          <a:prstGeom prst="rect">
            <a:avLst/>
          </a:prstGeom>
          <a:noFill/>
          <a:ln>
            <a:noFill/>
          </a:ln>
        </p:spPr>
        <p:txBody>
          <a:bodyPr anchorCtr="0" anchor="t" bIns="0" lIns="0" spcFirstLastPara="1" rIns="0" wrap="square" tIns="0">
            <a:spAutoFit/>
          </a:bodyPr>
          <a:lstStyle/>
          <a:p>
            <a:pPr indent="-226694" lvl="1" marL="453390" marR="0" rtl="0" algn="l">
              <a:lnSpc>
                <a:spcPct val="120009"/>
              </a:lnSpc>
              <a:spcBef>
                <a:spcPts val="0"/>
              </a:spcBef>
              <a:spcAft>
                <a:spcPts val="0"/>
              </a:spcAft>
              <a:buClr>
                <a:srgbClr val="FFFFFF"/>
              </a:buClr>
              <a:buSzPts val="2099"/>
              <a:buFont typeface="Arial"/>
              <a:buChar char="•"/>
            </a:pPr>
            <a:r>
              <a:rPr b="0" i="0" lang="en-US" sz="2099" u="none" cap="none" strike="noStrike">
                <a:solidFill>
                  <a:srgbClr val="FFFFFF"/>
                </a:solidFill>
                <a:latin typeface="Open Sans"/>
                <a:ea typeface="Open Sans"/>
                <a:cs typeface="Open Sans"/>
                <a:sym typeface="Open Sans"/>
              </a:rPr>
              <a:t>What are you doing well? </a:t>
            </a:r>
            <a:endParaRPr/>
          </a:p>
          <a:p>
            <a:pPr indent="-226694" lvl="1" marL="453390" marR="0" rtl="0" algn="l">
              <a:lnSpc>
                <a:spcPct val="120009"/>
              </a:lnSpc>
              <a:spcBef>
                <a:spcPts val="0"/>
              </a:spcBef>
              <a:spcAft>
                <a:spcPts val="0"/>
              </a:spcAft>
              <a:buClr>
                <a:srgbClr val="FFFFFF"/>
              </a:buClr>
              <a:buSzPts val="2099"/>
              <a:buFont typeface="Arial"/>
              <a:buChar char="•"/>
            </a:pPr>
            <a:r>
              <a:rPr b="0" i="0" lang="en-US" sz="2099" u="none" cap="none" strike="noStrike">
                <a:solidFill>
                  <a:srgbClr val="FFFFFF"/>
                </a:solidFill>
                <a:latin typeface="Open Sans"/>
                <a:ea typeface="Open Sans"/>
                <a:cs typeface="Open Sans"/>
                <a:sym typeface="Open Sans"/>
              </a:rPr>
              <a:t>What sets you apart? What are your good qualities?</a:t>
            </a:r>
            <a:endParaRPr/>
          </a:p>
          <a:p>
            <a:pPr indent="0" lvl="0" marL="0" marR="0" rtl="0" algn="l">
              <a:lnSpc>
                <a:spcPct val="120009"/>
              </a:lnSpc>
              <a:spcBef>
                <a:spcPts val="0"/>
              </a:spcBef>
              <a:spcAft>
                <a:spcPts val="0"/>
              </a:spcAft>
              <a:buNone/>
            </a:pPr>
            <a:r>
              <a:t/>
            </a:r>
            <a:endParaRPr b="0" i="0" sz="2099" u="none" cap="none" strike="noStrike">
              <a:solidFill>
                <a:srgbClr val="FFFFFF"/>
              </a:solidFill>
              <a:latin typeface="Open Sans"/>
              <a:ea typeface="Open Sans"/>
              <a:cs typeface="Open Sans"/>
              <a:sym typeface="Open Sans"/>
            </a:endParaRPr>
          </a:p>
        </p:txBody>
      </p:sp>
      <p:sp>
        <p:nvSpPr>
          <p:cNvPr id="321" name="Google Shape;321;p21"/>
          <p:cNvSpPr txBox="1"/>
          <p:nvPr/>
        </p:nvSpPr>
        <p:spPr>
          <a:xfrm>
            <a:off x="9144000" y="4778991"/>
            <a:ext cx="3066698" cy="1600200"/>
          </a:xfrm>
          <a:prstGeom prst="rect">
            <a:avLst/>
          </a:prstGeom>
          <a:noFill/>
          <a:ln>
            <a:noFill/>
          </a:ln>
        </p:spPr>
        <p:txBody>
          <a:bodyPr anchorCtr="0" anchor="t" bIns="0" lIns="0" spcFirstLastPara="1" rIns="0" wrap="square" tIns="0">
            <a:spAutoFit/>
          </a:bodyPr>
          <a:lstStyle/>
          <a:p>
            <a:pPr indent="-226694" lvl="1" marL="453390" marR="0" rtl="0" algn="l">
              <a:lnSpc>
                <a:spcPct val="120009"/>
              </a:lnSpc>
              <a:spcBef>
                <a:spcPts val="0"/>
              </a:spcBef>
              <a:spcAft>
                <a:spcPts val="0"/>
              </a:spcAft>
              <a:buClr>
                <a:srgbClr val="FFFFFF"/>
              </a:buClr>
              <a:buSzPts val="2099"/>
              <a:buFont typeface="Arial"/>
              <a:buChar char="•"/>
            </a:pPr>
            <a:r>
              <a:rPr b="0" i="0" lang="en-US" sz="2099" u="none" cap="none" strike="noStrike">
                <a:solidFill>
                  <a:srgbClr val="FFFFFF"/>
                </a:solidFill>
                <a:latin typeface="Open Sans"/>
                <a:ea typeface="Open Sans"/>
                <a:cs typeface="Open Sans"/>
                <a:sym typeface="Open Sans"/>
              </a:rPr>
              <a:t>What are your goals? </a:t>
            </a:r>
            <a:endParaRPr/>
          </a:p>
          <a:p>
            <a:pPr indent="-226694" lvl="1" marL="453390" marR="0" rtl="0" algn="l">
              <a:lnSpc>
                <a:spcPct val="120009"/>
              </a:lnSpc>
              <a:spcBef>
                <a:spcPts val="0"/>
              </a:spcBef>
              <a:spcAft>
                <a:spcPts val="0"/>
              </a:spcAft>
              <a:buClr>
                <a:srgbClr val="FFFFFF"/>
              </a:buClr>
              <a:buSzPts val="2099"/>
              <a:buFont typeface="Arial"/>
              <a:buChar char="•"/>
            </a:pPr>
            <a:r>
              <a:rPr b="0" i="0" lang="en-US" sz="2099" u="none" cap="none" strike="noStrike">
                <a:solidFill>
                  <a:srgbClr val="FFFFFF"/>
                </a:solidFill>
                <a:latin typeface="Open Sans"/>
                <a:ea typeface="Open Sans"/>
                <a:cs typeface="Open Sans"/>
                <a:sym typeface="Open Sans"/>
              </a:rPr>
              <a:t>Are demands shifting? How can it be improved?</a:t>
            </a:r>
            <a:endParaRPr/>
          </a:p>
          <a:p>
            <a:pPr indent="0" lvl="0" marL="0" marR="0" rtl="0" algn="l">
              <a:lnSpc>
                <a:spcPct val="120009"/>
              </a:lnSpc>
              <a:spcBef>
                <a:spcPts val="0"/>
              </a:spcBef>
              <a:spcAft>
                <a:spcPts val="0"/>
              </a:spcAft>
              <a:buNone/>
            </a:pPr>
            <a:r>
              <a:t/>
            </a:r>
            <a:endParaRPr b="0" i="0" sz="2099" u="none" cap="none" strike="noStrike">
              <a:solidFill>
                <a:srgbClr val="FFFFFF"/>
              </a:solidFill>
              <a:latin typeface="Open Sans"/>
              <a:ea typeface="Open Sans"/>
              <a:cs typeface="Open Sans"/>
              <a:sym typeface="Open Sans"/>
            </a:endParaRPr>
          </a:p>
        </p:txBody>
      </p:sp>
      <p:sp>
        <p:nvSpPr>
          <p:cNvPr id="322" name="Google Shape;322;p21"/>
          <p:cNvSpPr txBox="1"/>
          <p:nvPr/>
        </p:nvSpPr>
        <p:spPr>
          <a:xfrm>
            <a:off x="5038308" y="5831205"/>
            <a:ext cx="3066698" cy="2240280"/>
          </a:xfrm>
          <a:prstGeom prst="rect">
            <a:avLst/>
          </a:prstGeom>
          <a:noFill/>
          <a:ln>
            <a:noFill/>
          </a:ln>
        </p:spPr>
        <p:txBody>
          <a:bodyPr anchorCtr="0" anchor="t" bIns="0" lIns="0" spcFirstLastPara="1" rIns="0" wrap="square" tIns="0">
            <a:spAutoFit/>
          </a:bodyPr>
          <a:lstStyle/>
          <a:p>
            <a:pPr indent="-226694" lvl="1" marL="453390" marR="0" rtl="0" algn="l">
              <a:lnSpc>
                <a:spcPct val="120009"/>
              </a:lnSpc>
              <a:spcBef>
                <a:spcPts val="0"/>
              </a:spcBef>
              <a:spcAft>
                <a:spcPts val="0"/>
              </a:spcAft>
              <a:buClr>
                <a:srgbClr val="F5C82A"/>
              </a:buClr>
              <a:buSzPts val="2099"/>
              <a:buFont typeface="Arial"/>
              <a:buChar char="•"/>
            </a:pPr>
            <a:r>
              <a:rPr b="0" i="0" lang="en-US" sz="2099" u="none" cap="none" strike="noStrike">
                <a:solidFill>
                  <a:srgbClr val="F5C82A"/>
                </a:solidFill>
                <a:latin typeface="Open Sans"/>
                <a:ea typeface="Open Sans"/>
                <a:cs typeface="Open Sans"/>
                <a:sym typeface="Open Sans"/>
              </a:rPr>
              <a:t>Where do you need to improve? </a:t>
            </a:r>
            <a:endParaRPr/>
          </a:p>
          <a:p>
            <a:pPr indent="-226694" lvl="1" marL="453390" marR="0" rtl="0" algn="l">
              <a:lnSpc>
                <a:spcPct val="120009"/>
              </a:lnSpc>
              <a:spcBef>
                <a:spcPts val="0"/>
              </a:spcBef>
              <a:spcAft>
                <a:spcPts val="0"/>
              </a:spcAft>
              <a:buClr>
                <a:srgbClr val="F5C82A"/>
              </a:buClr>
              <a:buSzPts val="2099"/>
              <a:buFont typeface="Arial"/>
              <a:buChar char="•"/>
            </a:pPr>
            <a:r>
              <a:rPr b="0" i="0" lang="en-US" sz="2099" u="none" cap="none" strike="noStrike">
                <a:solidFill>
                  <a:srgbClr val="F5C82A"/>
                </a:solidFill>
                <a:latin typeface="Open Sans"/>
                <a:ea typeface="Open Sans"/>
                <a:cs typeface="Open Sans"/>
                <a:sym typeface="Open Sans"/>
              </a:rPr>
              <a:t>Are resources adequate? What do others do better than you?</a:t>
            </a:r>
            <a:endParaRPr/>
          </a:p>
          <a:p>
            <a:pPr indent="0" lvl="0" marL="0" marR="0" rtl="0" algn="l">
              <a:lnSpc>
                <a:spcPct val="120009"/>
              </a:lnSpc>
              <a:spcBef>
                <a:spcPts val="0"/>
              </a:spcBef>
              <a:spcAft>
                <a:spcPts val="0"/>
              </a:spcAft>
              <a:buNone/>
            </a:pPr>
            <a:r>
              <a:t/>
            </a:r>
            <a:endParaRPr b="0" i="0" sz="2099" u="none" cap="none" strike="noStrike">
              <a:solidFill>
                <a:srgbClr val="F5C82A"/>
              </a:solidFill>
              <a:latin typeface="Open Sans"/>
              <a:ea typeface="Open Sans"/>
              <a:cs typeface="Open Sans"/>
              <a:sym typeface="Open Sans"/>
            </a:endParaRPr>
          </a:p>
        </p:txBody>
      </p:sp>
      <p:sp>
        <p:nvSpPr>
          <p:cNvPr id="323" name="Google Shape;323;p21"/>
          <p:cNvSpPr txBox="1"/>
          <p:nvPr/>
        </p:nvSpPr>
        <p:spPr>
          <a:xfrm>
            <a:off x="14037791" y="5831205"/>
            <a:ext cx="3450347" cy="1600200"/>
          </a:xfrm>
          <a:prstGeom prst="rect">
            <a:avLst/>
          </a:prstGeom>
          <a:noFill/>
          <a:ln>
            <a:noFill/>
          </a:ln>
        </p:spPr>
        <p:txBody>
          <a:bodyPr anchorCtr="0" anchor="t" bIns="0" lIns="0" spcFirstLastPara="1" rIns="0" wrap="square" tIns="0">
            <a:spAutoFit/>
          </a:bodyPr>
          <a:lstStyle/>
          <a:p>
            <a:pPr indent="-226694" lvl="1" marL="453390" marR="0" rtl="0" algn="l">
              <a:lnSpc>
                <a:spcPct val="120009"/>
              </a:lnSpc>
              <a:spcBef>
                <a:spcPts val="0"/>
              </a:spcBef>
              <a:spcAft>
                <a:spcPts val="0"/>
              </a:spcAft>
              <a:buClr>
                <a:srgbClr val="F5C82A"/>
              </a:buClr>
              <a:buSzPts val="2099"/>
              <a:buFont typeface="Arial"/>
              <a:buChar char="•"/>
            </a:pPr>
            <a:r>
              <a:rPr b="0" i="0" lang="en-US" sz="2099" u="none" cap="none" strike="noStrike">
                <a:solidFill>
                  <a:srgbClr val="F5C82A"/>
                </a:solidFill>
                <a:latin typeface="Open Sans"/>
                <a:ea typeface="Open Sans"/>
                <a:cs typeface="Open Sans"/>
                <a:sym typeface="Open Sans"/>
              </a:rPr>
              <a:t>What are the blockers you're facing? </a:t>
            </a:r>
            <a:endParaRPr/>
          </a:p>
          <a:p>
            <a:pPr indent="-226694" lvl="1" marL="453390" marR="0" rtl="0" algn="l">
              <a:lnSpc>
                <a:spcPct val="120009"/>
              </a:lnSpc>
              <a:spcBef>
                <a:spcPts val="0"/>
              </a:spcBef>
              <a:spcAft>
                <a:spcPts val="0"/>
              </a:spcAft>
              <a:buClr>
                <a:srgbClr val="F5C82A"/>
              </a:buClr>
              <a:buSzPts val="2099"/>
              <a:buFont typeface="Arial"/>
              <a:buChar char="•"/>
            </a:pPr>
            <a:r>
              <a:rPr b="0" i="0" lang="en-US" sz="2099" u="none" cap="none" strike="noStrike">
                <a:solidFill>
                  <a:srgbClr val="F5C82A"/>
                </a:solidFill>
                <a:latin typeface="Open Sans"/>
                <a:ea typeface="Open Sans"/>
                <a:cs typeface="Open Sans"/>
                <a:sym typeface="Open Sans"/>
              </a:rPr>
              <a:t>What are factors outside of your control?</a:t>
            </a:r>
            <a:endParaRPr/>
          </a:p>
          <a:p>
            <a:pPr indent="0" lvl="0" marL="0" marR="0" rtl="0" algn="l">
              <a:lnSpc>
                <a:spcPct val="120009"/>
              </a:lnSpc>
              <a:spcBef>
                <a:spcPts val="0"/>
              </a:spcBef>
              <a:spcAft>
                <a:spcPts val="0"/>
              </a:spcAft>
              <a:buNone/>
            </a:pPr>
            <a:r>
              <a:t/>
            </a:r>
            <a:endParaRPr b="0" i="0" sz="2099" u="none" cap="none" strike="noStrike">
              <a:solidFill>
                <a:srgbClr val="F5C82A"/>
              </a:solidFill>
              <a:latin typeface="Open Sans"/>
              <a:ea typeface="Open Sans"/>
              <a:cs typeface="Open Sans"/>
              <a:sym typeface="Open Sans"/>
            </a:endParaRPr>
          </a:p>
        </p:txBody>
      </p:sp>
      <p:pic>
        <p:nvPicPr>
          <p:cNvPr id="324" name="Google Shape;324;p21"/>
          <p:cNvPicPr preferRelativeResize="0"/>
          <p:nvPr/>
        </p:nvPicPr>
        <p:blipFill>
          <a:blip r:embed="rId6">
            <a:alphaModFix/>
          </a:blip>
          <a:stretch>
            <a:fillRect/>
          </a:stretch>
        </p:blipFill>
        <p:spPr>
          <a:xfrm>
            <a:off x="15500925" y="8609176"/>
            <a:ext cx="1523850" cy="7853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2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30" name="Google Shape;330;p22"/>
          <p:cNvGrpSpPr/>
          <p:nvPr/>
        </p:nvGrpSpPr>
        <p:grpSpPr>
          <a:xfrm>
            <a:off x="629084" y="573225"/>
            <a:ext cx="17030236" cy="8996375"/>
            <a:chOff x="0" y="-38100"/>
            <a:chExt cx="4485300" cy="2369400"/>
          </a:xfrm>
        </p:grpSpPr>
        <p:sp>
          <p:nvSpPr>
            <p:cNvPr id="331" name="Google Shape;331;p22"/>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332" name="Google Shape;332;p22"/>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3" name="Google Shape;333;p22"/>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334" name="Google Shape;334;p22"/>
          <p:cNvPicPr preferRelativeResize="0"/>
          <p:nvPr/>
        </p:nvPicPr>
        <p:blipFill>
          <a:blip r:embed="rId5">
            <a:alphaModFix/>
          </a:blip>
          <a:stretch>
            <a:fillRect/>
          </a:stretch>
        </p:blipFill>
        <p:spPr>
          <a:xfrm>
            <a:off x="6906375" y="2885950"/>
            <a:ext cx="3162900" cy="3882023"/>
          </a:xfrm>
          <a:prstGeom prst="rect">
            <a:avLst/>
          </a:prstGeom>
          <a:noFill/>
          <a:ln>
            <a:noFill/>
          </a:ln>
        </p:spPr>
      </p:pic>
      <p:pic>
        <p:nvPicPr>
          <p:cNvPr id="335" name="Google Shape;335;p22"/>
          <p:cNvPicPr preferRelativeResize="0"/>
          <p:nvPr/>
        </p:nvPicPr>
        <p:blipFill>
          <a:blip r:embed="rId5">
            <a:alphaModFix/>
          </a:blip>
          <a:stretch>
            <a:fillRect/>
          </a:stretch>
        </p:blipFill>
        <p:spPr>
          <a:xfrm>
            <a:off x="12784050" y="2885950"/>
            <a:ext cx="3162900" cy="3882023"/>
          </a:xfrm>
          <a:prstGeom prst="rect">
            <a:avLst/>
          </a:prstGeom>
          <a:noFill/>
          <a:ln>
            <a:noFill/>
          </a:ln>
        </p:spPr>
      </p:pic>
      <p:pic>
        <p:nvPicPr>
          <p:cNvPr id="336" name="Google Shape;336;p22"/>
          <p:cNvPicPr preferRelativeResize="0"/>
          <p:nvPr/>
        </p:nvPicPr>
        <p:blipFill>
          <a:blip r:embed="rId5">
            <a:alphaModFix/>
          </a:blip>
          <a:stretch>
            <a:fillRect/>
          </a:stretch>
        </p:blipFill>
        <p:spPr>
          <a:xfrm>
            <a:off x="1028850" y="2860225"/>
            <a:ext cx="3162900" cy="3882023"/>
          </a:xfrm>
          <a:prstGeom prst="rect">
            <a:avLst/>
          </a:prstGeom>
          <a:noFill/>
          <a:ln>
            <a:noFill/>
          </a:ln>
        </p:spPr>
      </p:pic>
      <p:pic>
        <p:nvPicPr>
          <p:cNvPr id="337" name="Google Shape;337;p22"/>
          <p:cNvPicPr preferRelativeResize="0"/>
          <p:nvPr/>
        </p:nvPicPr>
        <p:blipFill>
          <a:blip r:embed="rId6">
            <a:alphaModFix/>
          </a:blip>
          <a:stretch>
            <a:fillRect/>
          </a:stretch>
        </p:blipFill>
        <p:spPr>
          <a:xfrm>
            <a:off x="1148250" y="2970578"/>
            <a:ext cx="2923800" cy="3624294"/>
          </a:xfrm>
          <a:prstGeom prst="rect">
            <a:avLst/>
          </a:prstGeom>
          <a:noFill/>
          <a:ln>
            <a:noFill/>
          </a:ln>
        </p:spPr>
      </p:pic>
      <p:pic>
        <p:nvPicPr>
          <p:cNvPr id="338" name="Google Shape;338;p22"/>
          <p:cNvPicPr preferRelativeResize="0"/>
          <p:nvPr/>
        </p:nvPicPr>
        <p:blipFill>
          <a:blip r:embed="rId7">
            <a:alphaModFix/>
          </a:blip>
          <a:stretch>
            <a:fillRect/>
          </a:stretch>
        </p:blipFill>
        <p:spPr>
          <a:xfrm>
            <a:off x="7025926" y="3013876"/>
            <a:ext cx="2923800" cy="3631887"/>
          </a:xfrm>
          <a:prstGeom prst="rect">
            <a:avLst/>
          </a:prstGeom>
          <a:noFill/>
          <a:ln>
            <a:noFill/>
          </a:ln>
        </p:spPr>
      </p:pic>
      <p:pic>
        <p:nvPicPr>
          <p:cNvPr id="339" name="Google Shape;339;p22"/>
          <p:cNvPicPr preferRelativeResize="0"/>
          <p:nvPr/>
        </p:nvPicPr>
        <p:blipFill>
          <a:blip r:embed="rId8">
            <a:alphaModFix/>
          </a:blip>
          <a:stretch>
            <a:fillRect/>
          </a:stretch>
        </p:blipFill>
        <p:spPr>
          <a:xfrm>
            <a:off x="12903600" y="3017800"/>
            <a:ext cx="2923800" cy="3631859"/>
          </a:xfrm>
          <a:prstGeom prst="rect">
            <a:avLst/>
          </a:prstGeom>
          <a:noFill/>
          <a:ln>
            <a:noFill/>
          </a:ln>
        </p:spPr>
      </p:pic>
      <p:sp>
        <p:nvSpPr>
          <p:cNvPr id="340" name="Google Shape;340;p22"/>
          <p:cNvSpPr txBox="1"/>
          <p:nvPr/>
        </p:nvSpPr>
        <p:spPr>
          <a:xfrm>
            <a:off x="6906364" y="713608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CLIENT NAME</a:t>
            </a:r>
            <a:endParaRPr/>
          </a:p>
        </p:txBody>
      </p:sp>
      <p:sp>
        <p:nvSpPr>
          <p:cNvPr id="341" name="Google Shape;341;p22"/>
          <p:cNvSpPr txBox="1"/>
          <p:nvPr/>
        </p:nvSpPr>
        <p:spPr>
          <a:xfrm>
            <a:off x="6906364" y="7812574"/>
            <a:ext cx="3306074"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42" name="Google Shape;342;p22"/>
          <p:cNvSpPr txBox="1"/>
          <p:nvPr/>
        </p:nvSpPr>
        <p:spPr>
          <a:xfrm>
            <a:off x="1028700" y="713608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CLIENT NAME</a:t>
            </a:r>
            <a:endParaRPr/>
          </a:p>
        </p:txBody>
      </p:sp>
      <p:sp>
        <p:nvSpPr>
          <p:cNvPr id="343" name="Google Shape;343;p22"/>
          <p:cNvSpPr txBox="1"/>
          <p:nvPr/>
        </p:nvSpPr>
        <p:spPr>
          <a:xfrm>
            <a:off x="1028700" y="7812574"/>
            <a:ext cx="3306074"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44" name="Google Shape;344;p22"/>
          <p:cNvSpPr txBox="1"/>
          <p:nvPr/>
        </p:nvSpPr>
        <p:spPr>
          <a:xfrm>
            <a:off x="12784029" y="713608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CLIENT NAME</a:t>
            </a:r>
            <a:endParaRPr/>
          </a:p>
        </p:txBody>
      </p:sp>
      <p:sp>
        <p:nvSpPr>
          <p:cNvPr id="345" name="Google Shape;345;p22"/>
          <p:cNvSpPr txBox="1"/>
          <p:nvPr/>
        </p:nvSpPr>
        <p:spPr>
          <a:xfrm>
            <a:off x="12784029" y="7812574"/>
            <a:ext cx="3306074"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46" name="Google Shape;346;p22"/>
          <p:cNvSpPr txBox="1"/>
          <p:nvPr/>
        </p:nvSpPr>
        <p:spPr>
          <a:xfrm>
            <a:off x="1028700" y="1526592"/>
            <a:ext cx="811530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TESTIMONIALS</a:t>
            </a:r>
            <a:endParaRPr/>
          </a:p>
        </p:txBody>
      </p:sp>
      <p:pic>
        <p:nvPicPr>
          <p:cNvPr id="347" name="Google Shape;347;p22"/>
          <p:cNvPicPr preferRelativeResize="0"/>
          <p:nvPr/>
        </p:nvPicPr>
        <p:blipFill>
          <a:blip r:embed="rId9">
            <a:alphaModFix/>
          </a:blip>
          <a:stretch>
            <a:fillRect/>
          </a:stretch>
        </p:blipFill>
        <p:spPr>
          <a:xfrm>
            <a:off x="15500925" y="8609176"/>
            <a:ext cx="1523850" cy="785369"/>
          </a:xfrm>
          <a:prstGeom prst="rect">
            <a:avLst/>
          </a:prstGeom>
          <a:noFill/>
          <a:ln>
            <a:noFill/>
          </a:ln>
        </p:spPr>
      </p:pic>
      <p:pic>
        <p:nvPicPr>
          <p:cNvPr id="348" name="Google Shape;348;p22"/>
          <p:cNvPicPr preferRelativeResize="0"/>
          <p:nvPr/>
        </p:nvPicPr>
        <p:blipFill>
          <a:blip r:embed="rId10">
            <a:alphaModFix/>
          </a:blip>
          <a:stretch>
            <a:fillRect/>
          </a:stretch>
        </p:blipFill>
        <p:spPr>
          <a:xfrm>
            <a:off x="15991695" y="1458452"/>
            <a:ext cx="1033075" cy="13153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54" name="Google Shape;354;p23"/>
          <p:cNvGrpSpPr/>
          <p:nvPr/>
        </p:nvGrpSpPr>
        <p:grpSpPr>
          <a:xfrm>
            <a:off x="629084" y="573225"/>
            <a:ext cx="17030236" cy="8996375"/>
            <a:chOff x="0" y="-38100"/>
            <a:chExt cx="4485300" cy="2369400"/>
          </a:xfrm>
        </p:grpSpPr>
        <p:sp>
          <p:nvSpPr>
            <p:cNvPr id="355" name="Google Shape;355;p23"/>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356" name="Google Shape;356;p23"/>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7" name="Google Shape;357;p23"/>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358" name="Google Shape;358;p23"/>
          <p:cNvPicPr preferRelativeResize="0"/>
          <p:nvPr/>
        </p:nvPicPr>
        <p:blipFill>
          <a:blip r:embed="rId5">
            <a:alphaModFix/>
          </a:blip>
          <a:stretch>
            <a:fillRect/>
          </a:stretch>
        </p:blipFill>
        <p:spPr>
          <a:xfrm>
            <a:off x="1611400" y="2100500"/>
            <a:ext cx="7921700" cy="7836389"/>
          </a:xfrm>
          <a:prstGeom prst="rect">
            <a:avLst/>
          </a:prstGeom>
          <a:noFill/>
          <a:ln>
            <a:noFill/>
          </a:ln>
        </p:spPr>
      </p:pic>
      <p:pic>
        <p:nvPicPr>
          <p:cNvPr id="359" name="Google Shape;359;p23"/>
          <p:cNvPicPr preferRelativeResize="0"/>
          <p:nvPr/>
        </p:nvPicPr>
        <p:blipFill>
          <a:blip r:embed="rId6">
            <a:alphaModFix/>
          </a:blip>
          <a:stretch>
            <a:fillRect/>
          </a:stretch>
        </p:blipFill>
        <p:spPr>
          <a:xfrm>
            <a:off x="3595700" y="3525702"/>
            <a:ext cx="4025025" cy="5732599"/>
          </a:xfrm>
          <a:prstGeom prst="rect">
            <a:avLst/>
          </a:prstGeom>
          <a:noFill/>
          <a:ln>
            <a:noFill/>
          </a:ln>
        </p:spPr>
      </p:pic>
      <p:cxnSp>
        <p:nvCxnSpPr>
          <p:cNvPr id="360" name="Google Shape;360;p23"/>
          <p:cNvCxnSpPr/>
          <p:nvPr/>
        </p:nvCxnSpPr>
        <p:spPr>
          <a:xfrm rot="10800000">
            <a:off x="1028700" y="1631864"/>
            <a:ext cx="2017907" cy="0"/>
          </a:xfrm>
          <a:prstGeom prst="straightConnector1">
            <a:avLst/>
          </a:prstGeom>
          <a:noFill/>
          <a:ln cap="flat" cmpd="sng" w="314325">
            <a:solidFill>
              <a:srgbClr val="F5C82A"/>
            </a:solidFill>
            <a:prstDash val="solid"/>
            <a:round/>
            <a:headEnd len="sm" w="sm" type="none"/>
            <a:tailEnd len="sm" w="sm" type="none"/>
          </a:ln>
        </p:spPr>
      </p:cxnSp>
      <p:cxnSp>
        <p:nvCxnSpPr>
          <p:cNvPr id="361" name="Google Shape;361;p23"/>
          <p:cNvCxnSpPr/>
          <p:nvPr/>
        </p:nvCxnSpPr>
        <p:spPr>
          <a:xfrm>
            <a:off x="1187987" y="1631864"/>
            <a:ext cx="0" cy="2241253"/>
          </a:xfrm>
          <a:prstGeom prst="straightConnector1">
            <a:avLst/>
          </a:prstGeom>
          <a:noFill/>
          <a:ln cap="flat" cmpd="sng" w="314325">
            <a:solidFill>
              <a:srgbClr val="F5C82A"/>
            </a:solidFill>
            <a:prstDash val="solid"/>
            <a:round/>
            <a:headEnd len="sm" w="sm" type="none"/>
            <a:tailEnd len="sm" w="sm" type="none"/>
          </a:ln>
        </p:spPr>
      </p:cxnSp>
      <p:cxnSp>
        <p:nvCxnSpPr>
          <p:cNvPr id="362" name="Google Shape;362;p23"/>
          <p:cNvCxnSpPr/>
          <p:nvPr/>
        </p:nvCxnSpPr>
        <p:spPr>
          <a:xfrm rot="10800000">
            <a:off x="8099031" y="1631864"/>
            <a:ext cx="2017907" cy="0"/>
          </a:xfrm>
          <a:prstGeom prst="straightConnector1">
            <a:avLst/>
          </a:prstGeom>
          <a:noFill/>
          <a:ln cap="flat" cmpd="sng" w="314325">
            <a:solidFill>
              <a:srgbClr val="F5C82A"/>
            </a:solidFill>
            <a:prstDash val="solid"/>
            <a:round/>
            <a:headEnd len="sm" w="sm" type="none"/>
            <a:tailEnd len="sm" w="sm" type="none"/>
          </a:ln>
        </p:spPr>
      </p:cxnSp>
      <p:cxnSp>
        <p:nvCxnSpPr>
          <p:cNvPr id="363" name="Google Shape;363;p23"/>
          <p:cNvCxnSpPr/>
          <p:nvPr/>
        </p:nvCxnSpPr>
        <p:spPr>
          <a:xfrm>
            <a:off x="9957651" y="1631864"/>
            <a:ext cx="0" cy="2241253"/>
          </a:xfrm>
          <a:prstGeom prst="straightConnector1">
            <a:avLst/>
          </a:prstGeom>
          <a:noFill/>
          <a:ln cap="flat" cmpd="sng" w="314325">
            <a:solidFill>
              <a:srgbClr val="F5C82A"/>
            </a:solidFill>
            <a:prstDash val="solid"/>
            <a:round/>
            <a:headEnd len="sm" w="sm" type="none"/>
            <a:tailEnd len="sm" w="sm" type="none"/>
          </a:ln>
        </p:spPr>
      </p:cxnSp>
      <p:sp>
        <p:nvSpPr>
          <p:cNvPr id="364" name="Google Shape;364;p23"/>
          <p:cNvSpPr txBox="1"/>
          <p:nvPr/>
        </p:nvSpPr>
        <p:spPr>
          <a:xfrm>
            <a:off x="11298038" y="1755689"/>
            <a:ext cx="5261904"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ABOUT US</a:t>
            </a:r>
            <a:endParaRPr/>
          </a:p>
        </p:txBody>
      </p:sp>
      <p:sp>
        <p:nvSpPr>
          <p:cNvPr id="365" name="Google Shape;365;p23"/>
          <p:cNvSpPr txBox="1"/>
          <p:nvPr/>
        </p:nvSpPr>
        <p:spPr>
          <a:xfrm>
            <a:off x="11298038" y="2992192"/>
            <a:ext cx="5261904" cy="407098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366" name="Google Shape;366;p23"/>
          <p:cNvPicPr preferRelativeResize="0"/>
          <p:nvPr/>
        </p:nvPicPr>
        <p:blipFill>
          <a:blip r:embed="rId7">
            <a:alphaModFix/>
          </a:blip>
          <a:stretch>
            <a:fillRect/>
          </a:stretch>
        </p:blipFill>
        <p:spPr>
          <a:xfrm>
            <a:off x="15500925" y="8609176"/>
            <a:ext cx="1523850" cy="7853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72" name="Google Shape;372;p24"/>
          <p:cNvGrpSpPr/>
          <p:nvPr/>
        </p:nvGrpSpPr>
        <p:grpSpPr>
          <a:xfrm>
            <a:off x="629084" y="573225"/>
            <a:ext cx="17030236" cy="8996375"/>
            <a:chOff x="0" y="-38100"/>
            <a:chExt cx="4485300" cy="2369400"/>
          </a:xfrm>
        </p:grpSpPr>
        <p:sp>
          <p:nvSpPr>
            <p:cNvPr id="373" name="Google Shape;373;p24"/>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374" name="Google Shape;374;p24"/>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5" name="Google Shape;375;p24"/>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376" name="Google Shape;376;p24"/>
          <p:cNvPicPr preferRelativeResize="0"/>
          <p:nvPr/>
        </p:nvPicPr>
        <p:blipFill>
          <a:blip r:embed="rId5">
            <a:alphaModFix/>
          </a:blip>
          <a:stretch>
            <a:fillRect/>
          </a:stretch>
        </p:blipFill>
        <p:spPr>
          <a:xfrm>
            <a:off x="8906900" y="1556025"/>
            <a:ext cx="8463884" cy="7821376"/>
          </a:xfrm>
          <a:prstGeom prst="rect">
            <a:avLst/>
          </a:prstGeom>
          <a:noFill/>
          <a:ln>
            <a:noFill/>
          </a:ln>
        </p:spPr>
      </p:pic>
      <p:sp>
        <p:nvSpPr>
          <p:cNvPr id="377" name="Google Shape;377;p24"/>
          <p:cNvSpPr txBox="1"/>
          <p:nvPr/>
        </p:nvSpPr>
        <p:spPr>
          <a:xfrm>
            <a:off x="1344109" y="1841483"/>
            <a:ext cx="1159149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OUR History</a:t>
            </a:r>
            <a:endParaRPr/>
          </a:p>
        </p:txBody>
      </p:sp>
      <p:sp>
        <p:nvSpPr>
          <p:cNvPr id="378" name="Google Shape;378;p24"/>
          <p:cNvSpPr txBox="1"/>
          <p:nvPr/>
        </p:nvSpPr>
        <p:spPr>
          <a:xfrm>
            <a:off x="1344109" y="3094575"/>
            <a:ext cx="6579300" cy="489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Is a rich tapestry woven with the threads of countless stories, triumphs, and challenges. From ancient civilizations that built wonders like the pyramids and the Great Wall, to the Renaissance that sparked a new era of art and science, every chapter has contributed to the world we know today.</a:t>
            </a:r>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Our history is also marked by the resilience and ingenuity of people who have overcome adversity to make significant strides in human rights, technology, and culture. It’s a chronicle of explorers who ventured into the unknown, thinkers who revolutionized our.</a:t>
            </a:r>
            <a:endParaRPr/>
          </a:p>
        </p:txBody>
      </p:sp>
      <p:pic>
        <p:nvPicPr>
          <p:cNvPr id="379" name="Google Shape;379;p24"/>
          <p:cNvPicPr preferRelativeResize="0"/>
          <p:nvPr/>
        </p:nvPicPr>
        <p:blipFill>
          <a:blip r:embed="rId6">
            <a:alphaModFix/>
          </a:blip>
          <a:stretch>
            <a:fillRect/>
          </a:stretch>
        </p:blipFill>
        <p:spPr>
          <a:xfrm>
            <a:off x="1616250" y="8488451"/>
            <a:ext cx="1523850" cy="7853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2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85" name="Google Shape;385;p25"/>
          <p:cNvGrpSpPr/>
          <p:nvPr/>
        </p:nvGrpSpPr>
        <p:grpSpPr>
          <a:xfrm>
            <a:off x="629084" y="573225"/>
            <a:ext cx="17030236" cy="8996375"/>
            <a:chOff x="0" y="-38100"/>
            <a:chExt cx="4485300" cy="2369400"/>
          </a:xfrm>
        </p:grpSpPr>
        <p:sp>
          <p:nvSpPr>
            <p:cNvPr id="386" name="Google Shape;386;p25"/>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387" name="Google Shape;387;p25"/>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8" name="Google Shape;388;p25"/>
          <p:cNvPicPr preferRelativeResize="0"/>
          <p:nvPr/>
        </p:nvPicPr>
        <p:blipFill>
          <a:blip r:embed="rId4">
            <a:alphaModFix/>
          </a:blip>
          <a:stretch>
            <a:fillRect/>
          </a:stretch>
        </p:blipFill>
        <p:spPr>
          <a:xfrm>
            <a:off x="289550" y="56804"/>
            <a:ext cx="17719649" cy="10382595"/>
          </a:xfrm>
          <a:prstGeom prst="rect">
            <a:avLst/>
          </a:prstGeom>
          <a:noFill/>
          <a:ln>
            <a:noFill/>
          </a:ln>
        </p:spPr>
      </p:pic>
      <p:cxnSp>
        <p:nvCxnSpPr>
          <p:cNvPr id="389" name="Google Shape;389;p25"/>
          <p:cNvCxnSpPr/>
          <p:nvPr/>
        </p:nvCxnSpPr>
        <p:spPr>
          <a:xfrm>
            <a:off x="1317314" y="4654523"/>
            <a:ext cx="15497850" cy="0"/>
          </a:xfrm>
          <a:prstGeom prst="straightConnector1">
            <a:avLst/>
          </a:prstGeom>
          <a:noFill/>
          <a:ln cap="flat" cmpd="sng" w="47625">
            <a:solidFill>
              <a:srgbClr val="F5C82A"/>
            </a:solidFill>
            <a:prstDash val="solid"/>
            <a:round/>
            <a:headEnd len="sm" w="sm" type="none"/>
            <a:tailEnd len="sm" w="sm" type="none"/>
          </a:ln>
        </p:spPr>
      </p:cxnSp>
      <p:pic>
        <p:nvPicPr>
          <p:cNvPr id="390" name="Google Shape;390;p25"/>
          <p:cNvPicPr preferRelativeResize="0"/>
          <p:nvPr/>
        </p:nvPicPr>
        <p:blipFill>
          <a:blip r:embed="rId5">
            <a:alphaModFix/>
          </a:blip>
          <a:stretch>
            <a:fillRect/>
          </a:stretch>
        </p:blipFill>
        <p:spPr>
          <a:xfrm>
            <a:off x="13455803" y="3582402"/>
            <a:ext cx="3338125" cy="2142015"/>
          </a:xfrm>
          <a:prstGeom prst="rect">
            <a:avLst/>
          </a:prstGeom>
          <a:noFill/>
          <a:ln>
            <a:noFill/>
          </a:ln>
        </p:spPr>
      </p:pic>
      <p:pic>
        <p:nvPicPr>
          <p:cNvPr id="391" name="Google Shape;391;p25"/>
          <p:cNvPicPr preferRelativeResize="0"/>
          <p:nvPr/>
        </p:nvPicPr>
        <p:blipFill>
          <a:blip r:embed="rId6">
            <a:alphaModFix/>
          </a:blip>
          <a:stretch>
            <a:fillRect/>
          </a:stretch>
        </p:blipFill>
        <p:spPr>
          <a:xfrm>
            <a:off x="7228850" y="3564175"/>
            <a:ext cx="3364925" cy="2159213"/>
          </a:xfrm>
          <a:prstGeom prst="rect">
            <a:avLst/>
          </a:prstGeom>
          <a:noFill/>
          <a:ln>
            <a:noFill/>
          </a:ln>
        </p:spPr>
      </p:pic>
      <p:pic>
        <p:nvPicPr>
          <p:cNvPr id="392" name="Google Shape;392;p25"/>
          <p:cNvPicPr preferRelativeResize="0"/>
          <p:nvPr/>
        </p:nvPicPr>
        <p:blipFill>
          <a:blip r:embed="rId7">
            <a:alphaModFix/>
          </a:blip>
          <a:stretch>
            <a:fillRect/>
          </a:stretch>
        </p:blipFill>
        <p:spPr>
          <a:xfrm>
            <a:off x="1028700" y="3684224"/>
            <a:ext cx="3338125" cy="2142015"/>
          </a:xfrm>
          <a:prstGeom prst="rect">
            <a:avLst/>
          </a:prstGeom>
          <a:noFill/>
          <a:ln>
            <a:noFill/>
          </a:ln>
        </p:spPr>
      </p:pic>
      <p:sp>
        <p:nvSpPr>
          <p:cNvPr id="393" name="Google Shape;393;p25"/>
          <p:cNvSpPr txBox="1"/>
          <p:nvPr/>
        </p:nvSpPr>
        <p:spPr>
          <a:xfrm>
            <a:off x="1344109" y="1841483"/>
            <a:ext cx="1159149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OUR History</a:t>
            </a:r>
            <a:endParaRPr/>
          </a:p>
        </p:txBody>
      </p:sp>
      <p:sp>
        <p:nvSpPr>
          <p:cNvPr id="394" name="Google Shape;394;p25"/>
          <p:cNvSpPr txBox="1"/>
          <p:nvPr/>
        </p:nvSpPr>
        <p:spPr>
          <a:xfrm>
            <a:off x="1028700" y="6612477"/>
            <a:ext cx="412836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5C82A"/>
                </a:solidFill>
                <a:latin typeface="Fira Sans SemiBold"/>
                <a:ea typeface="Fira Sans SemiBold"/>
                <a:cs typeface="Fira Sans SemiBold"/>
                <a:sym typeface="Fira Sans SemiBold"/>
              </a:rPr>
              <a:t>ADD A MAIN POINT</a:t>
            </a:r>
            <a:endParaRPr/>
          </a:p>
        </p:txBody>
      </p:sp>
      <p:sp>
        <p:nvSpPr>
          <p:cNvPr id="395" name="Google Shape;395;p25"/>
          <p:cNvSpPr txBox="1"/>
          <p:nvPr/>
        </p:nvSpPr>
        <p:spPr>
          <a:xfrm>
            <a:off x="7279624" y="6612477"/>
            <a:ext cx="412836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5C82A"/>
                </a:solidFill>
                <a:latin typeface="Fira Sans SemiBold"/>
                <a:ea typeface="Fira Sans SemiBold"/>
                <a:cs typeface="Fira Sans SemiBold"/>
                <a:sym typeface="Fira Sans SemiBold"/>
              </a:rPr>
              <a:t>ADD A MAIN POINT</a:t>
            </a:r>
            <a:endParaRPr/>
          </a:p>
        </p:txBody>
      </p:sp>
      <p:sp>
        <p:nvSpPr>
          <p:cNvPr id="396" name="Google Shape;396;p25"/>
          <p:cNvSpPr txBox="1"/>
          <p:nvPr/>
        </p:nvSpPr>
        <p:spPr>
          <a:xfrm>
            <a:off x="13530547" y="6612477"/>
            <a:ext cx="412836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5C82A"/>
                </a:solidFill>
                <a:latin typeface="Fira Sans SemiBold"/>
                <a:ea typeface="Fira Sans SemiBold"/>
                <a:cs typeface="Fira Sans SemiBold"/>
                <a:sym typeface="Fira Sans SemiBold"/>
              </a:rPr>
              <a:t>ADD A MAIN POINT</a:t>
            </a:r>
            <a:endParaRPr/>
          </a:p>
        </p:txBody>
      </p:sp>
      <p:sp>
        <p:nvSpPr>
          <p:cNvPr id="397" name="Google Shape;397;p25"/>
          <p:cNvSpPr txBox="1"/>
          <p:nvPr/>
        </p:nvSpPr>
        <p:spPr>
          <a:xfrm>
            <a:off x="1028700" y="710705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98" name="Google Shape;398;p25"/>
          <p:cNvSpPr txBox="1"/>
          <p:nvPr/>
        </p:nvSpPr>
        <p:spPr>
          <a:xfrm>
            <a:off x="7279624" y="710705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99" name="Google Shape;399;p25"/>
          <p:cNvSpPr txBox="1"/>
          <p:nvPr/>
        </p:nvSpPr>
        <p:spPr>
          <a:xfrm>
            <a:off x="13530547" y="710705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pic>
        <p:nvPicPr>
          <p:cNvPr id="400" name="Google Shape;400;p25"/>
          <p:cNvPicPr preferRelativeResize="0"/>
          <p:nvPr/>
        </p:nvPicPr>
        <p:blipFill>
          <a:blip r:embed="rId8">
            <a:alphaModFix/>
          </a:blip>
          <a:stretch>
            <a:fillRect/>
          </a:stretch>
        </p:blipFill>
        <p:spPr>
          <a:xfrm>
            <a:off x="15500925" y="8609176"/>
            <a:ext cx="1523850" cy="7853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06" name="Google Shape;406;p26"/>
          <p:cNvPicPr preferRelativeResize="0"/>
          <p:nvPr/>
        </p:nvPicPr>
        <p:blipFill>
          <a:blip r:embed="rId4">
            <a:alphaModFix/>
          </a:blip>
          <a:stretch>
            <a:fillRect/>
          </a:stretch>
        </p:blipFill>
        <p:spPr>
          <a:xfrm>
            <a:off x="381000" y="-53100"/>
            <a:ext cx="17602202" cy="10485696"/>
          </a:xfrm>
          <a:prstGeom prst="rect">
            <a:avLst/>
          </a:prstGeom>
          <a:noFill/>
          <a:ln>
            <a:noFill/>
          </a:ln>
        </p:spPr>
      </p:pic>
      <p:grpSp>
        <p:nvGrpSpPr>
          <p:cNvPr id="407" name="Google Shape;407;p26"/>
          <p:cNvGrpSpPr/>
          <p:nvPr/>
        </p:nvGrpSpPr>
        <p:grpSpPr>
          <a:xfrm>
            <a:off x="629084" y="557297"/>
            <a:ext cx="8514916" cy="9027746"/>
            <a:chOff x="0" y="-38100"/>
            <a:chExt cx="2242612" cy="2377678"/>
          </a:xfrm>
        </p:grpSpPr>
        <p:sp>
          <p:nvSpPr>
            <p:cNvPr id="408" name="Google Shape;408;p26"/>
            <p:cNvSpPr/>
            <p:nvPr/>
          </p:nvSpPr>
          <p:spPr>
            <a:xfrm>
              <a:off x="0" y="0"/>
              <a:ext cx="2242612" cy="2339578"/>
            </a:xfrm>
            <a:custGeom>
              <a:rect b="b" l="l" r="r" t="t"/>
              <a:pathLst>
                <a:path extrusionOk="0" h="2339578" w="2242612">
                  <a:moveTo>
                    <a:pt x="0" y="0"/>
                  </a:moveTo>
                  <a:lnTo>
                    <a:pt x="2242612" y="0"/>
                  </a:lnTo>
                  <a:lnTo>
                    <a:pt x="2242612" y="2339578"/>
                  </a:lnTo>
                  <a:lnTo>
                    <a:pt x="0" y="2339578"/>
                  </a:lnTo>
                  <a:close/>
                </a:path>
              </a:pathLst>
            </a:custGeom>
            <a:solidFill>
              <a:srgbClr val="1A1C1F">
                <a:alpha val="71764"/>
              </a:srgbClr>
            </a:solidFill>
            <a:ln>
              <a:noFill/>
            </a:ln>
          </p:spPr>
        </p:sp>
        <p:sp>
          <p:nvSpPr>
            <p:cNvPr id="409" name="Google Shape;409;p26"/>
            <p:cNvSpPr txBox="1"/>
            <p:nvPr/>
          </p:nvSpPr>
          <p:spPr>
            <a:xfrm>
              <a:off x="0" y="-38100"/>
              <a:ext cx="2242612" cy="237767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26"/>
          <p:cNvSpPr txBox="1"/>
          <p:nvPr/>
        </p:nvSpPr>
        <p:spPr>
          <a:xfrm>
            <a:off x="1028700" y="4775812"/>
            <a:ext cx="82062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2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16" name="Google Shape;416;p27"/>
          <p:cNvGrpSpPr/>
          <p:nvPr/>
        </p:nvGrpSpPr>
        <p:grpSpPr>
          <a:xfrm>
            <a:off x="629084" y="573225"/>
            <a:ext cx="17030236" cy="8996375"/>
            <a:chOff x="0" y="-38100"/>
            <a:chExt cx="4485300" cy="2369400"/>
          </a:xfrm>
        </p:grpSpPr>
        <p:sp>
          <p:nvSpPr>
            <p:cNvPr id="417" name="Google Shape;417;p27"/>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418" name="Google Shape;418;p27"/>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9" name="Google Shape;419;p27"/>
          <p:cNvPicPr preferRelativeResize="0"/>
          <p:nvPr/>
        </p:nvPicPr>
        <p:blipFill>
          <a:blip r:embed="rId4">
            <a:alphaModFix/>
          </a:blip>
          <a:stretch>
            <a:fillRect/>
          </a:stretch>
        </p:blipFill>
        <p:spPr>
          <a:xfrm>
            <a:off x="289550" y="56804"/>
            <a:ext cx="17719649" cy="10382595"/>
          </a:xfrm>
          <a:prstGeom prst="rect">
            <a:avLst/>
          </a:prstGeom>
          <a:noFill/>
          <a:ln>
            <a:noFill/>
          </a:ln>
        </p:spPr>
      </p:pic>
      <p:sp>
        <p:nvSpPr>
          <p:cNvPr id="420" name="Google Shape;420;p27"/>
          <p:cNvSpPr txBox="1"/>
          <p:nvPr/>
        </p:nvSpPr>
        <p:spPr>
          <a:xfrm>
            <a:off x="2279790" y="3316242"/>
            <a:ext cx="12804764" cy="27114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WRITE AN ORIGINAL STATEMENT OR INSPIRING QUOTE</a:t>
            </a:r>
            <a:endParaRPr/>
          </a:p>
        </p:txBody>
      </p:sp>
      <p:sp>
        <p:nvSpPr>
          <p:cNvPr id="421" name="Google Shape;421;p27"/>
          <p:cNvSpPr txBox="1"/>
          <p:nvPr/>
        </p:nvSpPr>
        <p:spPr>
          <a:xfrm>
            <a:off x="2279790" y="6916292"/>
            <a:ext cx="12804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Include a credit, citation, or supporting message</a:t>
            </a:r>
            <a:endParaRPr/>
          </a:p>
        </p:txBody>
      </p:sp>
      <p:pic>
        <p:nvPicPr>
          <p:cNvPr id="422" name="Google Shape;422;p27"/>
          <p:cNvPicPr preferRelativeResize="0"/>
          <p:nvPr/>
        </p:nvPicPr>
        <p:blipFill>
          <a:blip r:embed="rId5">
            <a:alphaModFix/>
          </a:blip>
          <a:stretch>
            <a:fillRect/>
          </a:stretch>
        </p:blipFill>
        <p:spPr>
          <a:xfrm>
            <a:off x="15500925" y="8609176"/>
            <a:ext cx="1523850" cy="785369"/>
          </a:xfrm>
          <a:prstGeom prst="rect">
            <a:avLst/>
          </a:prstGeom>
          <a:noFill/>
          <a:ln>
            <a:noFill/>
          </a:ln>
        </p:spPr>
      </p:pic>
      <p:pic>
        <p:nvPicPr>
          <p:cNvPr id="423" name="Google Shape;423;p27"/>
          <p:cNvPicPr preferRelativeResize="0"/>
          <p:nvPr/>
        </p:nvPicPr>
        <p:blipFill>
          <a:blip r:embed="rId6">
            <a:alphaModFix/>
          </a:blip>
          <a:stretch>
            <a:fillRect/>
          </a:stretch>
        </p:blipFill>
        <p:spPr>
          <a:xfrm>
            <a:off x="13736328" y="1934024"/>
            <a:ext cx="2045650" cy="49400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2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29" name="Google Shape;429;p28"/>
          <p:cNvGrpSpPr/>
          <p:nvPr/>
        </p:nvGrpSpPr>
        <p:grpSpPr>
          <a:xfrm>
            <a:off x="629084" y="573225"/>
            <a:ext cx="17030236" cy="8996375"/>
            <a:chOff x="0" y="-38100"/>
            <a:chExt cx="4485300" cy="2369400"/>
          </a:xfrm>
        </p:grpSpPr>
        <p:sp>
          <p:nvSpPr>
            <p:cNvPr id="430" name="Google Shape;430;p28"/>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431" name="Google Shape;431;p28"/>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2" name="Google Shape;432;p28"/>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433" name="Google Shape;433;p28"/>
          <p:cNvPicPr preferRelativeResize="0"/>
          <p:nvPr/>
        </p:nvPicPr>
        <p:blipFill>
          <a:blip r:embed="rId5">
            <a:alphaModFix/>
          </a:blip>
          <a:stretch>
            <a:fillRect/>
          </a:stretch>
        </p:blipFill>
        <p:spPr>
          <a:xfrm>
            <a:off x="1309500" y="439800"/>
            <a:ext cx="7921701" cy="7842427"/>
          </a:xfrm>
          <a:prstGeom prst="rect">
            <a:avLst/>
          </a:prstGeom>
          <a:noFill/>
          <a:ln>
            <a:noFill/>
          </a:ln>
        </p:spPr>
      </p:pic>
      <p:cxnSp>
        <p:nvCxnSpPr>
          <p:cNvPr id="434" name="Google Shape;434;p28"/>
          <p:cNvCxnSpPr/>
          <p:nvPr/>
        </p:nvCxnSpPr>
        <p:spPr>
          <a:xfrm>
            <a:off x="7861893" y="8747896"/>
            <a:ext cx="2017907" cy="0"/>
          </a:xfrm>
          <a:prstGeom prst="straightConnector1">
            <a:avLst/>
          </a:prstGeom>
          <a:noFill/>
          <a:ln cap="flat" cmpd="sng" w="314325">
            <a:solidFill>
              <a:srgbClr val="F5C82A"/>
            </a:solidFill>
            <a:prstDash val="solid"/>
            <a:round/>
            <a:headEnd len="sm" w="sm" type="none"/>
            <a:tailEnd len="sm" w="sm" type="none"/>
          </a:ln>
        </p:spPr>
      </p:cxnSp>
      <p:cxnSp>
        <p:nvCxnSpPr>
          <p:cNvPr id="435" name="Google Shape;435;p28"/>
          <p:cNvCxnSpPr/>
          <p:nvPr/>
        </p:nvCxnSpPr>
        <p:spPr>
          <a:xfrm rot="10800000">
            <a:off x="9720513" y="8153486"/>
            <a:ext cx="0" cy="594409"/>
          </a:xfrm>
          <a:prstGeom prst="straightConnector1">
            <a:avLst/>
          </a:prstGeom>
          <a:noFill/>
          <a:ln cap="flat" cmpd="sng" w="314325">
            <a:solidFill>
              <a:srgbClr val="F5C82A"/>
            </a:solidFill>
            <a:prstDash val="solid"/>
            <a:round/>
            <a:headEnd len="sm" w="sm" type="none"/>
            <a:tailEnd len="sm" w="sm" type="none"/>
          </a:ln>
        </p:spPr>
      </p:cxnSp>
      <p:cxnSp>
        <p:nvCxnSpPr>
          <p:cNvPr id="436" name="Google Shape;436;p28"/>
          <p:cNvCxnSpPr/>
          <p:nvPr/>
        </p:nvCxnSpPr>
        <p:spPr>
          <a:xfrm>
            <a:off x="791561" y="8747896"/>
            <a:ext cx="2017907" cy="0"/>
          </a:xfrm>
          <a:prstGeom prst="straightConnector1">
            <a:avLst/>
          </a:prstGeom>
          <a:noFill/>
          <a:ln cap="flat" cmpd="sng" w="314325">
            <a:solidFill>
              <a:srgbClr val="F5C82A"/>
            </a:solidFill>
            <a:prstDash val="solid"/>
            <a:round/>
            <a:headEnd len="sm" w="sm" type="none"/>
            <a:tailEnd len="sm" w="sm" type="none"/>
          </a:ln>
        </p:spPr>
      </p:cxnSp>
      <p:cxnSp>
        <p:nvCxnSpPr>
          <p:cNvPr id="437" name="Google Shape;437;p28"/>
          <p:cNvCxnSpPr/>
          <p:nvPr/>
        </p:nvCxnSpPr>
        <p:spPr>
          <a:xfrm rot="10800000">
            <a:off x="950848" y="3662308"/>
            <a:ext cx="0" cy="5085587"/>
          </a:xfrm>
          <a:prstGeom prst="straightConnector1">
            <a:avLst/>
          </a:prstGeom>
          <a:noFill/>
          <a:ln cap="flat" cmpd="sng" w="314325">
            <a:solidFill>
              <a:srgbClr val="F5C82A"/>
            </a:solidFill>
            <a:prstDash val="solid"/>
            <a:round/>
            <a:headEnd len="sm" w="sm" type="none"/>
            <a:tailEnd len="sm" w="sm" type="none"/>
          </a:ln>
        </p:spPr>
      </p:cxnSp>
      <p:sp>
        <p:nvSpPr>
          <p:cNvPr id="438" name="Google Shape;438;p28"/>
          <p:cNvSpPr txBox="1"/>
          <p:nvPr/>
        </p:nvSpPr>
        <p:spPr>
          <a:xfrm>
            <a:off x="10068035" y="1527089"/>
            <a:ext cx="683159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CONTACT US</a:t>
            </a:r>
            <a:endParaRPr/>
          </a:p>
        </p:txBody>
      </p:sp>
      <p:sp>
        <p:nvSpPr>
          <p:cNvPr id="439" name="Google Shape;439;p28"/>
          <p:cNvSpPr txBox="1"/>
          <p:nvPr/>
        </p:nvSpPr>
        <p:spPr>
          <a:xfrm>
            <a:off x="10755469" y="2820395"/>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 Anywhere St., Any City,ST 12345</a:t>
            </a:r>
            <a:endParaRPr/>
          </a:p>
        </p:txBody>
      </p:sp>
      <p:sp>
        <p:nvSpPr>
          <p:cNvPr id="440" name="Google Shape;440;p28"/>
          <p:cNvSpPr txBox="1"/>
          <p:nvPr/>
        </p:nvSpPr>
        <p:spPr>
          <a:xfrm>
            <a:off x="10755469" y="3746018"/>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123-456-7890</a:t>
            </a:r>
            <a:endParaRPr/>
          </a:p>
        </p:txBody>
      </p:sp>
      <p:sp>
        <p:nvSpPr>
          <p:cNvPr id="441" name="Google Shape;441;p28"/>
          <p:cNvSpPr txBox="1"/>
          <p:nvPr/>
        </p:nvSpPr>
        <p:spPr>
          <a:xfrm>
            <a:off x="10755469" y="4634577"/>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hello@reallygreatsite.com</a:t>
            </a:r>
            <a:endParaRPr/>
          </a:p>
        </p:txBody>
      </p:sp>
      <p:sp>
        <p:nvSpPr>
          <p:cNvPr id="442" name="Google Shape;442;p28"/>
          <p:cNvSpPr txBox="1"/>
          <p:nvPr/>
        </p:nvSpPr>
        <p:spPr>
          <a:xfrm>
            <a:off x="10755469" y="6416223"/>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reallygreatsite.com</a:t>
            </a:r>
            <a:endParaRPr/>
          </a:p>
        </p:txBody>
      </p:sp>
      <p:sp>
        <p:nvSpPr>
          <p:cNvPr id="443" name="Google Shape;443;p28"/>
          <p:cNvSpPr txBox="1"/>
          <p:nvPr/>
        </p:nvSpPr>
        <p:spPr>
          <a:xfrm>
            <a:off x="10755469" y="5511921"/>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a:t>
            </a:r>
            <a:endParaRPr/>
          </a:p>
        </p:txBody>
      </p:sp>
      <p:pic>
        <p:nvPicPr>
          <p:cNvPr id="444" name="Google Shape;444;p28"/>
          <p:cNvPicPr preferRelativeResize="0"/>
          <p:nvPr/>
        </p:nvPicPr>
        <p:blipFill>
          <a:blip r:embed="rId6">
            <a:alphaModFix/>
          </a:blip>
          <a:stretch>
            <a:fillRect/>
          </a:stretch>
        </p:blipFill>
        <p:spPr>
          <a:xfrm>
            <a:off x="15500925" y="8609176"/>
            <a:ext cx="1523850" cy="785369"/>
          </a:xfrm>
          <a:prstGeom prst="rect">
            <a:avLst/>
          </a:prstGeom>
          <a:noFill/>
          <a:ln>
            <a:noFill/>
          </a:ln>
        </p:spPr>
      </p:pic>
      <p:pic>
        <p:nvPicPr>
          <p:cNvPr id="445" name="Google Shape;445;p28"/>
          <p:cNvPicPr preferRelativeResize="0"/>
          <p:nvPr/>
        </p:nvPicPr>
        <p:blipFill>
          <a:blip r:embed="rId7">
            <a:alphaModFix/>
          </a:blip>
          <a:stretch>
            <a:fillRect/>
          </a:stretch>
        </p:blipFill>
        <p:spPr>
          <a:xfrm flipH="1">
            <a:off x="10303863" y="2801935"/>
            <a:ext cx="308750" cy="3970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2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51" name="Google Shape;451;p29"/>
          <p:cNvGrpSpPr/>
          <p:nvPr/>
        </p:nvGrpSpPr>
        <p:grpSpPr>
          <a:xfrm>
            <a:off x="629084" y="573225"/>
            <a:ext cx="17030236" cy="8996375"/>
            <a:chOff x="0" y="-38100"/>
            <a:chExt cx="4485300" cy="2369400"/>
          </a:xfrm>
        </p:grpSpPr>
        <p:sp>
          <p:nvSpPr>
            <p:cNvPr id="452" name="Google Shape;452;p29"/>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453" name="Google Shape;453;p29"/>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4" name="Google Shape;454;p29"/>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455" name="Google Shape;455;p29"/>
          <p:cNvPicPr preferRelativeResize="0"/>
          <p:nvPr/>
        </p:nvPicPr>
        <p:blipFill>
          <a:blip r:embed="rId5">
            <a:alphaModFix/>
          </a:blip>
          <a:stretch>
            <a:fillRect/>
          </a:stretch>
        </p:blipFill>
        <p:spPr>
          <a:xfrm>
            <a:off x="8739450" y="1465576"/>
            <a:ext cx="8116923" cy="7492053"/>
          </a:xfrm>
          <a:prstGeom prst="rect">
            <a:avLst/>
          </a:prstGeom>
          <a:noFill/>
          <a:ln>
            <a:noFill/>
          </a:ln>
        </p:spPr>
      </p:pic>
      <p:sp>
        <p:nvSpPr>
          <p:cNvPr id="456" name="Google Shape;456;p29"/>
          <p:cNvSpPr txBox="1"/>
          <p:nvPr/>
        </p:nvSpPr>
        <p:spPr>
          <a:xfrm>
            <a:off x="1028700" y="1148080"/>
            <a:ext cx="6710852"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PAGE</a:t>
            </a:r>
            <a:endParaRPr/>
          </a:p>
        </p:txBody>
      </p:sp>
      <p:sp>
        <p:nvSpPr>
          <p:cNvPr id="457" name="Google Shape;457;p29"/>
          <p:cNvSpPr txBox="1"/>
          <p:nvPr/>
        </p:nvSpPr>
        <p:spPr>
          <a:xfrm>
            <a:off x="1028700" y="3158458"/>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Don't forget to delete this page before presenting. </a:t>
            </a:r>
            <a:endParaRPr/>
          </a:p>
        </p:txBody>
      </p:sp>
      <p:sp>
        <p:nvSpPr>
          <p:cNvPr id="458" name="Google Shape;458;p29"/>
          <p:cNvSpPr txBox="1"/>
          <p:nvPr/>
        </p:nvSpPr>
        <p:spPr>
          <a:xfrm>
            <a:off x="1028700" y="4441094"/>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459" name="Google Shape;459;p29"/>
          <p:cNvSpPr txBox="1"/>
          <p:nvPr/>
        </p:nvSpPr>
        <p:spPr>
          <a:xfrm>
            <a:off x="1028700" y="5710833"/>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Archivo Black</a:t>
            </a:r>
            <a:endParaRPr/>
          </a:p>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Archivo Black</a:t>
            </a:r>
            <a:endParaRPr/>
          </a:p>
          <a:p>
            <a:pPr indent="-179433" lvl="1" marL="358867"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11" name="Google Shape;111;p12"/>
          <p:cNvGrpSpPr/>
          <p:nvPr/>
        </p:nvGrpSpPr>
        <p:grpSpPr>
          <a:xfrm>
            <a:off x="629084" y="573225"/>
            <a:ext cx="17030236" cy="8996375"/>
            <a:chOff x="0" y="-38100"/>
            <a:chExt cx="4485300" cy="2369400"/>
          </a:xfrm>
        </p:grpSpPr>
        <p:sp>
          <p:nvSpPr>
            <p:cNvPr id="112" name="Google Shape;112;p12"/>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113" name="Google Shape;113;p12"/>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4" name="Google Shape;114;p12"/>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115" name="Google Shape;115;p12"/>
          <p:cNvPicPr preferRelativeResize="0"/>
          <p:nvPr/>
        </p:nvPicPr>
        <p:blipFill>
          <a:blip r:embed="rId5">
            <a:alphaModFix/>
          </a:blip>
          <a:stretch>
            <a:fillRect/>
          </a:stretch>
        </p:blipFill>
        <p:spPr>
          <a:xfrm>
            <a:off x="1262525" y="3260314"/>
            <a:ext cx="2886150" cy="3264463"/>
          </a:xfrm>
          <a:prstGeom prst="rect">
            <a:avLst/>
          </a:prstGeom>
          <a:noFill/>
          <a:ln>
            <a:noFill/>
          </a:ln>
        </p:spPr>
      </p:pic>
      <p:pic>
        <p:nvPicPr>
          <p:cNvPr id="116" name="Google Shape;116;p12"/>
          <p:cNvPicPr preferRelativeResize="0"/>
          <p:nvPr/>
        </p:nvPicPr>
        <p:blipFill>
          <a:blip r:embed="rId5">
            <a:alphaModFix/>
          </a:blip>
          <a:stretch>
            <a:fillRect/>
          </a:stretch>
        </p:blipFill>
        <p:spPr>
          <a:xfrm>
            <a:off x="6634700" y="3260314"/>
            <a:ext cx="2886150" cy="3264463"/>
          </a:xfrm>
          <a:prstGeom prst="rect">
            <a:avLst/>
          </a:prstGeom>
          <a:noFill/>
          <a:ln>
            <a:noFill/>
          </a:ln>
        </p:spPr>
      </p:pic>
      <p:pic>
        <p:nvPicPr>
          <p:cNvPr id="117" name="Google Shape;117;p12"/>
          <p:cNvPicPr preferRelativeResize="0"/>
          <p:nvPr/>
        </p:nvPicPr>
        <p:blipFill>
          <a:blip r:embed="rId5">
            <a:alphaModFix/>
          </a:blip>
          <a:stretch>
            <a:fillRect/>
          </a:stretch>
        </p:blipFill>
        <p:spPr>
          <a:xfrm>
            <a:off x="12002325" y="3260314"/>
            <a:ext cx="2886150" cy="3264463"/>
          </a:xfrm>
          <a:prstGeom prst="rect">
            <a:avLst/>
          </a:prstGeom>
          <a:noFill/>
          <a:ln>
            <a:noFill/>
          </a:ln>
        </p:spPr>
      </p:pic>
      <p:sp>
        <p:nvSpPr>
          <p:cNvPr id="118" name="Google Shape;118;p12"/>
          <p:cNvSpPr txBox="1"/>
          <p:nvPr/>
        </p:nvSpPr>
        <p:spPr>
          <a:xfrm>
            <a:off x="1746016" y="4373431"/>
            <a:ext cx="1928265"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01.</a:t>
            </a:r>
            <a:endParaRPr/>
          </a:p>
        </p:txBody>
      </p:sp>
      <p:sp>
        <p:nvSpPr>
          <p:cNvPr id="119" name="Google Shape;119;p12"/>
          <p:cNvSpPr txBox="1"/>
          <p:nvPr/>
        </p:nvSpPr>
        <p:spPr>
          <a:xfrm>
            <a:off x="12587896" y="4373431"/>
            <a:ext cx="1928265"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03.</a:t>
            </a:r>
            <a:endParaRPr/>
          </a:p>
        </p:txBody>
      </p:sp>
      <p:grpSp>
        <p:nvGrpSpPr>
          <p:cNvPr id="120" name="Google Shape;120;p12"/>
          <p:cNvGrpSpPr/>
          <p:nvPr/>
        </p:nvGrpSpPr>
        <p:grpSpPr>
          <a:xfrm>
            <a:off x="14052091" y="3036805"/>
            <a:ext cx="1182553" cy="1313441"/>
            <a:chOff x="0" y="165100"/>
            <a:chExt cx="1576737" cy="1751254"/>
          </a:xfrm>
        </p:grpSpPr>
        <p:cxnSp>
          <p:nvCxnSpPr>
            <p:cNvPr id="121" name="Google Shape;121;p12"/>
            <p:cNvCxnSpPr/>
            <p:nvPr/>
          </p:nvCxnSpPr>
          <p:spPr>
            <a:xfrm rot="10800000">
              <a:off x="0" y="165100"/>
              <a:ext cx="1576737" cy="0"/>
            </a:xfrm>
            <a:prstGeom prst="straightConnector1">
              <a:avLst/>
            </a:prstGeom>
            <a:noFill/>
            <a:ln cap="flat" cmpd="sng" w="330200">
              <a:solidFill>
                <a:srgbClr val="F5C82A"/>
              </a:solidFill>
              <a:prstDash val="solid"/>
              <a:round/>
              <a:headEnd len="sm" w="sm" type="none"/>
              <a:tailEnd len="sm" w="sm" type="none"/>
            </a:ln>
          </p:spPr>
        </p:cxnSp>
        <p:cxnSp>
          <p:nvCxnSpPr>
            <p:cNvPr id="122" name="Google Shape;122;p12"/>
            <p:cNvCxnSpPr/>
            <p:nvPr/>
          </p:nvCxnSpPr>
          <p:spPr>
            <a:xfrm>
              <a:off x="1417987" y="165100"/>
              <a:ext cx="0" cy="1751254"/>
            </a:xfrm>
            <a:prstGeom prst="straightConnector1">
              <a:avLst/>
            </a:prstGeom>
            <a:noFill/>
            <a:ln cap="flat" cmpd="sng" w="317500">
              <a:solidFill>
                <a:srgbClr val="F5C82A"/>
              </a:solidFill>
              <a:prstDash val="solid"/>
              <a:round/>
              <a:headEnd len="sm" w="sm" type="none"/>
              <a:tailEnd len="sm" w="sm" type="none"/>
            </a:ln>
          </p:spPr>
        </p:cxnSp>
      </p:grpSp>
      <p:grpSp>
        <p:nvGrpSpPr>
          <p:cNvPr id="123" name="Google Shape;123;p12"/>
          <p:cNvGrpSpPr/>
          <p:nvPr/>
        </p:nvGrpSpPr>
        <p:grpSpPr>
          <a:xfrm rot="10800000">
            <a:off x="948502" y="5431292"/>
            <a:ext cx="1182553" cy="1313441"/>
            <a:chOff x="0" y="165100"/>
            <a:chExt cx="1576737" cy="1751254"/>
          </a:xfrm>
        </p:grpSpPr>
        <p:cxnSp>
          <p:nvCxnSpPr>
            <p:cNvPr id="124" name="Google Shape;124;p12"/>
            <p:cNvCxnSpPr/>
            <p:nvPr/>
          </p:nvCxnSpPr>
          <p:spPr>
            <a:xfrm rot="10800000">
              <a:off x="0" y="165100"/>
              <a:ext cx="1576737" cy="0"/>
            </a:xfrm>
            <a:prstGeom prst="straightConnector1">
              <a:avLst/>
            </a:prstGeom>
            <a:noFill/>
            <a:ln cap="flat" cmpd="sng" w="330200">
              <a:solidFill>
                <a:srgbClr val="F5C82A"/>
              </a:solidFill>
              <a:prstDash val="solid"/>
              <a:round/>
              <a:headEnd len="sm" w="sm" type="none"/>
              <a:tailEnd len="sm" w="sm" type="none"/>
            </a:ln>
          </p:spPr>
        </p:cxnSp>
        <p:cxnSp>
          <p:nvCxnSpPr>
            <p:cNvPr id="125" name="Google Shape;125;p12"/>
            <p:cNvCxnSpPr/>
            <p:nvPr/>
          </p:nvCxnSpPr>
          <p:spPr>
            <a:xfrm>
              <a:off x="1417987" y="165100"/>
              <a:ext cx="0" cy="1751254"/>
            </a:xfrm>
            <a:prstGeom prst="straightConnector1">
              <a:avLst/>
            </a:prstGeom>
            <a:noFill/>
            <a:ln cap="flat" cmpd="sng" w="317500">
              <a:solidFill>
                <a:srgbClr val="F5C82A"/>
              </a:solidFill>
              <a:prstDash val="solid"/>
              <a:round/>
              <a:headEnd len="sm" w="sm" type="none"/>
              <a:tailEnd len="sm" w="sm" type="none"/>
            </a:ln>
          </p:spPr>
        </p:cxnSp>
      </p:grpSp>
      <p:sp>
        <p:nvSpPr>
          <p:cNvPr id="126" name="Google Shape;126;p12"/>
          <p:cNvSpPr txBox="1"/>
          <p:nvPr/>
        </p:nvSpPr>
        <p:spPr>
          <a:xfrm>
            <a:off x="6753279" y="7307267"/>
            <a:ext cx="379765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OUR PROJECTS</a:t>
            </a:r>
            <a:endParaRPr/>
          </a:p>
        </p:txBody>
      </p:sp>
      <p:sp>
        <p:nvSpPr>
          <p:cNvPr id="127" name="Google Shape;127;p12"/>
          <p:cNvSpPr txBox="1"/>
          <p:nvPr/>
        </p:nvSpPr>
        <p:spPr>
          <a:xfrm>
            <a:off x="1352591" y="7307267"/>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Introduction</a:t>
            </a:r>
            <a:endParaRPr/>
          </a:p>
        </p:txBody>
      </p:sp>
      <p:sp>
        <p:nvSpPr>
          <p:cNvPr id="128" name="Google Shape;128;p12"/>
          <p:cNvSpPr txBox="1"/>
          <p:nvPr/>
        </p:nvSpPr>
        <p:spPr>
          <a:xfrm>
            <a:off x="1267070" y="7986428"/>
            <a:ext cx="3306074"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29" name="Google Shape;129;p12"/>
          <p:cNvSpPr txBox="1"/>
          <p:nvPr/>
        </p:nvSpPr>
        <p:spPr>
          <a:xfrm>
            <a:off x="6753279" y="7986428"/>
            <a:ext cx="3306074"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30" name="Google Shape;130;p12"/>
          <p:cNvSpPr txBox="1"/>
          <p:nvPr/>
        </p:nvSpPr>
        <p:spPr>
          <a:xfrm>
            <a:off x="12154852" y="7986428"/>
            <a:ext cx="3306074"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31" name="Google Shape;131;p12"/>
          <p:cNvSpPr txBox="1"/>
          <p:nvPr/>
        </p:nvSpPr>
        <p:spPr>
          <a:xfrm>
            <a:off x="12154852" y="7307267"/>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ABOUT US</a:t>
            </a:r>
            <a:endParaRPr/>
          </a:p>
        </p:txBody>
      </p:sp>
      <p:sp>
        <p:nvSpPr>
          <p:cNvPr id="132" name="Google Shape;132;p12"/>
          <p:cNvSpPr txBox="1"/>
          <p:nvPr/>
        </p:nvSpPr>
        <p:spPr>
          <a:xfrm>
            <a:off x="1267070" y="1538021"/>
            <a:ext cx="1097350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TABLE OF CONTENTS</a:t>
            </a:r>
            <a:endParaRPr/>
          </a:p>
        </p:txBody>
      </p:sp>
      <p:sp>
        <p:nvSpPr>
          <p:cNvPr id="133" name="Google Shape;133;p12"/>
          <p:cNvSpPr txBox="1"/>
          <p:nvPr/>
        </p:nvSpPr>
        <p:spPr>
          <a:xfrm>
            <a:off x="7215735" y="4373431"/>
            <a:ext cx="1928265"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02.</a:t>
            </a:r>
            <a:endParaRPr/>
          </a:p>
        </p:txBody>
      </p:sp>
      <p:pic>
        <p:nvPicPr>
          <p:cNvPr id="134" name="Google Shape;134;p12"/>
          <p:cNvPicPr preferRelativeResize="0"/>
          <p:nvPr/>
        </p:nvPicPr>
        <p:blipFill>
          <a:blip r:embed="rId6">
            <a:alphaModFix/>
          </a:blip>
          <a:stretch>
            <a:fillRect/>
          </a:stretch>
        </p:blipFill>
        <p:spPr>
          <a:xfrm>
            <a:off x="15767017" y="1255104"/>
            <a:ext cx="1182550" cy="1505654"/>
          </a:xfrm>
          <a:prstGeom prst="rect">
            <a:avLst/>
          </a:prstGeom>
          <a:noFill/>
          <a:ln>
            <a:noFill/>
          </a:ln>
        </p:spPr>
      </p:pic>
      <p:pic>
        <p:nvPicPr>
          <p:cNvPr id="135" name="Google Shape;135;p12"/>
          <p:cNvPicPr preferRelativeResize="0"/>
          <p:nvPr/>
        </p:nvPicPr>
        <p:blipFill>
          <a:blip r:embed="rId7">
            <a:alphaModFix/>
          </a:blip>
          <a:stretch>
            <a:fillRect/>
          </a:stretch>
        </p:blipFill>
        <p:spPr>
          <a:xfrm>
            <a:off x="15500925" y="8609176"/>
            <a:ext cx="1523850" cy="7853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3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65" name="Google Shape;465;p30"/>
          <p:cNvGrpSpPr/>
          <p:nvPr/>
        </p:nvGrpSpPr>
        <p:grpSpPr>
          <a:xfrm>
            <a:off x="629084" y="573225"/>
            <a:ext cx="17030236" cy="8996375"/>
            <a:chOff x="0" y="-38100"/>
            <a:chExt cx="4485300" cy="2369400"/>
          </a:xfrm>
        </p:grpSpPr>
        <p:sp>
          <p:nvSpPr>
            <p:cNvPr id="466" name="Google Shape;466;p30"/>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467" name="Google Shape;467;p30"/>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8" name="Google Shape;468;p30"/>
          <p:cNvPicPr preferRelativeResize="0"/>
          <p:nvPr/>
        </p:nvPicPr>
        <p:blipFill>
          <a:blip r:embed="rId4">
            <a:alphaModFix/>
          </a:blip>
          <a:stretch>
            <a:fillRect/>
          </a:stretch>
        </p:blipFill>
        <p:spPr>
          <a:xfrm>
            <a:off x="289550" y="56804"/>
            <a:ext cx="17719649" cy="10382595"/>
          </a:xfrm>
          <a:prstGeom prst="rect">
            <a:avLst/>
          </a:prstGeom>
          <a:noFill/>
          <a:ln>
            <a:noFill/>
          </a:ln>
        </p:spPr>
      </p:pic>
      <p:sp>
        <p:nvSpPr>
          <p:cNvPr id="469" name="Google Shape;469;p30"/>
          <p:cNvSpPr txBox="1"/>
          <p:nvPr/>
        </p:nvSpPr>
        <p:spPr>
          <a:xfrm>
            <a:off x="5280936" y="1143000"/>
            <a:ext cx="7726128" cy="9493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F5C82A"/>
                </a:solidFill>
                <a:latin typeface="Archivo Black"/>
                <a:ea typeface="Archivo Black"/>
                <a:cs typeface="Archivo Black"/>
                <a:sym typeface="Archivo Black"/>
              </a:rPr>
              <a:t>CREDITS</a:t>
            </a:r>
            <a:endParaRPr/>
          </a:p>
        </p:txBody>
      </p:sp>
      <p:sp>
        <p:nvSpPr>
          <p:cNvPr id="470" name="Google Shape;470;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Open Sans"/>
                <a:ea typeface="Open Sans"/>
                <a:cs typeface="Open Sans"/>
                <a:sym typeface="Open Sans"/>
              </a:rPr>
              <a:t>This presentation template is free for everyone to use thanks to the following:</a:t>
            </a:r>
            <a:endParaRPr/>
          </a:p>
        </p:txBody>
      </p:sp>
      <p:sp>
        <p:nvSpPr>
          <p:cNvPr id="471" name="Google Shape;471;p30"/>
          <p:cNvSpPr txBox="1"/>
          <p:nvPr/>
        </p:nvSpPr>
        <p:spPr>
          <a:xfrm>
            <a:off x="2818025" y="7085881"/>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Open Sans"/>
                <a:ea typeface="Open Sans"/>
                <a:cs typeface="Open Sans"/>
                <a:sym typeface="Open Sans"/>
              </a:rPr>
              <a:t>Pexels for the photos</a:t>
            </a:r>
            <a:endParaRPr/>
          </a:p>
        </p:txBody>
      </p:sp>
      <p:sp>
        <p:nvSpPr>
          <p:cNvPr id="472" name="Google Shape;472;p30"/>
          <p:cNvSpPr txBox="1"/>
          <p:nvPr/>
        </p:nvSpPr>
        <p:spPr>
          <a:xfrm>
            <a:off x="2818025" y="85241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Open Sans"/>
                <a:ea typeface="Open Sans"/>
                <a:cs typeface="Open Sans"/>
                <a:sym typeface="Open Sans"/>
              </a:rPr>
              <a:t>Happy designing! </a:t>
            </a:r>
            <a:endParaRPr/>
          </a:p>
        </p:txBody>
      </p:sp>
      <p:pic>
        <p:nvPicPr>
          <p:cNvPr id="473" name="Google Shape;473;p30"/>
          <p:cNvPicPr preferRelativeResize="0"/>
          <p:nvPr/>
        </p:nvPicPr>
        <p:blipFill>
          <a:blip r:embed="rId5">
            <a:alphaModFix/>
          </a:blip>
          <a:stretch>
            <a:fillRect/>
          </a:stretch>
        </p:blipFill>
        <p:spPr>
          <a:xfrm>
            <a:off x="1296550" y="3267425"/>
            <a:ext cx="2045625" cy="4918357"/>
          </a:xfrm>
          <a:prstGeom prst="rect">
            <a:avLst/>
          </a:prstGeom>
          <a:noFill/>
          <a:ln>
            <a:noFill/>
          </a:ln>
        </p:spPr>
      </p:pic>
      <p:pic>
        <p:nvPicPr>
          <p:cNvPr id="474" name="Google Shape;474;p30"/>
          <p:cNvPicPr preferRelativeResize="0"/>
          <p:nvPr/>
        </p:nvPicPr>
        <p:blipFill>
          <a:blip r:embed="rId6">
            <a:alphaModFix/>
          </a:blip>
          <a:stretch>
            <a:fillRect/>
          </a:stretch>
        </p:blipFill>
        <p:spPr>
          <a:xfrm>
            <a:off x="14867099" y="3370312"/>
            <a:ext cx="2045625" cy="4925338"/>
          </a:xfrm>
          <a:prstGeom prst="rect">
            <a:avLst/>
          </a:prstGeom>
          <a:noFill/>
          <a:ln>
            <a:noFill/>
          </a:ln>
        </p:spPr>
      </p:pic>
      <p:pic>
        <p:nvPicPr>
          <p:cNvPr id="475" name="Google Shape;475;p30"/>
          <p:cNvPicPr preferRelativeResize="0"/>
          <p:nvPr/>
        </p:nvPicPr>
        <p:blipFill>
          <a:blip r:embed="rId7">
            <a:alphaModFix/>
          </a:blip>
          <a:stretch>
            <a:fillRect/>
          </a:stretch>
        </p:blipFill>
        <p:spPr>
          <a:xfrm>
            <a:off x="6136625" y="2756445"/>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41" name="Google Shape;141;p13"/>
          <p:cNvGrpSpPr/>
          <p:nvPr/>
        </p:nvGrpSpPr>
        <p:grpSpPr>
          <a:xfrm>
            <a:off x="629084" y="573225"/>
            <a:ext cx="17030236" cy="8996375"/>
            <a:chOff x="0" y="-38100"/>
            <a:chExt cx="4485300" cy="2369400"/>
          </a:xfrm>
        </p:grpSpPr>
        <p:sp>
          <p:nvSpPr>
            <p:cNvPr id="142" name="Google Shape;142;p13"/>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143" name="Google Shape;143;p13"/>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4" name="Google Shape;144;p13"/>
          <p:cNvPicPr preferRelativeResize="0"/>
          <p:nvPr/>
        </p:nvPicPr>
        <p:blipFill>
          <a:blip r:embed="rId4">
            <a:alphaModFix/>
          </a:blip>
          <a:stretch>
            <a:fillRect/>
          </a:stretch>
        </p:blipFill>
        <p:spPr>
          <a:xfrm>
            <a:off x="289550" y="56804"/>
            <a:ext cx="17719649" cy="10382595"/>
          </a:xfrm>
          <a:prstGeom prst="rect">
            <a:avLst/>
          </a:prstGeom>
          <a:noFill/>
          <a:ln>
            <a:noFill/>
          </a:ln>
        </p:spPr>
      </p:pic>
      <p:sp>
        <p:nvSpPr>
          <p:cNvPr id="145" name="Google Shape;145;p13"/>
          <p:cNvSpPr/>
          <p:nvPr/>
        </p:nvSpPr>
        <p:spPr>
          <a:xfrm rot="-5400000">
            <a:off x="597924" y="1455420"/>
            <a:ext cx="7139719" cy="7626477"/>
          </a:xfrm>
          <a:custGeom>
            <a:rect b="b" l="l" r="r" t="t"/>
            <a:pathLst>
              <a:path extrusionOk="0" h="7626477" w="7139719">
                <a:moveTo>
                  <a:pt x="0" y="0"/>
                </a:moveTo>
                <a:lnTo>
                  <a:pt x="7139718" y="0"/>
                </a:lnTo>
                <a:lnTo>
                  <a:pt x="7139718" y="7626477"/>
                </a:lnTo>
                <a:lnTo>
                  <a:pt x="0" y="7626477"/>
                </a:lnTo>
                <a:lnTo>
                  <a:pt x="0" y="0"/>
                </a:lnTo>
                <a:close/>
              </a:path>
            </a:pathLst>
          </a:custGeom>
          <a:blipFill rotWithShape="1">
            <a:blip r:embed="rId5">
              <a:alphaModFix/>
            </a:blip>
            <a:stretch>
              <a:fillRect b="-52885" l="-37101" r="-220949" t="-70588"/>
            </a:stretch>
          </a:blipFill>
          <a:ln>
            <a:noFill/>
          </a:ln>
        </p:spPr>
      </p:sp>
      <p:pic>
        <p:nvPicPr>
          <p:cNvPr id="146" name="Google Shape;146;p13"/>
          <p:cNvPicPr preferRelativeResize="0"/>
          <p:nvPr/>
        </p:nvPicPr>
        <p:blipFill>
          <a:blip r:embed="rId6">
            <a:alphaModFix/>
          </a:blip>
          <a:stretch>
            <a:fillRect/>
          </a:stretch>
        </p:blipFill>
        <p:spPr>
          <a:xfrm>
            <a:off x="354550" y="1733858"/>
            <a:ext cx="7626474" cy="7138767"/>
          </a:xfrm>
          <a:prstGeom prst="rect">
            <a:avLst/>
          </a:prstGeom>
          <a:noFill/>
          <a:ln>
            <a:noFill/>
          </a:ln>
        </p:spPr>
      </p:pic>
      <p:pic>
        <p:nvPicPr>
          <p:cNvPr id="147" name="Google Shape;147;p13"/>
          <p:cNvPicPr preferRelativeResize="0"/>
          <p:nvPr/>
        </p:nvPicPr>
        <p:blipFill>
          <a:blip r:embed="rId7">
            <a:alphaModFix/>
          </a:blip>
          <a:stretch>
            <a:fillRect/>
          </a:stretch>
        </p:blipFill>
        <p:spPr>
          <a:xfrm>
            <a:off x="1618250" y="2891250"/>
            <a:ext cx="5257051" cy="4811110"/>
          </a:xfrm>
          <a:prstGeom prst="rect">
            <a:avLst/>
          </a:prstGeom>
          <a:noFill/>
          <a:ln>
            <a:noFill/>
          </a:ln>
        </p:spPr>
      </p:pic>
      <p:cxnSp>
        <p:nvCxnSpPr>
          <p:cNvPr id="148" name="Google Shape;148;p13"/>
          <p:cNvCxnSpPr/>
          <p:nvPr/>
        </p:nvCxnSpPr>
        <p:spPr>
          <a:xfrm rot="10800000">
            <a:off x="8401370" y="1176131"/>
            <a:ext cx="0" cy="1809998"/>
          </a:xfrm>
          <a:prstGeom prst="straightConnector1">
            <a:avLst/>
          </a:prstGeom>
          <a:noFill/>
          <a:ln cap="flat" cmpd="sng" w="285750">
            <a:solidFill>
              <a:srgbClr val="F5C82A"/>
            </a:solidFill>
            <a:prstDash val="solid"/>
            <a:round/>
            <a:headEnd len="sm" w="sm" type="none"/>
            <a:tailEnd len="sm" w="sm" type="none"/>
          </a:ln>
        </p:spPr>
      </p:cxnSp>
      <p:cxnSp>
        <p:nvCxnSpPr>
          <p:cNvPr id="149" name="Google Shape;149;p13"/>
          <p:cNvCxnSpPr/>
          <p:nvPr/>
        </p:nvCxnSpPr>
        <p:spPr>
          <a:xfrm rot="10800000">
            <a:off x="6391037" y="1319006"/>
            <a:ext cx="2010333" cy="0"/>
          </a:xfrm>
          <a:prstGeom prst="straightConnector1">
            <a:avLst/>
          </a:prstGeom>
          <a:noFill/>
          <a:ln cap="flat" cmpd="sng" w="285750">
            <a:solidFill>
              <a:srgbClr val="F5C82A"/>
            </a:solidFill>
            <a:prstDash val="solid"/>
            <a:round/>
            <a:headEnd len="sm" w="sm" type="none"/>
            <a:tailEnd len="sm" w="sm" type="none"/>
          </a:ln>
        </p:spPr>
      </p:cxnSp>
      <p:cxnSp>
        <p:nvCxnSpPr>
          <p:cNvPr id="150" name="Google Shape;150;p13"/>
          <p:cNvCxnSpPr/>
          <p:nvPr/>
        </p:nvCxnSpPr>
        <p:spPr>
          <a:xfrm rot="10800000">
            <a:off x="8401370" y="7517995"/>
            <a:ext cx="0" cy="1809998"/>
          </a:xfrm>
          <a:prstGeom prst="straightConnector1">
            <a:avLst/>
          </a:prstGeom>
          <a:noFill/>
          <a:ln cap="flat" cmpd="sng" w="285750">
            <a:solidFill>
              <a:srgbClr val="F5C82A"/>
            </a:solidFill>
            <a:prstDash val="solid"/>
            <a:round/>
            <a:headEnd len="sm" w="sm" type="none"/>
            <a:tailEnd len="sm" w="sm" type="none"/>
          </a:ln>
        </p:spPr>
      </p:cxnSp>
      <p:cxnSp>
        <p:nvCxnSpPr>
          <p:cNvPr id="151" name="Google Shape;151;p13"/>
          <p:cNvCxnSpPr/>
          <p:nvPr/>
        </p:nvCxnSpPr>
        <p:spPr>
          <a:xfrm rot="10800000">
            <a:off x="6391037" y="9185118"/>
            <a:ext cx="2010333" cy="0"/>
          </a:xfrm>
          <a:prstGeom prst="straightConnector1">
            <a:avLst/>
          </a:prstGeom>
          <a:noFill/>
          <a:ln cap="flat" cmpd="sng" w="285750">
            <a:solidFill>
              <a:srgbClr val="F5C82A"/>
            </a:solidFill>
            <a:prstDash val="solid"/>
            <a:round/>
            <a:headEnd len="sm" w="sm" type="none"/>
            <a:tailEnd len="sm" w="sm" type="none"/>
          </a:ln>
        </p:spPr>
      </p:cxnSp>
      <p:sp>
        <p:nvSpPr>
          <p:cNvPr id="152" name="Google Shape;152;p13"/>
          <p:cNvSpPr txBox="1"/>
          <p:nvPr/>
        </p:nvSpPr>
        <p:spPr>
          <a:xfrm>
            <a:off x="9382370" y="2281115"/>
            <a:ext cx="787693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INTRODUCTION</a:t>
            </a:r>
            <a:endParaRPr/>
          </a:p>
        </p:txBody>
      </p:sp>
      <p:sp>
        <p:nvSpPr>
          <p:cNvPr id="153" name="Google Shape;153;p13"/>
          <p:cNvSpPr txBox="1"/>
          <p:nvPr/>
        </p:nvSpPr>
        <p:spPr>
          <a:xfrm>
            <a:off x="9382370" y="3746095"/>
            <a:ext cx="78768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To the world of literature, where words come alive and stories unfold in the most enchanting ways. Here, imagination knows no bounds, and every page turned is a gateway to new experiences, emotions, and perspectives.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Whether you are a seasoned reader or just beginning your literary journey, the magic of books awaits you, ready to transport you to distant lands, introduce you to unforgettable characters, and ignite your passion for the written word. Dive in, and let the adventure begin!From the dusty shelves of ancient libraries to the sleek screens of modern e-readers, literature has the power to connect us across time and space.</a:t>
            </a:r>
            <a:endParaRPr/>
          </a:p>
        </p:txBody>
      </p:sp>
      <p:pic>
        <p:nvPicPr>
          <p:cNvPr id="154" name="Google Shape;154;p13"/>
          <p:cNvPicPr preferRelativeResize="0"/>
          <p:nvPr/>
        </p:nvPicPr>
        <p:blipFill>
          <a:blip r:embed="rId8">
            <a:alphaModFix/>
          </a:blip>
          <a:stretch>
            <a:fillRect/>
          </a:stretch>
        </p:blipFill>
        <p:spPr>
          <a:xfrm>
            <a:off x="15500925" y="8609176"/>
            <a:ext cx="1523850" cy="7853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60" name="Google Shape;160;p14"/>
          <p:cNvGrpSpPr/>
          <p:nvPr/>
        </p:nvGrpSpPr>
        <p:grpSpPr>
          <a:xfrm>
            <a:off x="629084" y="573225"/>
            <a:ext cx="17030236" cy="8996375"/>
            <a:chOff x="0" y="-38100"/>
            <a:chExt cx="4485300" cy="2369400"/>
          </a:xfrm>
        </p:grpSpPr>
        <p:sp>
          <p:nvSpPr>
            <p:cNvPr id="161" name="Google Shape;161;p14"/>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162" name="Google Shape;162;p14"/>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3" name="Google Shape;163;p14"/>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164" name="Google Shape;164;p14"/>
          <p:cNvPicPr preferRelativeResize="0"/>
          <p:nvPr/>
        </p:nvPicPr>
        <p:blipFill>
          <a:blip r:embed="rId5">
            <a:alphaModFix/>
          </a:blip>
          <a:stretch>
            <a:fillRect/>
          </a:stretch>
        </p:blipFill>
        <p:spPr>
          <a:xfrm>
            <a:off x="968701" y="3548975"/>
            <a:ext cx="16262420" cy="5709326"/>
          </a:xfrm>
          <a:prstGeom prst="rect">
            <a:avLst/>
          </a:prstGeom>
          <a:noFill/>
          <a:ln>
            <a:noFill/>
          </a:ln>
        </p:spPr>
      </p:pic>
      <p:sp>
        <p:nvSpPr>
          <p:cNvPr id="165" name="Google Shape;165;p14"/>
          <p:cNvSpPr/>
          <p:nvPr/>
        </p:nvSpPr>
        <p:spPr>
          <a:xfrm>
            <a:off x="1277293" y="3795031"/>
            <a:ext cx="15692449" cy="5246370"/>
          </a:xfrm>
          <a:custGeom>
            <a:rect b="b" l="l" r="r" t="t"/>
            <a:pathLst>
              <a:path extrusionOk="0" h="812800" w="2431171">
                <a:moveTo>
                  <a:pt x="0" y="0"/>
                </a:moveTo>
                <a:lnTo>
                  <a:pt x="2431171" y="0"/>
                </a:lnTo>
                <a:lnTo>
                  <a:pt x="2431171" y="812800"/>
                </a:lnTo>
                <a:lnTo>
                  <a:pt x="0" y="812800"/>
                </a:lnTo>
                <a:close/>
              </a:path>
            </a:pathLst>
          </a:custGeom>
          <a:blipFill rotWithShape="1">
            <a:blip r:embed="rId6">
              <a:alphaModFix/>
            </a:blip>
            <a:stretch>
              <a:fillRect b="-49543" l="0" r="0" t="-49545"/>
            </a:stretch>
          </a:blipFill>
          <a:ln>
            <a:noFill/>
          </a:ln>
        </p:spPr>
      </p:sp>
      <p:sp>
        <p:nvSpPr>
          <p:cNvPr id="166" name="Google Shape;166;p14"/>
          <p:cNvSpPr txBox="1"/>
          <p:nvPr/>
        </p:nvSpPr>
        <p:spPr>
          <a:xfrm>
            <a:off x="1028700" y="1642842"/>
            <a:ext cx="1520336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WELCOME TO PRESENTATION</a:t>
            </a:r>
            <a:endParaRPr/>
          </a:p>
        </p:txBody>
      </p:sp>
      <p:sp>
        <p:nvSpPr>
          <p:cNvPr id="167" name="Google Shape;167;p14"/>
          <p:cNvSpPr txBox="1"/>
          <p:nvPr/>
        </p:nvSpPr>
        <p:spPr>
          <a:xfrm>
            <a:off x="1028700" y="2773593"/>
            <a:ext cx="15557326"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pic>
        <p:nvPicPr>
          <p:cNvPr id="168" name="Google Shape;168;p14"/>
          <p:cNvPicPr preferRelativeResize="0"/>
          <p:nvPr/>
        </p:nvPicPr>
        <p:blipFill>
          <a:blip r:embed="rId7">
            <a:alphaModFix/>
          </a:blip>
          <a:stretch>
            <a:fillRect/>
          </a:stretch>
        </p:blipFill>
        <p:spPr>
          <a:xfrm>
            <a:off x="1277299" y="3795025"/>
            <a:ext cx="15692452" cy="52410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74" name="Google Shape;174;p15"/>
          <p:cNvGrpSpPr/>
          <p:nvPr/>
        </p:nvGrpSpPr>
        <p:grpSpPr>
          <a:xfrm>
            <a:off x="629084" y="573225"/>
            <a:ext cx="17030236" cy="8996375"/>
            <a:chOff x="0" y="-38100"/>
            <a:chExt cx="4485300" cy="2369400"/>
          </a:xfrm>
        </p:grpSpPr>
        <p:sp>
          <p:nvSpPr>
            <p:cNvPr id="175" name="Google Shape;175;p15"/>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176" name="Google Shape;176;p15"/>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7" name="Google Shape;177;p15"/>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178" name="Google Shape;178;p15"/>
          <p:cNvPicPr preferRelativeResize="0"/>
          <p:nvPr/>
        </p:nvPicPr>
        <p:blipFill>
          <a:blip r:embed="rId5">
            <a:alphaModFix/>
          </a:blip>
          <a:stretch>
            <a:fillRect/>
          </a:stretch>
        </p:blipFill>
        <p:spPr>
          <a:xfrm>
            <a:off x="7738275" y="3269150"/>
            <a:ext cx="3398551" cy="3002669"/>
          </a:xfrm>
          <a:prstGeom prst="rect">
            <a:avLst/>
          </a:prstGeom>
          <a:noFill/>
          <a:ln>
            <a:noFill/>
          </a:ln>
        </p:spPr>
      </p:pic>
      <p:pic>
        <p:nvPicPr>
          <p:cNvPr id="179" name="Google Shape;179;p15"/>
          <p:cNvPicPr preferRelativeResize="0"/>
          <p:nvPr/>
        </p:nvPicPr>
        <p:blipFill>
          <a:blip r:embed="rId5">
            <a:alphaModFix/>
          </a:blip>
          <a:stretch>
            <a:fillRect/>
          </a:stretch>
        </p:blipFill>
        <p:spPr>
          <a:xfrm>
            <a:off x="1324538" y="3307900"/>
            <a:ext cx="3398551" cy="3002669"/>
          </a:xfrm>
          <a:prstGeom prst="rect">
            <a:avLst/>
          </a:prstGeom>
          <a:noFill/>
          <a:ln>
            <a:noFill/>
          </a:ln>
        </p:spPr>
      </p:pic>
      <p:pic>
        <p:nvPicPr>
          <p:cNvPr id="180" name="Google Shape;180;p15"/>
          <p:cNvPicPr preferRelativeResize="0"/>
          <p:nvPr/>
        </p:nvPicPr>
        <p:blipFill>
          <a:blip r:embed="rId6">
            <a:alphaModFix/>
          </a:blip>
          <a:stretch>
            <a:fillRect/>
          </a:stretch>
        </p:blipFill>
        <p:spPr>
          <a:xfrm>
            <a:off x="12702150" y="1913050"/>
            <a:ext cx="4444299" cy="4377235"/>
          </a:xfrm>
          <a:prstGeom prst="rect">
            <a:avLst/>
          </a:prstGeom>
          <a:noFill/>
          <a:ln>
            <a:noFill/>
          </a:ln>
        </p:spPr>
      </p:pic>
      <p:grpSp>
        <p:nvGrpSpPr>
          <p:cNvPr id="181" name="Google Shape;181;p15"/>
          <p:cNvGrpSpPr/>
          <p:nvPr/>
        </p:nvGrpSpPr>
        <p:grpSpPr>
          <a:xfrm rot="5400000">
            <a:off x="10060047" y="5363722"/>
            <a:ext cx="1231147" cy="1367413"/>
            <a:chOff x="0" y="171884"/>
            <a:chExt cx="1641529" cy="1823217"/>
          </a:xfrm>
        </p:grpSpPr>
        <p:cxnSp>
          <p:nvCxnSpPr>
            <p:cNvPr id="182" name="Google Shape;182;p15"/>
            <p:cNvCxnSpPr/>
            <p:nvPr/>
          </p:nvCxnSpPr>
          <p:spPr>
            <a:xfrm rot="10800000">
              <a:off x="0" y="171884"/>
              <a:ext cx="1641529" cy="0"/>
            </a:xfrm>
            <a:prstGeom prst="straightConnector1">
              <a:avLst/>
            </a:prstGeom>
            <a:noFill/>
            <a:ln cap="flat" cmpd="sng" w="343750">
              <a:solidFill>
                <a:srgbClr val="F5C82A"/>
              </a:solidFill>
              <a:prstDash val="solid"/>
              <a:round/>
              <a:headEnd len="sm" w="sm" type="none"/>
              <a:tailEnd len="sm" w="sm" type="none"/>
            </a:ln>
          </p:spPr>
        </p:cxnSp>
        <p:cxnSp>
          <p:nvCxnSpPr>
            <p:cNvPr id="183" name="Google Shape;183;p15"/>
            <p:cNvCxnSpPr/>
            <p:nvPr/>
          </p:nvCxnSpPr>
          <p:spPr>
            <a:xfrm>
              <a:off x="1476255" y="171884"/>
              <a:ext cx="0" cy="1823217"/>
            </a:xfrm>
            <a:prstGeom prst="straightConnector1">
              <a:avLst/>
            </a:prstGeom>
            <a:noFill/>
            <a:ln cap="flat" cmpd="sng" w="330525">
              <a:solidFill>
                <a:srgbClr val="F5C82A"/>
              </a:solidFill>
              <a:prstDash val="solid"/>
              <a:round/>
              <a:headEnd len="sm" w="sm" type="none"/>
              <a:tailEnd len="sm" w="sm" type="none"/>
            </a:ln>
          </p:spPr>
        </p:cxnSp>
      </p:grpSp>
      <p:grpSp>
        <p:nvGrpSpPr>
          <p:cNvPr id="184" name="Google Shape;184;p15"/>
          <p:cNvGrpSpPr/>
          <p:nvPr/>
        </p:nvGrpSpPr>
        <p:grpSpPr>
          <a:xfrm rot="10800000">
            <a:off x="1028700" y="3145467"/>
            <a:ext cx="1182553" cy="1313441"/>
            <a:chOff x="0" y="0"/>
            <a:chExt cx="1576737" cy="1751254"/>
          </a:xfrm>
        </p:grpSpPr>
        <p:cxnSp>
          <p:nvCxnSpPr>
            <p:cNvPr id="185" name="Google Shape;185;p15"/>
            <p:cNvCxnSpPr/>
            <p:nvPr/>
          </p:nvCxnSpPr>
          <p:spPr>
            <a:xfrm>
              <a:off x="0" y="1751254"/>
              <a:ext cx="1576737" cy="0"/>
            </a:xfrm>
            <a:prstGeom prst="straightConnector1">
              <a:avLst/>
            </a:prstGeom>
            <a:noFill/>
            <a:ln cap="flat" cmpd="sng" w="330200">
              <a:solidFill>
                <a:srgbClr val="F5C82A"/>
              </a:solidFill>
              <a:prstDash val="solid"/>
              <a:round/>
              <a:headEnd len="sm" w="sm" type="none"/>
              <a:tailEnd len="sm" w="sm" type="none"/>
            </a:ln>
          </p:spPr>
        </p:cxnSp>
        <p:cxnSp>
          <p:nvCxnSpPr>
            <p:cNvPr id="186" name="Google Shape;186;p15"/>
            <p:cNvCxnSpPr/>
            <p:nvPr/>
          </p:nvCxnSpPr>
          <p:spPr>
            <a:xfrm rot="10800000">
              <a:off x="1417987" y="0"/>
              <a:ext cx="0" cy="1751254"/>
            </a:xfrm>
            <a:prstGeom prst="straightConnector1">
              <a:avLst/>
            </a:prstGeom>
            <a:noFill/>
            <a:ln cap="flat" cmpd="sng" w="317500">
              <a:solidFill>
                <a:srgbClr val="F5C82A"/>
              </a:solidFill>
              <a:prstDash val="solid"/>
              <a:round/>
              <a:headEnd len="sm" w="sm" type="none"/>
              <a:tailEnd len="sm" w="sm" type="none"/>
            </a:ln>
          </p:spPr>
        </p:cxnSp>
      </p:grpSp>
      <p:sp>
        <p:nvSpPr>
          <p:cNvPr id="187" name="Google Shape;187;p15"/>
          <p:cNvSpPr txBox="1"/>
          <p:nvPr/>
        </p:nvSpPr>
        <p:spPr>
          <a:xfrm>
            <a:off x="1028700" y="1505053"/>
            <a:ext cx="811530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OUR COMPANY</a:t>
            </a:r>
            <a:endParaRPr/>
          </a:p>
        </p:txBody>
      </p:sp>
      <p:sp>
        <p:nvSpPr>
          <p:cNvPr id="188" name="Google Shape;188;p15"/>
          <p:cNvSpPr txBox="1"/>
          <p:nvPr/>
        </p:nvSpPr>
        <p:spPr>
          <a:xfrm>
            <a:off x="7738272" y="7359859"/>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WHAT WE DO? </a:t>
            </a:r>
            <a:endParaRPr/>
          </a:p>
        </p:txBody>
      </p:sp>
      <p:sp>
        <p:nvSpPr>
          <p:cNvPr id="189" name="Google Shape;189;p15"/>
          <p:cNvSpPr txBox="1"/>
          <p:nvPr/>
        </p:nvSpPr>
        <p:spPr>
          <a:xfrm>
            <a:off x="1324562" y="7173633"/>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WHO WE ARE?</a:t>
            </a:r>
            <a:endParaRPr/>
          </a:p>
        </p:txBody>
      </p:sp>
      <p:sp>
        <p:nvSpPr>
          <p:cNvPr id="190" name="Google Shape;190;p15"/>
          <p:cNvSpPr txBox="1"/>
          <p:nvPr/>
        </p:nvSpPr>
        <p:spPr>
          <a:xfrm>
            <a:off x="1324562" y="7863478"/>
            <a:ext cx="3273244"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sp>
        <p:nvSpPr>
          <p:cNvPr id="191" name="Google Shape;191;p15"/>
          <p:cNvSpPr txBox="1"/>
          <p:nvPr/>
        </p:nvSpPr>
        <p:spPr>
          <a:xfrm>
            <a:off x="7738272" y="8049705"/>
            <a:ext cx="3339744"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pic>
        <p:nvPicPr>
          <p:cNvPr id="192" name="Google Shape;192;p15"/>
          <p:cNvPicPr preferRelativeResize="0"/>
          <p:nvPr/>
        </p:nvPicPr>
        <p:blipFill>
          <a:blip r:embed="rId7">
            <a:alphaModFix/>
          </a:blip>
          <a:stretch>
            <a:fillRect/>
          </a:stretch>
        </p:blipFill>
        <p:spPr>
          <a:xfrm>
            <a:off x="8441000" y="3933400"/>
            <a:ext cx="1993097" cy="1937900"/>
          </a:xfrm>
          <a:prstGeom prst="rect">
            <a:avLst/>
          </a:prstGeom>
          <a:noFill/>
          <a:ln>
            <a:noFill/>
          </a:ln>
        </p:spPr>
      </p:pic>
      <p:pic>
        <p:nvPicPr>
          <p:cNvPr id="193" name="Google Shape;193;p15"/>
          <p:cNvPicPr preferRelativeResize="0"/>
          <p:nvPr/>
        </p:nvPicPr>
        <p:blipFill>
          <a:blip r:embed="rId8">
            <a:alphaModFix/>
          </a:blip>
          <a:stretch>
            <a:fillRect/>
          </a:stretch>
        </p:blipFill>
        <p:spPr>
          <a:xfrm>
            <a:off x="2231558" y="3766292"/>
            <a:ext cx="1584525" cy="2085878"/>
          </a:xfrm>
          <a:prstGeom prst="rect">
            <a:avLst/>
          </a:prstGeom>
          <a:noFill/>
          <a:ln>
            <a:noFill/>
          </a:ln>
        </p:spPr>
      </p:pic>
      <p:pic>
        <p:nvPicPr>
          <p:cNvPr id="194" name="Google Shape;194;p15"/>
          <p:cNvPicPr preferRelativeResize="0"/>
          <p:nvPr/>
        </p:nvPicPr>
        <p:blipFill>
          <a:blip r:embed="rId9">
            <a:alphaModFix/>
          </a:blip>
          <a:stretch>
            <a:fillRect/>
          </a:stretch>
        </p:blipFill>
        <p:spPr>
          <a:xfrm>
            <a:off x="15500925" y="8609176"/>
            <a:ext cx="1523850" cy="7853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1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00" name="Google Shape;200;p16"/>
          <p:cNvGrpSpPr/>
          <p:nvPr/>
        </p:nvGrpSpPr>
        <p:grpSpPr>
          <a:xfrm>
            <a:off x="629084" y="573225"/>
            <a:ext cx="17030236" cy="8996375"/>
            <a:chOff x="0" y="-38100"/>
            <a:chExt cx="4485300" cy="2369400"/>
          </a:xfrm>
        </p:grpSpPr>
        <p:sp>
          <p:nvSpPr>
            <p:cNvPr id="201" name="Google Shape;201;p16"/>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202" name="Google Shape;202;p16"/>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3" name="Google Shape;203;p16"/>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204" name="Google Shape;204;p16"/>
          <p:cNvPicPr preferRelativeResize="0"/>
          <p:nvPr/>
        </p:nvPicPr>
        <p:blipFill>
          <a:blip r:embed="rId5">
            <a:alphaModFix/>
          </a:blip>
          <a:stretch>
            <a:fillRect/>
          </a:stretch>
        </p:blipFill>
        <p:spPr>
          <a:xfrm>
            <a:off x="10290360" y="2512486"/>
            <a:ext cx="4232600" cy="6592838"/>
          </a:xfrm>
          <a:prstGeom prst="rect">
            <a:avLst/>
          </a:prstGeom>
          <a:noFill/>
          <a:ln>
            <a:noFill/>
          </a:ln>
        </p:spPr>
      </p:pic>
      <p:pic>
        <p:nvPicPr>
          <p:cNvPr id="205" name="Google Shape;205;p16"/>
          <p:cNvPicPr preferRelativeResize="0"/>
          <p:nvPr/>
        </p:nvPicPr>
        <p:blipFill>
          <a:blip r:embed="rId6">
            <a:alphaModFix/>
          </a:blip>
          <a:stretch>
            <a:fillRect/>
          </a:stretch>
        </p:blipFill>
        <p:spPr>
          <a:xfrm>
            <a:off x="3019300" y="2427250"/>
            <a:ext cx="4232574" cy="6583333"/>
          </a:xfrm>
          <a:prstGeom prst="rect">
            <a:avLst/>
          </a:prstGeom>
          <a:noFill/>
          <a:ln>
            <a:noFill/>
          </a:ln>
        </p:spPr>
      </p:pic>
      <p:sp>
        <p:nvSpPr>
          <p:cNvPr id="206" name="Google Shape;206;p16"/>
          <p:cNvSpPr txBox="1"/>
          <p:nvPr/>
        </p:nvSpPr>
        <p:spPr>
          <a:xfrm>
            <a:off x="3019311" y="1198745"/>
            <a:ext cx="468618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MISSION</a:t>
            </a:r>
            <a:endParaRPr/>
          </a:p>
        </p:txBody>
      </p:sp>
      <p:sp>
        <p:nvSpPr>
          <p:cNvPr id="207" name="Google Shape;207;p16"/>
          <p:cNvSpPr txBox="1"/>
          <p:nvPr/>
        </p:nvSpPr>
        <p:spPr>
          <a:xfrm>
            <a:off x="10607881" y="1209596"/>
            <a:ext cx="3597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VISION</a:t>
            </a:r>
            <a:endParaRPr/>
          </a:p>
        </p:txBody>
      </p:sp>
      <p:sp>
        <p:nvSpPr>
          <p:cNvPr id="208" name="Google Shape;208;p16"/>
          <p:cNvSpPr txBox="1"/>
          <p:nvPr/>
        </p:nvSpPr>
        <p:spPr>
          <a:xfrm>
            <a:off x="3637952" y="5218036"/>
            <a:ext cx="29952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In pursuit of our mission, we strive to inspire and empower individuals to reach their full potential. We believe in fostering a community where diversity is celebrated, and inclusivity is the cornerstone efforts. </a:t>
            </a:r>
            <a:endParaRPr/>
          </a:p>
        </p:txBody>
      </p:sp>
      <p:sp>
        <p:nvSpPr>
          <p:cNvPr id="209" name="Google Shape;209;p16"/>
          <p:cNvSpPr txBox="1"/>
          <p:nvPr/>
        </p:nvSpPr>
        <p:spPr>
          <a:xfrm>
            <a:off x="10937587" y="5305087"/>
            <a:ext cx="29952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like a guiding light that illuminates our path towards our dreams and aspirations. It is the powerful force that propels us forward, inspiring us to reach for the stars and achieve our full potential. </a:t>
            </a:r>
            <a:endParaRPr/>
          </a:p>
        </p:txBody>
      </p:sp>
      <p:pic>
        <p:nvPicPr>
          <p:cNvPr id="210" name="Google Shape;210;p16"/>
          <p:cNvPicPr preferRelativeResize="0"/>
          <p:nvPr/>
        </p:nvPicPr>
        <p:blipFill>
          <a:blip r:embed="rId7">
            <a:alphaModFix/>
          </a:blip>
          <a:stretch>
            <a:fillRect/>
          </a:stretch>
        </p:blipFill>
        <p:spPr>
          <a:xfrm>
            <a:off x="4321693" y="3395475"/>
            <a:ext cx="1323906" cy="1354225"/>
          </a:xfrm>
          <a:prstGeom prst="rect">
            <a:avLst/>
          </a:prstGeom>
          <a:noFill/>
          <a:ln>
            <a:noFill/>
          </a:ln>
        </p:spPr>
      </p:pic>
      <p:pic>
        <p:nvPicPr>
          <p:cNvPr id="211" name="Google Shape;211;p16"/>
          <p:cNvPicPr preferRelativeResize="0"/>
          <p:nvPr/>
        </p:nvPicPr>
        <p:blipFill>
          <a:blip r:embed="rId8">
            <a:alphaModFix/>
          </a:blip>
          <a:stretch>
            <a:fillRect/>
          </a:stretch>
        </p:blipFill>
        <p:spPr>
          <a:xfrm>
            <a:off x="11614400" y="3280325"/>
            <a:ext cx="1584525" cy="1584525"/>
          </a:xfrm>
          <a:prstGeom prst="rect">
            <a:avLst/>
          </a:prstGeom>
          <a:noFill/>
          <a:ln>
            <a:noFill/>
          </a:ln>
        </p:spPr>
      </p:pic>
      <p:pic>
        <p:nvPicPr>
          <p:cNvPr id="212" name="Google Shape;212;p16"/>
          <p:cNvPicPr preferRelativeResize="0"/>
          <p:nvPr/>
        </p:nvPicPr>
        <p:blipFill>
          <a:blip r:embed="rId9">
            <a:alphaModFix/>
          </a:blip>
          <a:stretch>
            <a:fillRect/>
          </a:stretch>
        </p:blipFill>
        <p:spPr>
          <a:xfrm>
            <a:off x="15500925" y="8609176"/>
            <a:ext cx="1523850" cy="7853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18" name="Google Shape;218;p17"/>
          <p:cNvGrpSpPr/>
          <p:nvPr/>
        </p:nvGrpSpPr>
        <p:grpSpPr>
          <a:xfrm>
            <a:off x="629084" y="573225"/>
            <a:ext cx="17030236" cy="8996375"/>
            <a:chOff x="0" y="-38100"/>
            <a:chExt cx="4485300" cy="2369400"/>
          </a:xfrm>
        </p:grpSpPr>
        <p:sp>
          <p:nvSpPr>
            <p:cNvPr id="219" name="Google Shape;219;p17"/>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220" name="Google Shape;220;p17"/>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1" name="Google Shape;221;p17"/>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222" name="Google Shape;222;p17"/>
          <p:cNvPicPr preferRelativeResize="0"/>
          <p:nvPr/>
        </p:nvPicPr>
        <p:blipFill>
          <a:blip r:embed="rId5">
            <a:alphaModFix/>
          </a:blip>
          <a:stretch>
            <a:fillRect/>
          </a:stretch>
        </p:blipFill>
        <p:spPr>
          <a:xfrm>
            <a:off x="10373301" y="1989575"/>
            <a:ext cx="7519774" cy="6415898"/>
          </a:xfrm>
          <a:prstGeom prst="rect">
            <a:avLst/>
          </a:prstGeom>
          <a:noFill/>
          <a:ln>
            <a:noFill/>
          </a:ln>
        </p:spPr>
      </p:pic>
      <p:pic>
        <p:nvPicPr>
          <p:cNvPr id="223" name="Google Shape;223;p17"/>
          <p:cNvPicPr preferRelativeResize="0"/>
          <p:nvPr/>
        </p:nvPicPr>
        <p:blipFill>
          <a:blip r:embed="rId6">
            <a:alphaModFix/>
          </a:blip>
          <a:stretch>
            <a:fillRect/>
          </a:stretch>
        </p:blipFill>
        <p:spPr>
          <a:xfrm>
            <a:off x="12347833" y="3164938"/>
            <a:ext cx="3241850" cy="4166309"/>
          </a:xfrm>
          <a:prstGeom prst="rect">
            <a:avLst/>
          </a:prstGeom>
          <a:noFill/>
          <a:ln>
            <a:noFill/>
          </a:ln>
        </p:spPr>
      </p:pic>
      <p:cxnSp>
        <p:nvCxnSpPr>
          <p:cNvPr id="224" name="Google Shape;224;p17"/>
          <p:cNvCxnSpPr/>
          <p:nvPr/>
        </p:nvCxnSpPr>
        <p:spPr>
          <a:xfrm>
            <a:off x="9995770" y="7322858"/>
            <a:ext cx="0" cy="1625658"/>
          </a:xfrm>
          <a:prstGeom prst="straightConnector1">
            <a:avLst/>
          </a:prstGeom>
          <a:noFill/>
          <a:ln cap="flat" cmpd="sng" w="257175">
            <a:solidFill>
              <a:srgbClr val="F5C82A"/>
            </a:solidFill>
            <a:prstDash val="solid"/>
            <a:round/>
            <a:headEnd len="sm" w="sm" type="none"/>
            <a:tailEnd len="sm" w="sm" type="none"/>
          </a:ln>
        </p:spPr>
      </p:cxnSp>
      <p:cxnSp>
        <p:nvCxnSpPr>
          <p:cNvPr id="225" name="Google Shape;225;p17"/>
          <p:cNvCxnSpPr/>
          <p:nvPr/>
        </p:nvCxnSpPr>
        <p:spPr>
          <a:xfrm>
            <a:off x="9995770" y="8820193"/>
            <a:ext cx="1805590" cy="0"/>
          </a:xfrm>
          <a:prstGeom prst="straightConnector1">
            <a:avLst/>
          </a:prstGeom>
          <a:noFill/>
          <a:ln cap="flat" cmpd="sng" w="257175">
            <a:solidFill>
              <a:srgbClr val="F5C82A"/>
            </a:solidFill>
            <a:prstDash val="solid"/>
            <a:round/>
            <a:headEnd len="sm" w="sm" type="none"/>
            <a:tailEnd len="sm" w="sm" type="none"/>
          </a:ln>
        </p:spPr>
      </p:cxnSp>
      <p:cxnSp>
        <p:nvCxnSpPr>
          <p:cNvPr id="226" name="Google Shape;226;p17"/>
          <p:cNvCxnSpPr/>
          <p:nvPr/>
        </p:nvCxnSpPr>
        <p:spPr>
          <a:xfrm>
            <a:off x="9995770" y="1626885"/>
            <a:ext cx="0" cy="1625658"/>
          </a:xfrm>
          <a:prstGeom prst="straightConnector1">
            <a:avLst/>
          </a:prstGeom>
          <a:noFill/>
          <a:ln cap="flat" cmpd="sng" w="257175">
            <a:solidFill>
              <a:srgbClr val="F5C82A"/>
            </a:solidFill>
            <a:prstDash val="solid"/>
            <a:round/>
            <a:headEnd len="sm" w="sm" type="none"/>
            <a:tailEnd len="sm" w="sm" type="none"/>
          </a:ln>
        </p:spPr>
      </p:cxnSp>
      <p:cxnSp>
        <p:nvCxnSpPr>
          <p:cNvPr id="227" name="Google Shape;227;p17"/>
          <p:cNvCxnSpPr/>
          <p:nvPr/>
        </p:nvCxnSpPr>
        <p:spPr>
          <a:xfrm>
            <a:off x="9995770" y="1755209"/>
            <a:ext cx="1805590" cy="0"/>
          </a:xfrm>
          <a:prstGeom prst="straightConnector1">
            <a:avLst/>
          </a:prstGeom>
          <a:noFill/>
          <a:ln cap="flat" cmpd="sng" w="257175">
            <a:solidFill>
              <a:srgbClr val="F5C82A"/>
            </a:solidFill>
            <a:prstDash val="solid"/>
            <a:round/>
            <a:headEnd len="sm" w="sm" type="none"/>
            <a:tailEnd len="sm" w="sm" type="none"/>
          </a:ln>
        </p:spPr>
      </p:cxnSp>
      <p:sp>
        <p:nvSpPr>
          <p:cNvPr id="228" name="Google Shape;228;p17"/>
          <p:cNvSpPr txBox="1"/>
          <p:nvPr/>
        </p:nvSpPr>
        <p:spPr>
          <a:xfrm>
            <a:off x="1028700" y="1989584"/>
            <a:ext cx="780247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OUR PROJECTS</a:t>
            </a:r>
            <a:endParaRPr/>
          </a:p>
        </p:txBody>
      </p:sp>
      <p:sp>
        <p:nvSpPr>
          <p:cNvPr id="229" name="Google Shape;229;p17"/>
          <p:cNvSpPr txBox="1"/>
          <p:nvPr/>
        </p:nvSpPr>
        <p:spPr>
          <a:xfrm>
            <a:off x="1028700" y="3116622"/>
            <a:ext cx="78024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 each project we undertake is a testament to our belief in the power of creativity and collaboration.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strive to push the boundaries of what is possible, constantly seeking new ways to address challenges and improve lives. Our diverse portfolio reflects our unwavering determination to tackle complex problems with fresh perspectives and unwavering dedication. With each new project, we embrace the opportunity to learn, grow, and make a positive impact on the world around us.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35" name="Google Shape;235;p18"/>
          <p:cNvGrpSpPr/>
          <p:nvPr/>
        </p:nvGrpSpPr>
        <p:grpSpPr>
          <a:xfrm>
            <a:off x="629084" y="573225"/>
            <a:ext cx="17030236" cy="8996375"/>
            <a:chOff x="0" y="-38100"/>
            <a:chExt cx="4485300" cy="2369400"/>
          </a:xfrm>
        </p:grpSpPr>
        <p:sp>
          <p:nvSpPr>
            <p:cNvPr id="236" name="Google Shape;236;p18"/>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237" name="Google Shape;237;p18"/>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8" name="Google Shape;238;p18"/>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239" name="Google Shape;239;p18"/>
          <p:cNvPicPr preferRelativeResize="0"/>
          <p:nvPr/>
        </p:nvPicPr>
        <p:blipFill>
          <a:blip r:embed="rId5">
            <a:alphaModFix/>
          </a:blip>
          <a:stretch>
            <a:fillRect/>
          </a:stretch>
        </p:blipFill>
        <p:spPr>
          <a:xfrm>
            <a:off x="1302248" y="3409900"/>
            <a:ext cx="9531200" cy="4668096"/>
          </a:xfrm>
          <a:prstGeom prst="rect">
            <a:avLst/>
          </a:prstGeom>
          <a:noFill/>
          <a:ln>
            <a:noFill/>
          </a:ln>
        </p:spPr>
      </p:pic>
      <p:grpSp>
        <p:nvGrpSpPr>
          <p:cNvPr id="240" name="Google Shape;240;p18"/>
          <p:cNvGrpSpPr/>
          <p:nvPr/>
        </p:nvGrpSpPr>
        <p:grpSpPr>
          <a:xfrm rot="10800000">
            <a:off x="1167062" y="3328624"/>
            <a:ext cx="578421" cy="642443"/>
            <a:chOff x="0" y="0"/>
            <a:chExt cx="771229" cy="856590"/>
          </a:xfrm>
        </p:grpSpPr>
        <p:cxnSp>
          <p:nvCxnSpPr>
            <p:cNvPr id="241" name="Google Shape;241;p18"/>
            <p:cNvCxnSpPr/>
            <p:nvPr/>
          </p:nvCxnSpPr>
          <p:spPr>
            <a:xfrm>
              <a:off x="0" y="856590"/>
              <a:ext cx="771229" cy="0"/>
            </a:xfrm>
            <a:prstGeom prst="straightConnector1">
              <a:avLst/>
            </a:prstGeom>
            <a:noFill/>
            <a:ln cap="flat" cmpd="sng" w="161500">
              <a:solidFill>
                <a:srgbClr val="F5C82A"/>
              </a:solidFill>
              <a:prstDash val="solid"/>
              <a:round/>
              <a:headEnd len="sm" w="sm" type="none"/>
              <a:tailEnd len="sm" w="sm" type="none"/>
            </a:ln>
          </p:spPr>
        </p:cxnSp>
        <p:cxnSp>
          <p:nvCxnSpPr>
            <p:cNvPr id="242" name="Google Shape;242;p18"/>
            <p:cNvCxnSpPr/>
            <p:nvPr/>
          </p:nvCxnSpPr>
          <p:spPr>
            <a:xfrm rot="10800000">
              <a:off x="693579" y="0"/>
              <a:ext cx="0" cy="856590"/>
            </a:xfrm>
            <a:prstGeom prst="straightConnector1">
              <a:avLst/>
            </a:prstGeom>
            <a:noFill/>
            <a:ln cap="flat" cmpd="sng" w="155275">
              <a:solidFill>
                <a:srgbClr val="F5C82A"/>
              </a:solidFill>
              <a:prstDash val="solid"/>
              <a:round/>
              <a:headEnd len="sm" w="sm" type="none"/>
              <a:tailEnd len="sm" w="sm" type="none"/>
            </a:ln>
          </p:spPr>
        </p:cxnSp>
      </p:grpSp>
      <p:grpSp>
        <p:nvGrpSpPr>
          <p:cNvPr id="243" name="Google Shape;243;p18"/>
          <p:cNvGrpSpPr/>
          <p:nvPr/>
        </p:nvGrpSpPr>
        <p:grpSpPr>
          <a:xfrm rot="64093">
            <a:off x="10367308" y="7510127"/>
            <a:ext cx="578421" cy="642443"/>
            <a:chOff x="0" y="0"/>
            <a:chExt cx="771229" cy="856590"/>
          </a:xfrm>
        </p:grpSpPr>
        <p:cxnSp>
          <p:nvCxnSpPr>
            <p:cNvPr id="244" name="Google Shape;244;p18"/>
            <p:cNvCxnSpPr/>
            <p:nvPr/>
          </p:nvCxnSpPr>
          <p:spPr>
            <a:xfrm>
              <a:off x="0" y="856590"/>
              <a:ext cx="771229" cy="0"/>
            </a:xfrm>
            <a:prstGeom prst="straightConnector1">
              <a:avLst/>
            </a:prstGeom>
            <a:noFill/>
            <a:ln cap="flat" cmpd="sng" w="161500">
              <a:solidFill>
                <a:srgbClr val="F5C82A"/>
              </a:solidFill>
              <a:prstDash val="solid"/>
              <a:round/>
              <a:headEnd len="sm" w="sm" type="none"/>
              <a:tailEnd len="sm" w="sm" type="none"/>
            </a:ln>
          </p:spPr>
        </p:cxnSp>
        <p:cxnSp>
          <p:nvCxnSpPr>
            <p:cNvPr id="245" name="Google Shape;245;p18"/>
            <p:cNvCxnSpPr/>
            <p:nvPr/>
          </p:nvCxnSpPr>
          <p:spPr>
            <a:xfrm rot="10800000">
              <a:off x="693579" y="0"/>
              <a:ext cx="0" cy="856590"/>
            </a:xfrm>
            <a:prstGeom prst="straightConnector1">
              <a:avLst/>
            </a:prstGeom>
            <a:noFill/>
            <a:ln cap="flat" cmpd="sng" w="155275">
              <a:solidFill>
                <a:srgbClr val="F5C82A"/>
              </a:solidFill>
              <a:prstDash val="solid"/>
              <a:round/>
              <a:headEnd len="sm" w="sm" type="none"/>
              <a:tailEnd len="sm" w="sm" type="none"/>
            </a:ln>
          </p:spPr>
        </p:cxnSp>
      </p:grpSp>
      <p:sp>
        <p:nvSpPr>
          <p:cNvPr id="246" name="Google Shape;246;p18"/>
          <p:cNvSpPr txBox="1"/>
          <p:nvPr/>
        </p:nvSpPr>
        <p:spPr>
          <a:xfrm>
            <a:off x="1028700" y="1646230"/>
            <a:ext cx="9728338"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WHAT WE OFFER</a:t>
            </a:r>
            <a:endParaRPr/>
          </a:p>
        </p:txBody>
      </p:sp>
      <p:sp>
        <p:nvSpPr>
          <p:cNvPr id="247" name="Google Shape;247;p18"/>
          <p:cNvSpPr txBox="1"/>
          <p:nvPr/>
        </p:nvSpPr>
        <p:spPr>
          <a:xfrm>
            <a:off x="3484721" y="3489643"/>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SERVICE ONE</a:t>
            </a:r>
            <a:endParaRPr/>
          </a:p>
        </p:txBody>
      </p:sp>
      <p:sp>
        <p:nvSpPr>
          <p:cNvPr id="248" name="Google Shape;248;p18"/>
          <p:cNvSpPr txBox="1"/>
          <p:nvPr/>
        </p:nvSpPr>
        <p:spPr>
          <a:xfrm>
            <a:off x="11280913" y="3534194"/>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SERVICE TWO</a:t>
            </a:r>
            <a:endParaRPr/>
          </a:p>
        </p:txBody>
      </p:sp>
      <p:sp>
        <p:nvSpPr>
          <p:cNvPr id="249" name="Google Shape;249;p18"/>
          <p:cNvSpPr txBox="1"/>
          <p:nvPr/>
        </p:nvSpPr>
        <p:spPr>
          <a:xfrm>
            <a:off x="3484721" y="6629745"/>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SERVICE THREE</a:t>
            </a:r>
            <a:endParaRPr/>
          </a:p>
        </p:txBody>
      </p:sp>
      <p:sp>
        <p:nvSpPr>
          <p:cNvPr id="250" name="Google Shape;250;p18"/>
          <p:cNvSpPr txBox="1"/>
          <p:nvPr/>
        </p:nvSpPr>
        <p:spPr>
          <a:xfrm>
            <a:off x="11280913" y="6629745"/>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5C82A"/>
                </a:solidFill>
                <a:latin typeface="Archivo Black"/>
                <a:ea typeface="Archivo Black"/>
                <a:cs typeface="Archivo Black"/>
                <a:sym typeface="Archivo Black"/>
              </a:rPr>
              <a:t>SERVICE FOUR</a:t>
            </a:r>
            <a:endParaRPr/>
          </a:p>
        </p:txBody>
      </p:sp>
      <p:sp>
        <p:nvSpPr>
          <p:cNvPr id="251" name="Google Shape;251;p18"/>
          <p:cNvSpPr txBox="1"/>
          <p:nvPr/>
        </p:nvSpPr>
        <p:spPr>
          <a:xfrm>
            <a:off x="3484721" y="4106816"/>
            <a:ext cx="3066698" cy="64008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Open Sans"/>
                <a:ea typeface="Open Sans"/>
                <a:cs typeface="Open Sans"/>
                <a:sym typeface="Open Sans"/>
              </a:rPr>
              <a:t>Elaborate on what you want to discuss. </a:t>
            </a:r>
            <a:endParaRPr/>
          </a:p>
        </p:txBody>
      </p:sp>
      <p:sp>
        <p:nvSpPr>
          <p:cNvPr id="252" name="Google Shape;252;p18"/>
          <p:cNvSpPr txBox="1"/>
          <p:nvPr/>
        </p:nvSpPr>
        <p:spPr>
          <a:xfrm>
            <a:off x="11280913" y="4151367"/>
            <a:ext cx="3278589" cy="64008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Open Sans"/>
                <a:ea typeface="Open Sans"/>
                <a:cs typeface="Open Sans"/>
                <a:sym typeface="Open Sans"/>
              </a:rPr>
              <a:t>Elaborate on what you want to discuss. </a:t>
            </a:r>
            <a:endParaRPr/>
          </a:p>
        </p:txBody>
      </p:sp>
      <p:sp>
        <p:nvSpPr>
          <p:cNvPr id="253" name="Google Shape;253;p18"/>
          <p:cNvSpPr txBox="1"/>
          <p:nvPr/>
        </p:nvSpPr>
        <p:spPr>
          <a:xfrm>
            <a:off x="3484721" y="7246917"/>
            <a:ext cx="3066698" cy="64008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Open Sans"/>
                <a:ea typeface="Open Sans"/>
                <a:cs typeface="Open Sans"/>
                <a:sym typeface="Open Sans"/>
              </a:rPr>
              <a:t>Elaborate on what you want to discuss. </a:t>
            </a:r>
            <a:endParaRPr/>
          </a:p>
        </p:txBody>
      </p:sp>
      <p:sp>
        <p:nvSpPr>
          <p:cNvPr id="254" name="Google Shape;254;p18"/>
          <p:cNvSpPr txBox="1"/>
          <p:nvPr/>
        </p:nvSpPr>
        <p:spPr>
          <a:xfrm>
            <a:off x="11280913" y="7246917"/>
            <a:ext cx="2977996" cy="64008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Open Sans"/>
                <a:ea typeface="Open Sans"/>
                <a:cs typeface="Open Sans"/>
                <a:sym typeface="Open Sans"/>
              </a:rPr>
              <a:t>Elaborate on what you want to discuss. </a:t>
            </a:r>
            <a:endParaRPr/>
          </a:p>
        </p:txBody>
      </p:sp>
      <p:pic>
        <p:nvPicPr>
          <p:cNvPr id="255" name="Google Shape;255;p18"/>
          <p:cNvPicPr preferRelativeResize="0"/>
          <p:nvPr/>
        </p:nvPicPr>
        <p:blipFill>
          <a:blip r:embed="rId6">
            <a:alphaModFix/>
          </a:blip>
          <a:stretch>
            <a:fillRect/>
          </a:stretch>
        </p:blipFill>
        <p:spPr>
          <a:xfrm>
            <a:off x="15500925" y="8609176"/>
            <a:ext cx="1523850" cy="785369"/>
          </a:xfrm>
          <a:prstGeom prst="rect">
            <a:avLst/>
          </a:prstGeom>
          <a:noFill/>
          <a:ln>
            <a:noFill/>
          </a:ln>
        </p:spPr>
      </p:pic>
      <p:pic>
        <p:nvPicPr>
          <p:cNvPr id="256" name="Google Shape;256;p18"/>
          <p:cNvPicPr preferRelativeResize="0"/>
          <p:nvPr/>
        </p:nvPicPr>
        <p:blipFill>
          <a:blip r:embed="rId7">
            <a:alphaModFix/>
          </a:blip>
          <a:stretch>
            <a:fillRect/>
          </a:stretch>
        </p:blipFill>
        <p:spPr>
          <a:xfrm>
            <a:off x="15991695" y="1458452"/>
            <a:ext cx="1033075" cy="1315336"/>
          </a:xfrm>
          <a:prstGeom prst="rect">
            <a:avLst/>
          </a:prstGeom>
          <a:noFill/>
          <a:ln>
            <a:noFill/>
          </a:ln>
        </p:spPr>
      </p:pic>
      <p:pic>
        <p:nvPicPr>
          <p:cNvPr id="257" name="Google Shape;257;p18"/>
          <p:cNvPicPr preferRelativeResize="0"/>
          <p:nvPr/>
        </p:nvPicPr>
        <p:blipFill>
          <a:blip r:embed="rId8">
            <a:alphaModFix/>
          </a:blip>
          <a:stretch>
            <a:fillRect/>
          </a:stretch>
        </p:blipFill>
        <p:spPr>
          <a:xfrm>
            <a:off x="1745475" y="3762025"/>
            <a:ext cx="806318" cy="785375"/>
          </a:xfrm>
          <a:prstGeom prst="rect">
            <a:avLst/>
          </a:prstGeom>
          <a:noFill/>
          <a:ln>
            <a:noFill/>
          </a:ln>
        </p:spPr>
      </p:pic>
      <p:pic>
        <p:nvPicPr>
          <p:cNvPr id="258" name="Google Shape;258;p18"/>
          <p:cNvPicPr preferRelativeResize="0"/>
          <p:nvPr/>
        </p:nvPicPr>
        <p:blipFill>
          <a:blip r:embed="rId9">
            <a:alphaModFix/>
          </a:blip>
          <a:stretch>
            <a:fillRect/>
          </a:stretch>
        </p:blipFill>
        <p:spPr>
          <a:xfrm>
            <a:off x="9585563" y="3692963"/>
            <a:ext cx="806325" cy="775313"/>
          </a:xfrm>
          <a:prstGeom prst="rect">
            <a:avLst/>
          </a:prstGeom>
          <a:noFill/>
          <a:ln>
            <a:noFill/>
          </a:ln>
        </p:spPr>
      </p:pic>
      <p:pic>
        <p:nvPicPr>
          <p:cNvPr id="259" name="Google Shape;259;p18"/>
          <p:cNvPicPr preferRelativeResize="0"/>
          <p:nvPr/>
        </p:nvPicPr>
        <p:blipFill>
          <a:blip r:embed="rId10">
            <a:alphaModFix/>
          </a:blip>
          <a:stretch>
            <a:fillRect/>
          </a:stretch>
        </p:blipFill>
        <p:spPr>
          <a:xfrm>
            <a:off x="9650695" y="6906382"/>
            <a:ext cx="676075" cy="980613"/>
          </a:xfrm>
          <a:prstGeom prst="rect">
            <a:avLst/>
          </a:prstGeom>
          <a:noFill/>
          <a:ln>
            <a:noFill/>
          </a:ln>
        </p:spPr>
      </p:pic>
      <p:pic>
        <p:nvPicPr>
          <p:cNvPr id="260" name="Google Shape;260;p18"/>
          <p:cNvPicPr preferRelativeResize="0"/>
          <p:nvPr/>
        </p:nvPicPr>
        <p:blipFill>
          <a:blip r:embed="rId11">
            <a:alphaModFix/>
          </a:blip>
          <a:stretch>
            <a:fillRect/>
          </a:stretch>
        </p:blipFill>
        <p:spPr>
          <a:xfrm>
            <a:off x="1699938" y="6953261"/>
            <a:ext cx="897400" cy="8868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1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66" name="Google Shape;266;p19"/>
          <p:cNvGrpSpPr/>
          <p:nvPr/>
        </p:nvGrpSpPr>
        <p:grpSpPr>
          <a:xfrm>
            <a:off x="629084" y="573225"/>
            <a:ext cx="17030236" cy="8996375"/>
            <a:chOff x="0" y="-38100"/>
            <a:chExt cx="4485300" cy="2369400"/>
          </a:xfrm>
        </p:grpSpPr>
        <p:sp>
          <p:nvSpPr>
            <p:cNvPr id="267" name="Google Shape;267;p19"/>
            <p:cNvSpPr/>
            <p:nvPr/>
          </p:nvSpPr>
          <p:spPr>
            <a:xfrm>
              <a:off x="0" y="0"/>
              <a:ext cx="4485224" cy="2331187"/>
            </a:xfrm>
            <a:custGeom>
              <a:rect b="b" l="l" r="r" t="t"/>
              <a:pathLst>
                <a:path extrusionOk="0" h="2331187" w="4485224">
                  <a:moveTo>
                    <a:pt x="0" y="0"/>
                  </a:moveTo>
                  <a:lnTo>
                    <a:pt x="4485224" y="0"/>
                  </a:lnTo>
                  <a:lnTo>
                    <a:pt x="4485224" y="2331187"/>
                  </a:lnTo>
                  <a:lnTo>
                    <a:pt x="0" y="2331187"/>
                  </a:lnTo>
                  <a:close/>
                </a:path>
              </a:pathLst>
            </a:custGeom>
            <a:solidFill>
              <a:srgbClr val="1A1C1F"/>
            </a:solidFill>
            <a:ln>
              <a:noFill/>
            </a:ln>
          </p:spPr>
        </p:sp>
        <p:sp>
          <p:nvSpPr>
            <p:cNvPr id="268" name="Google Shape;268;p19"/>
            <p:cNvSpPr txBox="1"/>
            <p:nvPr/>
          </p:nvSpPr>
          <p:spPr>
            <a:xfrm>
              <a:off x="0" y="-38100"/>
              <a:ext cx="4485300" cy="236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9" name="Google Shape;269;p19"/>
          <p:cNvPicPr preferRelativeResize="0"/>
          <p:nvPr/>
        </p:nvPicPr>
        <p:blipFill>
          <a:blip r:embed="rId4">
            <a:alphaModFix/>
          </a:blip>
          <a:stretch>
            <a:fillRect/>
          </a:stretch>
        </p:blipFill>
        <p:spPr>
          <a:xfrm>
            <a:off x="289550" y="56804"/>
            <a:ext cx="17719649" cy="10382595"/>
          </a:xfrm>
          <a:prstGeom prst="rect">
            <a:avLst/>
          </a:prstGeom>
          <a:noFill/>
          <a:ln>
            <a:noFill/>
          </a:ln>
        </p:spPr>
      </p:pic>
      <p:pic>
        <p:nvPicPr>
          <p:cNvPr id="270" name="Google Shape;270;p19"/>
          <p:cNvPicPr preferRelativeResize="0"/>
          <p:nvPr/>
        </p:nvPicPr>
        <p:blipFill>
          <a:blip r:embed="rId5">
            <a:alphaModFix/>
          </a:blip>
          <a:stretch>
            <a:fillRect/>
          </a:stretch>
        </p:blipFill>
        <p:spPr>
          <a:xfrm>
            <a:off x="1028700" y="3389425"/>
            <a:ext cx="16207585" cy="5864176"/>
          </a:xfrm>
          <a:prstGeom prst="rect">
            <a:avLst/>
          </a:prstGeom>
          <a:noFill/>
          <a:ln>
            <a:noFill/>
          </a:ln>
        </p:spPr>
      </p:pic>
      <p:pic>
        <p:nvPicPr>
          <p:cNvPr id="271" name="Google Shape;271;p19"/>
          <p:cNvPicPr preferRelativeResize="0"/>
          <p:nvPr/>
        </p:nvPicPr>
        <p:blipFill>
          <a:blip r:embed="rId6">
            <a:alphaModFix/>
          </a:blip>
          <a:stretch>
            <a:fillRect/>
          </a:stretch>
        </p:blipFill>
        <p:spPr>
          <a:xfrm>
            <a:off x="12664125" y="3581400"/>
            <a:ext cx="4415100" cy="5474717"/>
          </a:xfrm>
          <a:prstGeom prst="rect">
            <a:avLst/>
          </a:prstGeom>
          <a:noFill/>
          <a:ln>
            <a:noFill/>
          </a:ln>
        </p:spPr>
      </p:pic>
      <p:pic>
        <p:nvPicPr>
          <p:cNvPr id="272" name="Google Shape;272;p19"/>
          <p:cNvPicPr preferRelativeResize="0"/>
          <p:nvPr/>
        </p:nvPicPr>
        <p:blipFill>
          <a:blip r:embed="rId7">
            <a:alphaModFix/>
          </a:blip>
          <a:stretch>
            <a:fillRect/>
          </a:stretch>
        </p:blipFill>
        <p:spPr>
          <a:xfrm>
            <a:off x="1209226" y="3587326"/>
            <a:ext cx="4415074" cy="5474685"/>
          </a:xfrm>
          <a:prstGeom prst="rect">
            <a:avLst/>
          </a:prstGeom>
          <a:noFill/>
          <a:ln>
            <a:noFill/>
          </a:ln>
        </p:spPr>
      </p:pic>
      <p:pic>
        <p:nvPicPr>
          <p:cNvPr id="273" name="Google Shape;273;p19"/>
          <p:cNvPicPr preferRelativeResize="0"/>
          <p:nvPr/>
        </p:nvPicPr>
        <p:blipFill>
          <a:blip r:embed="rId8">
            <a:alphaModFix/>
          </a:blip>
          <a:stretch>
            <a:fillRect/>
          </a:stretch>
        </p:blipFill>
        <p:spPr>
          <a:xfrm>
            <a:off x="7026950" y="3624375"/>
            <a:ext cx="4415075" cy="5476186"/>
          </a:xfrm>
          <a:prstGeom prst="rect">
            <a:avLst/>
          </a:prstGeom>
          <a:noFill/>
          <a:ln>
            <a:noFill/>
          </a:ln>
        </p:spPr>
      </p:pic>
      <p:sp>
        <p:nvSpPr>
          <p:cNvPr id="274" name="Google Shape;274;p19"/>
          <p:cNvSpPr txBox="1"/>
          <p:nvPr/>
        </p:nvSpPr>
        <p:spPr>
          <a:xfrm>
            <a:off x="1028700" y="1432786"/>
            <a:ext cx="9728338"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GALLERY IMAGE</a:t>
            </a:r>
            <a:endParaRPr/>
          </a:p>
        </p:txBody>
      </p:sp>
      <p:sp>
        <p:nvSpPr>
          <p:cNvPr id="275" name="Google Shape;275;p19"/>
          <p:cNvSpPr txBox="1"/>
          <p:nvPr/>
        </p:nvSpPr>
        <p:spPr>
          <a:xfrm>
            <a:off x="1028700" y="2541703"/>
            <a:ext cx="13054070"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can you say about your projects? Share it here!</a:t>
            </a:r>
            <a:endParaRPr/>
          </a:p>
        </p:txBody>
      </p:sp>
      <p:pic>
        <p:nvPicPr>
          <p:cNvPr id="276" name="Google Shape;276;p19"/>
          <p:cNvPicPr preferRelativeResize="0"/>
          <p:nvPr/>
        </p:nvPicPr>
        <p:blipFill>
          <a:blip r:embed="rId9">
            <a:alphaModFix/>
          </a:blip>
          <a:stretch>
            <a:fillRect/>
          </a:stretch>
        </p:blipFill>
        <p:spPr>
          <a:xfrm>
            <a:off x="15333950" y="1509989"/>
            <a:ext cx="1523850" cy="78536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ectrical Hazards Slides   ">
  <a:themeElements>
    <a:clrScheme name="Office">
      <a:dk1>
        <a:srgbClr val="000000"/>
      </a:dk1>
      <a:lt1>
        <a:srgbClr val="FFFFFF"/>
      </a:lt1>
      <a:dk2>
        <a:srgbClr val="1A1C1F"/>
      </a:dk2>
      <a:lt2>
        <a:srgbClr val="5B5C5E"/>
      </a:lt2>
      <a:accent1>
        <a:srgbClr val="F5C82A"/>
      </a:accent1>
      <a:accent2>
        <a:srgbClr val="888888"/>
      </a:accent2>
      <a:accent3>
        <a:srgbClr val="FFFFFF"/>
      </a:accent3>
      <a:accent4>
        <a:srgbClr val="1A1C1F"/>
      </a:accent4>
      <a:accent5>
        <a:srgbClr val="5B5C5E"/>
      </a:accent5>
      <a:accent6>
        <a:srgbClr val="F5C82A"/>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