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7"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Lst>
  <p:sldSz cy="10287000" cx="18288000"/>
  <p:notesSz cx="6858000" cy="9144000"/>
  <p:embeddedFontLst>
    <p:embeddedFont>
      <p:font typeface="Fira Sans SemiBold"/>
      <p:regular r:id="rId26"/>
      <p:bold r:id="rId27"/>
      <p:italic r:id="rId28"/>
      <p:boldItalic r:id="rId29"/>
    </p:embeddedFont>
    <p:embeddedFont>
      <p:font typeface="Fira Sans"/>
      <p:regular r:id="rId30"/>
      <p:bold r:id="rId31"/>
      <p:italic r:id="rId32"/>
      <p:boldItalic r:id="rId33"/>
    </p:embeddedFont>
    <p:embeddedFont>
      <p:font typeface="Open Sans"/>
      <p:bold r:id="rId34"/>
      <p:boldItalic r:id="rId3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FiraSansSemiBold-regular.fntdata"/><Relationship Id="rId25" Type="http://schemas.openxmlformats.org/officeDocument/2006/relationships/slide" Target="slides/slide20.xml"/><Relationship Id="rId28" Type="http://schemas.openxmlformats.org/officeDocument/2006/relationships/font" Target="fonts/FiraSansSemiBold-italic.fntdata"/><Relationship Id="rId27" Type="http://schemas.openxmlformats.org/officeDocument/2006/relationships/font" Target="fonts/FiraSansSemiBold-bold.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FiraSansSemiBold-boldItalic.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FiraSans-bold.fntdata"/><Relationship Id="rId30" Type="http://schemas.openxmlformats.org/officeDocument/2006/relationships/font" Target="fonts/FiraSans-regular.fntdata"/><Relationship Id="rId11" Type="http://schemas.openxmlformats.org/officeDocument/2006/relationships/slide" Target="slides/slide6.xml"/><Relationship Id="rId33" Type="http://schemas.openxmlformats.org/officeDocument/2006/relationships/font" Target="fonts/FiraSans-boldItalic.fntdata"/><Relationship Id="rId10" Type="http://schemas.openxmlformats.org/officeDocument/2006/relationships/slide" Target="slides/slide5.xml"/><Relationship Id="rId32" Type="http://schemas.openxmlformats.org/officeDocument/2006/relationships/font" Target="fonts/FiraSans-italic.fntdata"/><Relationship Id="rId13" Type="http://schemas.openxmlformats.org/officeDocument/2006/relationships/slide" Target="slides/slide8.xml"/><Relationship Id="rId35" Type="http://schemas.openxmlformats.org/officeDocument/2006/relationships/font" Target="fonts/OpenSans-boldItalic.fntdata"/><Relationship Id="rId12" Type="http://schemas.openxmlformats.org/officeDocument/2006/relationships/slide" Target="slides/slide7.xml"/><Relationship Id="rId34" Type="http://schemas.openxmlformats.org/officeDocument/2006/relationships/font" Target="fonts/OpenSans-bold.fntdata"/><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 name="Shape 420"/>
        <p:cNvGrpSpPr/>
        <p:nvPr/>
      </p:nvGrpSpPr>
      <p:grpSpPr>
        <a:xfrm>
          <a:off x="0" y="0"/>
          <a:ext cx="0" cy="0"/>
          <a:chOff x="0" y="0"/>
          <a:chExt cx="0" cy="0"/>
        </a:xfrm>
      </p:grpSpPr>
      <p:sp>
        <p:nvSpPr>
          <p:cNvPr id="421" name="Google Shape;421;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4" name="Shape 434"/>
        <p:cNvGrpSpPr/>
        <p:nvPr/>
      </p:nvGrpSpPr>
      <p:grpSpPr>
        <a:xfrm>
          <a:off x="0" y="0"/>
          <a:ext cx="0" cy="0"/>
          <a:chOff x="0" y="0"/>
          <a:chExt cx="0" cy="0"/>
        </a:xfrm>
      </p:grpSpPr>
      <p:sp>
        <p:nvSpPr>
          <p:cNvPr id="435" name="Google Shape;435;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3" name="Shape 453"/>
        <p:cNvGrpSpPr/>
        <p:nvPr/>
      </p:nvGrpSpPr>
      <p:grpSpPr>
        <a:xfrm>
          <a:off x="0" y="0"/>
          <a:ext cx="0" cy="0"/>
          <a:chOff x="0" y="0"/>
          <a:chExt cx="0" cy="0"/>
        </a:xfrm>
      </p:grpSpPr>
      <p:sp>
        <p:nvSpPr>
          <p:cNvPr id="454" name="Google Shape;454;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5" name="Google Shape;455;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2" name="Shape 462"/>
        <p:cNvGrpSpPr/>
        <p:nvPr/>
      </p:nvGrpSpPr>
      <p:grpSpPr>
        <a:xfrm>
          <a:off x="0" y="0"/>
          <a:ext cx="0" cy="0"/>
          <a:chOff x="0" y="0"/>
          <a:chExt cx="0" cy="0"/>
        </a:xfrm>
      </p:grpSpPr>
      <p:sp>
        <p:nvSpPr>
          <p:cNvPr id="463" name="Google Shape;463;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4" name="Google Shape;464;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 name="Shape 8"/>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3"/>
          <p:cNvSpPr txBox="1"/>
          <p:nvPr>
            <p:ph type="ctrTitle"/>
          </p:nvPr>
        </p:nvSpPr>
        <p:spPr>
          <a:xfrm>
            <a:off x="1066800" y="1901825"/>
            <a:ext cx="10551300" cy="1470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 name="Google Shape;11;p3"/>
          <p:cNvSpPr txBox="1"/>
          <p:nvPr>
            <p:ph idx="1" type="subTitle"/>
          </p:nvPr>
        </p:nvSpPr>
        <p:spPr>
          <a:xfrm>
            <a:off x="5740050" y="47921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SzPts val="3200"/>
              <a:buNone/>
              <a:defRPr/>
            </a:lvl1pPr>
            <a:lvl2pPr lvl="1" algn="ctr">
              <a:spcBef>
                <a:spcPts val="560"/>
              </a:spcBef>
              <a:spcAft>
                <a:spcPts val="0"/>
              </a:spcAft>
              <a:buSzPts val="2800"/>
              <a:buNone/>
              <a:defRPr/>
            </a:lvl2pPr>
            <a:lvl3pPr lvl="2" algn="ctr">
              <a:spcBef>
                <a:spcPts val="480"/>
              </a:spcBef>
              <a:spcAft>
                <a:spcPts val="0"/>
              </a:spcAft>
              <a:buSzPts val="2400"/>
              <a:buNone/>
              <a:defRPr/>
            </a:lvl3pPr>
            <a:lvl4pPr lvl="3" algn="ctr">
              <a:spcBef>
                <a:spcPts val="400"/>
              </a:spcBef>
              <a:spcAft>
                <a:spcPts val="0"/>
              </a:spcAft>
              <a:buSzPts val="2000"/>
              <a:buNone/>
              <a:defRPr/>
            </a:lvl4pPr>
            <a:lvl5pPr lvl="4" algn="ctr">
              <a:spcBef>
                <a:spcPts val="400"/>
              </a:spcBef>
              <a:spcAft>
                <a:spcPts val="0"/>
              </a:spcAft>
              <a:buSzPts val="2000"/>
              <a:buNone/>
              <a:defRPr/>
            </a:lvl5pPr>
            <a:lvl6pPr lvl="5" algn="ctr">
              <a:spcBef>
                <a:spcPts val="400"/>
              </a:spcBef>
              <a:spcAft>
                <a:spcPts val="0"/>
              </a:spcAft>
              <a:buSzPts val="2000"/>
              <a:buNone/>
              <a:defRPr/>
            </a:lvl6pPr>
            <a:lvl7pPr lvl="6" algn="ctr">
              <a:spcBef>
                <a:spcPts val="400"/>
              </a:spcBef>
              <a:spcAft>
                <a:spcPts val="0"/>
              </a:spcAft>
              <a:buSzPts val="2000"/>
              <a:buNone/>
              <a:defRPr/>
            </a:lvl7pPr>
            <a:lvl8pPr lvl="7" algn="ctr">
              <a:spcBef>
                <a:spcPts val="400"/>
              </a:spcBef>
              <a:spcAft>
                <a:spcPts val="0"/>
              </a:spcAft>
              <a:buSzPts val="2000"/>
              <a:buNone/>
              <a:defRPr/>
            </a:lvl8pPr>
            <a:lvl9pPr lvl="8" algn="ctr">
              <a:spcBef>
                <a:spcPts val="400"/>
              </a:spcBef>
              <a:spcAft>
                <a:spcPts val="0"/>
              </a:spcAft>
              <a:buSzPts val="2000"/>
              <a:buNone/>
              <a:defRPr/>
            </a:lvl9pPr>
          </a:lstStyle>
          <a:p/>
        </p:txBody>
      </p:sp>
      <p:sp>
        <p:nvSpPr>
          <p:cNvPr id="12" name="Google Shape;12;p3"/>
          <p:cNvSpPr/>
          <p:nvPr/>
        </p:nvSpPr>
        <p:spPr>
          <a:xfrm>
            <a:off x="1028700" y="503530"/>
            <a:ext cx="309713" cy="447092"/>
          </a:xfrm>
          <a:custGeom>
            <a:rect b="b" l="l" r="r" t="t"/>
            <a:pathLst>
              <a:path extrusionOk="0" h="447092" w="309713">
                <a:moveTo>
                  <a:pt x="0" y="0"/>
                </a:moveTo>
                <a:lnTo>
                  <a:pt x="309713" y="0"/>
                </a:lnTo>
                <a:lnTo>
                  <a:pt x="309713" y="447092"/>
                </a:lnTo>
                <a:lnTo>
                  <a:pt x="0" y="447092"/>
                </a:lnTo>
                <a:lnTo>
                  <a:pt x="0" y="0"/>
                </a:lnTo>
                <a:close/>
              </a:path>
            </a:pathLst>
          </a:custGeom>
          <a:blipFill rotWithShape="1">
            <a:blip r:embed="rId2">
              <a:alphaModFix/>
            </a:blip>
            <a:stretch>
              <a:fillRect b="0" l="0" r="0" t="0"/>
            </a:stretch>
          </a:blipFill>
          <a:ln>
            <a:noFill/>
          </a:ln>
        </p:spPr>
      </p:sp>
      <p:sp>
        <p:nvSpPr>
          <p:cNvPr id="13" name="Google Shape;13;p3"/>
          <p:cNvSpPr txBox="1"/>
          <p:nvPr/>
        </p:nvSpPr>
        <p:spPr>
          <a:xfrm>
            <a:off x="14640550" y="584200"/>
            <a:ext cx="901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26485B"/>
                </a:solidFill>
                <a:latin typeface="Open Sans"/>
                <a:ea typeface="Open Sans"/>
                <a:cs typeface="Open Sans"/>
                <a:sym typeface="Open Sans"/>
              </a:rPr>
              <a:t>SERVICE</a:t>
            </a:r>
            <a:endParaRPr/>
          </a:p>
        </p:txBody>
      </p:sp>
      <p:sp>
        <p:nvSpPr>
          <p:cNvPr id="14" name="Google Shape;14;p3"/>
          <p:cNvSpPr txBox="1"/>
          <p:nvPr/>
        </p:nvSpPr>
        <p:spPr>
          <a:xfrm>
            <a:off x="16376750" y="584200"/>
            <a:ext cx="1138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26485B"/>
                </a:solidFill>
                <a:latin typeface="Open Sans"/>
                <a:ea typeface="Open Sans"/>
                <a:cs typeface="Open Sans"/>
                <a:sym typeface="Open Sans"/>
              </a:rPr>
              <a:t>CONTACT</a:t>
            </a:r>
            <a:endParaRPr/>
          </a:p>
        </p:txBody>
      </p:sp>
      <p:sp>
        <p:nvSpPr>
          <p:cNvPr id="15" name="Google Shape;15;p3"/>
          <p:cNvSpPr txBox="1"/>
          <p:nvPr/>
        </p:nvSpPr>
        <p:spPr>
          <a:xfrm>
            <a:off x="12991278" y="584200"/>
            <a:ext cx="901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26485B"/>
                </a:solidFill>
                <a:latin typeface="Open Sans"/>
                <a:ea typeface="Open Sans"/>
                <a:cs typeface="Open Sans"/>
                <a:sym typeface="Open Sans"/>
              </a:rPr>
              <a:t>ABOUT</a:t>
            </a:r>
            <a:endParaRPr/>
          </a:p>
        </p:txBody>
      </p:sp>
      <p:sp>
        <p:nvSpPr>
          <p:cNvPr id="16" name="Google Shape;16;p3"/>
          <p:cNvSpPr txBox="1"/>
          <p:nvPr/>
        </p:nvSpPr>
        <p:spPr>
          <a:xfrm>
            <a:off x="11423690" y="584201"/>
            <a:ext cx="5838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26485B"/>
                </a:solidFill>
                <a:latin typeface="Open Sans"/>
                <a:ea typeface="Open Sans"/>
                <a:cs typeface="Open Sans"/>
                <a:sym typeface="Open Sans"/>
              </a:rPr>
              <a:t>HOME</a:t>
            </a:r>
            <a:endParaRPr/>
          </a:p>
        </p:txBody>
      </p:sp>
      <p:sp>
        <p:nvSpPr>
          <p:cNvPr id="17" name="Google Shape;17;p3"/>
          <p:cNvSpPr txBox="1"/>
          <p:nvPr/>
        </p:nvSpPr>
        <p:spPr>
          <a:xfrm>
            <a:off x="1526710" y="584201"/>
            <a:ext cx="1138500" cy="5541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26485B"/>
                </a:solidFill>
                <a:latin typeface="Open Sans"/>
                <a:ea typeface="Open Sans"/>
                <a:cs typeface="Open Sans"/>
                <a:sym typeface="Open Sans"/>
              </a:rPr>
              <a:t>YOUR LOGO</a:t>
            </a: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8" name="Shape 18"/>
        <p:cNvGrpSpPr/>
        <p:nvPr/>
      </p:nvGrpSpPr>
      <p:grpSpPr>
        <a:xfrm>
          <a:off x="0" y="0"/>
          <a:ext cx="0" cy="0"/>
          <a:chOff x="0" y="0"/>
          <a:chExt cx="0" cy="0"/>
        </a:xfrm>
      </p:grpSpPr>
      <p:sp>
        <p:nvSpPr>
          <p:cNvPr id="19" name="Google Shape;19;p4"/>
          <p:cNvSpPr txBox="1"/>
          <p:nvPr>
            <p:ph type="title"/>
          </p:nvPr>
        </p:nvSpPr>
        <p:spPr>
          <a:xfrm>
            <a:off x="1086600" y="2066013"/>
            <a:ext cx="103371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0" name="Google Shape;20;p4"/>
          <p:cNvSpPr txBox="1"/>
          <p:nvPr>
            <p:ph idx="1" type="body"/>
          </p:nvPr>
        </p:nvSpPr>
        <p:spPr>
          <a:xfrm>
            <a:off x="5029200" y="4700400"/>
            <a:ext cx="8229600" cy="45261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1" name="Google Shape;21;p4"/>
          <p:cNvSpPr/>
          <p:nvPr/>
        </p:nvSpPr>
        <p:spPr>
          <a:xfrm>
            <a:off x="1028700" y="503530"/>
            <a:ext cx="309713" cy="447092"/>
          </a:xfrm>
          <a:custGeom>
            <a:rect b="b" l="l" r="r" t="t"/>
            <a:pathLst>
              <a:path extrusionOk="0" h="447092" w="309713">
                <a:moveTo>
                  <a:pt x="0" y="0"/>
                </a:moveTo>
                <a:lnTo>
                  <a:pt x="309713" y="0"/>
                </a:lnTo>
                <a:lnTo>
                  <a:pt x="309713" y="447092"/>
                </a:lnTo>
                <a:lnTo>
                  <a:pt x="0" y="447092"/>
                </a:lnTo>
                <a:lnTo>
                  <a:pt x="0" y="0"/>
                </a:lnTo>
                <a:close/>
              </a:path>
            </a:pathLst>
          </a:custGeom>
          <a:blipFill rotWithShape="1">
            <a:blip r:embed="rId2">
              <a:alphaModFix/>
            </a:blip>
            <a:stretch>
              <a:fillRect b="0" l="0" r="0" t="0"/>
            </a:stretch>
          </a:blipFill>
          <a:ln>
            <a:noFill/>
          </a:ln>
        </p:spPr>
      </p:sp>
      <p:sp>
        <p:nvSpPr>
          <p:cNvPr id="22" name="Google Shape;22;p4"/>
          <p:cNvSpPr txBox="1"/>
          <p:nvPr/>
        </p:nvSpPr>
        <p:spPr>
          <a:xfrm>
            <a:off x="14640550" y="584200"/>
            <a:ext cx="901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26485B"/>
                </a:solidFill>
                <a:latin typeface="Open Sans"/>
                <a:ea typeface="Open Sans"/>
                <a:cs typeface="Open Sans"/>
                <a:sym typeface="Open Sans"/>
              </a:rPr>
              <a:t>SERVICE</a:t>
            </a:r>
            <a:endParaRPr/>
          </a:p>
        </p:txBody>
      </p:sp>
      <p:sp>
        <p:nvSpPr>
          <p:cNvPr id="23" name="Google Shape;23;p4"/>
          <p:cNvSpPr txBox="1"/>
          <p:nvPr/>
        </p:nvSpPr>
        <p:spPr>
          <a:xfrm>
            <a:off x="16376750" y="584200"/>
            <a:ext cx="1138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26485B"/>
                </a:solidFill>
                <a:latin typeface="Open Sans"/>
                <a:ea typeface="Open Sans"/>
                <a:cs typeface="Open Sans"/>
                <a:sym typeface="Open Sans"/>
              </a:rPr>
              <a:t>CONTACT</a:t>
            </a:r>
            <a:endParaRPr/>
          </a:p>
        </p:txBody>
      </p:sp>
      <p:sp>
        <p:nvSpPr>
          <p:cNvPr id="24" name="Google Shape;24;p4"/>
          <p:cNvSpPr txBox="1"/>
          <p:nvPr/>
        </p:nvSpPr>
        <p:spPr>
          <a:xfrm>
            <a:off x="12991278" y="584200"/>
            <a:ext cx="901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26485B"/>
                </a:solidFill>
                <a:latin typeface="Open Sans"/>
                <a:ea typeface="Open Sans"/>
                <a:cs typeface="Open Sans"/>
                <a:sym typeface="Open Sans"/>
              </a:rPr>
              <a:t>ABOUT</a:t>
            </a:r>
            <a:endParaRPr/>
          </a:p>
        </p:txBody>
      </p:sp>
      <p:sp>
        <p:nvSpPr>
          <p:cNvPr id="25" name="Google Shape;25;p4"/>
          <p:cNvSpPr txBox="1"/>
          <p:nvPr/>
        </p:nvSpPr>
        <p:spPr>
          <a:xfrm>
            <a:off x="11423690" y="584201"/>
            <a:ext cx="5838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26485B"/>
                </a:solidFill>
                <a:latin typeface="Open Sans"/>
                <a:ea typeface="Open Sans"/>
                <a:cs typeface="Open Sans"/>
                <a:sym typeface="Open Sans"/>
              </a:rPr>
              <a:t>HOME</a:t>
            </a:r>
            <a:endParaRPr/>
          </a:p>
        </p:txBody>
      </p:sp>
      <p:sp>
        <p:nvSpPr>
          <p:cNvPr id="26" name="Google Shape;26;p4"/>
          <p:cNvSpPr txBox="1"/>
          <p:nvPr/>
        </p:nvSpPr>
        <p:spPr>
          <a:xfrm>
            <a:off x="1526710" y="584201"/>
            <a:ext cx="1138500" cy="5541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26485B"/>
                </a:solidFill>
                <a:latin typeface="Open Sans"/>
                <a:ea typeface="Open Sans"/>
                <a:cs typeface="Open Sans"/>
                <a:sym typeface="Open Sans"/>
              </a:rPr>
              <a:t>YOUR LOGO</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5"/>
          <p:cNvSpPr txBox="1"/>
          <p:nvPr>
            <p:ph type="title"/>
          </p:nvPr>
        </p:nvSpPr>
        <p:spPr>
          <a:xfrm>
            <a:off x="1140750" y="1453425"/>
            <a:ext cx="10917600" cy="1362000"/>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7000"/>
              <a:buFont typeface="Calibri"/>
              <a:buNone/>
              <a:defRPr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5"/>
          <p:cNvSpPr txBox="1"/>
          <p:nvPr>
            <p:ph idx="1" type="body"/>
          </p:nvPr>
        </p:nvSpPr>
        <p:spPr>
          <a:xfrm>
            <a:off x="4587488" y="6188088"/>
            <a:ext cx="7772400" cy="1500300"/>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SzPts val="2100"/>
              <a:buNone/>
              <a:defRPr/>
            </a:lvl1pPr>
            <a:lvl2pPr indent="-228600" lvl="1" marL="914400" algn="l">
              <a:spcBef>
                <a:spcPts val="360"/>
              </a:spcBef>
              <a:spcAft>
                <a:spcPts val="0"/>
              </a:spcAft>
              <a:buSzPts val="2100"/>
              <a:buNone/>
              <a:defRPr/>
            </a:lvl2pPr>
            <a:lvl3pPr indent="-228600" lvl="2" marL="1371600" algn="l">
              <a:spcBef>
                <a:spcPts val="320"/>
              </a:spcBef>
              <a:spcAft>
                <a:spcPts val="0"/>
              </a:spcAft>
              <a:buSzPts val="2100"/>
              <a:buNone/>
              <a:defRPr/>
            </a:lvl3pPr>
            <a:lvl4pPr indent="-228600" lvl="3" marL="1828800" algn="l">
              <a:spcBef>
                <a:spcPts val="280"/>
              </a:spcBef>
              <a:spcAft>
                <a:spcPts val="0"/>
              </a:spcAft>
              <a:buSzPts val="2100"/>
              <a:buNone/>
              <a:defRPr/>
            </a:lvl4pPr>
            <a:lvl5pPr indent="-228600" lvl="4" marL="2286000" algn="l">
              <a:spcBef>
                <a:spcPts val="280"/>
              </a:spcBef>
              <a:spcAft>
                <a:spcPts val="0"/>
              </a:spcAft>
              <a:buSzPts val="2100"/>
              <a:buNone/>
              <a:defRPr/>
            </a:lvl5pPr>
            <a:lvl6pPr indent="-228600" lvl="5" marL="2743200" algn="l">
              <a:spcBef>
                <a:spcPts val="280"/>
              </a:spcBef>
              <a:spcAft>
                <a:spcPts val="0"/>
              </a:spcAft>
              <a:buSzPts val="2100"/>
              <a:buNone/>
              <a:defRPr/>
            </a:lvl6pPr>
            <a:lvl7pPr indent="-228600" lvl="6" marL="3200400" algn="l">
              <a:spcBef>
                <a:spcPts val="280"/>
              </a:spcBef>
              <a:spcAft>
                <a:spcPts val="0"/>
              </a:spcAft>
              <a:buSzPts val="2100"/>
              <a:buNone/>
              <a:defRPr/>
            </a:lvl7pPr>
            <a:lvl8pPr indent="-228600" lvl="7" marL="3657600" algn="l">
              <a:spcBef>
                <a:spcPts val="280"/>
              </a:spcBef>
              <a:spcAft>
                <a:spcPts val="0"/>
              </a:spcAft>
              <a:buSzPts val="2100"/>
              <a:buNone/>
              <a:defRPr/>
            </a:lvl8pPr>
            <a:lvl9pPr indent="-228600" lvl="8" marL="4114800" algn="l">
              <a:spcBef>
                <a:spcPts val="280"/>
              </a:spcBef>
              <a:spcAft>
                <a:spcPts val="0"/>
              </a:spcAft>
              <a:buSzPts val="2100"/>
              <a:buNone/>
              <a:defRPr/>
            </a:lvl9pPr>
          </a:lstStyle>
          <a:p/>
        </p:txBody>
      </p:sp>
      <p:sp>
        <p:nvSpPr>
          <p:cNvPr id="30" name="Google Shape;30;p5"/>
          <p:cNvSpPr/>
          <p:nvPr/>
        </p:nvSpPr>
        <p:spPr>
          <a:xfrm>
            <a:off x="1028700" y="503530"/>
            <a:ext cx="309713" cy="447092"/>
          </a:xfrm>
          <a:custGeom>
            <a:rect b="b" l="l" r="r" t="t"/>
            <a:pathLst>
              <a:path extrusionOk="0" h="447092" w="309713">
                <a:moveTo>
                  <a:pt x="0" y="0"/>
                </a:moveTo>
                <a:lnTo>
                  <a:pt x="309713" y="0"/>
                </a:lnTo>
                <a:lnTo>
                  <a:pt x="309713" y="447092"/>
                </a:lnTo>
                <a:lnTo>
                  <a:pt x="0" y="447092"/>
                </a:lnTo>
                <a:lnTo>
                  <a:pt x="0" y="0"/>
                </a:lnTo>
                <a:close/>
              </a:path>
            </a:pathLst>
          </a:custGeom>
          <a:blipFill rotWithShape="1">
            <a:blip r:embed="rId2">
              <a:alphaModFix/>
            </a:blip>
            <a:stretch>
              <a:fillRect b="0" l="0" r="0" t="0"/>
            </a:stretch>
          </a:blipFill>
          <a:ln>
            <a:noFill/>
          </a:ln>
        </p:spPr>
      </p:sp>
      <p:sp>
        <p:nvSpPr>
          <p:cNvPr id="31" name="Google Shape;31;p5"/>
          <p:cNvSpPr txBox="1"/>
          <p:nvPr/>
        </p:nvSpPr>
        <p:spPr>
          <a:xfrm>
            <a:off x="14640550" y="584200"/>
            <a:ext cx="901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26485B"/>
                </a:solidFill>
                <a:latin typeface="Open Sans"/>
                <a:ea typeface="Open Sans"/>
                <a:cs typeface="Open Sans"/>
                <a:sym typeface="Open Sans"/>
              </a:rPr>
              <a:t>SERVICE</a:t>
            </a:r>
            <a:endParaRPr/>
          </a:p>
        </p:txBody>
      </p:sp>
      <p:sp>
        <p:nvSpPr>
          <p:cNvPr id="32" name="Google Shape;32;p5"/>
          <p:cNvSpPr txBox="1"/>
          <p:nvPr/>
        </p:nvSpPr>
        <p:spPr>
          <a:xfrm>
            <a:off x="16376750" y="584200"/>
            <a:ext cx="1138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26485B"/>
                </a:solidFill>
                <a:latin typeface="Open Sans"/>
                <a:ea typeface="Open Sans"/>
                <a:cs typeface="Open Sans"/>
                <a:sym typeface="Open Sans"/>
              </a:rPr>
              <a:t>CONTACT</a:t>
            </a:r>
            <a:endParaRPr/>
          </a:p>
        </p:txBody>
      </p:sp>
      <p:sp>
        <p:nvSpPr>
          <p:cNvPr id="33" name="Google Shape;33;p5"/>
          <p:cNvSpPr txBox="1"/>
          <p:nvPr/>
        </p:nvSpPr>
        <p:spPr>
          <a:xfrm>
            <a:off x="12991278" y="584200"/>
            <a:ext cx="901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26485B"/>
                </a:solidFill>
                <a:latin typeface="Open Sans"/>
                <a:ea typeface="Open Sans"/>
                <a:cs typeface="Open Sans"/>
                <a:sym typeface="Open Sans"/>
              </a:rPr>
              <a:t>ABOUT</a:t>
            </a:r>
            <a:endParaRPr/>
          </a:p>
        </p:txBody>
      </p:sp>
      <p:sp>
        <p:nvSpPr>
          <p:cNvPr id="34" name="Google Shape;34;p5"/>
          <p:cNvSpPr txBox="1"/>
          <p:nvPr/>
        </p:nvSpPr>
        <p:spPr>
          <a:xfrm>
            <a:off x="11423690" y="584201"/>
            <a:ext cx="5838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26485B"/>
                </a:solidFill>
                <a:latin typeface="Open Sans"/>
                <a:ea typeface="Open Sans"/>
                <a:cs typeface="Open Sans"/>
                <a:sym typeface="Open Sans"/>
              </a:rPr>
              <a:t>HOME</a:t>
            </a:r>
            <a:endParaRPr/>
          </a:p>
        </p:txBody>
      </p:sp>
      <p:sp>
        <p:nvSpPr>
          <p:cNvPr id="35" name="Google Shape;35;p5"/>
          <p:cNvSpPr txBox="1"/>
          <p:nvPr/>
        </p:nvSpPr>
        <p:spPr>
          <a:xfrm>
            <a:off x="1526710" y="584201"/>
            <a:ext cx="1138500" cy="5541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26485B"/>
                </a:solidFill>
                <a:latin typeface="Open Sans"/>
                <a:ea typeface="Open Sans"/>
                <a:cs typeface="Open Sans"/>
                <a:sym typeface="Open Sans"/>
              </a:rPr>
              <a:t>YOUR LOGO</a:t>
            </a: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6" name="Shape 36"/>
        <p:cNvGrpSpPr/>
        <p:nvPr/>
      </p:nvGrpSpPr>
      <p:grpSpPr>
        <a:xfrm>
          <a:off x="0" y="0"/>
          <a:ext cx="0" cy="0"/>
          <a:chOff x="0" y="0"/>
          <a:chExt cx="0" cy="0"/>
        </a:xfrm>
      </p:grpSpPr>
      <p:sp>
        <p:nvSpPr>
          <p:cNvPr id="37" name="Google Shape;37;p6"/>
          <p:cNvSpPr txBox="1"/>
          <p:nvPr>
            <p:ph type="title"/>
          </p:nvPr>
        </p:nvSpPr>
        <p:spPr>
          <a:xfrm>
            <a:off x="1086600" y="2066013"/>
            <a:ext cx="103371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8" name="Google Shape;38;p6"/>
          <p:cNvSpPr txBox="1"/>
          <p:nvPr>
            <p:ph idx="1" type="body"/>
          </p:nvPr>
        </p:nvSpPr>
        <p:spPr>
          <a:xfrm>
            <a:off x="3486700" y="4579625"/>
            <a:ext cx="5275500" cy="4526100"/>
          </a:xfrm>
          <a:prstGeom prst="rect">
            <a:avLst/>
          </a:prstGeom>
          <a:noFill/>
          <a:ln>
            <a:noFill/>
          </a:ln>
        </p:spPr>
        <p:txBody>
          <a:bodyPr anchorCtr="0" anchor="t" bIns="45700" lIns="91425" spcFirstLastPara="1" rIns="91425" wrap="square" tIns="45700">
            <a:normAutofit/>
          </a:bodyPr>
          <a:lstStyle>
            <a:lvl1pPr indent="-361950" lvl="0" marL="457200" algn="l">
              <a:spcBef>
                <a:spcPts val="560"/>
              </a:spcBef>
              <a:spcAft>
                <a:spcPts val="0"/>
              </a:spcAft>
              <a:buClr>
                <a:schemeClr val="dk1"/>
              </a:buClr>
              <a:buSzPts val="2100"/>
              <a:buChar char="•"/>
              <a:defRPr/>
            </a:lvl1pPr>
            <a:lvl2pPr indent="-361950" lvl="1" marL="914400" algn="l">
              <a:spcBef>
                <a:spcPts val="480"/>
              </a:spcBef>
              <a:spcAft>
                <a:spcPts val="0"/>
              </a:spcAft>
              <a:buClr>
                <a:schemeClr val="dk1"/>
              </a:buClr>
              <a:buSzPts val="2100"/>
              <a:buChar char="–"/>
              <a:defRPr/>
            </a:lvl2pPr>
            <a:lvl3pPr indent="-361950" lvl="2" marL="1371600" algn="l">
              <a:spcBef>
                <a:spcPts val="400"/>
              </a:spcBef>
              <a:spcAft>
                <a:spcPts val="0"/>
              </a:spcAft>
              <a:buClr>
                <a:schemeClr val="dk1"/>
              </a:buClr>
              <a:buSzPts val="2100"/>
              <a:buChar char="•"/>
              <a:defRPr/>
            </a:lvl3pPr>
            <a:lvl4pPr indent="-361950" lvl="3" marL="1828800" algn="l">
              <a:spcBef>
                <a:spcPts val="360"/>
              </a:spcBef>
              <a:spcAft>
                <a:spcPts val="0"/>
              </a:spcAft>
              <a:buClr>
                <a:schemeClr val="dk1"/>
              </a:buClr>
              <a:buSzPts val="2100"/>
              <a:buChar char="–"/>
              <a:defRPr/>
            </a:lvl4pPr>
            <a:lvl5pPr indent="-361950" lvl="4" marL="2286000" algn="l">
              <a:spcBef>
                <a:spcPts val="360"/>
              </a:spcBef>
              <a:spcAft>
                <a:spcPts val="0"/>
              </a:spcAft>
              <a:buClr>
                <a:schemeClr val="dk1"/>
              </a:buClr>
              <a:buSzPts val="2100"/>
              <a:buChar char="»"/>
              <a:defRPr/>
            </a:lvl5pPr>
            <a:lvl6pPr indent="-361950" lvl="5" marL="2743200" algn="l">
              <a:spcBef>
                <a:spcPts val="360"/>
              </a:spcBef>
              <a:spcAft>
                <a:spcPts val="0"/>
              </a:spcAft>
              <a:buClr>
                <a:schemeClr val="dk1"/>
              </a:buClr>
              <a:buSzPts val="2100"/>
              <a:buChar char="•"/>
              <a:defRPr/>
            </a:lvl6pPr>
            <a:lvl7pPr indent="-361950" lvl="6" marL="3200400" algn="l">
              <a:spcBef>
                <a:spcPts val="360"/>
              </a:spcBef>
              <a:spcAft>
                <a:spcPts val="0"/>
              </a:spcAft>
              <a:buClr>
                <a:schemeClr val="dk1"/>
              </a:buClr>
              <a:buSzPts val="2100"/>
              <a:buChar char="•"/>
              <a:defRPr/>
            </a:lvl7pPr>
            <a:lvl8pPr indent="-361950" lvl="7" marL="3657600" algn="l">
              <a:spcBef>
                <a:spcPts val="360"/>
              </a:spcBef>
              <a:spcAft>
                <a:spcPts val="0"/>
              </a:spcAft>
              <a:buClr>
                <a:schemeClr val="dk1"/>
              </a:buClr>
              <a:buSzPts val="2100"/>
              <a:buChar char="•"/>
              <a:defRPr/>
            </a:lvl8pPr>
            <a:lvl9pPr indent="-361950" lvl="8" marL="4114800" algn="l">
              <a:spcBef>
                <a:spcPts val="360"/>
              </a:spcBef>
              <a:spcAft>
                <a:spcPts val="0"/>
              </a:spcAft>
              <a:buClr>
                <a:schemeClr val="dk1"/>
              </a:buClr>
              <a:buSzPts val="2100"/>
              <a:buChar char="•"/>
              <a:defRPr/>
            </a:lvl9pPr>
          </a:lstStyle>
          <a:p/>
        </p:txBody>
      </p:sp>
      <p:sp>
        <p:nvSpPr>
          <p:cNvPr id="39" name="Google Shape;39;p6"/>
          <p:cNvSpPr txBox="1"/>
          <p:nvPr>
            <p:ph idx="2" type="body"/>
          </p:nvPr>
        </p:nvSpPr>
        <p:spPr>
          <a:xfrm>
            <a:off x="8961173" y="4579625"/>
            <a:ext cx="5275500" cy="4526100"/>
          </a:xfrm>
          <a:prstGeom prst="rect">
            <a:avLst/>
          </a:prstGeom>
          <a:noFill/>
          <a:ln>
            <a:noFill/>
          </a:ln>
        </p:spPr>
        <p:txBody>
          <a:bodyPr anchorCtr="0" anchor="t" bIns="45700" lIns="91425" spcFirstLastPara="1" rIns="91425" wrap="square" tIns="45700">
            <a:normAutofit/>
          </a:bodyPr>
          <a:lstStyle>
            <a:lvl1pPr indent="-361950" lvl="0" marL="457200" algn="l">
              <a:spcBef>
                <a:spcPts val="560"/>
              </a:spcBef>
              <a:spcAft>
                <a:spcPts val="0"/>
              </a:spcAft>
              <a:buClr>
                <a:schemeClr val="dk1"/>
              </a:buClr>
              <a:buSzPts val="2100"/>
              <a:buChar char="•"/>
              <a:defRPr/>
            </a:lvl1pPr>
            <a:lvl2pPr indent="-361950" lvl="1" marL="914400" algn="l">
              <a:spcBef>
                <a:spcPts val="480"/>
              </a:spcBef>
              <a:spcAft>
                <a:spcPts val="0"/>
              </a:spcAft>
              <a:buClr>
                <a:schemeClr val="dk1"/>
              </a:buClr>
              <a:buSzPts val="2100"/>
              <a:buChar char="–"/>
              <a:defRPr/>
            </a:lvl2pPr>
            <a:lvl3pPr indent="-361950" lvl="2" marL="1371600" algn="l">
              <a:spcBef>
                <a:spcPts val="400"/>
              </a:spcBef>
              <a:spcAft>
                <a:spcPts val="0"/>
              </a:spcAft>
              <a:buClr>
                <a:schemeClr val="dk1"/>
              </a:buClr>
              <a:buSzPts val="2100"/>
              <a:buChar char="•"/>
              <a:defRPr/>
            </a:lvl3pPr>
            <a:lvl4pPr indent="-361950" lvl="3" marL="1828800" algn="l">
              <a:spcBef>
                <a:spcPts val="360"/>
              </a:spcBef>
              <a:spcAft>
                <a:spcPts val="0"/>
              </a:spcAft>
              <a:buClr>
                <a:schemeClr val="dk1"/>
              </a:buClr>
              <a:buSzPts val="2100"/>
              <a:buChar char="–"/>
              <a:defRPr/>
            </a:lvl4pPr>
            <a:lvl5pPr indent="-361950" lvl="4" marL="2286000" algn="l">
              <a:spcBef>
                <a:spcPts val="360"/>
              </a:spcBef>
              <a:spcAft>
                <a:spcPts val="0"/>
              </a:spcAft>
              <a:buClr>
                <a:schemeClr val="dk1"/>
              </a:buClr>
              <a:buSzPts val="2100"/>
              <a:buChar char="»"/>
              <a:defRPr/>
            </a:lvl5pPr>
            <a:lvl6pPr indent="-361950" lvl="5" marL="2743200" algn="l">
              <a:spcBef>
                <a:spcPts val="360"/>
              </a:spcBef>
              <a:spcAft>
                <a:spcPts val="0"/>
              </a:spcAft>
              <a:buClr>
                <a:schemeClr val="dk1"/>
              </a:buClr>
              <a:buSzPts val="2100"/>
              <a:buChar char="•"/>
              <a:defRPr/>
            </a:lvl6pPr>
            <a:lvl7pPr indent="-361950" lvl="6" marL="3200400" algn="l">
              <a:spcBef>
                <a:spcPts val="360"/>
              </a:spcBef>
              <a:spcAft>
                <a:spcPts val="0"/>
              </a:spcAft>
              <a:buClr>
                <a:schemeClr val="dk1"/>
              </a:buClr>
              <a:buSzPts val="2100"/>
              <a:buChar char="•"/>
              <a:defRPr/>
            </a:lvl7pPr>
            <a:lvl8pPr indent="-361950" lvl="7" marL="3657600" algn="l">
              <a:spcBef>
                <a:spcPts val="360"/>
              </a:spcBef>
              <a:spcAft>
                <a:spcPts val="0"/>
              </a:spcAft>
              <a:buClr>
                <a:schemeClr val="dk1"/>
              </a:buClr>
              <a:buSzPts val="2100"/>
              <a:buChar char="•"/>
              <a:defRPr/>
            </a:lvl8pPr>
            <a:lvl9pPr indent="-361950" lvl="8" marL="4114800" algn="l">
              <a:spcBef>
                <a:spcPts val="360"/>
              </a:spcBef>
              <a:spcAft>
                <a:spcPts val="0"/>
              </a:spcAft>
              <a:buClr>
                <a:schemeClr val="dk1"/>
              </a:buClr>
              <a:buSzPts val="2100"/>
              <a:buChar char="•"/>
              <a:defRPr/>
            </a:lvl9pPr>
          </a:lstStyle>
          <a:p/>
        </p:txBody>
      </p:sp>
      <p:sp>
        <p:nvSpPr>
          <p:cNvPr id="40" name="Google Shape;40;p6"/>
          <p:cNvSpPr/>
          <p:nvPr/>
        </p:nvSpPr>
        <p:spPr>
          <a:xfrm>
            <a:off x="1028700" y="503530"/>
            <a:ext cx="309713" cy="447092"/>
          </a:xfrm>
          <a:custGeom>
            <a:rect b="b" l="l" r="r" t="t"/>
            <a:pathLst>
              <a:path extrusionOk="0" h="447092" w="309713">
                <a:moveTo>
                  <a:pt x="0" y="0"/>
                </a:moveTo>
                <a:lnTo>
                  <a:pt x="309713" y="0"/>
                </a:lnTo>
                <a:lnTo>
                  <a:pt x="309713" y="447092"/>
                </a:lnTo>
                <a:lnTo>
                  <a:pt x="0" y="447092"/>
                </a:lnTo>
                <a:lnTo>
                  <a:pt x="0" y="0"/>
                </a:lnTo>
                <a:close/>
              </a:path>
            </a:pathLst>
          </a:custGeom>
          <a:blipFill rotWithShape="1">
            <a:blip r:embed="rId2">
              <a:alphaModFix/>
            </a:blip>
            <a:stretch>
              <a:fillRect b="0" l="0" r="0" t="0"/>
            </a:stretch>
          </a:blipFill>
          <a:ln>
            <a:noFill/>
          </a:ln>
        </p:spPr>
      </p:sp>
      <p:sp>
        <p:nvSpPr>
          <p:cNvPr id="41" name="Google Shape;41;p6"/>
          <p:cNvSpPr txBox="1"/>
          <p:nvPr/>
        </p:nvSpPr>
        <p:spPr>
          <a:xfrm>
            <a:off x="14640550" y="584200"/>
            <a:ext cx="901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26485B"/>
                </a:solidFill>
                <a:latin typeface="Open Sans"/>
                <a:ea typeface="Open Sans"/>
                <a:cs typeface="Open Sans"/>
                <a:sym typeface="Open Sans"/>
              </a:rPr>
              <a:t>SERVICE</a:t>
            </a:r>
            <a:endParaRPr/>
          </a:p>
        </p:txBody>
      </p:sp>
      <p:sp>
        <p:nvSpPr>
          <p:cNvPr id="42" name="Google Shape;42;p6"/>
          <p:cNvSpPr txBox="1"/>
          <p:nvPr/>
        </p:nvSpPr>
        <p:spPr>
          <a:xfrm>
            <a:off x="16376750" y="584200"/>
            <a:ext cx="1138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26485B"/>
                </a:solidFill>
                <a:latin typeface="Open Sans"/>
                <a:ea typeface="Open Sans"/>
                <a:cs typeface="Open Sans"/>
                <a:sym typeface="Open Sans"/>
              </a:rPr>
              <a:t>CONTACT</a:t>
            </a:r>
            <a:endParaRPr/>
          </a:p>
        </p:txBody>
      </p:sp>
      <p:sp>
        <p:nvSpPr>
          <p:cNvPr id="43" name="Google Shape;43;p6"/>
          <p:cNvSpPr txBox="1"/>
          <p:nvPr/>
        </p:nvSpPr>
        <p:spPr>
          <a:xfrm>
            <a:off x="12991278" y="584200"/>
            <a:ext cx="901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26485B"/>
                </a:solidFill>
                <a:latin typeface="Open Sans"/>
                <a:ea typeface="Open Sans"/>
                <a:cs typeface="Open Sans"/>
                <a:sym typeface="Open Sans"/>
              </a:rPr>
              <a:t>ABOUT</a:t>
            </a:r>
            <a:endParaRPr/>
          </a:p>
        </p:txBody>
      </p:sp>
      <p:sp>
        <p:nvSpPr>
          <p:cNvPr id="44" name="Google Shape;44;p6"/>
          <p:cNvSpPr txBox="1"/>
          <p:nvPr/>
        </p:nvSpPr>
        <p:spPr>
          <a:xfrm>
            <a:off x="11423690" y="584201"/>
            <a:ext cx="5838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26485B"/>
                </a:solidFill>
                <a:latin typeface="Open Sans"/>
                <a:ea typeface="Open Sans"/>
                <a:cs typeface="Open Sans"/>
                <a:sym typeface="Open Sans"/>
              </a:rPr>
              <a:t>HOME</a:t>
            </a:r>
            <a:endParaRPr/>
          </a:p>
        </p:txBody>
      </p:sp>
      <p:sp>
        <p:nvSpPr>
          <p:cNvPr id="45" name="Google Shape;45;p6"/>
          <p:cNvSpPr txBox="1"/>
          <p:nvPr/>
        </p:nvSpPr>
        <p:spPr>
          <a:xfrm>
            <a:off x="1526710" y="584201"/>
            <a:ext cx="1138500" cy="5541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26485B"/>
                </a:solidFill>
                <a:latin typeface="Open Sans"/>
                <a:ea typeface="Open Sans"/>
                <a:cs typeface="Open Sans"/>
                <a:sym typeface="Open Sans"/>
              </a:rPr>
              <a:t>YOUR LOGO</a:t>
            </a: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6" name="Shape 46"/>
        <p:cNvGrpSpPr/>
        <p:nvPr/>
      </p:nvGrpSpPr>
      <p:grpSpPr>
        <a:xfrm>
          <a:off x="0" y="0"/>
          <a:ext cx="0" cy="0"/>
          <a:chOff x="0" y="0"/>
          <a:chExt cx="0" cy="0"/>
        </a:xfrm>
      </p:grpSpPr>
      <p:sp>
        <p:nvSpPr>
          <p:cNvPr id="47" name="Google Shape;47;p7"/>
          <p:cNvSpPr txBox="1"/>
          <p:nvPr>
            <p:ph type="title"/>
          </p:nvPr>
        </p:nvSpPr>
        <p:spPr>
          <a:xfrm>
            <a:off x="1086600" y="2066013"/>
            <a:ext cx="103371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8" name="Google Shape;48;p7"/>
          <p:cNvSpPr txBox="1"/>
          <p:nvPr>
            <p:ph idx="1" type="body"/>
          </p:nvPr>
        </p:nvSpPr>
        <p:spPr>
          <a:xfrm>
            <a:off x="3667900" y="4349025"/>
            <a:ext cx="5316600" cy="3951300"/>
          </a:xfrm>
          <a:prstGeom prst="rect">
            <a:avLst/>
          </a:prstGeom>
          <a:noFill/>
          <a:ln>
            <a:noFill/>
          </a:ln>
        </p:spPr>
        <p:txBody>
          <a:bodyPr anchorCtr="0" anchor="t" bIns="45700" lIns="91425" spcFirstLastPara="1" rIns="91425" wrap="square" tIns="45700">
            <a:normAutofit/>
          </a:bodyPr>
          <a:lstStyle>
            <a:lvl1pPr indent="-361950" lvl="0" marL="457200" algn="l">
              <a:spcBef>
                <a:spcPts val="480"/>
              </a:spcBef>
              <a:spcAft>
                <a:spcPts val="0"/>
              </a:spcAft>
              <a:buClr>
                <a:schemeClr val="dk1"/>
              </a:buClr>
              <a:buSzPts val="2100"/>
              <a:buChar char="•"/>
              <a:defRPr/>
            </a:lvl1pPr>
            <a:lvl2pPr indent="-361950" lvl="1" marL="914400" algn="l">
              <a:spcBef>
                <a:spcPts val="400"/>
              </a:spcBef>
              <a:spcAft>
                <a:spcPts val="0"/>
              </a:spcAft>
              <a:buClr>
                <a:schemeClr val="dk1"/>
              </a:buClr>
              <a:buSzPts val="2100"/>
              <a:buChar char="–"/>
              <a:defRPr/>
            </a:lvl2pPr>
            <a:lvl3pPr indent="-361950" lvl="2" marL="1371600" algn="l">
              <a:spcBef>
                <a:spcPts val="360"/>
              </a:spcBef>
              <a:spcAft>
                <a:spcPts val="0"/>
              </a:spcAft>
              <a:buClr>
                <a:schemeClr val="dk1"/>
              </a:buClr>
              <a:buSzPts val="2100"/>
              <a:buChar char="•"/>
              <a:defRPr/>
            </a:lvl3pPr>
            <a:lvl4pPr indent="-361950" lvl="3" marL="1828800" algn="l">
              <a:spcBef>
                <a:spcPts val="320"/>
              </a:spcBef>
              <a:spcAft>
                <a:spcPts val="0"/>
              </a:spcAft>
              <a:buClr>
                <a:schemeClr val="dk1"/>
              </a:buClr>
              <a:buSzPts val="2100"/>
              <a:buChar char="–"/>
              <a:defRPr/>
            </a:lvl4pPr>
            <a:lvl5pPr indent="-361950" lvl="4" marL="2286000" algn="l">
              <a:spcBef>
                <a:spcPts val="320"/>
              </a:spcBef>
              <a:spcAft>
                <a:spcPts val="0"/>
              </a:spcAft>
              <a:buClr>
                <a:schemeClr val="dk1"/>
              </a:buClr>
              <a:buSzPts val="2100"/>
              <a:buChar char="»"/>
              <a:defRPr/>
            </a:lvl5pPr>
            <a:lvl6pPr indent="-361950" lvl="5" marL="2743200" algn="l">
              <a:spcBef>
                <a:spcPts val="320"/>
              </a:spcBef>
              <a:spcAft>
                <a:spcPts val="0"/>
              </a:spcAft>
              <a:buClr>
                <a:schemeClr val="dk1"/>
              </a:buClr>
              <a:buSzPts val="2100"/>
              <a:buChar char="•"/>
              <a:defRPr/>
            </a:lvl6pPr>
            <a:lvl7pPr indent="-361950" lvl="6" marL="3200400" algn="l">
              <a:spcBef>
                <a:spcPts val="320"/>
              </a:spcBef>
              <a:spcAft>
                <a:spcPts val="0"/>
              </a:spcAft>
              <a:buClr>
                <a:schemeClr val="dk1"/>
              </a:buClr>
              <a:buSzPts val="2100"/>
              <a:buChar char="•"/>
              <a:defRPr/>
            </a:lvl7pPr>
            <a:lvl8pPr indent="-361950" lvl="7" marL="3657600" algn="l">
              <a:spcBef>
                <a:spcPts val="320"/>
              </a:spcBef>
              <a:spcAft>
                <a:spcPts val="0"/>
              </a:spcAft>
              <a:buClr>
                <a:schemeClr val="dk1"/>
              </a:buClr>
              <a:buSzPts val="2100"/>
              <a:buChar char="•"/>
              <a:defRPr/>
            </a:lvl8pPr>
            <a:lvl9pPr indent="-361950" lvl="8" marL="4114800" algn="l">
              <a:spcBef>
                <a:spcPts val="320"/>
              </a:spcBef>
              <a:spcAft>
                <a:spcPts val="0"/>
              </a:spcAft>
              <a:buClr>
                <a:schemeClr val="dk1"/>
              </a:buClr>
              <a:buSzPts val="2100"/>
              <a:buChar char="•"/>
              <a:defRPr/>
            </a:lvl9pPr>
          </a:lstStyle>
          <a:p/>
        </p:txBody>
      </p:sp>
      <p:sp>
        <p:nvSpPr>
          <p:cNvPr id="49" name="Google Shape;49;p7"/>
          <p:cNvSpPr txBox="1"/>
          <p:nvPr>
            <p:ph idx="2" type="body"/>
          </p:nvPr>
        </p:nvSpPr>
        <p:spPr>
          <a:xfrm>
            <a:off x="9179122" y="4349025"/>
            <a:ext cx="5319300" cy="3951300"/>
          </a:xfrm>
          <a:prstGeom prst="rect">
            <a:avLst/>
          </a:prstGeom>
          <a:noFill/>
          <a:ln>
            <a:noFill/>
          </a:ln>
        </p:spPr>
        <p:txBody>
          <a:bodyPr anchorCtr="0" anchor="t" bIns="45700" lIns="91425" spcFirstLastPara="1" rIns="91425" wrap="square" tIns="45700">
            <a:normAutofit/>
          </a:bodyPr>
          <a:lstStyle>
            <a:lvl1pPr indent="-361950" lvl="0" marL="457200" algn="l">
              <a:spcBef>
                <a:spcPts val="480"/>
              </a:spcBef>
              <a:spcAft>
                <a:spcPts val="0"/>
              </a:spcAft>
              <a:buClr>
                <a:schemeClr val="dk1"/>
              </a:buClr>
              <a:buSzPts val="2100"/>
              <a:buChar char="•"/>
              <a:defRPr/>
            </a:lvl1pPr>
            <a:lvl2pPr indent="-361950" lvl="1" marL="914400" algn="l">
              <a:spcBef>
                <a:spcPts val="400"/>
              </a:spcBef>
              <a:spcAft>
                <a:spcPts val="0"/>
              </a:spcAft>
              <a:buClr>
                <a:schemeClr val="dk1"/>
              </a:buClr>
              <a:buSzPts val="2100"/>
              <a:buChar char="–"/>
              <a:defRPr/>
            </a:lvl2pPr>
            <a:lvl3pPr indent="-361950" lvl="2" marL="1371600" algn="l">
              <a:spcBef>
                <a:spcPts val="360"/>
              </a:spcBef>
              <a:spcAft>
                <a:spcPts val="0"/>
              </a:spcAft>
              <a:buClr>
                <a:schemeClr val="dk1"/>
              </a:buClr>
              <a:buSzPts val="2100"/>
              <a:buChar char="•"/>
              <a:defRPr/>
            </a:lvl3pPr>
            <a:lvl4pPr indent="-361950" lvl="3" marL="1828800" algn="l">
              <a:spcBef>
                <a:spcPts val="320"/>
              </a:spcBef>
              <a:spcAft>
                <a:spcPts val="0"/>
              </a:spcAft>
              <a:buClr>
                <a:schemeClr val="dk1"/>
              </a:buClr>
              <a:buSzPts val="2100"/>
              <a:buChar char="–"/>
              <a:defRPr/>
            </a:lvl4pPr>
            <a:lvl5pPr indent="-361950" lvl="4" marL="2286000" algn="l">
              <a:spcBef>
                <a:spcPts val="320"/>
              </a:spcBef>
              <a:spcAft>
                <a:spcPts val="0"/>
              </a:spcAft>
              <a:buClr>
                <a:schemeClr val="dk1"/>
              </a:buClr>
              <a:buSzPts val="2100"/>
              <a:buChar char="»"/>
              <a:defRPr/>
            </a:lvl5pPr>
            <a:lvl6pPr indent="-361950" lvl="5" marL="2743200" algn="l">
              <a:spcBef>
                <a:spcPts val="320"/>
              </a:spcBef>
              <a:spcAft>
                <a:spcPts val="0"/>
              </a:spcAft>
              <a:buClr>
                <a:schemeClr val="dk1"/>
              </a:buClr>
              <a:buSzPts val="2100"/>
              <a:buChar char="•"/>
              <a:defRPr/>
            </a:lvl6pPr>
            <a:lvl7pPr indent="-361950" lvl="6" marL="3200400" algn="l">
              <a:spcBef>
                <a:spcPts val="320"/>
              </a:spcBef>
              <a:spcAft>
                <a:spcPts val="0"/>
              </a:spcAft>
              <a:buClr>
                <a:schemeClr val="dk1"/>
              </a:buClr>
              <a:buSzPts val="2100"/>
              <a:buChar char="•"/>
              <a:defRPr/>
            </a:lvl7pPr>
            <a:lvl8pPr indent="-361950" lvl="7" marL="3657600" algn="l">
              <a:spcBef>
                <a:spcPts val="320"/>
              </a:spcBef>
              <a:spcAft>
                <a:spcPts val="0"/>
              </a:spcAft>
              <a:buClr>
                <a:schemeClr val="dk1"/>
              </a:buClr>
              <a:buSzPts val="2100"/>
              <a:buChar char="•"/>
              <a:defRPr/>
            </a:lvl8pPr>
            <a:lvl9pPr indent="-361950" lvl="8" marL="4114800" algn="l">
              <a:spcBef>
                <a:spcPts val="320"/>
              </a:spcBef>
              <a:spcAft>
                <a:spcPts val="0"/>
              </a:spcAft>
              <a:buClr>
                <a:schemeClr val="dk1"/>
              </a:buClr>
              <a:buSzPts val="2100"/>
              <a:buChar char="•"/>
              <a:defRPr/>
            </a:lvl9pPr>
          </a:lstStyle>
          <a:p/>
        </p:txBody>
      </p:sp>
      <p:sp>
        <p:nvSpPr>
          <p:cNvPr id="50" name="Google Shape;50;p7"/>
          <p:cNvSpPr/>
          <p:nvPr/>
        </p:nvSpPr>
        <p:spPr>
          <a:xfrm>
            <a:off x="1028700" y="503530"/>
            <a:ext cx="309713" cy="447092"/>
          </a:xfrm>
          <a:custGeom>
            <a:rect b="b" l="l" r="r" t="t"/>
            <a:pathLst>
              <a:path extrusionOk="0" h="447092" w="309713">
                <a:moveTo>
                  <a:pt x="0" y="0"/>
                </a:moveTo>
                <a:lnTo>
                  <a:pt x="309713" y="0"/>
                </a:lnTo>
                <a:lnTo>
                  <a:pt x="309713" y="447092"/>
                </a:lnTo>
                <a:lnTo>
                  <a:pt x="0" y="447092"/>
                </a:lnTo>
                <a:lnTo>
                  <a:pt x="0" y="0"/>
                </a:lnTo>
                <a:close/>
              </a:path>
            </a:pathLst>
          </a:custGeom>
          <a:blipFill rotWithShape="1">
            <a:blip r:embed="rId2">
              <a:alphaModFix/>
            </a:blip>
            <a:stretch>
              <a:fillRect b="0" l="0" r="0" t="0"/>
            </a:stretch>
          </a:blipFill>
          <a:ln>
            <a:noFill/>
          </a:ln>
        </p:spPr>
      </p:sp>
      <p:sp>
        <p:nvSpPr>
          <p:cNvPr id="51" name="Google Shape;51;p7"/>
          <p:cNvSpPr txBox="1"/>
          <p:nvPr/>
        </p:nvSpPr>
        <p:spPr>
          <a:xfrm>
            <a:off x="14640550" y="584200"/>
            <a:ext cx="901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26485B"/>
                </a:solidFill>
                <a:latin typeface="Open Sans"/>
                <a:ea typeface="Open Sans"/>
                <a:cs typeface="Open Sans"/>
                <a:sym typeface="Open Sans"/>
              </a:rPr>
              <a:t>SERVICE</a:t>
            </a:r>
            <a:endParaRPr/>
          </a:p>
        </p:txBody>
      </p:sp>
      <p:sp>
        <p:nvSpPr>
          <p:cNvPr id="52" name="Google Shape;52;p7"/>
          <p:cNvSpPr txBox="1"/>
          <p:nvPr/>
        </p:nvSpPr>
        <p:spPr>
          <a:xfrm>
            <a:off x="16376750" y="584200"/>
            <a:ext cx="1138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26485B"/>
                </a:solidFill>
                <a:latin typeface="Open Sans"/>
                <a:ea typeface="Open Sans"/>
                <a:cs typeface="Open Sans"/>
                <a:sym typeface="Open Sans"/>
              </a:rPr>
              <a:t>CONTACT</a:t>
            </a:r>
            <a:endParaRPr/>
          </a:p>
        </p:txBody>
      </p:sp>
      <p:sp>
        <p:nvSpPr>
          <p:cNvPr id="53" name="Google Shape;53;p7"/>
          <p:cNvSpPr txBox="1"/>
          <p:nvPr/>
        </p:nvSpPr>
        <p:spPr>
          <a:xfrm>
            <a:off x="12991278" y="584200"/>
            <a:ext cx="901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26485B"/>
                </a:solidFill>
                <a:latin typeface="Open Sans"/>
                <a:ea typeface="Open Sans"/>
                <a:cs typeface="Open Sans"/>
                <a:sym typeface="Open Sans"/>
              </a:rPr>
              <a:t>ABOUT</a:t>
            </a:r>
            <a:endParaRPr/>
          </a:p>
        </p:txBody>
      </p:sp>
      <p:sp>
        <p:nvSpPr>
          <p:cNvPr id="54" name="Google Shape;54;p7"/>
          <p:cNvSpPr txBox="1"/>
          <p:nvPr/>
        </p:nvSpPr>
        <p:spPr>
          <a:xfrm>
            <a:off x="11423690" y="584201"/>
            <a:ext cx="5838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26485B"/>
                </a:solidFill>
                <a:latin typeface="Open Sans"/>
                <a:ea typeface="Open Sans"/>
                <a:cs typeface="Open Sans"/>
                <a:sym typeface="Open Sans"/>
              </a:rPr>
              <a:t>HOME</a:t>
            </a:r>
            <a:endParaRPr/>
          </a:p>
        </p:txBody>
      </p:sp>
      <p:sp>
        <p:nvSpPr>
          <p:cNvPr id="55" name="Google Shape;55;p7"/>
          <p:cNvSpPr txBox="1"/>
          <p:nvPr/>
        </p:nvSpPr>
        <p:spPr>
          <a:xfrm>
            <a:off x="1526710" y="584201"/>
            <a:ext cx="1138500" cy="5541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26485B"/>
                </a:solidFill>
                <a:latin typeface="Open Sans"/>
                <a:ea typeface="Open Sans"/>
                <a:cs typeface="Open Sans"/>
                <a:sym typeface="Open Sans"/>
              </a:rPr>
              <a:t>YOUR LOGO</a:t>
            </a: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6" name="Shape 56"/>
        <p:cNvGrpSpPr/>
        <p:nvPr/>
      </p:nvGrpSpPr>
      <p:grpSpPr>
        <a:xfrm>
          <a:off x="0" y="0"/>
          <a:ext cx="0" cy="0"/>
          <a:chOff x="0" y="0"/>
          <a:chExt cx="0" cy="0"/>
        </a:xfrm>
      </p:grpSpPr>
      <p:sp>
        <p:nvSpPr>
          <p:cNvPr id="57" name="Google Shape;57;p8"/>
          <p:cNvSpPr txBox="1"/>
          <p:nvPr>
            <p:ph type="title"/>
          </p:nvPr>
        </p:nvSpPr>
        <p:spPr>
          <a:xfrm>
            <a:off x="1086600" y="2066013"/>
            <a:ext cx="103371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8" name="Google Shape;58;p8"/>
          <p:cNvSpPr/>
          <p:nvPr/>
        </p:nvSpPr>
        <p:spPr>
          <a:xfrm>
            <a:off x="1028700" y="503530"/>
            <a:ext cx="309713" cy="447092"/>
          </a:xfrm>
          <a:custGeom>
            <a:rect b="b" l="l" r="r" t="t"/>
            <a:pathLst>
              <a:path extrusionOk="0" h="447092" w="309713">
                <a:moveTo>
                  <a:pt x="0" y="0"/>
                </a:moveTo>
                <a:lnTo>
                  <a:pt x="309713" y="0"/>
                </a:lnTo>
                <a:lnTo>
                  <a:pt x="309713" y="447092"/>
                </a:lnTo>
                <a:lnTo>
                  <a:pt x="0" y="447092"/>
                </a:lnTo>
                <a:lnTo>
                  <a:pt x="0" y="0"/>
                </a:lnTo>
                <a:close/>
              </a:path>
            </a:pathLst>
          </a:custGeom>
          <a:blipFill rotWithShape="1">
            <a:blip r:embed="rId2">
              <a:alphaModFix/>
            </a:blip>
            <a:stretch>
              <a:fillRect b="0" l="0" r="0" t="0"/>
            </a:stretch>
          </a:blipFill>
          <a:ln>
            <a:noFill/>
          </a:ln>
        </p:spPr>
      </p:sp>
      <p:sp>
        <p:nvSpPr>
          <p:cNvPr id="59" name="Google Shape;59;p8"/>
          <p:cNvSpPr txBox="1"/>
          <p:nvPr/>
        </p:nvSpPr>
        <p:spPr>
          <a:xfrm>
            <a:off x="14640550" y="584200"/>
            <a:ext cx="901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26485B"/>
                </a:solidFill>
                <a:latin typeface="Open Sans"/>
                <a:ea typeface="Open Sans"/>
                <a:cs typeface="Open Sans"/>
                <a:sym typeface="Open Sans"/>
              </a:rPr>
              <a:t>SERVICE</a:t>
            </a:r>
            <a:endParaRPr/>
          </a:p>
        </p:txBody>
      </p:sp>
      <p:sp>
        <p:nvSpPr>
          <p:cNvPr id="60" name="Google Shape;60;p8"/>
          <p:cNvSpPr txBox="1"/>
          <p:nvPr/>
        </p:nvSpPr>
        <p:spPr>
          <a:xfrm>
            <a:off x="16376750" y="584200"/>
            <a:ext cx="1138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26485B"/>
                </a:solidFill>
                <a:latin typeface="Open Sans"/>
                <a:ea typeface="Open Sans"/>
                <a:cs typeface="Open Sans"/>
                <a:sym typeface="Open Sans"/>
              </a:rPr>
              <a:t>CONTACT</a:t>
            </a:r>
            <a:endParaRPr/>
          </a:p>
        </p:txBody>
      </p:sp>
      <p:sp>
        <p:nvSpPr>
          <p:cNvPr id="61" name="Google Shape;61;p8"/>
          <p:cNvSpPr txBox="1"/>
          <p:nvPr/>
        </p:nvSpPr>
        <p:spPr>
          <a:xfrm>
            <a:off x="12991278" y="584200"/>
            <a:ext cx="901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26485B"/>
                </a:solidFill>
                <a:latin typeface="Open Sans"/>
                <a:ea typeface="Open Sans"/>
                <a:cs typeface="Open Sans"/>
                <a:sym typeface="Open Sans"/>
              </a:rPr>
              <a:t>ABOUT</a:t>
            </a:r>
            <a:endParaRPr/>
          </a:p>
        </p:txBody>
      </p:sp>
      <p:sp>
        <p:nvSpPr>
          <p:cNvPr id="62" name="Google Shape;62;p8"/>
          <p:cNvSpPr txBox="1"/>
          <p:nvPr/>
        </p:nvSpPr>
        <p:spPr>
          <a:xfrm>
            <a:off x="11423690" y="584201"/>
            <a:ext cx="5838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26485B"/>
                </a:solidFill>
                <a:latin typeface="Open Sans"/>
                <a:ea typeface="Open Sans"/>
                <a:cs typeface="Open Sans"/>
                <a:sym typeface="Open Sans"/>
              </a:rPr>
              <a:t>HOME</a:t>
            </a:r>
            <a:endParaRPr/>
          </a:p>
        </p:txBody>
      </p:sp>
      <p:sp>
        <p:nvSpPr>
          <p:cNvPr id="63" name="Google Shape;63;p8"/>
          <p:cNvSpPr txBox="1"/>
          <p:nvPr/>
        </p:nvSpPr>
        <p:spPr>
          <a:xfrm>
            <a:off x="1526710" y="584201"/>
            <a:ext cx="1138500" cy="5541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26485B"/>
                </a:solidFill>
                <a:latin typeface="Open Sans"/>
                <a:ea typeface="Open Sans"/>
                <a:cs typeface="Open Sans"/>
                <a:sym typeface="Open Sans"/>
              </a:rPr>
              <a:t>YOUR LOGO</a:t>
            </a: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64" name="Shape 64"/>
        <p:cNvGrpSpPr/>
        <p:nvPr/>
      </p:nvGrpSpPr>
      <p:grpSpPr>
        <a:xfrm>
          <a:off x="0" y="0"/>
          <a:ext cx="0" cy="0"/>
          <a:chOff x="0" y="0"/>
          <a:chExt cx="0" cy="0"/>
        </a:xfrm>
      </p:grpSpPr>
      <p:sp>
        <p:nvSpPr>
          <p:cNvPr id="65" name="Google Shape;65;p9"/>
          <p:cNvSpPr txBox="1"/>
          <p:nvPr>
            <p:ph type="title"/>
          </p:nvPr>
        </p:nvSpPr>
        <p:spPr>
          <a:xfrm>
            <a:off x="1108550" y="2569325"/>
            <a:ext cx="11243100" cy="11619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7000"/>
              <a:buFont typeface="Calibri"/>
              <a:buNone/>
              <a:defRPr/>
            </a:lvl1pPr>
            <a:lvl2pPr lvl="1">
              <a:spcBef>
                <a:spcPts val="0"/>
              </a:spcBef>
              <a:spcAft>
                <a:spcPts val="0"/>
              </a:spcAft>
              <a:buSzPts val="7000"/>
              <a:buNone/>
              <a:defRPr sz="7000"/>
            </a:lvl2pPr>
            <a:lvl3pPr lvl="2">
              <a:spcBef>
                <a:spcPts val="0"/>
              </a:spcBef>
              <a:spcAft>
                <a:spcPts val="0"/>
              </a:spcAft>
              <a:buSzPts val="7000"/>
              <a:buNone/>
              <a:defRPr sz="7000"/>
            </a:lvl3pPr>
            <a:lvl4pPr lvl="3">
              <a:spcBef>
                <a:spcPts val="0"/>
              </a:spcBef>
              <a:spcAft>
                <a:spcPts val="0"/>
              </a:spcAft>
              <a:buSzPts val="7000"/>
              <a:buNone/>
              <a:defRPr sz="7000"/>
            </a:lvl4pPr>
            <a:lvl5pPr lvl="4">
              <a:spcBef>
                <a:spcPts val="0"/>
              </a:spcBef>
              <a:spcAft>
                <a:spcPts val="0"/>
              </a:spcAft>
              <a:buSzPts val="7000"/>
              <a:buNone/>
              <a:defRPr sz="7000"/>
            </a:lvl5pPr>
            <a:lvl6pPr lvl="5">
              <a:spcBef>
                <a:spcPts val="0"/>
              </a:spcBef>
              <a:spcAft>
                <a:spcPts val="0"/>
              </a:spcAft>
              <a:buSzPts val="7000"/>
              <a:buNone/>
              <a:defRPr sz="7000"/>
            </a:lvl6pPr>
            <a:lvl7pPr lvl="6">
              <a:spcBef>
                <a:spcPts val="0"/>
              </a:spcBef>
              <a:spcAft>
                <a:spcPts val="0"/>
              </a:spcAft>
              <a:buSzPts val="7000"/>
              <a:buNone/>
              <a:defRPr sz="7000"/>
            </a:lvl7pPr>
            <a:lvl8pPr lvl="7">
              <a:spcBef>
                <a:spcPts val="0"/>
              </a:spcBef>
              <a:spcAft>
                <a:spcPts val="0"/>
              </a:spcAft>
              <a:buSzPts val="7000"/>
              <a:buNone/>
              <a:defRPr sz="7000"/>
            </a:lvl8pPr>
            <a:lvl9pPr lvl="8">
              <a:spcBef>
                <a:spcPts val="0"/>
              </a:spcBef>
              <a:spcAft>
                <a:spcPts val="0"/>
              </a:spcAft>
              <a:buSzPts val="7000"/>
              <a:buNone/>
              <a:defRPr sz="7000"/>
            </a:lvl9pPr>
          </a:lstStyle>
          <a:p/>
        </p:txBody>
      </p:sp>
      <p:sp>
        <p:nvSpPr>
          <p:cNvPr id="66" name="Google Shape;66;p9"/>
          <p:cNvSpPr txBox="1"/>
          <p:nvPr>
            <p:ph idx="1" type="body"/>
          </p:nvPr>
        </p:nvSpPr>
        <p:spPr>
          <a:xfrm>
            <a:off x="9511075" y="4434000"/>
            <a:ext cx="5111700" cy="5853000"/>
          </a:xfrm>
          <a:prstGeom prst="rect">
            <a:avLst/>
          </a:prstGeom>
          <a:noFill/>
          <a:ln>
            <a:noFill/>
          </a:ln>
        </p:spPr>
        <p:txBody>
          <a:bodyPr anchorCtr="0" anchor="t" bIns="45700" lIns="91425" spcFirstLastPara="1" rIns="91425" wrap="square" tIns="45700">
            <a:normAutofit/>
          </a:bodyPr>
          <a:lstStyle>
            <a:lvl1pPr indent="-361950" lvl="0" marL="457200" algn="l">
              <a:spcBef>
                <a:spcPts val="640"/>
              </a:spcBef>
              <a:spcAft>
                <a:spcPts val="0"/>
              </a:spcAft>
              <a:buClr>
                <a:schemeClr val="dk1"/>
              </a:buClr>
              <a:buSzPts val="2100"/>
              <a:buChar char="•"/>
              <a:defRPr/>
            </a:lvl1pPr>
            <a:lvl2pPr indent="-361950" lvl="1" marL="914400" algn="l">
              <a:spcBef>
                <a:spcPts val="560"/>
              </a:spcBef>
              <a:spcAft>
                <a:spcPts val="0"/>
              </a:spcAft>
              <a:buClr>
                <a:schemeClr val="dk1"/>
              </a:buClr>
              <a:buSzPts val="2100"/>
              <a:buChar char="–"/>
              <a:defRPr/>
            </a:lvl2pPr>
            <a:lvl3pPr indent="-361950" lvl="2" marL="1371600" algn="l">
              <a:spcBef>
                <a:spcPts val="480"/>
              </a:spcBef>
              <a:spcAft>
                <a:spcPts val="0"/>
              </a:spcAft>
              <a:buClr>
                <a:schemeClr val="dk1"/>
              </a:buClr>
              <a:buSzPts val="2100"/>
              <a:buChar char="•"/>
              <a:defRPr/>
            </a:lvl3pPr>
            <a:lvl4pPr indent="-361950" lvl="3" marL="1828800" algn="l">
              <a:spcBef>
                <a:spcPts val="400"/>
              </a:spcBef>
              <a:spcAft>
                <a:spcPts val="0"/>
              </a:spcAft>
              <a:buClr>
                <a:schemeClr val="dk1"/>
              </a:buClr>
              <a:buSzPts val="2100"/>
              <a:buChar char="–"/>
              <a:defRPr/>
            </a:lvl4pPr>
            <a:lvl5pPr indent="-361950" lvl="4" marL="2286000" algn="l">
              <a:spcBef>
                <a:spcPts val="400"/>
              </a:spcBef>
              <a:spcAft>
                <a:spcPts val="0"/>
              </a:spcAft>
              <a:buClr>
                <a:schemeClr val="dk1"/>
              </a:buClr>
              <a:buSzPts val="2100"/>
              <a:buChar char="»"/>
              <a:defRPr/>
            </a:lvl5pPr>
            <a:lvl6pPr indent="-361950" lvl="5" marL="2743200" algn="l">
              <a:spcBef>
                <a:spcPts val="400"/>
              </a:spcBef>
              <a:spcAft>
                <a:spcPts val="0"/>
              </a:spcAft>
              <a:buClr>
                <a:schemeClr val="dk1"/>
              </a:buClr>
              <a:buSzPts val="2100"/>
              <a:buChar char="•"/>
              <a:defRPr/>
            </a:lvl6pPr>
            <a:lvl7pPr indent="-361950" lvl="6" marL="3200400" algn="l">
              <a:spcBef>
                <a:spcPts val="400"/>
              </a:spcBef>
              <a:spcAft>
                <a:spcPts val="0"/>
              </a:spcAft>
              <a:buClr>
                <a:schemeClr val="dk1"/>
              </a:buClr>
              <a:buSzPts val="2100"/>
              <a:buChar char="•"/>
              <a:defRPr/>
            </a:lvl7pPr>
            <a:lvl8pPr indent="-361950" lvl="7" marL="3657600" algn="l">
              <a:spcBef>
                <a:spcPts val="400"/>
              </a:spcBef>
              <a:spcAft>
                <a:spcPts val="0"/>
              </a:spcAft>
              <a:buClr>
                <a:schemeClr val="dk1"/>
              </a:buClr>
              <a:buSzPts val="2100"/>
              <a:buChar char="•"/>
              <a:defRPr/>
            </a:lvl8pPr>
            <a:lvl9pPr indent="-361950" lvl="8" marL="4114800" algn="l">
              <a:spcBef>
                <a:spcPts val="400"/>
              </a:spcBef>
              <a:spcAft>
                <a:spcPts val="0"/>
              </a:spcAft>
              <a:buClr>
                <a:schemeClr val="dk1"/>
              </a:buClr>
              <a:buSzPts val="2100"/>
              <a:buChar char="•"/>
              <a:defRPr/>
            </a:lvl9pPr>
          </a:lstStyle>
          <a:p/>
        </p:txBody>
      </p:sp>
      <p:sp>
        <p:nvSpPr>
          <p:cNvPr id="67" name="Google Shape;67;p9"/>
          <p:cNvSpPr txBox="1"/>
          <p:nvPr>
            <p:ph idx="2" type="body"/>
          </p:nvPr>
        </p:nvSpPr>
        <p:spPr>
          <a:xfrm>
            <a:off x="3665225" y="4434000"/>
            <a:ext cx="5313600" cy="4691100"/>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2100"/>
              <a:buNone/>
              <a:defRPr/>
            </a:lvl1pPr>
            <a:lvl2pPr indent="-228600" lvl="1" marL="914400" algn="l">
              <a:spcBef>
                <a:spcPts val="240"/>
              </a:spcBef>
              <a:spcAft>
                <a:spcPts val="0"/>
              </a:spcAft>
              <a:buClr>
                <a:schemeClr val="dk1"/>
              </a:buClr>
              <a:buSzPts val="2100"/>
              <a:buNone/>
              <a:defRPr/>
            </a:lvl2pPr>
            <a:lvl3pPr indent="-228600" lvl="2" marL="1371600" algn="l">
              <a:spcBef>
                <a:spcPts val="200"/>
              </a:spcBef>
              <a:spcAft>
                <a:spcPts val="0"/>
              </a:spcAft>
              <a:buClr>
                <a:schemeClr val="dk1"/>
              </a:buClr>
              <a:buSzPts val="2100"/>
              <a:buNone/>
              <a:defRPr/>
            </a:lvl3pPr>
            <a:lvl4pPr indent="-228600" lvl="3" marL="1828800" algn="l">
              <a:spcBef>
                <a:spcPts val="180"/>
              </a:spcBef>
              <a:spcAft>
                <a:spcPts val="0"/>
              </a:spcAft>
              <a:buClr>
                <a:schemeClr val="dk1"/>
              </a:buClr>
              <a:buSzPts val="2100"/>
              <a:buNone/>
              <a:defRPr/>
            </a:lvl4pPr>
            <a:lvl5pPr indent="-228600" lvl="4" marL="2286000" algn="l">
              <a:spcBef>
                <a:spcPts val="180"/>
              </a:spcBef>
              <a:spcAft>
                <a:spcPts val="0"/>
              </a:spcAft>
              <a:buClr>
                <a:schemeClr val="dk1"/>
              </a:buClr>
              <a:buSzPts val="2100"/>
              <a:buNone/>
              <a:defRPr/>
            </a:lvl5pPr>
            <a:lvl6pPr indent="-228600" lvl="5" marL="2743200" algn="l">
              <a:spcBef>
                <a:spcPts val="180"/>
              </a:spcBef>
              <a:spcAft>
                <a:spcPts val="0"/>
              </a:spcAft>
              <a:buClr>
                <a:schemeClr val="dk1"/>
              </a:buClr>
              <a:buSzPts val="2100"/>
              <a:buNone/>
              <a:defRPr/>
            </a:lvl6pPr>
            <a:lvl7pPr indent="-228600" lvl="6" marL="3200400" algn="l">
              <a:spcBef>
                <a:spcPts val="180"/>
              </a:spcBef>
              <a:spcAft>
                <a:spcPts val="0"/>
              </a:spcAft>
              <a:buClr>
                <a:schemeClr val="dk1"/>
              </a:buClr>
              <a:buSzPts val="2100"/>
              <a:buNone/>
              <a:defRPr/>
            </a:lvl7pPr>
            <a:lvl8pPr indent="-228600" lvl="7" marL="3657600" algn="l">
              <a:spcBef>
                <a:spcPts val="180"/>
              </a:spcBef>
              <a:spcAft>
                <a:spcPts val="0"/>
              </a:spcAft>
              <a:buClr>
                <a:schemeClr val="dk1"/>
              </a:buClr>
              <a:buSzPts val="2100"/>
              <a:buNone/>
              <a:defRPr/>
            </a:lvl8pPr>
            <a:lvl9pPr indent="-228600" lvl="8" marL="4114800" algn="l">
              <a:spcBef>
                <a:spcPts val="180"/>
              </a:spcBef>
              <a:spcAft>
                <a:spcPts val="0"/>
              </a:spcAft>
              <a:buClr>
                <a:schemeClr val="dk1"/>
              </a:buClr>
              <a:buSzPts val="2100"/>
              <a:buNone/>
              <a:defRPr/>
            </a:lvl9pPr>
          </a:lstStyle>
          <a:p/>
        </p:txBody>
      </p:sp>
      <p:sp>
        <p:nvSpPr>
          <p:cNvPr id="68" name="Google Shape;68;p9"/>
          <p:cNvSpPr/>
          <p:nvPr/>
        </p:nvSpPr>
        <p:spPr>
          <a:xfrm>
            <a:off x="1028700" y="503530"/>
            <a:ext cx="309713" cy="447092"/>
          </a:xfrm>
          <a:custGeom>
            <a:rect b="b" l="l" r="r" t="t"/>
            <a:pathLst>
              <a:path extrusionOk="0" h="447092" w="309713">
                <a:moveTo>
                  <a:pt x="0" y="0"/>
                </a:moveTo>
                <a:lnTo>
                  <a:pt x="309713" y="0"/>
                </a:lnTo>
                <a:lnTo>
                  <a:pt x="309713" y="447092"/>
                </a:lnTo>
                <a:lnTo>
                  <a:pt x="0" y="447092"/>
                </a:lnTo>
                <a:lnTo>
                  <a:pt x="0" y="0"/>
                </a:lnTo>
                <a:close/>
              </a:path>
            </a:pathLst>
          </a:custGeom>
          <a:blipFill rotWithShape="1">
            <a:blip r:embed="rId2">
              <a:alphaModFix/>
            </a:blip>
            <a:stretch>
              <a:fillRect b="0" l="0" r="0" t="0"/>
            </a:stretch>
          </a:blipFill>
          <a:ln>
            <a:noFill/>
          </a:ln>
        </p:spPr>
      </p:sp>
      <p:sp>
        <p:nvSpPr>
          <p:cNvPr id="69" name="Google Shape;69;p9"/>
          <p:cNvSpPr txBox="1"/>
          <p:nvPr/>
        </p:nvSpPr>
        <p:spPr>
          <a:xfrm>
            <a:off x="14640550" y="584200"/>
            <a:ext cx="901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26485B"/>
                </a:solidFill>
                <a:latin typeface="Open Sans"/>
                <a:ea typeface="Open Sans"/>
                <a:cs typeface="Open Sans"/>
                <a:sym typeface="Open Sans"/>
              </a:rPr>
              <a:t>SERVICE</a:t>
            </a:r>
            <a:endParaRPr/>
          </a:p>
        </p:txBody>
      </p:sp>
      <p:sp>
        <p:nvSpPr>
          <p:cNvPr id="70" name="Google Shape;70;p9"/>
          <p:cNvSpPr txBox="1"/>
          <p:nvPr/>
        </p:nvSpPr>
        <p:spPr>
          <a:xfrm>
            <a:off x="16376750" y="584200"/>
            <a:ext cx="1138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26485B"/>
                </a:solidFill>
                <a:latin typeface="Open Sans"/>
                <a:ea typeface="Open Sans"/>
                <a:cs typeface="Open Sans"/>
                <a:sym typeface="Open Sans"/>
              </a:rPr>
              <a:t>CONTACT</a:t>
            </a:r>
            <a:endParaRPr/>
          </a:p>
        </p:txBody>
      </p:sp>
      <p:sp>
        <p:nvSpPr>
          <p:cNvPr id="71" name="Google Shape;71;p9"/>
          <p:cNvSpPr txBox="1"/>
          <p:nvPr/>
        </p:nvSpPr>
        <p:spPr>
          <a:xfrm>
            <a:off x="12991278" y="584200"/>
            <a:ext cx="901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26485B"/>
                </a:solidFill>
                <a:latin typeface="Open Sans"/>
                <a:ea typeface="Open Sans"/>
                <a:cs typeface="Open Sans"/>
                <a:sym typeface="Open Sans"/>
              </a:rPr>
              <a:t>ABOUT</a:t>
            </a:r>
            <a:endParaRPr/>
          </a:p>
        </p:txBody>
      </p:sp>
      <p:sp>
        <p:nvSpPr>
          <p:cNvPr id="72" name="Google Shape;72;p9"/>
          <p:cNvSpPr txBox="1"/>
          <p:nvPr/>
        </p:nvSpPr>
        <p:spPr>
          <a:xfrm>
            <a:off x="11423690" y="584201"/>
            <a:ext cx="5838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26485B"/>
                </a:solidFill>
                <a:latin typeface="Open Sans"/>
                <a:ea typeface="Open Sans"/>
                <a:cs typeface="Open Sans"/>
                <a:sym typeface="Open Sans"/>
              </a:rPr>
              <a:t>HOME</a:t>
            </a:r>
            <a:endParaRPr/>
          </a:p>
        </p:txBody>
      </p:sp>
      <p:sp>
        <p:nvSpPr>
          <p:cNvPr id="73" name="Google Shape;73;p9"/>
          <p:cNvSpPr txBox="1"/>
          <p:nvPr/>
        </p:nvSpPr>
        <p:spPr>
          <a:xfrm>
            <a:off x="1526710" y="584201"/>
            <a:ext cx="1138500" cy="5541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26485B"/>
                </a:solidFill>
                <a:latin typeface="Open Sans"/>
                <a:ea typeface="Open Sans"/>
                <a:cs typeface="Open Sans"/>
                <a:sym typeface="Open Sans"/>
              </a:rPr>
              <a:t>YOUR LOGO</a:t>
            </a: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74" name="Shape 74"/>
        <p:cNvGrpSpPr/>
        <p:nvPr/>
      </p:nvGrpSpPr>
      <p:grpSpPr>
        <a:xfrm>
          <a:off x="0" y="0"/>
          <a:ext cx="0" cy="0"/>
          <a:chOff x="0" y="0"/>
          <a:chExt cx="0" cy="0"/>
        </a:xfrm>
      </p:grpSpPr>
      <p:sp>
        <p:nvSpPr>
          <p:cNvPr id="75" name="Google Shape;75;p10"/>
          <p:cNvSpPr txBox="1"/>
          <p:nvPr>
            <p:ph type="title"/>
          </p:nvPr>
        </p:nvSpPr>
        <p:spPr>
          <a:xfrm>
            <a:off x="1083400" y="1705575"/>
            <a:ext cx="11578800" cy="20337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7000"/>
              <a:buFont typeface="Calibri"/>
              <a:buNone/>
              <a:defRPr/>
            </a:lvl1pPr>
            <a:lvl2pPr lvl="1">
              <a:spcBef>
                <a:spcPts val="0"/>
              </a:spcBef>
              <a:spcAft>
                <a:spcPts val="0"/>
              </a:spcAft>
              <a:buSzPts val="7000"/>
              <a:buNone/>
              <a:defRPr sz="7000"/>
            </a:lvl2pPr>
            <a:lvl3pPr lvl="2">
              <a:spcBef>
                <a:spcPts val="0"/>
              </a:spcBef>
              <a:spcAft>
                <a:spcPts val="0"/>
              </a:spcAft>
              <a:buSzPts val="7000"/>
              <a:buNone/>
              <a:defRPr sz="7000"/>
            </a:lvl3pPr>
            <a:lvl4pPr lvl="3">
              <a:spcBef>
                <a:spcPts val="0"/>
              </a:spcBef>
              <a:spcAft>
                <a:spcPts val="0"/>
              </a:spcAft>
              <a:buSzPts val="7000"/>
              <a:buNone/>
              <a:defRPr sz="7000"/>
            </a:lvl4pPr>
            <a:lvl5pPr lvl="4">
              <a:spcBef>
                <a:spcPts val="0"/>
              </a:spcBef>
              <a:spcAft>
                <a:spcPts val="0"/>
              </a:spcAft>
              <a:buSzPts val="7000"/>
              <a:buNone/>
              <a:defRPr sz="7000"/>
            </a:lvl5pPr>
            <a:lvl6pPr lvl="5">
              <a:spcBef>
                <a:spcPts val="0"/>
              </a:spcBef>
              <a:spcAft>
                <a:spcPts val="0"/>
              </a:spcAft>
              <a:buSzPts val="7000"/>
              <a:buNone/>
              <a:defRPr sz="7000"/>
            </a:lvl6pPr>
            <a:lvl7pPr lvl="6">
              <a:spcBef>
                <a:spcPts val="0"/>
              </a:spcBef>
              <a:spcAft>
                <a:spcPts val="0"/>
              </a:spcAft>
              <a:buSzPts val="7000"/>
              <a:buNone/>
              <a:defRPr sz="7000"/>
            </a:lvl7pPr>
            <a:lvl8pPr lvl="7">
              <a:spcBef>
                <a:spcPts val="0"/>
              </a:spcBef>
              <a:spcAft>
                <a:spcPts val="0"/>
              </a:spcAft>
              <a:buSzPts val="7000"/>
              <a:buNone/>
              <a:defRPr sz="7000"/>
            </a:lvl8pPr>
            <a:lvl9pPr lvl="8">
              <a:spcBef>
                <a:spcPts val="0"/>
              </a:spcBef>
              <a:spcAft>
                <a:spcPts val="0"/>
              </a:spcAft>
              <a:buSzPts val="7000"/>
              <a:buNone/>
              <a:defRPr sz="7000"/>
            </a:lvl9pPr>
          </a:lstStyle>
          <a:p/>
        </p:txBody>
      </p:sp>
      <p:sp>
        <p:nvSpPr>
          <p:cNvPr id="76" name="Google Shape;76;p10"/>
          <p:cNvSpPr/>
          <p:nvPr>
            <p:ph idx="2" type="pic"/>
          </p:nvPr>
        </p:nvSpPr>
        <p:spPr>
          <a:xfrm>
            <a:off x="10774152" y="4281725"/>
            <a:ext cx="5124600" cy="3843300"/>
          </a:xfrm>
          <a:prstGeom prst="rect">
            <a:avLst/>
          </a:prstGeom>
          <a:noFill/>
          <a:ln>
            <a:noFill/>
          </a:ln>
        </p:spPr>
      </p:sp>
      <p:sp>
        <p:nvSpPr>
          <p:cNvPr id="77" name="Google Shape;77;p10"/>
          <p:cNvSpPr txBox="1"/>
          <p:nvPr>
            <p:ph idx="1" type="body"/>
          </p:nvPr>
        </p:nvSpPr>
        <p:spPr>
          <a:xfrm>
            <a:off x="3040438" y="4741038"/>
            <a:ext cx="5486400" cy="804900"/>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2100"/>
              <a:buNone/>
              <a:defRPr/>
            </a:lvl1pPr>
            <a:lvl2pPr indent="-228600" lvl="1" marL="914400" algn="l">
              <a:spcBef>
                <a:spcPts val="240"/>
              </a:spcBef>
              <a:spcAft>
                <a:spcPts val="0"/>
              </a:spcAft>
              <a:buClr>
                <a:schemeClr val="dk1"/>
              </a:buClr>
              <a:buSzPts val="2100"/>
              <a:buNone/>
              <a:defRPr/>
            </a:lvl2pPr>
            <a:lvl3pPr indent="-228600" lvl="2" marL="1371600" algn="l">
              <a:spcBef>
                <a:spcPts val="200"/>
              </a:spcBef>
              <a:spcAft>
                <a:spcPts val="0"/>
              </a:spcAft>
              <a:buClr>
                <a:schemeClr val="dk1"/>
              </a:buClr>
              <a:buSzPts val="2100"/>
              <a:buNone/>
              <a:defRPr/>
            </a:lvl3pPr>
            <a:lvl4pPr indent="-228600" lvl="3" marL="1828800" algn="l">
              <a:spcBef>
                <a:spcPts val="180"/>
              </a:spcBef>
              <a:spcAft>
                <a:spcPts val="0"/>
              </a:spcAft>
              <a:buClr>
                <a:schemeClr val="dk1"/>
              </a:buClr>
              <a:buSzPts val="2100"/>
              <a:buNone/>
              <a:defRPr/>
            </a:lvl4pPr>
            <a:lvl5pPr indent="-228600" lvl="4" marL="2286000" algn="l">
              <a:spcBef>
                <a:spcPts val="180"/>
              </a:spcBef>
              <a:spcAft>
                <a:spcPts val="0"/>
              </a:spcAft>
              <a:buClr>
                <a:schemeClr val="dk1"/>
              </a:buClr>
              <a:buSzPts val="2100"/>
              <a:buNone/>
              <a:defRPr/>
            </a:lvl5pPr>
            <a:lvl6pPr indent="-228600" lvl="5" marL="2743200" algn="l">
              <a:spcBef>
                <a:spcPts val="180"/>
              </a:spcBef>
              <a:spcAft>
                <a:spcPts val="0"/>
              </a:spcAft>
              <a:buClr>
                <a:schemeClr val="dk1"/>
              </a:buClr>
              <a:buSzPts val="2100"/>
              <a:buNone/>
              <a:defRPr/>
            </a:lvl6pPr>
            <a:lvl7pPr indent="-228600" lvl="6" marL="3200400" algn="l">
              <a:spcBef>
                <a:spcPts val="180"/>
              </a:spcBef>
              <a:spcAft>
                <a:spcPts val="0"/>
              </a:spcAft>
              <a:buClr>
                <a:schemeClr val="dk1"/>
              </a:buClr>
              <a:buSzPts val="2100"/>
              <a:buNone/>
              <a:defRPr/>
            </a:lvl7pPr>
            <a:lvl8pPr indent="-228600" lvl="7" marL="3657600" algn="l">
              <a:spcBef>
                <a:spcPts val="180"/>
              </a:spcBef>
              <a:spcAft>
                <a:spcPts val="0"/>
              </a:spcAft>
              <a:buClr>
                <a:schemeClr val="dk1"/>
              </a:buClr>
              <a:buSzPts val="2100"/>
              <a:buNone/>
              <a:defRPr/>
            </a:lvl8pPr>
            <a:lvl9pPr indent="-228600" lvl="8" marL="4114800" algn="l">
              <a:spcBef>
                <a:spcPts val="180"/>
              </a:spcBef>
              <a:spcAft>
                <a:spcPts val="0"/>
              </a:spcAft>
              <a:buClr>
                <a:schemeClr val="dk1"/>
              </a:buClr>
              <a:buSzPts val="2100"/>
              <a:buNone/>
              <a:defRPr/>
            </a:lvl9pPr>
          </a:lstStyle>
          <a:p/>
        </p:txBody>
      </p:sp>
      <p:sp>
        <p:nvSpPr>
          <p:cNvPr id="78" name="Google Shape;78;p10"/>
          <p:cNvSpPr/>
          <p:nvPr/>
        </p:nvSpPr>
        <p:spPr>
          <a:xfrm>
            <a:off x="1028700" y="503530"/>
            <a:ext cx="309713" cy="447092"/>
          </a:xfrm>
          <a:custGeom>
            <a:rect b="b" l="l" r="r" t="t"/>
            <a:pathLst>
              <a:path extrusionOk="0" h="447092" w="309713">
                <a:moveTo>
                  <a:pt x="0" y="0"/>
                </a:moveTo>
                <a:lnTo>
                  <a:pt x="309713" y="0"/>
                </a:lnTo>
                <a:lnTo>
                  <a:pt x="309713" y="447092"/>
                </a:lnTo>
                <a:lnTo>
                  <a:pt x="0" y="447092"/>
                </a:lnTo>
                <a:lnTo>
                  <a:pt x="0" y="0"/>
                </a:lnTo>
                <a:close/>
              </a:path>
            </a:pathLst>
          </a:custGeom>
          <a:blipFill rotWithShape="1">
            <a:blip r:embed="rId2">
              <a:alphaModFix/>
            </a:blip>
            <a:stretch>
              <a:fillRect b="0" l="0" r="0" t="0"/>
            </a:stretch>
          </a:blipFill>
          <a:ln>
            <a:noFill/>
          </a:ln>
        </p:spPr>
      </p:sp>
      <p:sp>
        <p:nvSpPr>
          <p:cNvPr id="79" name="Google Shape;79;p10"/>
          <p:cNvSpPr txBox="1"/>
          <p:nvPr/>
        </p:nvSpPr>
        <p:spPr>
          <a:xfrm>
            <a:off x="14640550" y="584200"/>
            <a:ext cx="901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26485B"/>
                </a:solidFill>
                <a:latin typeface="Open Sans"/>
                <a:ea typeface="Open Sans"/>
                <a:cs typeface="Open Sans"/>
                <a:sym typeface="Open Sans"/>
              </a:rPr>
              <a:t>SERVICE</a:t>
            </a:r>
            <a:endParaRPr/>
          </a:p>
        </p:txBody>
      </p:sp>
      <p:sp>
        <p:nvSpPr>
          <p:cNvPr id="80" name="Google Shape;80;p10"/>
          <p:cNvSpPr txBox="1"/>
          <p:nvPr/>
        </p:nvSpPr>
        <p:spPr>
          <a:xfrm>
            <a:off x="16376750" y="584200"/>
            <a:ext cx="1138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26485B"/>
                </a:solidFill>
                <a:latin typeface="Open Sans"/>
                <a:ea typeface="Open Sans"/>
                <a:cs typeface="Open Sans"/>
                <a:sym typeface="Open Sans"/>
              </a:rPr>
              <a:t>CONTACT</a:t>
            </a:r>
            <a:endParaRPr/>
          </a:p>
        </p:txBody>
      </p:sp>
      <p:sp>
        <p:nvSpPr>
          <p:cNvPr id="81" name="Google Shape;81;p10"/>
          <p:cNvSpPr txBox="1"/>
          <p:nvPr/>
        </p:nvSpPr>
        <p:spPr>
          <a:xfrm>
            <a:off x="12991278" y="584200"/>
            <a:ext cx="901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26485B"/>
                </a:solidFill>
                <a:latin typeface="Open Sans"/>
                <a:ea typeface="Open Sans"/>
                <a:cs typeface="Open Sans"/>
                <a:sym typeface="Open Sans"/>
              </a:rPr>
              <a:t>ABOUT</a:t>
            </a:r>
            <a:endParaRPr/>
          </a:p>
        </p:txBody>
      </p:sp>
      <p:sp>
        <p:nvSpPr>
          <p:cNvPr id="82" name="Google Shape;82;p10"/>
          <p:cNvSpPr txBox="1"/>
          <p:nvPr/>
        </p:nvSpPr>
        <p:spPr>
          <a:xfrm>
            <a:off x="11423690" y="584201"/>
            <a:ext cx="5838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26485B"/>
                </a:solidFill>
                <a:latin typeface="Open Sans"/>
                <a:ea typeface="Open Sans"/>
                <a:cs typeface="Open Sans"/>
                <a:sym typeface="Open Sans"/>
              </a:rPr>
              <a:t>HOME</a:t>
            </a:r>
            <a:endParaRPr/>
          </a:p>
        </p:txBody>
      </p:sp>
      <p:sp>
        <p:nvSpPr>
          <p:cNvPr id="83" name="Google Shape;83;p10"/>
          <p:cNvSpPr txBox="1"/>
          <p:nvPr/>
        </p:nvSpPr>
        <p:spPr>
          <a:xfrm>
            <a:off x="1526710" y="584201"/>
            <a:ext cx="1138500" cy="5541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26485B"/>
                </a:solidFill>
                <a:latin typeface="Open Sans"/>
                <a:ea typeface="Open Sans"/>
                <a:cs typeface="Open Sans"/>
                <a:sym typeface="Open Sans"/>
              </a:rPr>
              <a:t>YOUR LOGO</a:t>
            </a:r>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1086600" y="2066013"/>
            <a:ext cx="10337100" cy="1143000"/>
          </a:xfrm>
          <a:prstGeom prst="rect">
            <a:avLst/>
          </a:prstGeom>
          <a:noFill/>
          <a:ln>
            <a:noFill/>
          </a:ln>
        </p:spPr>
        <p:txBody>
          <a:bodyPr anchorCtr="0" anchor="ctr" bIns="45700" lIns="91425" spcFirstLastPara="1" rIns="91425" wrap="square" tIns="45700">
            <a:normAutofit/>
          </a:bodyPr>
          <a:lstStyle>
            <a:lvl1pPr lvl="0" marR="0" rtl="0">
              <a:spcBef>
                <a:spcPts val="0"/>
              </a:spcBef>
              <a:spcAft>
                <a:spcPts val="0"/>
              </a:spcAft>
              <a:buClr>
                <a:schemeClr val="dk2"/>
              </a:buClr>
              <a:buSzPts val="7000"/>
              <a:buFont typeface="Fira Sans"/>
              <a:buNone/>
              <a:defRPr i="0" sz="7000" u="none" cap="none" strike="noStrike">
                <a:solidFill>
                  <a:schemeClr val="dk2"/>
                </a:solidFill>
                <a:latin typeface="Fira Sans"/>
                <a:ea typeface="Fira Sans"/>
                <a:cs typeface="Fira Sans"/>
                <a:sym typeface="Fira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5029200" y="4700400"/>
            <a:ext cx="8229600" cy="4526100"/>
          </a:xfrm>
          <a:prstGeom prst="rect">
            <a:avLst/>
          </a:prstGeom>
          <a:noFill/>
          <a:ln>
            <a:noFill/>
          </a:ln>
        </p:spPr>
        <p:txBody>
          <a:bodyPr anchorCtr="0" anchor="t" bIns="45700" lIns="91425" spcFirstLastPara="1" rIns="91425" wrap="square" tIns="45700">
            <a:normAutofit/>
          </a:bodyPr>
          <a:lstStyle>
            <a:lvl1pPr indent="-361950" lvl="0" marL="457200" marR="0" rtl="0" algn="l">
              <a:spcBef>
                <a:spcPts val="640"/>
              </a:spcBef>
              <a:spcAft>
                <a:spcPts val="0"/>
              </a:spcAft>
              <a:buClr>
                <a:schemeClr val="dk1"/>
              </a:buClr>
              <a:buSzPts val="2100"/>
              <a:buFont typeface="Fira Sans"/>
              <a:buChar char="•"/>
              <a:defRPr i="0" sz="2100" u="none" cap="none" strike="noStrike">
                <a:solidFill>
                  <a:schemeClr val="dk1"/>
                </a:solidFill>
                <a:latin typeface="Fira Sans"/>
                <a:ea typeface="Fira Sans"/>
                <a:cs typeface="Fira Sans"/>
                <a:sym typeface="Fira Sans"/>
              </a:defRPr>
            </a:lvl1pPr>
            <a:lvl2pPr indent="-361950" lvl="1" marL="914400" marR="0" rtl="0" algn="l">
              <a:spcBef>
                <a:spcPts val="560"/>
              </a:spcBef>
              <a:spcAft>
                <a:spcPts val="0"/>
              </a:spcAft>
              <a:buClr>
                <a:schemeClr val="dk1"/>
              </a:buClr>
              <a:buSzPts val="2100"/>
              <a:buFont typeface="Fira Sans"/>
              <a:buChar char="–"/>
              <a:defRPr i="0" sz="2100" u="none" cap="none" strike="noStrike">
                <a:solidFill>
                  <a:schemeClr val="dk1"/>
                </a:solidFill>
                <a:latin typeface="Fira Sans"/>
                <a:ea typeface="Fira Sans"/>
                <a:cs typeface="Fira Sans"/>
                <a:sym typeface="Fira Sans"/>
              </a:defRPr>
            </a:lvl2pPr>
            <a:lvl3pPr indent="-361950" lvl="2" marL="1371600" marR="0" rtl="0" algn="l">
              <a:spcBef>
                <a:spcPts val="480"/>
              </a:spcBef>
              <a:spcAft>
                <a:spcPts val="0"/>
              </a:spcAft>
              <a:buClr>
                <a:schemeClr val="dk1"/>
              </a:buClr>
              <a:buSzPts val="2100"/>
              <a:buFont typeface="Fira Sans"/>
              <a:buChar char="•"/>
              <a:defRPr i="0" sz="2100" u="none" cap="none" strike="noStrike">
                <a:solidFill>
                  <a:schemeClr val="dk1"/>
                </a:solidFill>
                <a:latin typeface="Fira Sans"/>
                <a:ea typeface="Fira Sans"/>
                <a:cs typeface="Fira Sans"/>
                <a:sym typeface="Fira Sans"/>
              </a:defRPr>
            </a:lvl3pPr>
            <a:lvl4pPr indent="-361950" lvl="3" marL="1828800" marR="0" rtl="0" algn="l">
              <a:spcBef>
                <a:spcPts val="400"/>
              </a:spcBef>
              <a:spcAft>
                <a:spcPts val="0"/>
              </a:spcAft>
              <a:buClr>
                <a:schemeClr val="dk1"/>
              </a:buClr>
              <a:buSzPts val="2100"/>
              <a:buFont typeface="Fira Sans"/>
              <a:buChar char="–"/>
              <a:defRPr i="0" sz="2100" u="none" cap="none" strike="noStrike">
                <a:solidFill>
                  <a:schemeClr val="dk1"/>
                </a:solidFill>
                <a:latin typeface="Fira Sans"/>
                <a:ea typeface="Fira Sans"/>
                <a:cs typeface="Fira Sans"/>
                <a:sym typeface="Fira Sans"/>
              </a:defRPr>
            </a:lvl4pPr>
            <a:lvl5pPr indent="-361950" lvl="4" marL="2286000" marR="0" rtl="0" algn="l">
              <a:spcBef>
                <a:spcPts val="400"/>
              </a:spcBef>
              <a:spcAft>
                <a:spcPts val="0"/>
              </a:spcAft>
              <a:buClr>
                <a:schemeClr val="dk1"/>
              </a:buClr>
              <a:buSzPts val="2100"/>
              <a:buFont typeface="Fira Sans"/>
              <a:buChar char="»"/>
              <a:defRPr i="0" sz="2100" u="none" cap="none" strike="noStrike">
                <a:solidFill>
                  <a:schemeClr val="dk1"/>
                </a:solidFill>
                <a:latin typeface="Fira Sans"/>
                <a:ea typeface="Fira Sans"/>
                <a:cs typeface="Fira Sans"/>
                <a:sym typeface="Fira Sans"/>
              </a:defRPr>
            </a:lvl5pPr>
            <a:lvl6pPr indent="-361950" lvl="5" marL="2743200" marR="0" rtl="0" algn="l">
              <a:spcBef>
                <a:spcPts val="400"/>
              </a:spcBef>
              <a:spcAft>
                <a:spcPts val="0"/>
              </a:spcAft>
              <a:buClr>
                <a:schemeClr val="dk1"/>
              </a:buClr>
              <a:buSzPts val="2100"/>
              <a:buFont typeface="Fira Sans"/>
              <a:buChar char="•"/>
              <a:defRPr i="0" sz="2100" u="none" cap="none" strike="noStrike">
                <a:solidFill>
                  <a:schemeClr val="dk1"/>
                </a:solidFill>
                <a:latin typeface="Fira Sans"/>
                <a:ea typeface="Fira Sans"/>
                <a:cs typeface="Fira Sans"/>
                <a:sym typeface="Fira Sans"/>
              </a:defRPr>
            </a:lvl6pPr>
            <a:lvl7pPr indent="-361950" lvl="6" marL="3200400" marR="0" rtl="0" algn="l">
              <a:spcBef>
                <a:spcPts val="400"/>
              </a:spcBef>
              <a:spcAft>
                <a:spcPts val="0"/>
              </a:spcAft>
              <a:buClr>
                <a:schemeClr val="dk1"/>
              </a:buClr>
              <a:buSzPts val="2100"/>
              <a:buFont typeface="Fira Sans"/>
              <a:buChar char="•"/>
              <a:defRPr i="0" sz="2100" u="none" cap="none" strike="noStrike">
                <a:solidFill>
                  <a:schemeClr val="dk1"/>
                </a:solidFill>
                <a:latin typeface="Fira Sans"/>
                <a:ea typeface="Fira Sans"/>
                <a:cs typeface="Fira Sans"/>
                <a:sym typeface="Fira Sans"/>
              </a:defRPr>
            </a:lvl7pPr>
            <a:lvl8pPr indent="-361950" lvl="7" marL="3657600" marR="0" rtl="0" algn="l">
              <a:spcBef>
                <a:spcPts val="400"/>
              </a:spcBef>
              <a:spcAft>
                <a:spcPts val="0"/>
              </a:spcAft>
              <a:buClr>
                <a:schemeClr val="dk1"/>
              </a:buClr>
              <a:buSzPts val="2100"/>
              <a:buFont typeface="Fira Sans"/>
              <a:buChar char="•"/>
              <a:defRPr i="0" sz="2100" u="none" cap="none" strike="noStrike">
                <a:solidFill>
                  <a:schemeClr val="dk1"/>
                </a:solidFill>
                <a:latin typeface="Fira Sans"/>
                <a:ea typeface="Fira Sans"/>
                <a:cs typeface="Fira Sans"/>
                <a:sym typeface="Fira Sans"/>
              </a:defRPr>
            </a:lvl8pPr>
            <a:lvl9pPr indent="-361950" lvl="8" marL="4114800" marR="0" rtl="0" algn="l">
              <a:spcBef>
                <a:spcPts val="400"/>
              </a:spcBef>
              <a:spcAft>
                <a:spcPts val="0"/>
              </a:spcAft>
              <a:buClr>
                <a:schemeClr val="dk1"/>
              </a:buClr>
              <a:buSzPts val="2100"/>
              <a:buFont typeface="Fira Sans"/>
              <a:buChar char="•"/>
              <a:defRPr i="0" sz="2100" u="none" cap="none" strike="noStrike">
                <a:solidFill>
                  <a:schemeClr val="dk1"/>
                </a:solidFill>
                <a:latin typeface="Fira Sans"/>
                <a:ea typeface="Fira Sans"/>
                <a:cs typeface="Fira Sans"/>
                <a:sym typeface="Fira Sans"/>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9.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0.png"/><Relationship Id="rId4" Type="http://schemas.openxmlformats.org/officeDocument/2006/relationships/image" Target="../media/image29.png"/><Relationship Id="rId5" Type="http://schemas.openxmlformats.org/officeDocument/2006/relationships/image" Target="../media/image26.png"/><Relationship Id="rId6" Type="http://schemas.openxmlformats.org/officeDocument/2006/relationships/image" Target="../media/image20.png"/><Relationship Id="rId7" Type="http://schemas.openxmlformats.org/officeDocument/2006/relationships/image" Target="../media/image2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38.png"/><Relationship Id="rId4" Type="http://schemas.openxmlformats.org/officeDocument/2006/relationships/image" Target="../media/image35.png"/><Relationship Id="rId5"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30.png"/><Relationship Id="rId4" Type="http://schemas.openxmlformats.org/officeDocument/2006/relationships/image" Target="../media/image41.png"/><Relationship Id="rId5" Type="http://schemas.openxmlformats.org/officeDocument/2006/relationships/image" Target="../media/image40.png"/><Relationship Id="rId6" Type="http://schemas.openxmlformats.org/officeDocument/2006/relationships/image" Target="../media/image31.png"/><Relationship Id="rId7" Type="http://schemas.openxmlformats.org/officeDocument/2006/relationships/image" Target="../media/image10.png"/><Relationship Id="rId8" Type="http://schemas.openxmlformats.org/officeDocument/2006/relationships/image" Target="../media/image2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43.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36.png"/><Relationship Id="rId4" Type="http://schemas.openxmlformats.org/officeDocument/2006/relationships/image" Target="../media/image31.png"/><Relationship Id="rId5" Type="http://schemas.openxmlformats.org/officeDocument/2006/relationships/image" Target="../media/image1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0.png"/><Relationship Id="rId4" Type="http://schemas.openxmlformats.org/officeDocument/2006/relationships/image" Target="../media/image34.png"/><Relationship Id="rId5" Type="http://schemas.openxmlformats.org/officeDocument/2006/relationships/image" Target="../media/image50.png"/><Relationship Id="rId6" Type="http://schemas.openxmlformats.org/officeDocument/2006/relationships/image" Target="../media/image45.png"/><Relationship Id="rId7" Type="http://schemas.openxmlformats.org/officeDocument/2006/relationships/image" Target="../media/image4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5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47.png"/><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52.png"/><Relationship Id="rId4" Type="http://schemas.openxmlformats.org/officeDocument/2006/relationships/image" Target="../media/image10.png"/><Relationship Id="rId5" Type="http://schemas.openxmlformats.org/officeDocument/2006/relationships/image" Target="../media/image3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5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4.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48.png"/><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5.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6.png"/><Relationship Id="rId4" Type="http://schemas.openxmlformats.org/officeDocument/2006/relationships/image" Target="../media/image10.png"/><Relationship Id="rId5" Type="http://schemas.openxmlformats.org/officeDocument/2006/relationships/image" Target="../media/image3.png"/><Relationship Id="rId6" Type="http://schemas.openxmlformats.org/officeDocument/2006/relationships/image" Target="../media/image8.png"/><Relationship Id="rId7"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1.png"/><Relationship Id="rId4" Type="http://schemas.openxmlformats.org/officeDocument/2006/relationships/image" Target="../media/image10.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2.png"/><Relationship Id="rId4" Type="http://schemas.openxmlformats.org/officeDocument/2006/relationships/image" Target="../media/image28.png"/><Relationship Id="rId5" Type="http://schemas.openxmlformats.org/officeDocument/2006/relationships/image" Target="../media/image10.png"/><Relationship Id="rId6" Type="http://schemas.openxmlformats.org/officeDocument/2006/relationships/image" Target="../media/image1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7.png"/><Relationship Id="rId4" Type="http://schemas.openxmlformats.org/officeDocument/2006/relationships/image" Target="../media/image10.png"/><Relationship Id="rId10" Type="http://schemas.openxmlformats.org/officeDocument/2006/relationships/image" Target="../media/image25.png"/><Relationship Id="rId9" Type="http://schemas.openxmlformats.org/officeDocument/2006/relationships/image" Target="../media/image49.png"/><Relationship Id="rId5" Type="http://schemas.openxmlformats.org/officeDocument/2006/relationships/image" Target="../media/image18.png"/><Relationship Id="rId6" Type="http://schemas.openxmlformats.org/officeDocument/2006/relationships/image" Target="../media/image14.png"/><Relationship Id="rId7" Type="http://schemas.openxmlformats.org/officeDocument/2006/relationships/image" Target="../media/image22.png"/><Relationship Id="rId8" Type="http://schemas.openxmlformats.org/officeDocument/2006/relationships/image" Target="../media/image1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39.png"/><Relationship Id="rId4" Type="http://schemas.openxmlformats.org/officeDocument/2006/relationships/image" Target="../media/image42.png"/><Relationship Id="rId5" Type="http://schemas.openxmlformats.org/officeDocument/2006/relationships/image" Target="../media/image33.png"/><Relationship Id="rId6" Type="http://schemas.openxmlformats.org/officeDocument/2006/relationships/image" Target="../media/image10.png"/><Relationship Id="rId7"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pic>
        <p:nvPicPr>
          <p:cNvPr id="88" name="Google Shape;88;p11"/>
          <p:cNvPicPr preferRelativeResize="0"/>
          <p:nvPr/>
        </p:nvPicPr>
        <p:blipFill>
          <a:blip r:embed="rId3">
            <a:alphaModFix/>
          </a:blip>
          <a:stretch>
            <a:fillRect/>
          </a:stretch>
        </p:blipFill>
        <p:spPr>
          <a:xfrm>
            <a:off x="7155600" y="1442250"/>
            <a:ext cx="10875698" cy="9096015"/>
          </a:xfrm>
          <a:prstGeom prst="rect">
            <a:avLst/>
          </a:prstGeom>
          <a:noFill/>
          <a:ln>
            <a:noFill/>
          </a:ln>
        </p:spPr>
      </p:pic>
      <p:grpSp>
        <p:nvGrpSpPr>
          <p:cNvPr id="89" name="Google Shape;89;p11"/>
          <p:cNvGrpSpPr/>
          <p:nvPr/>
        </p:nvGrpSpPr>
        <p:grpSpPr>
          <a:xfrm>
            <a:off x="-5075975" y="5105859"/>
            <a:ext cx="2847542" cy="944486"/>
            <a:chOff x="0" y="-38100"/>
            <a:chExt cx="749965" cy="248752"/>
          </a:xfrm>
        </p:grpSpPr>
        <p:sp>
          <p:nvSpPr>
            <p:cNvPr id="90" name="Google Shape;90;p11"/>
            <p:cNvSpPr/>
            <p:nvPr/>
          </p:nvSpPr>
          <p:spPr>
            <a:xfrm>
              <a:off x="0" y="0"/>
              <a:ext cx="749965" cy="210652"/>
            </a:xfrm>
            <a:custGeom>
              <a:rect b="b" l="l" r="r" t="t"/>
              <a:pathLst>
                <a:path extrusionOk="0" h="210652" w="749965">
                  <a:moveTo>
                    <a:pt x="105326" y="0"/>
                  </a:moveTo>
                  <a:lnTo>
                    <a:pt x="644639" y="0"/>
                  </a:lnTo>
                  <a:cubicBezTo>
                    <a:pt x="672573" y="0"/>
                    <a:pt x="699364" y="11097"/>
                    <a:pt x="719116" y="30849"/>
                  </a:cubicBezTo>
                  <a:cubicBezTo>
                    <a:pt x="738868" y="50602"/>
                    <a:pt x="749965" y="77392"/>
                    <a:pt x="749965" y="105326"/>
                  </a:cubicBezTo>
                  <a:lnTo>
                    <a:pt x="749965" y="105326"/>
                  </a:lnTo>
                  <a:cubicBezTo>
                    <a:pt x="749965" y="133260"/>
                    <a:pt x="738868" y="160050"/>
                    <a:pt x="719116" y="179803"/>
                  </a:cubicBezTo>
                  <a:cubicBezTo>
                    <a:pt x="699364" y="199555"/>
                    <a:pt x="672573" y="210652"/>
                    <a:pt x="644639" y="210652"/>
                  </a:cubicBezTo>
                  <a:lnTo>
                    <a:pt x="105326" y="210652"/>
                  </a:lnTo>
                  <a:cubicBezTo>
                    <a:pt x="77392" y="210652"/>
                    <a:pt x="50602" y="199555"/>
                    <a:pt x="30849" y="179803"/>
                  </a:cubicBezTo>
                  <a:cubicBezTo>
                    <a:pt x="11097" y="160050"/>
                    <a:pt x="0" y="133260"/>
                    <a:pt x="0" y="105326"/>
                  </a:cubicBezTo>
                  <a:lnTo>
                    <a:pt x="0" y="105326"/>
                  </a:lnTo>
                  <a:cubicBezTo>
                    <a:pt x="0" y="77392"/>
                    <a:pt x="11097" y="50602"/>
                    <a:pt x="30849" y="30849"/>
                  </a:cubicBezTo>
                  <a:cubicBezTo>
                    <a:pt x="50602" y="11097"/>
                    <a:pt x="77392" y="0"/>
                    <a:pt x="105326" y="0"/>
                  </a:cubicBezTo>
                  <a:close/>
                </a:path>
              </a:pathLst>
            </a:custGeom>
            <a:solidFill>
              <a:srgbClr val="FEB35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11"/>
            <p:cNvSpPr txBox="1"/>
            <p:nvPr/>
          </p:nvSpPr>
          <p:spPr>
            <a:xfrm>
              <a:off x="0" y="-38100"/>
              <a:ext cx="749965" cy="248752"/>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2" name="Google Shape;92;p11"/>
          <p:cNvSpPr/>
          <p:nvPr/>
        </p:nvSpPr>
        <p:spPr>
          <a:xfrm>
            <a:off x="1028700" y="503530"/>
            <a:ext cx="309713" cy="447092"/>
          </a:xfrm>
          <a:custGeom>
            <a:rect b="b" l="l" r="r" t="t"/>
            <a:pathLst>
              <a:path extrusionOk="0" h="447092" w="309713">
                <a:moveTo>
                  <a:pt x="0" y="0"/>
                </a:moveTo>
                <a:lnTo>
                  <a:pt x="309713" y="0"/>
                </a:lnTo>
                <a:lnTo>
                  <a:pt x="309713" y="447092"/>
                </a:lnTo>
                <a:lnTo>
                  <a:pt x="0" y="447092"/>
                </a:lnTo>
                <a:lnTo>
                  <a:pt x="0" y="0"/>
                </a:lnTo>
                <a:close/>
              </a:path>
            </a:pathLst>
          </a:custGeom>
          <a:blipFill rotWithShape="1">
            <a:blip r:embed="rId4">
              <a:alphaModFix/>
            </a:blip>
            <a:stretch>
              <a:fillRect b="0" l="0" r="0" t="0"/>
            </a:stretch>
          </a:blipFill>
          <a:ln>
            <a:noFill/>
          </a:ln>
        </p:spPr>
      </p:sp>
      <p:sp>
        <p:nvSpPr>
          <p:cNvPr id="93" name="Google Shape;93;p11"/>
          <p:cNvSpPr txBox="1"/>
          <p:nvPr/>
        </p:nvSpPr>
        <p:spPr>
          <a:xfrm>
            <a:off x="1028700" y="5633712"/>
            <a:ext cx="6193574" cy="816610"/>
          </a:xfrm>
          <a:prstGeom prst="rect">
            <a:avLst/>
          </a:prstGeom>
          <a:noFill/>
          <a:ln>
            <a:noFill/>
          </a:ln>
        </p:spPr>
        <p:txBody>
          <a:bodyPr anchorCtr="0" anchor="t" bIns="0" lIns="0" spcFirstLastPara="1" rIns="0" wrap="square" tIns="0">
            <a:spAutoFit/>
          </a:bodyPr>
          <a:lstStyle/>
          <a:p>
            <a:pPr indent="0" lvl="0" marL="0" marR="0" rtl="0" algn="l">
              <a:lnSpc>
                <a:spcPct val="140025"/>
              </a:lnSpc>
              <a:spcBef>
                <a:spcPts val="0"/>
              </a:spcBef>
              <a:spcAft>
                <a:spcPts val="0"/>
              </a:spcAft>
              <a:buNone/>
            </a:pPr>
            <a:r>
              <a:rPr b="0" i="0" lang="en-US" sz="1599" u="none" cap="none" strike="noStrike">
                <a:solidFill>
                  <a:srgbClr val="000000"/>
                </a:solidFill>
                <a:latin typeface="Open Sans"/>
                <a:ea typeface="Open Sans"/>
                <a:cs typeface="Open Sans"/>
                <a:sym typeface="Open Sans"/>
              </a:rPr>
              <a:t>In response to the growing needs of our community, we propose a comprehensive electrical plan for the new community center that ensures safety, efficiency, and sustainability. </a:t>
            </a:r>
            <a:endParaRPr/>
          </a:p>
        </p:txBody>
      </p:sp>
      <p:cxnSp>
        <p:nvCxnSpPr>
          <p:cNvPr id="94" name="Google Shape;94;p11"/>
          <p:cNvCxnSpPr/>
          <p:nvPr/>
        </p:nvCxnSpPr>
        <p:spPr>
          <a:xfrm>
            <a:off x="0" y="10267950"/>
            <a:ext cx="18288000" cy="0"/>
          </a:xfrm>
          <a:prstGeom prst="straightConnector1">
            <a:avLst/>
          </a:prstGeom>
          <a:noFill/>
          <a:ln cap="flat" cmpd="sng" w="152400">
            <a:solidFill>
              <a:srgbClr val="284359"/>
            </a:solidFill>
            <a:prstDash val="solid"/>
            <a:round/>
            <a:headEnd len="sm" w="sm" type="none"/>
            <a:tailEnd len="sm" w="sm" type="none"/>
          </a:ln>
        </p:spPr>
      </p:cxnSp>
      <p:sp>
        <p:nvSpPr>
          <p:cNvPr id="95" name="Google Shape;95;p11"/>
          <p:cNvSpPr txBox="1"/>
          <p:nvPr/>
        </p:nvSpPr>
        <p:spPr>
          <a:xfrm>
            <a:off x="1420975" y="7000381"/>
            <a:ext cx="1191444" cy="52387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3000" u="none" cap="none" strike="noStrike">
                <a:solidFill>
                  <a:srgbClr val="FFFFFF"/>
                </a:solidFill>
                <a:latin typeface="Fira Sans"/>
                <a:ea typeface="Fira Sans"/>
                <a:cs typeface="Fira Sans"/>
                <a:sym typeface="Fira Sans"/>
              </a:rPr>
              <a:t>SLIDES</a:t>
            </a:r>
            <a:endParaRPr/>
          </a:p>
        </p:txBody>
      </p:sp>
      <p:sp>
        <p:nvSpPr>
          <p:cNvPr id="96" name="Google Shape;96;p11"/>
          <p:cNvSpPr txBox="1"/>
          <p:nvPr/>
        </p:nvSpPr>
        <p:spPr>
          <a:xfrm>
            <a:off x="1028700" y="2491351"/>
            <a:ext cx="5125200" cy="2715000"/>
          </a:xfrm>
          <a:prstGeom prst="rect">
            <a:avLst/>
          </a:prstGeom>
          <a:noFill/>
          <a:ln>
            <a:noFill/>
          </a:ln>
        </p:spPr>
        <p:txBody>
          <a:bodyPr anchorCtr="0" anchor="t" bIns="0" lIns="0" spcFirstLastPara="1" rIns="0" wrap="square" tIns="0">
            <a:spAutoFit/>
          </a:bodyPr>
          <a:lstStyle/>
          <a:p>
            <a:pPr indent="0" lvl="0" marL="0" marR="0" rtl="0" algn="l">
              <a:lnSpc>
                <a:spcPct val="97999"/>
              </a:lnSpc>
              <a:spcBef>
                <a:spcPts val="0"/>
              </a:spcBef>
              <a:spcAft>
                <a:spcPts val="0"/>
              </a:spcAft>
              <a:buNone/>
            </a:pPr>
            <a:r>
              <a:rPr b="1" i="0" lang="en-US" sz="8999" u="none" cap="none" strike="noStrike">
                <a:solidFill>
                  <a:srgbClr val="26485B"/>
                </a:solidFill>
                <a:latin typeface="Fira Sans"/>
                <a:ea typeface="Fira Sans"/>
                <a:cs typeface="Fira Sans"/>
                <a:sym typeface="Fira Sans"/>
              </a:rPr>
              <a:t>Electrical </a:t>
            </a:r>
            <a:endParaRPr/>
          </a:p>
          <a:p>
            <a:pPr indent="0" lvl="0" marL="0" marR="0" rtl="0" algn="l">
              <a:lnSpc>
                <a:spcPct val="97999"/>
              </a:lnSpc>
              <a:spcBef>
                <a:spcPts val="0"/>
              </a:spcBef>
              <a:spcAft>
                <a:spcPts val="0"/>
              </a:spcAft>
              <a:buNone/>
            </a:pPr>
            <a:r>
              <a:rPr b="1" i="0" lang="en-US" sz="8999" u="none" cap="none" strike="noStrike">
                <a:solidFill>
                  <a:srgbClr val="26485B"/>
                </a:solidFill>
                <a:latin typeface="Fira Sans"/>
                <a:ea typeface="Fira Sans"/>
                <a:cs typeface="Fira Sans"/>
                <a:sym typeface="Fira Sans"/>
              </a:rPr>
              <a:t>Proposal </a:t>
            </a:r>
            <a:endParaRPr/>
          </a:p>
        </p:txBody>
      </p:sp>
      <p:sp>
        <p:nvSpPr>
          <p:cNvPr id="97" name="Google Shape;97;p11"/>
          <p:cNvSpPr txBox="1"/>
          <p:nvPr/>
        </p:nvSpPr>
        <p:spPr>
          <a:xfrm>
            <a:off x="14640550" y="584200"/>
            <a:ext cx="1138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26485B"/>
                </a:solidFill>
                <a:latin typeface="Open Sans"/>
                <a:ea typeface="Open Sans"/>
                <a:cs typeface="Open Sans"/>
                <a:sym typeface="Open Sans"/>
              </a:rPr>
              <a:t>SERVICE</a:t>
            </a:r>
            <a:endParaRPr/>
          </a:p>
        </p:txBody>
      </p:sp>
      <p:sp>
        <p:nvSpPr>
          <p:cNvPr id="98" name="Google Shape;98;p11"/>
          <p:cNvSpPr txBox="1"/>
          <p:nvPr/>
        </p:nvSpPr>
        <p:spPr>
          <a:xfrm>
            <a:off x="16376750" y="584200"/>
            <a:ext cx="10263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26485B"/>
                </a:solidFill>
                <a:latin typeface="Open Sans"/>
                <a:ea typeface="Open Sans"/>
                <a:cs typeface="Open Sans"/>
                <a:sym typeface="Open Sans"/>
              </a:rPr>
              <a:t>CONTACT</a:t>
            </a:r>
            <a:endParaRPr/>
          </a:p>
        </p:txBody>
      </p:sp>
      <p:sp>
        <p:nvSpPr>
          <p:cNvPr id="99" name="Google Shape;99;p11"/>
          <p:cNvSpPr txBox="1"/>
          <p:nvPr/>
        </p:nvSpPr>
        <p:spPr>
          <a:xfrm>
            <a:off x="12991267" y="584201"/>
            <a:ext cx="665411"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26485B"/>
                </a:solidFill>
                <a:latin typeface="Open Sans"/>
                <a:ea typeface="Open Sans"/>
                <a:cs typeface="Open Sans"/>
                <a:sym typeface="Open Sans"/>
              </a:rPr>
              <a:t>ABOUT</a:t>
            </a:r>
            <a:endParaRPr/>
          </a:p>
        </p:txBody>
      </p:sp>
      <p:sp>
        <p:nvSpPr>
          <p:cNvPr id="100" name="Google Shape;100;p11"/>
          <p:cNvSpPr txBox="1"/>
          <p:nvPr/>
        </p:nvSpPr>
        <p:spPr>
          <a:xfrm>
            <a:off x="11423690" y="584201"/>
            <a:ext cx="583704"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26485B"/>
                </a:solidFill>
                <a:latin typeface="Open Sans"/>
                <a:ea typeface="Open Sans"/>
                <a:cs typeface="Open Sans"/>
                <a:sym typeface="Open Sans"/>
              </a:rPr>
              <a:t>HOME</a:t>
            </a:r>
            <a:endParaRPr/>
          </a:p>
        </p:txBody>
      </p:sp>
      <p:sp>
        <p:nvSpPr>
          <p:cNvPr id="101" name="Google Shape;101;p11"/>
          <p:cNvSpPr txBox="1"/>
          <p:nvPr/>
        </p:nvSpPr>
        <p:spPr>
          <a:xfrm>
            <a:off x="1526710" y="584201"/>
            <a:ext cx="1138535"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26485B"/>
                </a:solidFill>
                <a:latin typeface="Open Sans"/>
                <a:ea typeface="Open Sans"/>
                <a:cs typeface="Open Sans"/>
                <a:sym typeface="Open Sans"/>
              </a:rPr>
              <a:t>YOUR LOGO</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 name="Shape 286"/>
        <p:cNvGrpSpPr/>
        <p:nvPr/>
      </p:nvGrpSpPr>
      <p:grpSpPr>
        <a:xfrm>
          <a:off x="0" y="0"/>
          <a:ext cx="0" cy="0"/>
          <a:chOff x="0" y="0"/>
          <a:chExt cx="0" cy="0"/>
        </a:xfrm>
      </p:grpSpPr>
      <p:sp>
        <p:nvSpPr>
          <p:cNvPr id="287" name="Google Shape;287;p20"/>
          <p:cNvSpPr/>
          <p:nvPr/>
        </p:nvSpPr>
        <p:spPr>
          <a:xfrm>
            <a:off x="1028700" y="503530"/>
            <a:ext cx="309713" cy="447092"/>
          </a:xfrm>
          <a:custGeom>
            <a:rect b="b" l="l" r="r" t="t"/>
            <a:pathLst>
              <a:path extrusionOk="0" h="447092" w="309713">
                <a:moveTo>
                  <a:pt x="0" y="0"/>
                </a:moveTo>
                <a:lnTo>
                  <a:pt x="309713" y="0"/>
                </a:lnTo>
                <a:lnTo>
                  <a:pt x="309713" y="447092"/>
                </a:lnTo>
                <a:lnTo>
                  <a:pt x="0" y="447092"/>
                </a:lnTo>
                <a:lnTo>
                  <a:pt x="0" y="0"/>
                </a:lnTo>
                <a:close/>
              </a:path>
            </a:pathLst>
          </a:custGeom>
          <a:blipFill rotWithShape="1">
            <a:blip r:embed="rId3">
              <a:alphaModFix/>
            </a:blip>
            <a:stretch>
              <a:fillRect b="0" l="0" r="0" t="0"/>
            </a:stretch>
          </a:blipFill>
          <a:ln>
            <a:noFill/>
          </a:ln>
        </p:spPr>
      </p:sp>
      <p:sp>
        <p:nvSpPr>
          <p:cNvPr id="288" name="Google Shape;288;p20"/>
          <p:cNvSpPr txBox="1"/>
          <p:nvPr/>
        </p:nvSpPr>
        <p:spPr>
          <a:xfrm>
            <a:off x="14640550" y="584200"/>
            <a:ext cx="1138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26485B"/>
                </a:solidFill>
                <a:latin typeface="Open Sans"/>
                <a:ea typeface="Open Sans"/>
                <a:cs typeface="Open Sans"/>
                <a:sym typeface="Open Sans"/>
              </a:rPr>
              <a:t>SERVICE</a:t>
            </a:r>
            <a:endParaRPr/>
          </a:p>
        </p:txBody>
      </p:sp>
      <p:sp>
        <p:nvSpPr>
          <p:cNvPr id="289" name="Google Shape;289;p20"/>
          <p:cNvSpPr txBox="1"/>
          <p:nvPr/>
        </p:nvSpPr>
        <p:spPr>
          <a:xfrm>
            <a:off x="16376750" y="584200"/>
            <a:ext cx="1138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26485B"/>
                </a:solidFill>
                <a:latin typeface="Open Sans"/>
                <a:ea typeface="Open Sans"/>
                <a:cs typeface="Open Sans"/>
                <a:sym typeface="Open Sans"/>
              </a:rPr>
              <a:t>CONTACT</a:t>
            </a:r>
            <a:endParaRPr/>
          </a:p>
        </p:txBody>
      </p:sp>
      <p:sp>
        <p:nvSpPr>
          <p:cNvPr id="290" name="Google Shape;290;p20"/>
          <p:cNvSpPr txBox="1"/>
          <p:nvPr/>
        </p:nvSpPr>
        <p:spPr>
          <a:xfrm>
            <a:off x="12991267" y="584201"/>
            <a:ext cx="665411"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26485B"/>
                </a:solidFill>
                <a:latin typeface="Open Sans"/>
                <a:ea typeface="Open Sans"/>
                <a:cs typeface="Open Sans"/>
                <a:sym typeface="Open Sans"/>
              </a:rPr>
              <a:t>ABOUT</a:t>
            </a:r>
            <a:endParaRPr/>
          </a:p>
        </p:txBody>
      </p:sp>
      <p:sp>
        <p:nvSpPr>
          <p:cNvPr id="291" name="Google Shape;291;p20"/>
          <p:cNvSpPr txBox="1"/>
          <p:nvPr/>
        </p:nvSpPr>
        <p:spPr>
          <a:xfrm>
            <a:off x="11423690" y="584201"/>
            <a:ext cx="583704"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26485B"/>
                </a:solidFill>
                <a:latin typeface="Open Sans"/>
                <a:ea typeface="Open Sans"/>
                <a:cs typeface="Open Sans"/>
                <a:sym typeface="Open Sans"/>
              </a:rPr>
              <a:t>HOME</a:t>
            </a:r>
            <a:endParaRPr/>
          </a:p>
        </p:txBody>
      </p:sp>
      <p:sp>
        <p:nvSpPr>
          <p:cNvPr id="292" name="Google Shape;292;p20"/>
          <p:cNvSpPr txBox="1"/>
          <p:nvPr/>
        </p:nvSpPr>
        <p:spPr>
          <a:xfrm>
            <a:off x="1526710" y="584201"/>
            <a:ext cx="1138535"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26485B"/>
                </a:solidFill>
                <a:latin typeface="Open Sans"/>
                <a:ea typeface="Open Sans"/>
                <a:cs typeface="Open Sans"/>
                <a:sym typeface="Open Sans"/>
              </a:rPr>
              <a:t>YOUR LOGO</a:t>
            </a:r>
            <a:endParaRPr/>
          </a:p>
        </p:txBody>
      </p:sp>
      <p:sp>
        <p:nvSpPr>
          <p:cNvPr id="293" name="Google Shape;293;p20"/>
          <p:cNvSpPr txBox="1"/>
          <p:nvPr/>
        </p:nvSpPr>
        <p:spPr>
          <a:xfrm>
            <a:off x="1028700" y="1618574"/>
            <a:ext cx="7729031" cy="919480"/>
          </a:xfrm>
          <a:prstGeom prst="rect">
            <a:avLst/>
          </a:prstGeom>
          <a:noFill/>
          <a:ln>
            <a:noFill/>
          </a:ln>
        </p:spPr>
        <p:txBody>
          <a:bodyPr anchorCtr="0" anchor="t" bIns="0" lIns="0" spcFirstLastPara="1" rIns="0" wrap="square" tIns="0">
            <a:spAutoFit/>
          </a:bodyPr>
          <a:lstStyle/>
          <a:p>
            <a:pPr indent="0" lvl="0" marL="0" marR="0" rtl="0" algn="l">
              <a:lnSpc>
                <a:spcPct val="97999"/>
              </a:lnSpc>
              <a:spcBef>
                <a:spcPts val="0"/>
              </a:spcBef>
              <a:spcAft>
                <a:spcPts val="0"/>
              </a:spcAft>
              <a:buNone/>
            </a:pPr>
            <a:r>
              <a:rPr b="1" i="0" lang="en-US" sz="6999" u="none" cap="none" strike="noStrike">
                <a:solidFill>
                  <a:srgbClr val="26485B"/>
                </a:solidFill>
                <a:latin typeface="Fira Sans"/>
                <a:ea typeface="Fira Sans"/>
                <a:cs typeface="Fira Sans"/>
                <a:sym typeface="Fira Sans"/>
              </a:rPr>
              <a:t>MARKET RESEARCH</a:t>
            </a:r>
            <a:endParaRPr/>
          </a:p>
        </p:txBody>
      </p:sp>
      <p:sp>
        <p:nvSpPr>
          <p:cNvPr id="294" name="Google Shape;294;p20"/>
          <p:cNvSpPr txBox="1"/>
          <p:nvPr/>
        </p:nvSpPr>
        <p:spPr>
          <a:xfrm>
            <a:off x="1028700" y="2719029"/>
            <a:ext cx="13054200" cy="36930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Arial"/>
                <a:ea typeface="Arial"/>
                <a:cs typeface="Arial"/>
                <a:sym typeface="Arial"/>
              </a:rPr>
              <a:t>Elaborate on the featured statistic.</a:t>
            </a:r>
            <a:endParaRPr/>
          </a:p>
        </p:txBody>
      </p:sp>
      <p:pic>
        <p:nvPicPr>
          <p:cNvPr id="295" name="Google Shape;295;p20"/>
          <p:cNvPicPr preferRelativeResize="0"/>
          <p:nvPr/>
        </p:nvPicPr>
        <p:blipFill rotWithShape="1">
          <a:blip r:embed="rId4">
            <a:alphaModFix/>
          </a:blip>
          <a:srcRect b="0" l="0" r="0" t="0"/>
          <a:stretch/>
        </p:blipFill>
        <p:spPr>
          <a:xfrm>
            <a:off x="690134" y="3763791"/>
            <a:ext cx="3849673" cy="3849673"/>
          </a:xfrm>
          <a:prstGeom prst="rect">
            <a:avLst/>
          </a:prstGeom>
          <a:noFill/>
          <a:ln>
            <a:noFill/>
          </a:ln>
        </p:spPr>
      </p:pic>
      <p:sp>
        <p:nvSpPr>
          <p:cNvPr id="296" name="Google Shape;296;p20"/>
          <p:cNvSpPr txBox="1"/>
          <p:nvPr/>
        </p:nvSpPr>
        <p:spPr>
          <a:xfrm>
            <a:off x="1010949" y="8433425"/>
            <a:ext cx="3279600" cy="88650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Arial"/>
                <a:ea typeface="Arial"/>
                <a:cs typeface="Arial"/>
                <a:sym typeface="Arial"/>
              </a:rPr>
              <a:t>Elaborate on the featured statistic.</a:t>
            </a:r>
            <a:endParaRPr/>
          </a:p>
        </p:txBody>
      </p:sp>
      <p:sp>
        <p:nvSpPr>
          <p:cNvPr id="297" name="Google Shape;297;p20"/>
          <p:cNvSpPr txBox="1"/>
          <p:nvPr/>
        </p:nvSpPr>
        <p:spPr>
          <a:xfrm>
            <a:off x="12965649" y="8433425"/>
            <a:ext cx="3279600" cy="88650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Arial"/>
                <a:ea typeface="Arial"/>
                <a:cs typeface="Arial"/>
                <a:sym typeface="Arial"/>
              </a:rPr>
              <a:t>Elaborate on the featured statistic.</a:t>
            </a:r>
            <a:endParaRPr/>
          </a:p>
        </p:txBody>
      </p:sp>
      <p:sp>
        <p:nvSpPr>
          <p:cNvPr id="298" name="Google Shape;298;p20"/>
          <p:cNvSpPr txBox="1"/>
          <p:nvPr/>
        </p:nvSpPr>
        <p:spPr>
          <a:xfrm>
            <a:off x="6988299" y="8433425"/>
            <a:ext cx="3279600" cy="88650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Arial"/>
                <a:ea typeface="Arial"/>
                <a:cs typeface="Arial"/>
                <a:sym typeface="Arial"/>
              </a:rPr>
              <a:t>Elaborate on the featured statistic.</a:t>
            </a:r>
            <a:endParaRPr/>
          </a:p>
        </p:txBody>
      </p:sp>
      <p:pic>
        <p:nvPicPr>
          <p:cNvPr id="299" name="Google Shape;299;p20"/>
          <p:cNvPicPr preferRelativeResize="0"/>
          <p:nvPr/>
        </p:nvPicPr>
        <p:blipFill rotWithShape="1">
          <a:blip r:embed="rId5">
            <a:alphaModFix/>
          </a:blip>
          <a:srcRect b="0" l="0" r="0" t="0"/>
          <a:stretch/>
        </p:blipFill>
        <p:spPr>
          <a:xfrm>
            <a:off x="6667486" y="3763791"/>
            <a:ext cx="3849673" cy="3849673"/>
          </a:xfrm>
          <a:prstGeom prst="rect">
            <a:avLst/>
          </a:prstGeom>
          <a:noFill/>
          <a:ln>
            <a:noFill/>
          </a:ln>
        </p:spPr>
      </p:pic>
      <p:pic>
        <p:nvPicPr>
          <p:cNvPr id="300" name="Google Shape;300;p20"/>
          <p:cNvPicPr preferRelativeResize="0"/>
          <p:nvPr/>
        </p:nvPicPr>
        <p:blipFill rotWithShape="1">
          <a:blip r:embed="rId6">
            <a:alphaModFix/>
          </a:blip>
          <a:srcRect b="0" l="0" r="0" t="0"/>
          <a:stretch/>
        </p:blipFill>
        <p:spPr>
          <a:xfrm>
            <a:off x="12644838" y="3763791"/>
            <a:ext cx="3849673" cy="3849673"/>
          </a:xfrm>
          <a:prstGeom prst="rect">
            <a:avLst/>
          </a:prstGeom>
          <a:noFill/>
          <a:ln>
            <a:noFill/>
          </a:ln>
        </p:spPr>
      </p:pic>
      <p:pic>
        <p:nvPicPr>
          <p:cNvPr id="301" name="Google Shape;301;p20"/>
          <p:cNvPicPr preferRelativeResize="0"/>
          <p:nvPr/>
        </p:nvPicPr>
        <p:blipFill>
          <a:blip r:embed="rId7">
            <a:alphaModFix/>
          </a:blip>
          <a:stretch>
            <a:fillRect/>
          </a:stretch>
        </p:blipFill>
        <p:spPr>
          <a:xfrm>
            <a:off x="14640550" y="1543274"/>
            <a:ext cx="2874700" cy="145313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 name="Shape 305"/>
        <p:cNvGrpSpPr/>
        <p:nvPr/>
      </p:nvGrpSpPr>
      <p:grpSpPr>
        <a:xfrm>
          <a:off x="0" y="0"/>
          <a:ext cx="0" cy="0"/>
          <a:chOff x="0" y="0"/>
          <a:chExt cx="0" cy="0"/>
        </a:xfrm>
      </p:grpSpPr>
      <p:pic>
        <p:nvPicPr>
          <p:cNvPr id="306" name="Google Shape;306;p21"/>
          <p:cNvPicPr preferRelativeResize="0"/>
          <p:nvPr/>
        </p:nvPicPr>
        <p:blipFill>
          <a:blip r:embed="rId3">
            <a:alphaModFix/>
          </a:blip>
          <a:stretch>
            <a:fillRect/>
          </a:stretch>
        </p:blipFill>
        <p:spPr>
          <a:xfrm>
            <a:off x="989725" y="1778445"/>
            <a:ext cx="10041952" cy="7692105"/>
          </a:xfrm>
          <a:prstGeom prst="rect">
            <a:avLst/>
          </a:prstGeom>
          <a:noFill/>
          <a:ln>
            <a:noFill/>
          </a:ln>
        </p:spPr>
      </p:pic>
      <p:pic>
        <p:nvPicPr>
          <p:cNvPr id="307" name="Google Shape;307;p21"/>
          <p:cNvPicPr preferRelativeResize="0"/>
          <p:nvPr/>
        </p:nvPicPr>
        <p:blipFill>
          <a:blip r:embed="rId4">
            <a:alphaModFix/>
          </a:blip>
          <a:stretch>
            <a:fillRect/>
          </a:stretch>
        </p:blipFill>
        <p:spPr>
          <a:xfrm>
            <a:off x="15392875" y="1705133"/>
            <a:ext cx="2895125" cy="9022568"/>
          </a:xfrm>
          <a:prstGeom prst="rect">
            <a:avLst/>
          </a:prstGeom>
          <a:noFill/>
          <a:ln>
            <a:noFill/>
          </a:ln>
        </p:spPr>
      </p:pic>
      <p:sp>
        <p:nvSpPr>
          <p:cNvPr id="308" name="Google Shape;308;p21"/>
          <p:cNvSpPr/>
          <p:nvPr/>
        </p:nvSpPr>
        <p:spPr>
          <a:xfrm>
            <a:off x="1028700" y="503530"/>
            <a:ext cx="309713" cy="447092"/>
          </a:xfrm>
          <a:custGeom>
            <a:rect b="b" l="l" r="r" t="t"/>
            <a:pathLst>
              <a:path extrusionOk="0" h="447092" w="309713">
                <a:moveTo>
                  <a:pt x="0" y="0"/>
                </a:moveTo>
                <a:lnTo>
                  <a:pt x="309713" y="0"/>
                </a:lnTo>
                <a:lnTo>
                  <a:pt x="309713" y="447092"/>
                </a:lnTo>
                <a:lnTo>
                  <a:pt x="0" y="447092"/>
                </a:lnTo>
                <a:lnTo>
                  <a:pt x="0" y="0"/>
                </a:lnTo>
                <a:close/>
              </a:path>
            </a:pathLst>
          </a:custGeom>
          <a:blipFill rotWithShape="1">
            <a:blip r:embed="rId5">
              <a:alphaModFix/>
            </a:blip>
            <a:stretch>
              <a:fillRect b="0" l="0" r="0" t="0"/>
            </a:stretch>
          </a:blipFill>
          <a:ln>
            <a:noFill/>
          </a:ln>
        </p:spPr>
      </p:sp>
      <p:sp>
        <p:nvSpPr>
          <p:cNvPr id="309" name="Google Shape;309;p21"/>
          <p:cNvSpPr txBox="1"/>
          <p:nvPr/>
        </p:nvSpPr>
        <p:spPr>
          <a:xfrm>
            <a:off x="14640550" y="584200"/>
            <a:ext cx="1063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26485B"/>
                </a:solidFill>
                <a:latin typeface="Open Sans"/>
                <a:ea typeface="Open Sans"/>
                <a:cs typeface="Open Sans"/>
                <a:sym typeface="Open Sans"/>
              </a:rPr>
              <a:t>SERVICE</a:t>
            </a:r>
            <a:endParaRPr/>
          </a:p>
        </p:txBody>
      </p:sp>
      <p:sp>
        <p:nvSpPr>
          <p:cNvPr id="310" name="Google Shape;310;p21"/>
          <p:cNvSpPr txBox="1"/>
          <p:nvPr/>
        </p:nvSpPr>
        <p:spPr>
          <a:xfrm>
            <a:off x="16376750" y="584200"/>
            <a:ext cx="1138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26485B"/>
                </a:solidFill>
                <a:latin typeface="Open Sans"/>
                <a:ea typeface="Open Sans"/>
                <a:cs typeface="Open Sans"/>
                <a:sym typeface="Open Sans"/>
              </a:rPr>
              <a:t>CONTACT</a:t>
            </a:r>
            <a:endParaRPr/>
          </a:p>
        </p:txBody>
      </p:sp>
      <p:sp>
        <p:nvSpPr>
          <p:cNvPr id="311" name="Google Shape;311;p21"/>
          <p:cNvSpPr txBox="1"/>
          <p:nvPr/>
        </p:nvSpPr>
        <p:spPr>
          <a:xfrm>
            <a:off x="12991267" y="584201"/>
            <a:ext cx="665411"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26485B"/>
                </a:solidFill>
                <a:latin typeface="Open Sans"/>
                <a:ea typeface="Open Sans"/>
                <a:cs typeface="Open Sans"/>
                <a:sym typeface="Open Sans"/>
              </a:rPr>
              <a:t>ABOUT</a:t>
            </a:r>
            <a:endParaRPr/>
          </a:p>
        </p:txBody>
      </p:sp>
      <p:sp>
        <p:nvSpPr>
          <p:cNvPr id="312" name="Google Shape;312;p21"/>
          <p:cNvSpPr txBox="1"/>
          <p:nvPr/>
        </p:nvSpPr>
        <p:spPr>
          <a:xfrm>
            <a:off x="11423690" y="584201"/>
            <a:ext cx="583704"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26485B"/>
                </a:solidFill>
                <a:latin typeface="Open Sans"/>
                <a:ea typeface="Open Sans"/>
                <a:cs typeface="Open Sans"/>
                <a:sym typeface="Open Sans"/>
              </a:rPr>
              <a:t>HOME</a:t>
            </a:r>
            <a:endParaRPr/>
          </a:p>
        </p:txBody>
      </p:sp>
      <p:sp>
        <p:nvSpPr>
          <p:cNvPr id="313" name="Google Shape;313;p21"/>
          <p:cNvSpPr txBox="1"/>
          <p:nvPr/>
        </p:nvSpPr>
        <p:spPr>
          <a:xfrm>
            <a:off x="1526710" y="584201"/>
            <a:ext cx="1138535"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26485B"/>
                </a:solidFill>
                <a:latin typeface="Open Sans"/>
                <a:ea typeface="Open Sans"/>
                <a:cs typeface="Open Sans"/>
                <a:sym typeface="Open Sans"/>
              </a:rPr>
              <a:t>YOUR LOGO</a:t>
            </a:r>
            <a:endParaRPr/>
          </a:p>
        </p:txBody>
      </p:sp>
      <p:sp>
        <p:nvSpPr>
          <p:cNvPr id="314" name="Google Shape;314;p21"/>
          <p:cNvSpPr txBox="1"/>
          <p:nvPr/>
        </p:nvSpPr>
        <p:spPr>
          <a:xfrm>
            <a:off x="3602758" y="2158569"/>
            <a:ext cx="3870752" cy="49720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200" u="none" cap="none" strike="noStrike">
                <a:solidFill>
                  <a:srgbClr val="26485B"/>
                </a:solidFill>
                <a:latin typeface="Fira Sans SemiBold"/>
                <a:ea typeface="Fira Sans SemiBold"/>
                <a:cs typeface="Fira Sans SemiBold"/>
                <a:sym typeface="Fira Sans SemiBold"/>
              </a:rPr>
              <a:t>STRENGTHS</a:t>
            </a:r>
            <a:endParaRPr/>
          </a:p>
        </p:txBody>
      </p:sp>
      <p:sp>
        <p:nvSpPr>
          <p:cNvPr id="315" name="Google Shape;315;p21"/>
          <p:cNvSpPr txBox="1"/>
          <p:nvPr/>
        </p:nvSpPr>
        <p:spPr>
          <a:xfrm>
            <a:off x="1608577" y="3342307"/>
            <a:ext cx="727927" cy="1514475"/>
          </a:xfrm>
          <a:prstGeom prst="rect">
            <a:avLst/>
          </a:prstGeom>
          <a:noFill/>
          <a:ln>
            <a:noFill/>
          </a:ln>
        </p:spPr>
        <p:txBody>
          <a:bodyPr anchorCtr="0" anchor="t" bIns="0" lIns="0" spcFirstLastPara="1" rIns="0" wrap="square" tIns="0">
            <a:spAutoFit/>
          </a:bodyPr>
          <a:lstStyle/>
          <a:p>
            <a:pPr indent="0" lvl="0" marL="0" marR="0" rtl="0" algn="l">
              <a:lnSpc>
                <a:spcPct val="120006"/>
              </a:lnSpc>
              <a:spcBef>
                <a:spcPts val="0"/>
              </a:spcBef>
              <a:spcAft>
                <a:spcPts val="0"/>
              </a:spcAft>
              <a:buNone/>
            </a:pPr>
            <a:r>
              <a:rPr b="1" i="0" lang="en-US" sz="9967" u="none" cap="none" strike="noStrike">
                <a:solidFill>
                  <a:srgbClr val="FFFFFF"/>
                </a:solidFill>
                <a:latin typeface="Fira Sans SemiBold"/>
                <a:ea typeface="Fira Sans SemiBold"/>
                <a:cs typeface="Fira Sans SemiBold"/>
                <a:sym typeface="Fira Sans SemiBold"/>
              </a:rPr>
              <a:t>S</a:t>
            </a:r>
            <a:endParaRPr/>
          </a:p>
        </p:txBody>
      </p:sp>
      <p:sp>
        <p:nvSpPr>
          <p:cNvPr id="316" name="Google Shape;316;p21"/>
          <p:cNvSpPr txBox="1"/>
          <p:nvPr/>
        </p:nvSpPr>
        <p:spPr>
          <a:xfrm>
            <a:off x="1541902" y="7673074"/>
            <a:ext cx="727927" cy="1514475"/>
          </a:xfrm>
          <a:prstGeom prst="rect">
            <a:avLst/>
          </a:prstGeom>
          <a:noFill/>
          <a:ln>
            <a:noFill/>
          </a:ln>
        </p:spPr>
        <p:txBody>
          <a:bodyPr anchorCtr="0" anchor="t" bIns="0" lIns="0" spcFirstLastPara="1" rIns="0" wrap="square" tIns="0">
            <a:spAutoFit/>
          </a:bodyPr>
          <a:lstStyle/>
          <a:p>
            <a:pPr indent="0" lvl="0" marL="0" marR="0" rtl="0" algn="l">
              <a:lnSpc>
                <a:spcPct val="120006"/>
              </a:lnSpc>
              <a:spcBef>
                <a:spcPts val="0"/>
              </a:spcBef>
              <a:spcAft>
                <a:spcPts val="0"/>
              </a:spcAft>
              <a:buNone/>
            </a:pPr>
            <a:r>
              <a:rPr b="1" i="0" lang="en-US" sz="9967" u="none" cap="none" strike="noStrike">
                <a:solidFill>
                  <a:srgbClr val="FFFFFF"/>
                </a:solidFill>
                <a:latin typeface="Fira Sans SemiBold"/>
                <a:ea typeface="Fira Sans SemiBold"/>
                <a:cs typeface="Fira Sans SemiBold"/>
                <a:sym typeface="Fira Sans SemiBold"/>
              </a:rPr>
              <a:t>O</a:t>
            </a:r>
            <a:endParaRPr/>
          </a:p>
        </p:txBody>
      </p:sp>
      <p:sp>
        <p:nvSpPr>
          <p:cNvPr id="317" name="Google Shape;317;p21"/>
          <p:cNvSpPr txBox="1"/>
          <p:nvPr/>
        </p:nvSpPr>
        <p:spPr>
          <a:xfrm>
            <a:off x="9575170" y="3370882"/>
            <a:ext cx="1063440" cy="1514475"/>
          </a:xfrm>
          <a:prstGeom prst="rect">
            <a:avLst/>
          </a:prstGeom>
          <a:noFill/>
          <a:ln>
            <a:noFill/>
          </a:ln>
        </p:spPr>
        <p:txBody>
          <a:bodyPr anchorCtr="0" anchor="t" bIns="0" lIns="0" spcFirstLastPara="1" rIns="0" wrap="square" tIns="0">
            <a:spAutoFit/>
          </a:bodyPr>
          <a:lstStyle/>
          <a:p>
            <a:pPr indent="0" lvl="0" marL="0" marR="0" rtl="0" algn="l">
              <a:lnSpc>
                <a:spcPct val="120006"/>
              </a:lnSpc>
              <a:spcBef>
                <a:spcPts val="0"/>
              </a:spcBef>
              <a:spcAft>
                <a:spcPts val="0"/>
              </a:spcAft>
              <a:buNone/>
            </a:pPr>
            <a:r>
              <a:rPr b="1" i="0" lang="en-US" sz="9967" u="none" cap="none" strike="noStrike">
                <a:solidFill>
                  <a:srgbClr val="FFFFFF"/>
                </a:solidFill>
                <a:latin typeface="Fira Sans SemiBold"/>
                <a:ea typeface="Fira Sans SemiBold"/>
                <a:cs typeface="Fira Sans SemiBold"/>
                <a:sym typeface="Fira Sans SemiBold"/>
              </a:rPr>
              <a:t>W</a:t>
            </a:r>
            <a:endParaRPr/>
          </a:p>
        </p:txBody>
      </p:sp>
      <p:sp>
        <p:nvSpPr>
          <p:cNvPr id="318" name="Google Shape;318;p21"/>
          <p:cNvSpPr txBox="1"/>
          <p:nvPr/>
        </p:nvSpPr>
        <p:spPr>
          <a:xfrm>
            <a:off x="9756145" y="7673074"/>
            <a:ext cx="1063440" cy="1514475"/>
          </a:xfrm>
          <a:prstGeom prst="rect">
            <a:avLst/>
          </a:prstGeom>
          <a:noFill/>
          <a:ln>
            <a:noFill/>
          </a:ln>
        </p:spPr>
        <p:txBody>
          <a:bodyPr anchorCtr="0" anchor="t" bIns="0" lIns="0" spcFirstLastPara="1" rIns="0" wrap="square" tIns="0">
            <a:spAutoFit/>
          </a:bodyPr>
          <a:lstStyle/>
          <a:p>
            <a:pPr indent="0" lvl="0" marL="0" marR="0" rtl="0" algn="l">
              <a:lnSpc>
                <a:spcPct val="120006"/>
              </a:lnSpc>
              <a:spcBef>
                <a:spcPts val="0"/>
              </a:spcBef>
              <a:spcAft>
                <a:spcPts val="0"/>
              </a:spcAft>
              <a:buNone/>
            </a:pPr>
            <a:r>
              <a:rPr b="1" i="0" lang="en-US" sz="9967" u="none" cap="none" strike="noStrike">
                <a:solidFill>
                  <a:srgbClr val="FFFFFF"/>
                </a:solidFill>
                <a:latin typeface="Fira Sans SemiBold"/>
                <a:ea typeface="Fira Sans SemiBold"/>
                <a:cs typeface="Fira Sans SemiBold"/>
                <a:sym typeface="Fira Sans SemiBold"/>
              </a:rPr>
              <a:t>T</a:t>
            </a:r>
            <a:endParaRPr/>
          </a:p>
        </p:txBody>
      </p:sp>
      <p:sp>
        <p:nvSpPr>
          <p:cNvPr id="319" name="Google Shape;319;p21"/>
          <p:cNvSpPr txBox="1"/>
          <p:nvPr/>
        </p:nvSpPr>
        <p:spPr>
          <a:xfrm>
            <a:off x="11721302" y="2158569"/>
            <a:ext cx="3870752" cy="49720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200" u="none" cap="none" strike="noStrike">
                <a:solidFill>
                  <a:srgbClr val="26485B"/>
                </a:solidFill>
                <a:latin typeface="Fira Sans SemiBold"/>
                <a:ea typeface="Fira Sans SemiBold"/>
                <a:cs typeface="Fira Sans SemiBold"/>
                <a:sym typeface="Fira Sans SemiBold"/>
              </a:rPr>
              <a:t>WEAKNESSES</a:t>
            </a:r>
            <a:endParaRPr/>
          </a:p>
        </p:txBody>
      </p:sp>
      <p:sp>
        <p:nvSpPr>
          <p:cNvPr id="320" name="Google Shape;320;p21"/>
          <p:cNvSpPr txBox="1"/>
          <p:nvPr/>
        </p:nvSpPr>
        <p:spPr>
          <a:xfrm>
            <a:off x="3602758" y="6461494"/>
            <a:ext cx="3870752" cy="49720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200" u="none" cap="none" strike="noStrike">
                <a:solidFill>
                  <a:srgbClr val="26485B"/>
                </a:solidFill>
                <a:latin typeface="Fira Sans SemiBold"/>
                <a:ea typeface="Fira Sans SemiBold"/>
                <a:cs typeface="Fira Sans SemiBold"/>
                <a:sym typeface="Fira Sans SemiBold"/>
              </a:rPr>
              <a:t>OPPORTUNITIES</a:t>
            </a:r>
            <a:endParaRPr/>
          </a:p>
        </p:txBody>
      </p:sp>
      <p:sp>
        <p:nvSpPr>
          <p:cNvPr id="321" name="Google Shape;321;p21"/>
          <p:cNvSpPr txBox="1"/>
          <p:nvPr/>
        </p:nvSpPr>
        <p:spPr>
          <a:xfrm>
            <a:off x="11721302" y="6461494"/>
            <a:ext cx="3870752" cy="49720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200" u="none" cap="none" strike="noStrike">
                <a:solidFill>
                  <a:srgbClr val="26485B"/>
                </a:solidFill>
                <a:latin typeface="Fira Sans SemiBold"/>
                <a:ea typeface="Fira Sans SemiBold"/>
                <a:cs typeface="Fira Sans SemiBold"/>
                <a:sym typeface="Fira Sans SemiBold"/>
              </a:rPr>
              <a:t>THREATS</a:t>
            </a:r>
            <a:endParaRPr/>
          </a:p>
        </p:txBody>
      </p:sp>
      <p:sp>
        <p:nvSpPr>
          <p:cNvPr id="322" name="Google Shape;322;p21"/>
          <p:cNvSpPr txBox="1"/>
          <p:nvPr/>
        </p:nvSpPr>
        <p:spPr>
          <a:xfrm>
            <a:off x="3392330" y="2737085"/>
            <a:ext cx="3870752" cy="1468120"/>
          </a:xfrm>
          <a:prstGeom prst="rect">
            <a:avLst/>
          </a:prstGeom>
          <a:noFill/>
          <a:ln>
            <a:noFill/>
          </a:ln>
        </p:spPr>
        <p:txBody>
          <a:bodyPr anchorCtr="0" anchor="t" bIns="0" lIns="0" spcFirstLastPara="1" rIns="0" wrap="square" tIns="0">
            <a:spAutoFit/>
          </a:bodyPr>
          <a:lstStyle/>
          <a:p>
            <a:pPr indent="-226696" lvl="1" marL="453392" marR="0" rtl="0" algn="l">
              <a:lnSpc>
                <a:spcPct val="140000"/>
              </a:lnSpc>
              <a:spcBef>
                <a:spcPts val="0"/>
              </a:spcBef>
              <a:spcAft>
                <a:spcPts val="0"/>
              </a:spcAft>
              <a:buClr>
                <a:srgbClr val="000000"/>
              </a:buClr>
              <a:buSzPts val="2100"/>
              <a:buFont typeface="Arial"/>
              <a:buChar char="•"/>
            </a:pPr>
            <a:r>
              <a:rPr b="0" i="0" lang="en-US" sz="2100" u="none" cap="none" strike="noStrike">
                <a:solidFill>
                  <a:srgbClr val="000000"/>
                </a:solidFill>
                <a:latin typeface="Open Sans"/>
                <a:ea typeface="Open Sans"/>
                <a:cs typeface="Open Sans"/>
                <a:sym typeface="Open Sans"/>
              </a:rPr>
              <a:t>What are you doing well? </a:t>
            </a:r>
            <a:endParaRPr/>
          </a:p>
          <a:p>
            <a:pPr indent="-226696" lvl="1" marL="453392" marR="0" rtl="0" algn="l">
              <a:lnSpc>
                <a:spcPct val="140000"/>
              </a:lnSpc>
              <a:spcBef>
                <a:spcPts val="0"/>
              </a:spcBef>
              <a:spcAft>
                <a:spcPts val="0"/>
              </a:spcAft>
              <a:buClr>
                <a:srgbClr val="000000"/>
              </a:buClr>
              <a:buSzPts val="2100"/>
              <a:buFont typeface="Arial"/>
              <a:buChar char="•"/>
            </a:pPr>
            <a:r>
              <a:rPr b="0" i="0" lang="en-US" sz="2100" u="none" cap="none" strike="noStrike">
                <a:solidFill>
                  <a:srgbClr val="000000"/>
                </a:solidFill>
                <a:latin typeface="Open Sans"/>
                <a:ea typeface="Open Sans"/>
                <a:cs typeface="Open Sans"/>
                <a:sym typeface="Open Sans"/>
              </a:rPr>
              <a:t>What sets you apart? What are your good qualities?</a:t>
            </a:r>
            <a:endParaRPr/>
          </a:p>
          <a:p>
            <a:pPr indent="0" lvl="0" marL="0" marR="0" rtl="0" algn="l">
              <a:lnSpc>
                <a:spcPct val="140000"/>
              </a:lnSpc>
              <a:spcBef>
                <a:spcPts val="0"/>
              </a:spcBef>
              <a:spcAft>
                <a:spcPts val="0"/>
              </a:spcAft>
              <a:buNone/>
            </a:pPr>
            <a:r>
              <a:t/>
            </a:r>
            <a:endParaRPr b="0" i="0" sz="2100" u="none" cap="none" strike="noStrike">
              <a:solidFill>
                <a:srgbClr val="000000"/>
              </a:solidFill>
              <a:latin typeface="Open Sans"/>
              <a:ea typeface="Open Sans"/>
              <a:cs typeface="Open Sans"/>
              <a:sym typeface="Open Sans"/>
            </a:endParaRPr>
          </a:p>
        </p:txBody>
      </p:sp>
      <p:sp>
        <p:nvSpPr>
          <p:cNvPr id="323" name="Google Shape;323;p21"/>
          <p:cNvSpPr txBox="1"/>
          <p:nvPr/>
        </p:nvSpPr>
        <p:spPr>
          <a:xfrm>
            <a:off x="11522125" y="2737085"/>
            <a:ext cx="4411853" cy="1838960"/>
          </a:xfrm>
          <a:prstGeom prst="rect">
            <a:avLst/>
          </a:prstGeom>
          <a:noFill/>
          <a:ln>
            <a:noFill/>
          </a:ln>
        </p:spPr>
        <p:txBody>
          <a:bodyPr anchorCtr="0" anchor="t" bIns="0" lIns="0" spcFirstLastPara="1" rIns="0" wrap="square" tIns="0">
            <a:spAutoFit/>
          </a:bodyPr>
          <a:lstStyle/>
          <a:p>
            <a:pPr indent="-226696" lvl="1" marL="453392" marR="0" rtl="0" algn="l">
              <a:lnSpc>
                <a:spcPct val="140000"/>
              </a:lnSpc>
              <a:spcBef>
                <a:spcPts val="0"/>
              </a:spcBef>
              <a:spcAft>
                <a:spcPts val="0"/>
              </a:spcAft>
              <a:buClr>
                <a:srgbClr val="000000"/>
              </a:buClr>
              <a:buSzPts val="2100"/>
              <a:buFont typeface="Arial"/>
              <a:buChar char="•"/>
            </a:pPr>
            <a:r>
              <a:rPr b="0" i="0" lang="en-US" sz="2100" u="none" cap="none" strike="noStrike">
                <a:solidFill>
                  <a:srgbClr val="000000"/>
                </a:solidFill>
                <a:latin typeface="Open Sans"/>
                <a:ea typeface="Open Sans"/>
                <a:cs typeface="Open Sans"/>
                <a:sym typeface="Open Sans"/>
              </a:rPr>
              <a:t>Where do you need to improve? </a:t>
            </a:r>
            <a:endParaRPr/>
          </a:p>
          <a:p>
            <a:pPr indent="-226696" lvl="1" marL="453392" marR="0" rtl="0" algn="l">
              <a:lnSpc>
                <a:spcPct val="140000"/>
              </a:lnSpc>
              <a:spcBef>
                <a:spcPts val="0"/>
              </a:spcBef>
              <a:spcAft>
                <a:spcPts val="0"/>
              </a:spcAft>
              <a:buClr>
                <a:srgbClr val="000000"/>
              </a:buClr>
              <a:buSzPts val="2100"/>
              <a:buFont typeface="Arial"/>
              <a:buChar char="•"/>
            </a:pPr>
            <a:r>
              <a:rPr b="0" i="0" lang="en-US" sz="2100" u="none" cap="none" strike="noStrike">
                <a:solidFill>
                  <a:srgbClr val="000000"/>
                </a:solidFill>
                <a:latin typeface="Open Sans"/>
                <a:ea typeface="Open Sans"/>
                <a:cs typeface="Open Sans"/>
                <a:sym typeface="Open Sans"/>
              </a:rPr>
              <a:t>Are resources adequate? What do others do better than you?</a:t>
            </a:r>
            <a:endParaRPr/>
          </a:p>
          <a:p>
            <a:pPr indent="0" lvl="0" marL="0" marR="0" rtl="0" algn="l">
              <a:lnSpc>
                <a:spcPct val="140000"/>
              </a:lnSpc>
              <a:spcBef>
                <a:spcPts val="0"/>
              </a:spcBef>
              <a:spcAft>
                <a:spcPts val="0"/>
              </a:spcAft>
              <a:buNone/>
            </a:pPr>
            <a:r>
              <a:t/>
            </a:r>
            <a:endParaRPr b="0" i="0" sz="2100" u="none" cap="none" strike="noStrike">
              <a:solidFill>
                <a:srgbClr val="000000"/>
              </a:solidFill>
              <a:latin typeface="Open Sans"/>
              <a:ea typeface="Open Sans"/>
              <a:cs typeface="Open Sans"/>
              <a:sym typeface="Open Sans"/>
            </a:endParaRPr>
          </a:p>
        </p:txBody>
      </p:sp>
      <p:sp>
        <p:nvSpPr>
          <p:cNvPr id="324" name="Google Shape;324;p21"/>
          <p:cNvSpPr txBox="1"/>
          <p:nvPr/>
        </p:nvSpPr>
        <p:spPr>
          <a:xfrm>
            <a:off x="3392330" y="7044424"/>
            <a:ext cx="3870752" cy="1468120"/>
          </a:xfrm>
          <a:prstGeom prst="rect">
            <a:avLst/>
          </a:prstGeom>
          <a:noFill/>
          <a:ln>
            <a:noFill/>
          </a:ln>
        </p:spPr>
        <p:txBody>
          <a:bodyPr anchorCtr="0" anchor="t" bIns="0" lIns="0" spcFirstLastPara="1" rIns="0" wrap="square" tIns="0">
            <a:spAutoFit/>
          </a:bodyPr>
          <a:lstStyle/>
          <a:p>
            <a:pPr indent="-226696" lvl="1" marL="453392" marR="0" rtl="0" algn="l">
              <a:lnSpc>
                <a:spcPct val="140000"/>
              </a:lnSpc>
              <a:spcBef>
                <a:spcPts val="0"/>
              </a:spcBef>
              <a:spcAft>
                <a:spcPts val="0"/>
              </a:spcAft>
              <a:buClr>
                <a:srgbClr val="000000"/>
              </a:buClr>
              <a:buSzPts val="2100"/>
              <a:buFont typeface="Arial"/>
              <a:buChar char="•"/>
            </a:pPr>
            <a:r>
              <a:rPr b="0" i="0" lang="en-US" sz="2100" u="none" cap="none" strike="noStrike">
                <a:solidFill>
                  <a:srgbClr val="000000"/>
                </a:solidFill>
                <a:latin typeface="Open Sans"/>
                <a:ea typeface="Open Sans"/>
                <a:cs typeface="Open Sans"/>
                <a:sym typeface="Open Sans"/>
              </a:rPr>
              <a:t>What are your goals? </a:t>
            </a:r>
            <a:endParaRPr/>
          </a:p>
          <a:p>
            <a:pPr indent="-226696" lvl="1" marL="453392" marR="0" rtl="0" algn="l">
              <a:lnSpc>
                <a:spcPct val="140000"/>
              </a:lnSpc>
              <a:spcBef>
                <a:spcPts val="0"/>
              </a:spcBef>
              <a:spcAft>
                <a:spcPts val="0"/>
              </a:spcAft>
              <a:buClr>
                <a:srgbClr val="000000"/>
              </a:buClr>
              <a:buSzPts val="2100"/>
              <a:buFont typeface="Arial"/>
              <a:buChar char="•"/>
            </a:pPr>
            <a:r>
              <a:rPr b="0" i="0" lang="en-US" sz="2100" u="none" cap="none" strike="noStrike">
                <a:solidFill>
                  <a:srgbClr val="000000"/>
                </a:solidFill>
                <a:latin typeface="Open Sans"/>
                <a:ea typeface="Open Sans"/>
                <a:cs typeface="Open Sans"/>
                <a:sym typeface="Open Sans"/>
              </a:rPr>
              <a:t>Are demands shifting? How can it be improved?</a:t>
            </a:r>
            <a:endParaRPr/>
          </a:p>
          <a:p>
            <a:pPr indent="0" lvl="0" marL="0" marR="0" rtl="0" algn="l">
              <a:lnSpc>
                <a:spcPct val="140000"/>
              </a:lnSpc>
              <a:spcBef>
                <a:spcPts val="0"/>
              </a:spcBef>
              <a:spcAft>
                <a:spcPts val="0"/>
              </a:spcAft>
              <a:buNone/>
            </a:pPr>
            <a:r>
              <a:t/>
            </a:r>
            <a:endParaRPr b="0" i="0" sz="2100" u="none" cap="none" strike="noStrike">
              <a:solidFill>
                <a:srgbClr val="000000"/>
              </a:solidFill>
              <a:latin typeface="Open Sans"/>
              <a:ea typeface="Open Sans"/>
              <a:cs typeface="Open Sans"/>
              <a:sym typeface="Open Sans"/>
            </a:endParaRPr>
          </a:p>
        </p:txBody>
      </p:sp>
      <p:sp>
        <p:nvSpPr>
          <p:cNvPr id="325" name="Google Shape;325;p21"/>
          <p:cNvSpPr txBox="1"/>
          <p:nvPr/>
        </p:nvSpPr>
        <p:spPr>
          <a:xfrm>
            <a:off x="11522125" y="7044424"/>
            <a:ext cx="3870752" cy="1838960"/>
          </a:xfrm>
          <a:prstGeom prst="rect">
            <a:avLst/>
          </a:prstGeom>
          <a:noFill/>
          <a:ln>
            <a:noFill/>
          </a:ln>
        </p:spPr>
        <p:txBody>
          <a:bodyPr anchorCtr="0" anchor="t" bIns="0" lIns="0" spcFirstLastPara="1" rIns="0" wrap="square" tIns="0">
            <a:spAutoFit/>
          </a:bodyPr>
          <a:lstStyle/>
          <a:p>
            <a:pPr indent="-226696" lvl="1" marL="453392" marR="0" rtl="0" algn="l">
              <a:lnSpc>
                <a:spcPct val="140000"/>
              </a:lnSpc>
              <a:spcBef>
                <a:spcPts val="0"/>
              </a:spcBef>
              <a:spcAft>
                <a:spcPts val="0"/>
              </a:spcAft>
              <a:buClr>
                <a:srgbClr val="000000"/>
              </a:buClr>
              <a:buSzPts val="2100"/>
              <a:buFont typeface="Arial"/>
              <a:buChar char="•"/>
            </a:pPr>
            <a:r>
              <a:rPr b="0" i="0" lang="en-US" sz="2100" u="none" cap="none" strike="noStrike">
                <a:solidFill>
                  <a:srgbClr val="000000"/>
                </a:solidFill>
                <a:latin typeface="Open Sans"/>
                <a:ea typeface="Open Sans"/>
                <a:cs typeface="Open Sans"/>
                <a:sym typeface="Open Sans"/>
              </a:rPr>
              <a:t>What are the blockers you're facing? </a:t>
            </a:r>
            <a:endParaRPr/>
          </a:p>
          <a:p>
            <a:pPr indent="-226696" lvl="1" marL="453392" marR="0" rtl="0" algn="l">
              <a:lnSpc>
                <a:spcPct val="140000"/>
              </a:lnSpc>
              <a:spcBef>
                <a:spcPts val="0"/>
              </a:spcBef>
              <a:spcAft>
                <a:spcPts val="0"/>
              </a:spcAft>
              <a:buClr>
                <a:srgbClr val="000000"/>
              </a:buClr>
              <a:buSzPts val="2100"/>
              <a:buFont typeface="Arial"/>
              <a:buChar char="•"/>
            </a:pPr>
            <a:r>
              <a:rPr b="0" i="0" lang="en-US" sz="2100" u="none" cap="none" strike="noStrike">
                <a:solidFill>
                  <a:srgbClr val="000000"/>
                </a:solidFill>
                <a:latin typeface="Open Sans"/>
                <a:ea typeface="Open Sans"/>
                <a:cs typeface="Open Sans"/>
                <a:sym typeface="Open Sans"/>
              </a:rPr>
              <a:t>What are factors outside of your control?</a:t>
            </a:r>
            <a:endParaRPr/>
          </a:p>
          <a:p>
            <a:pPr indent="0" lvl="0" marL="0" marR="0" rtl="0" algn="l">
              <a:lnSpc>
                <a:spcPct val="140000"/>
              </a:lnSpc>
              <a:spcBef>
                <a:spcPts val="0"/>
              </a:spcBef>
              <a:spcAft>
                <a:spcPts val="0"/>
              </a:spcAft>
              <a:buNone/>
            </a:pPr>
            <a:r>
              <a:t/>
            </a:r>
            <a:endParaRPr b="0" i="0" sz="2100" u="none" cap="none" strike="noStrike">
              <a:solidFill>
                <a:srgbClr val="000000"/>
              </a:solidFill>
              <a:latin typeface="Open Sans"/>
              <a:ea typeface="Open Sans"/>
              <a:cs typeface="Open Sans"/>
              <a:sym typeface="Open Sans"/>
            </a:endParaRPr>
          </a:p>
        </p:txBody>
      </p:sp>
      <p:cxnSp>
        <p:nvCxnSpPr>
          <p:cNvPr id="326" name="Google Shape;326;p21"/>
          <p:cNvCxnSpPr/>
          <p:nvPr/>
        </p:nvCxnSpPr>
        <p:spPr>
          <a:xfrm>
            <a:off x="0" y="10267950"/>
            <a:ext cx="18288000" cy="0"/>
          </a:xfrm>
          <a:prstGeom prst="straightConnector1">
            <a:avLst/>
          </a:prstGeom>
          <a:noFill/>
          <a:ln cap="flat" cmpd="sng" w="152400">
            <a:solidFill>
              <a:srgbClr val="284359"/>
            </a:solidFill>
            <a:prstDash val="solid"/>
            <a:round/>
            <a:headEnd len="sm" w="sm" type="none"/>
            <a:tailEnd len="sm" w="sm" type="none"/>
          </a:ln>
        </p:spPr>
      </p:cxn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0" name="Shape 330"/>
        <p:cNvGrpSpPr/>
        <p:nvPr/>
      </p:nvGrpSpPr>
      <p:grpSpPr>
        <a:xfrm>
          <a:off x="0" y="0"/>
          <a:ext cx="0" cy="0"/>
          <a:chOff x="0" y="0"/>
          <a:chExt cx="0" cy="0"/>
        </a:xfrm>
      </p:grpSpPr>
      <p:pic>
        <p:nvPicPr>
          <p:cNvPr id="331" name="Google Shape;331;p22"/>
          <p:cNvPicPr preferRelativeResize="0"/>
          <p:nvPr/>
        </p:nvPicPr>
        <p:blipFill>
          <a:blip r:embed="rId3">
            <a:alphaModFix/>
          </a:blip>
          <a:stretch>
            <a:fillRect/>
          </a:stretch>
        </p:blipFill>
        <p:spPr>
          <a:xfrm>
            <a:off x="1028700" y="3103375"/>
            <a:ext cx="3050300" cy="4047175"/>
          </a:xfrm>
          <a:prstGeom prst="rect">
            <a:avLst/>
          </a:prstGeom>
          <a:noFill/>
          <a:ln>
            <a:noFill/>
          </a:ln>
        </p:spPr>
      </p:pic>
      <p:pic>
        <p:nvPicPr>
          <p:cNvPr id="332" name="Google Shape;332;p22"/>
          <p:cNvPicPr preferRelativeResize="0"/>
          <p:nvPr/>
        </p:nvPicPr>
        <p:blipFill>
          <a:blip r:embed="rId4">
            <a:alphaModFix/>
          </a:blip>
          <a:stretch>
            <a:fillRect/>
          </a:stretch>
        </p:blipFill>
        <p:spPr>
          <a:xfrm>
            <a:off x="6685650" y="3103375"/>
            <a:ext cx="3050300" cy="4041199"/>
          </a:xfrm>
          <a:prstGeom prst="rect">
            <a:avLst/>
          </a:prstGeom>
          <a:noFill/>
          <a:ln>
            <a:noFill/>
          </a:ln>
        </p:spPr>
      </p:pic>
      <p:pic>
        <p:nvPicPr>
          <p:cNvPr id="333" name="Google Shape;333;p22"/>
          <p:cNvPicPr preferRelativeResize="0"/>
          <p:nvPr/>
        </p:nvPicPr>
        <p:blipFill>
          <a:blip r:embed="rId5">
            <a:alphaModFix/>
          </a:blip>
          <a:stretch>
            <a:fillRect/>
          </a:stretch>
        </p:blipFill>
        <p:spPr>
          <a:xfrm>
            <a:off x="12342600" y="3103375"/>
            <a:ext cx="3050300" cy="4041199"/>
          </a:xfrm>
          <a:prstGeom prst="rect">
            <a:avLst/>
          </a:prstGeom>
          <a:noFill/>
          <a:ln>
            <a:noFill/>
          </a:ln>
        </p:spPr>
      </p:pic>
      <p:pic>
        <p:nvPicPr>
          <p:cNvPr id="334" name="Google Shape;334;p22"/>
          <p:cNvPicPr preferRelativeResize="0"/>
          <p:nvPr/>
        </p:nvPicPr>
        <p:blipFill>
          <a:blip r:embed="rId6">
            <a:alphaModFix/>
          </a:blip>
          <a:stretch>
            <a:fillRect/>
          </a:stretch>
        </p:blipFill>
        <p:spPr>
          <a:xfrm>
            <a:off x="15650450" y="7993470"/>
            <a:ext cx="2637550" cy="2322430"/>
          </a:xfrm>
          <a:prstGeom prst="rect">
            <a:avLst/>
          </a:prstGeom>
          <a:noFill/>
          <a:ln>
            <a:noFill/>
          </a:ln>
        </p:spPr>
      </p:pic>
      <p:sp>
        <p:nvSpPr>
          <p:cNvPr id="335" name="Google Shape;335;p22"/>
          <p:cNvSpPr/>
          <p:nvPr/>
        </p:nvSpPr>
        <p:spPr>
          <a:xfrm>
            <a:off x="1028700" y="503530"/>
            <a:ext cx="309713" cy="447092"/>
          </a:xfrm>
          <a:custGeom>
            <a:rect b="b" l="l" r="r" t="t"/>
            <a:pathLst>
              <a:path extrusionOk="0" h="447092" w="309713">
                <a:moveTo>
                  <a:pt x="0" y="0"/>
                </a:moveTo>
                <a:lnTo>
                  <a:pt x="309713" y="0"/>
                </a:lnTo>
                <a:lnTo>
                  <a:pt x="309713" y="447092"/>
                </a:lnTo>
                <a:lnTo>
                  <a:pt x="0" y="447092"/>
                </a:lnTo>
                <a:lnTo>
                  <a:pt x="0" y="0"/>
                </a:lnTo>
                <a:close/>
              </a:path>
            </a:pathLst>
          </a:custGeom>
          <a:blipFill rotWithShape="1">
            <a:blip r:embed="rId7">
              <a:alphaModFix/>
            </a:blip>
            <a:stretch>
              <a:fillRect b="0" l="0" r="0" t="0"/>
            </a:stretch>
          </a:blipFill>
          <a:ln>
            <a:noFill/>
          </a:ln>
        </p:spPr>
      </p:sp>
      <p:cxnSp>
        <p:nvCxnSpPr>
          <p:cNvPr id="336" name="Google Shape;336;p22"/>
          <p:cNvCxnSpPr/>
          <p:nvPr/>
        </p:nvCxnSpPr>
        <p:spPr>
          <a:xfrm>
            <a:off x="0" y="10267950"/>
            <a:ext cx="18288000" cy="0"/>
          </a:xfrm>
          <a:prstGeom prst="straightConnector1">
            <a:avLst/>
          </a:prstGeom>
          <a:noFill/>
          <a:ln cap="flat" cmpd="sng" w="152400">
            <a:solidFill>
              <a:srgbClr val="284359"/>
            </a:solidFill>
            <a:prstDash val="solid"/>
            <a:round/>
            <a:headEnd len="sm" w="sm" type="none"/>
            <a:tailEnd len="sm" w="sm" type="none"/>
          </a:ln>
        </p:spPr>
      </p:cxnSp>
      <p:sp>
        <p:nvSpPr>
          <p:cNvPr id="337" name="Google Shape;337;p22"/>
          <p:cNvSpPr txBox="1"/>
          <p:nvPr/>
        </p:nvSpPr>
        <p:spPr>
          <a:xfrm>
            <a:off x="14640550" y="584200"/>
            <a:ext cx="901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26485B"/>
                </a:solidFill>
                <a:latin typeface="Open Sans"/>
                <a:ea typeface="Open Sans"/>
                <a:cs typeface="Open Sans"/>
                <a:sym typeface="Open Sans"/>
              </a:rPr>
              <a:t>SERVICE</a:t>
            </a:r>
            <a:endParaRPr/>
          </a:p>
        </p:txBody>
      </p:sp>
      <p:sp>
        <p:nvSpPr>
          <p:cNvPr id="338" name="Google Shape;338;p22"/>
          <p:cNvSpPr txBox="1"/>
          <p:nvPr/>
        </p:nvSpPr>
        <p:spPr>
          <a:xfrm>
            <a:off x="16376750" y="584200"/>
            <a:ext cx="1138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26485B"/>
                </a:solidFill>
                <a:latin typeface="Open Sans"/>
                <a:ea typeface="Open Sans"/>
                <a:cs typeface="Open Sans"/>
                <a:sym typeface="Open Sans"/>
              </a:rPr>
              <a:t>CONTACT</a:t>
            </a:r>
            <a:endParaRPr/>
          </a:p>
        </p:txBody>
      </p:sp>
      <p:sp>
        <p:nvSpPr>
          <p:cNvPr id="339" name="Google Shape;339;p22"/>
          <p:cNvSpPr txBox="1"/>
          <p:nvPr/>
        </p:nvSpPr>
        <p:spPr>
          <a:xfrm>
            <a:off x="12991267" y="584201"/>
            <a:ext cx="665411"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26485B"/>
                </a:solidFill>
                <a:latin typeface="Open Sans"/>
                <a:ea typeface="Open Sans"/>
                <a:cs typeface="Open Sans"/>
                <a:sym typeface="Open Sans"/>
              </a:rPr>
              <a:t>ABOUT</a:t>
            </a:r>
            <a:endParaRPr/>
          </a:p>
        </p:txBody>
      </p:sp>
      <p:sp>
        <p:nvSpPr>
          <p:cNvPr id="340" name="Google Shape;340;p22"/>
          <p:cNvSpPr txBox="1"/>
          <p:nvPr/>
        </p:nvSpPr>
        <p:spPr>
          <a:xfrm>
            <a:off x="11423690" y="584201"/>
            <a:ext cx="583704"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26485B"/>
                </a:solidFill>
                <a:latin typeface="Open Sans"/>
                <a:ea typeface="Open Sans"/>
                <a:cs typeface="Open Sans"/>
                <a:sym typeface="Open Sans"/>
              </a:rPr>
              <a:t>HOME</a:t>
            </a:r>
            <a:endParaRPr/>
          </a:p>
        </p:txBody>
      </p:sp>
      <p:sp>
        <p:nvSpPr>
          <p:cNvPr id="341" name="Google Shape;341;p22"/>
          <p:cNvSpPr txBox="1"/>
          <p:nvPr/>
        </p:nvSpPr>
        <p:spPr>
          <a:xfrm>
            <a:off x="1526710" y="584201"/>
            <a:ext cx="1138535"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26485B"/>
                </a:solidFill>
                <a:latin typeface="Open Sans"/>
                <a:ea typeface="Open Sans"/>
                <a:cs typeface="Open Sans"/>
                <a:sym typeface="Open Sans"/>
              </a:rPr>
              <a:t>YOUR LOGO</a:t>
            </a:r>
            <a:endParaRPr/>
          </a:p>
        </p:txBody>
      </p:sp>
      <p:sp>
        <p:nvSpPr>
          <p:cNvPr id="342" name="Google Shape;342;p22"/>
          <p:cNvSpPr txBox="1"/>
          <p:nvPr/>
        </p:nvSpPr>
        <p:spPr>
          <a:xfrm>
            <a:off x="6685639" y="7659449"/>
            <a:ext cx="3306074"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200" u="none" cap="none" strike="noStrike">
                <a:solidFill>
                  <a:srgbClr val="26485B"/>
                </a:solidFill>
                <a:latin typeface="Fira Sans SemiBold"/>
                <a:ea typeface="Fira Sans SemiBold"/>
                <a:cs typeface="Fira Sans SemiBold"/>
                <a:sym typeface="Fira Sans SemiBold"/>
              </a:rPr>
              <a:t>CLIENT NAME</a:t>
            </a:r>
            <a:endParaRPr/>
          </a:p>
        </p:txBody>
      </p:sp>
      <p:sp>
        <p:nvSpPr>
          <p:cNvPr id="343" name="Google Shape;343;p22"/>
          <p:cNvSpPr txBox="1"/>
          <p:nvPr/>
        </p:nvSpPr>
        <p:spPr>
          <a:xfrm>
            <a:off x="6685639" y="8278661"/>
            <a:ext cx="3306074" cy="72771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000000"/>
                </a:solidFill>
                <a:latin typeface="Open Sans"/>
                <a:ea typeface="Open Sans"/>
                <a:cs typeface="Open Sans"/>
                <a:sym typeface="Open Sans"/>
              </a:rPr>
              <a:t>Elaborate on what you want to discuss. </a:t>
            </a:r>
            <a:endParaRPr/>
          </a:p>
        </p:txBody>
      </p:sp>
      <p:sp>
        <p:nvSpPr>
          <p:cNvPr id="344" name="Google Shape;344;p22"/>
          <p:cNvSpPr txBox="1"/>
          <p:nvPr/>
        </p:nvSpPr>
        <p:spPr>
          <a:xfrm>
            <a:off x="1028700" y="7680361"/>
            <a:ext cx="3306074"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200" u="none" cap="none" strike="noStrike">
                <a:solidFill>
                  <a:srgbClr val="26485B"/>
                </a:solidFill>
                <a:latin typeface="Fira Sans SemiBold"/>
                <a:ea typeface="Fira Sans SemiBold"/>
                <a:cs typeface="Fira Sans SemiBold"/>
                <a:sym typeface="Fira Sans SemiBold"/>
              </a:rPr>
              <a:t>CLIENT NAME</a:t>
            </a:r>
            <a:endParaRPr/>
          </a:p>
        </p:txBody>
      </p:sp>
      <p:sp>
        <p:nvSpPr>
          <p:cNvPr id="345" name="Google Shape;345;p22"/>
          <p:cNvSpPr txBox="1"/>
          <p:nvPr/>
        </p:nvSpPr>
        <p:spPr>
          <a:xfrm>
            <a:off x="1028700" y="8299572"/>
            <a:ext cx="3306074" cy="72771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000000"/>
                </a:solidFill>
                <a:latin typeface="Open Sans"/>
                <a:ea typeface="Open Sans"/>
                <a:cs typeface="Open Sans"/>
                <a:sym typeface="Open Sans"/>
              </a:rPr>
              <a:t>Elaborate on what you want to discuss. </a:t>
            </a:r>
            <a:endParaRPr/>
          </a:p>
        </p:txBody>
      </p:sp>
      <p:sp>
        <p:nvSpPr>
          <p:cNvPr id="346" name="Google Shape;346;p22"/>
          <p:cNvSpPr txBox="1"/>
          <p:nvPr/>
        </p:nvSpPr>
        <p:spPr>
          <a:xfrm>
            <a:off x="12344387" y="7659449"/>
            <a:ext cx="3306074"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200" u="none" cap="none" strike="noStrike">
                <a:solidFill>
                  <a:srgbClr val="26485B"/>
                </a:solidFill>
                <a:latin typeface="Fira Sans SemiBold"/>
                <a:ea typeface="Fira Sans SemiBold"/>
                <a:cs typeface="Fira Sans SemiBold"/>
                <a:sym typeface="Fira Sans SemiBold"/>
              </a:rPr>
              <a:t>CLIENT NAME</a:t>
            </a:r>
            <a:endParaRPr/>
          </a:p>
        </p:txBody>
      </p:sp>
      <p:sp>
        <p:nvSpPr>
          <p:cNvPr id="347" name="Google Shape;347;p22"/>
          <p:cNvSpPr txBox="1"/>
          <p:nvPr/>
        </p:nvSpPr>
        <p:spPr>
          <a:xfrm>
            <a:off x="12344387" y="8278661"/>
            <a:ext cx="3306074" cy="72771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000000"/>
                </a:solidFill>
                <a:latin typeface="Open Sans"/>
                <a:ea typeface="Open Sans"/>
                <a:cs typeface="Open Sans"/>
                <a:sym typeface="Open Sans"/>
              </a:rPr>
              <a:t>Elaborate on what you want to discuss. </a:t>
            </a:r>
            <a:endParaRPr/>
          </a:p>
        </p:txBody>
      </p:sp>
      <p:sp>
        <p:nvSpPr>
          <p:cNvPr id="348" name="Google Shape;348;p22"/>
          <p:cNvSpPr txBox="1"/>
          <p:nvPr/>
        </p:nvSpPr>
        <p:spPr>
          <a:xfrm>
            <a:off x="1028700" y="1642405"/>
            <a:ext cx="6100598" cy="919480"/>
          </a:xfrm>
          <a:prstGeom prst="rect">
            <a:avLst/>
          </a:prstGeom>
          <a:noFill/>
          <a:ln>
            <a:noFill/>
          </a:ln>
        </p:spPr>
        <p:txBody>
          <a:bodyPr anchorCtr="0" anchor="t" bIns="0" lIns="0" spcFirstLastPara="1" rIns="0" wrap="square" tIns="0">
            <a:spAutoFit/>
          </a:bodyPr>
          <a:lstStyle/>
          <a:p>
            <a:pPr indent="0" lvl="0" marL="0" marR="0" rtl="0" algn="l">
              <a:lnSpc>
                <a:spcPct val="97999"/>
              </a:lnSpc>
              <a:spcBef>
                <a:spcPts val="0"/>
              </a:spcBef>
              <a:spcAft>
                <a:spcPts val="0"/>
              </a:spcAft>
              <a:buNone/>
            </a:pPr>
            <a:r>
              <a:rPr b="1" i="0" lang="en-US" sz="6999" u="none" cap="none" strike="noStrike">
                <a:solidFill>
                  <a:srgbClr val="26485B"/>
                </a:solidFill>
                <a:latin typeface="Fira Sans"/>
                <a:ea typeface="Fira Sans"/>
                <a:cs typeface="Fira Sans"/>
                <a:sym typeface="Fira Sans"/>
              </a:rPr>
              <a:t>TESTIMONIALS</a:t>
            </a:r>
            <a:endParaRPr/>
          </a:p>
        </p:txBody>
      </p:sp>
      <p:pic>
        <p:nvPicPr>
          <p:cNvPr id="349" name="Google Shape;349;p22"/>
          <p:cNvPicPr preferRelativeResize="0"/>
          <p:nvPr/>
        </p:nvPicPr>
        <p:blipFill>
          <a:blip r:embed="rId8">
            <a:alphaModFix/>
          </a:blip>
          <a:stretch>
            <a:fillRect/>
          </a:stretch>
        </p:blipFill>
        <p:spPr>
          <a:xfrm>
            <a:off x="14640554" y="1401950"/>
            <a:ext cx="2770321" cy="14003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3" name="Shape 353"/>
        <p:cNvGrpSpPr/>
        <p:nvPr/>
      </p:nvGrpSpPr>
      <p:grpSpPr>
        <a:xfrm>
          <a:off x="0" y="0"/>
          <a:ext cx="0" cy="0"/>
          <a:chOff x="0" y="0"/>
          <a:chExt cx="0" cy="0"/>
        </a:xfrm>
      </p:grpSpPr>
      <p:pic>
        <p:nvPicPr>
          <p:cNvPr id="354" name="Google Shape;354;p23"/>
          <p:cNvPicPr preferRelativeResize="0"/>
          <p:nvPr/>
        </p:nvPicPr>
        <p:blipFill>
          <a:blip r:embed="rId3">
            <a:alphaModFix/>
          </a:blip>
          <a:stretch>
            <a:fillRect/>
          </a:stretch>
        </p:blipFill>
        <p:spPr>
          <a:xfrm>
            <a:off x="0" y="1261400"/>
            <a:ext cx="11694099" cy="9006575"/>
          </a:xfrm>
          <a:prstGeom prst="rect">
            <a:avLst/>
          </a:prstGeom>
          <a:noFill/>
          <a:ln>
            <a:noFill/>
          </a:ln>
        </p:spPr>
      </p:pic>
      <p:sp>
        <p:nvSpPr>
          <p:cNvPr id="355" name="Google Shape;355;p23"/>
          <p:cNvSpPr/>
          <p:nvPr/>
        </p:nvSpPr>
        <p:spPr>
          <a:xfrm>
            <a:off x="1028700" y="503530"/>
            <a:ext cx="309713" cy="447092"/>
          </a:xfrm>
          <a:custGeom>
            <a:rect b="b" l="l" r="r" t="t"/>
            <a:pathLst>
              <a:path extrusionOk="0" h="447092" w="309713">
                <a:moveTo>
                  <a:pt x="0" y="0"/>
                </a:moveTo>
                <a:lnTo>
                  <a:pt x="309713" y="0"/>
                </a:lnTo>
                <a:lnTo>
                  <a:pt x="309713" y="447092"/>
                </a:lnTo>
                <a:lnTo>
                  <a:pt x="0" y="447092"/>
                </a:lnTo>
                <a:lnTo>
                  <a:pt x="0" y="0"/>
                </a:lnTo>
                <a:close/>
              </a:path>
            </a:pathLst>
          </a:custGeom>
          <a:blipFill rotWithShape="1">
            <a:blip r:embed="rId4">
              <a:alphaModFix/>
            </a:blip>
            <a:stretch>
              <a:fillRect b="0" l="0" r="0" t="0"/>
            </a:stretch>
          </a:blipFill>
          <a:ln>
            <a:noFill/>
          </a:ln>
        </p:spPr>
      </p:sp>
      <p:cxnSp>
        <p:nvCxnSpPr>
          <p:cNvPr id="356" name="Google Shape;356;p23"/>
          <p:cNvCxnSpPr/>
          <p:nvPr/>
        </p:nvCxnSpPr>
        <p:spPr>
          <a:xfrm>
            <a:off x="0" y="10267950"/>
            <a:ext cx="18288000" cy="0"/>
          </a:xfrm>
          <a:prstGeom prst="straightConnector1">
            <a:avLst/>
          </a:prstGeom>
          <a:noFill/>
          <a:ln cap="flat" cmpd="sng" w="152400">
            <a:solidFill>
              <a:srgbClr val="284359"/>
            </a:solidFill>
            <a:prstDash val="solid"/>
            <a:round/>
            <a:headEnd len="sm" w="sm" type="none"/>
            <a:tailEnd len="sm" w="sm" type="none"/>
          </a:ln>
        </p:spPr>
      </p:cxnSp>
      <p:sp>
        <p:nvSpPr>
          <p:cNvPr id="357" name="Google Shape;357;p23"/>
          <p:cNvSpPr txBox="1"/>
          <p:nvPr/>
        </p:nvSpPr>
        <p:spPr>
          <a:xfrm>
            <a:off x="14640550" y="584200"/>
            <a:ext cx="1138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26485B"/>
                </a:solidFill>
                <a:latin typeface="Open Sans"/>
                <a:ea typeface="Open Sans"/>
                <a:cs typeface="Open Sans"/>
                <a:sym typeface="Open Sans"/>
              </a:rPr>
              <a:t>SERVICE</a:t>
            </a:r>
            <a:endParaRPr/>
          </a:p>
        </p:txBody>
      </p:sp>
      <p:sp>
        <p:nvSpPr>
          <p:cNvPr id="358" name="Google Shape;358;p23"/>
          <p:cNvSpPr txBox="1"/>
          <p:nvPr/>
        </p:nvSpPr>
        <p:spPr>
          <a:xfrm>
            <a:off x="16376750" y="584200"/>
            <a:ext cx="1138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26485B"/>
                </a:solidFill>
                <a:latin typeface="Open Sans"/>
                <a:ea typeface="Open Sans"/>
                <a:cs typeface="Open Sans"/>
                <a:sym typeface="Open Sans"/>
              </a:rPr>
              <a:t>CONTACT</a:t>
            </a:r>
            <a:endParaRPr/>
          </a:p>
        </p:txBody>
      </p:sp>
      <p:sp>
        <p:nvSpPr>
          <p:cNvPr id="359" name="Google Shape;359;p23"/>
          <p:cNvSpPr txBox="1"/>
          <p:nvPr/>
        </p:nvSpPr>
        <p:spPr>
          <a:xfrm>
            <a:off x="12991267" y="584201"/>
            <a:ext cx="665411"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26485B"/>
                </a:solidFill>
                <a:latin typeface="Open Sans"/>
                <a:ea typeface="Open Sans"/>
                <a:cs typeface="Open Sans"/>
                <a:sym typeface="Open Sans"/>
              </a:rPr>
              <a:t>ABOUT</a:t>
            </a:r>
            <a:endParaRPr/>
          </a:p>
        </p:txBody>
      </p:sp>
      <p:sp>
        <p:nvSpPr>
          <p:cNvPr id="360" name="Google Shape;360;p23"/>
          <p:cNvSpPr txBox="1"/>
          <p:nvPr/>
        </p:nvSpPr>
        <p:spPr>
          <a:xfrm>
            <a:off x="11423690" y="584201"/>
            <a:ext cx="583704"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26485B"/>
                </a:solidFill>
                <a:latin typeface="Open Sans"/>
                <a:ea typeface="Open Sans"/>
                <a:cs typeface="Open Sans"/>
                <a:sym typeface="Open Sans"/>
              </a:rPr>
              <a:t>HOME</a:t>
            </a:r>
            <a:endParaRPr/>
          </a:p>
        </p:txBody>
      </p:sp>
      <p:sp>
        <p:nvSpPr>
          <p:cNvPr id="361" name="Google Shape;361;p23"/>
          <p:cNvSpPr txBox="1"/>
          <p:nvPr/>
        </p:nvSpPr>
        <p:spPr>
          <a:xfrm>
            <a:off x="1526710" y="584201"/>
            <a:ext cx="1138535"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26485B"/>
                </a:solidFill>
                <a:latin typeface="Open Sans"/>
                <a:ea typeface="Open Sans"/>
                <a:cs typeface="Open Sans"/>
                <a:sym typeface="Open Sans"/>
              </a:rPr>
              <a:t>YOUR LOGO</a:t>
            </a:r>
            <a:endParaRPr/>
          </a:p>
        </p:txBody>
      </p:sp>
      <p:sp>
        <p:nvSpPr>
          <p:cNvPr id="362" name="Google Shape;362;p23"/>
          <p:cNvSpPr txBox="1"/>
          <p:nvPr/>
        </p:nvSpPr>
        <p:spPr>
          <a:xfrm>
            <a:off x="11423690" y="1867288"/>
            <a:ext cx="4159463" cy="919480"/>
          </a:xfrm>
          <a:prstGeom prst="rect">
            <a:avLst/>
          </a:prstGeom>
          <a:noFill/>
          <a:ln>
            <a:noFill/>
          </a:ln>
        </p:spPr>
        <p:txBody>
          <a:bodyPr anchorCtr="0" anchor="t" bIns="0" lIns="0" spcFirstLastPara="1" rIns="0" wrap="square" tIns="0">
            <a:spAutoFit/>
          </a:bodyPr>
          <a:lstStyle/>
          <a:p>
            <a:pPr indent="0" lvl="0" marL="0" marR="0" rtl="0" algn="l">
              <a:lnSpc>
                <a:spcPct val="97999"/>
              </a:lnSpc>
              <a:spcBef>
                <a:spcPts val="0"/>
              </a:spcBef>
              <a:spcAft>
                <a:spcPts val="0"/>
              </a:spcAft>
              <a:buNone/>
            </a:pPr>
            <a:r>
              <a:rPr b="1" i="0" lang="en-US" sz="6999" u="none" cap="none" strike="noStrike">
                <a:solidFill>
                  <a:srgbClr val="26485B"/>
                </a:solidFill>
                <a:latin typeface="Fira Sans"/>
                <a:ea typeface="Fira Sans"/>
                <a:cs typeface="Fira Sans"/>
                <a:sym typeface="Fira Sans"/>
              </a:rPr>
              <a:t>ABOUT US</a:t>
            </a:r>
            <a:endParaRPr/>
          </a:p>
        </p:txBody>
      </p:sp>
      <p:sp>
        <p:nvSpPr>
          <p:cNvPr id="363" name="Google Shape;363;p23"/>
          <p:cNvSpPr txBox="1"/>
          <p:nvPr/>
        </p:nvSpPr>
        <p:spPr>
          <a:xfrm>
            <a:off x="11423690" y="3005702"/>
            <a:ext cx="5776585" cy="555688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000000"/>
                </a:solidFill>
                <a:latin typeface="Open Sans"/>
                <a:ea typeface="Open Sans"/>
                <a:cs typeface="Open Sans"/>
                <a:sym typeface="Open Sans"/>
              </a:rPr>
              <a:t>At our core, we believe in creating a community where everyone is welcomed with open arms and embraced for who they are. Our mission is to foster a space where diversity is celebrated, and inclusivity is our guiding principle. </a:t>
            </a:r>
            <a:endParaRPr/>
          </a:p>
          <a:p>
            <a:pPr indent="0" lvl="0" marL="0" marR="0" rtl="0" algn="l">
              <a:lnSpc>
                <a:spcPct val="140000"/>
              </a:lnSpc>
              <a:spcBef>
                <a:spcPts val="0"/>
              </a:spcBef>
              <a:spcAft>
                <a:spcPts val="0"/>
              </a:spcAft>
              <a:buNone/>
            </a:pPr>
            <a:r>
              <a:t/>
            </a:r>
            <a:endParaRPr b="0" i="0" sz="2100" u="none" cap="none" strike="noStrike">
              <a:solidFill>
                <a:srgbClr val="000000"/>
              </a:solidFill>
              <a:latin typeface="Open Sans"/>
              <a:ea typeface="Open Sans"/>
              <a:cs typeface="Open Sans"/>
              <a:sym typeface="Open Sans"/>
            </a:endParaRPr>
          </a:p>
          <a:p>
            <a:pPr indent="0" lvl="0" marL="0" marR="0" rtl="0" algn="l">
              <a:lnSpc>
                <a:spcPct val="140000"/>
              </a:lnSpc>
              <a:spcBef>
                <a:spcPts val="0"/>
              </a:spcBef>
              <a:spcAft>
                <a:spcPts val="0"/>
              </a:spcAft>
              <a:buNone/>
            </a:pPr>
            <a:r>
              <a:rPr b="0" i="0" lang="en-US" sz="2100" u="none" cap="none" strike="noStrike">
                <a:solidFill>
                  <a:srgbClr val="000000"/>
                </a:solidFill>
                <a:latin typeface="Open Sans"/>
                <a:ea typeface="Open Sans"/>
                <a:cs typeface="Open Sans"/>
                <a:sym typeface="Open Sans"/>
              </a:rPr>
              <a:t>We are dedicated to providing a platform where individuals from all walks of life can come together, share their stories, and support each other on their journey. Join us as we strive to make the world a more accepting and understanding place for all. Welcome to our community, where you are valued, respected, and cherished.</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7" name="Shape 367"/>
        <p:cNvGrpSpPr/>
        <p:nvPr/>
      </p:nvGrpSpPr>
      <p:grpSpPr>
        <a:xfrm>
          <a:off x="0" y="0"/>
          <a:ext cx="0" cy="0"/>
          <a:chOff x="0" y="0"/>
          <a:chExt cx="0" cy="0"/>
        </a:xfrm>
      </p:grpSpPr>
      <p:pic>
        <p:nvPicPr>
          <p:cNvPr id="368" name="Google Shape;368;p24"/>
          <p:cNvPicPr preferRelativeResize="0"/>
          <p:nvPr/>
        </p:nvPicPr>
        <p:blipFill>
          <a:blip r:embed="rId3">
            <a:alphaModFix/>
          </a:blip>
          <a:stretch>
            <a:fillRect/>
          </a:stretch>
        </p:blipFill>
        <p:spPr>
          <a:xfrm>
            <a:off x="8212600" y="2066320"/>
            <a:ext cx="8311502" cy="8269605"/>
          </a:xfrm>
          <a:prstGeom prst="rect">
            <a:avLst/>
          </a:prstGeom>
          <a:noFill/>
          <a:ln>
            <a:noFill/>
          </a:ln>
        </p:spPr>
      </p:pic>
      <p:pic>
        <p:nvPicPr>
          <p:cNvPr id="369" name="Google Shape;369;p24"/>
          <p:cNvPicPr preferRelativeResize="0"/>
          <p:nvPr/>
        </p:nvPicPr>
        <p:blipFill>
          <a:blip r:embed="rId4">
            <a:alphaModFix/>
          </a:blip>
          <a:stretch>
            <a:fillRect/>
          </a:stretch>
        </p:blipFill>
        <p:spPr>
          <a:xfrm>
            <a:off x="15824701" y="8108884"/>
            <a:ext cx="2610650" cy="2298765"/>
          </a:xfrm>
          <a:prstGeom prst="rect">
            <a:avLst/>
          </a:prstGeom>
          <a:noFill/>
          <a:ln>
            <a:noFill/>
          </a:ln>
        </p:spPr>
      </p:pic>
      <p:sp>
        <p:nvSpPr>
          <p:cNvPr id="370" name="Google Shape;370;p24"/>
          <p:cNvSpPr/>
          <p:nvPr/>
        </p:nvSpPr>
        <p:spPr>
          <a:xfrm>
            <a:off x="1028700" y="503530"/>
            <a:ext cx="309713" cy="447092"/>
          </a:xfrm>
          <a:custGeom>
            <a:rect b="b" l="l" r="r" t="t"/>
            <a:pathLst>
              <a:path extrusionOk="0" h="447092" w="309713">
                <a:moveTo>
                  <a:pt x="0" y="0"/>
                </a:moveTo>
                <a:lnTo>
                  <a:pt x="309713" y="0"/>
                </a:lnTo>
                <a:lnTo>
                  <a:pt x="309713" y="447092"/>
                </a:lnTo>
                <a:lnTo>
                  <a:pt x="0" y="447092"/>
                </a:lnTo>
                <a:lnTo>
                  <a:pt x="0" y="0"/>
                </a:lnTo>
                <a:close/>
              </a:path>
            </a:pathLst>
          </a:custGeom>
          <a:blipFill rotWithShape="1">
            <a:blip r:embed="rId5">
              <a:alphaModFix/>
            </a:blip>
            <a:stretch>
              <a:fillRect b="0" l="0" r="0" t="0"/>
            </a:stretch>
          </a:blipFill>
          <a:ln>
            <a:noFill/>
          </a:ln>
        </p:spPr>
      </p:sp>
      <p:cxnSp>
        <p:nvCxnSpPr>
          <p:cNvPr id="371" name="Google Shape;371;p24"/>
          <p:cNvCxnSpPr/>
          <p:nvPr/>
        </p:nvCxnSpPr>
        <p:spPr>
          <a:xfrm>
            <a:off x="0" y="10267950"/>
            <a:ext cx="18288000" cy="0"/>
          </a:xfrm>
          <a:prstGeom prst="straightConnector1">
            <a:avLst/>
          </a:prstGeom>
          <a:noFill/>
          <a:ln cap="flat" cmpd="sng" w="152400">
            <a:solidFill>
              <a:srgbClr val="284359"/>
            </a:solidFill>
            <a:prstDash val="solid"/>
            <a:round/>
            <a:headEnd len="sm" w="sm" type="none"/>
            <a:tailEnd len="sm" w="sm" type="none"/>
          </a:ln>
        </p:spPr>
      </p:cxnSp>
      <p:sp>
        <p:nvSpPr>
          <p:cNvPr id="372" name="Google Shape;372;p24"/>
          <p:cNvSpPr txBox="1"/>
          <p:nvPr/>
        </p:nvSpPr>
        <p:spPr>
          <a:xfrm>
            <a:off x="14640550" y="584200"/>
            <a:ext cx="10368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26485B"/>
                </a:solidFill>
                <a:latin typeface="Open Sans"/>
                <a:ea typeface="Open Sans"/>
                <a:cs typeface="Open Sans"/>
                <a:sym typeface="Open Sans"/>
              </a:rPr>
              <a:t>SERVICE</a:t>
            </a:r>
            <a:endParaRPr/>
          </a:p>
        </p:txBody>
      </p:sp>
      <p:sp>
        <p:nvSpPr>
          <p:cNvPr id="373" name="Google Shape;373;p24"/>
          <p:cNvSpPr txBox="1"/>
          <p:nvPr/>
        </p:nvSpPr>
        <p:spPr>
          <a:xfrm>
            <a:off x="16376750" y="584200"/>
            <a:ext cx="1138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26485B"/>
                </a:solidFill>
                <a:latin typeface="Open Sans"/>
                <a:ea typeface="Open Sans"/>
                <a:cs typeface="Open Sans"/>
                <a:sym typeface="Open Sans"/>
              </a:rPr>
              <a:t>CONTACT</a:t>
            </a:r>
            <a:endParaRPr/>
          </a:p>
        </p:txBody>
      </p:sp>
      <p:sp>
        <p:nvSpPr>
          <p:cNvPr id="374" name="Google Shape;374;p24"/>
          <p:cNvSpPr txBox="1"/>
          <p:nvPr/>
        </p:nvSpPr>
        <p:spPr>
          <a:xfrm>
            <a:off x="12991267" y="584201"/>
            <a:ext cx="665411"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26485B"/>
                </a:solidFill>
                <a:latin typeface="Open Sans"/>
                <a:ea typeface="Open Sans"/>
                <a:cs typeface="Open Sans"/>
                <a:sym typeface="Open Sans"/>
              </a:rPr>
              <a:t>ABOUT</a:t>
            </a:r>
            <a:endParaRPr/>
          </a:p>
        </p:txBody>
      </p:sp>
      <p:sp>
        <p:nvSpPr>
          <p:cNvPr id="375" name="Google Shape;375;p24"/>
          <p:cNvSpPr txBox="1"/>
          <p:nvPr/>
        </p:nvSpPr>
        <p:spPr>
          <a:xfrm>
            <a:off x="11423690" y="584201"/>
            <a:ext cx="583704"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26485B"/>
                </a:solidFill>
                <a:latin typeface="Open Sans"/>
                <a:ea typeface="Open Sans"/>
                <a:cs typeface="Open Sans"/>
                <a:sym typeface="Open Sans"/>
              </a:rPr>
              <a:t>HOME</a:t>
            </a:r>
            <a:endParaRPr/>
          </a:p>
        </p:txBody>
      </p:sp>
      <p:sp>
        <p:nvSpPr>
          <p:cNvPr id="376" name="Google Shape;376;p24"/>
          <p:cNvSpPr txBox="1"/>
          <p:nvPr/>
        </p:nvSpPr>
        <p:spPr>
          <a:xfrm>
            <a:off x="1526710" y="584201"/>
            <a:ext cx="1138535"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26485B"/>
                </a:solidFill>
                <a:latin typeface="Open Sans"/>
                <a:ea typeface="Open Sans"/>
                <a:cs typeface="Open Sans"/>
                <a:sym typeface="Open Sans"/>
              </a:rPr>
              <a:t>YOUR LOGO</a:t>
            </a:r>
            <a:endParaRPr/>
          </a:p>
        </p:txBody>
      </p:sp>
      <p:sp>
        <p:nvSpPr>
          <p:cNvPr id="377" name="Google Shape;377;p24"/>
          <p:cNvSpPr txBox="1"/>
          <p:nvPr/>
        </p:nvSpPr>
        <p:spPr>
          <a:xfrm>
            <a:off x="1028700" y="1913925"/>
            <a:ext cx="5765700" cy="1055700"/>
          </a:xfrm>
          <a:prstGeom prst="rect">
            <a:avLst/>
          </a:prstGeom>
          <a:noFill/>
          <a:ln>
            <a:noFill/>
          </a:ln>
        </p:spPr>
        <p:txBody>
          <a:bodyPr anchorCtr="0" anchor="t" bIns="0" lIns="0" spcFirstLastPara="1" rIns="0" wrap="square" tIns="0">
            <a:spAutoFit/>
          </a:bodyPr>
          <a:lstStyle/>
          <a:p>
            <a:pPr indent="0" lvl="0" marL="0" marR="0" rtl="0" algn="l">
              <a:lnSpc>
                <a:spcPct val="97999"/>
              </a:lnSpc>
              <a:spcBef>
                <a:spcPts val="0"/>
              </a:spcBef>
              <a:spcAft>
                <a:spcPts val="0"/>
              </a:spcAft>
              <a:buNone/>
            </a:pPr>
            <a:r>
              <a:rPr b="1" i="0" lang="en-US" sz="6999" u="none" cap="none" strike="noStrike">
                <a:solidFill>
                  <a:srgbClr val="26485B"/>
                </a:solidFill>
                <a:latin typeface="Fira Sans"/>
                <a:ea typeface="Fira Sans"/>
                <a:cs typeface="Fira Sans"/>
                <a:sym typeface="Fira Sans"/>
              </a:rPr>
              <a:t>OUR History</a:t>
            </a:r>
            <a:endParaRPr/>
          </a:p>
        </p:txBody>
      </p:sp>
      <p:sp>
        <p:nvSpPr>
          <p:cNvPr id="378" name="Google Shape;378;p24"/>
          <p:cNvSpPr txBox="1"/>
          <p:nvPr/>
        </p:nvSpPr>
        <p:spPr>
          <a:xfrm>
            <a:off x="1028700" y="3113177"/>
            <a:ext cx="5765583" cy="48139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000000"/>
                </a:solidFill>
                <a:latin typeface="Open Sans"/>
                <a:ea typeface="Open Sans"/>
                <a:cs typeface="Open Sans"/>
                <a:sym typeface="Open Sans"/>
              </a:rPr>
              <a:t>is a rich tapestry woven with the threads of countless stories, triumphs, and challenges. From ancient civilizations that built wonders like the pyramids and the Great Wall, to the Renaissance that sparked a new era of art and science, every chapter has contributed to the world we know today.</a:t>
            </a:r>
            <a:endParaRPr/>
          </a:p>
          <a:p>
            <a:pPr indent="0" lvl="0" marL="0" marR="0" rtl="0" algn="l">
              <a:lnSpc>
                <a:spcPct val="140000"/>
              </a:lnSpc>
              <a:spcBef>
                <a:spcPts val="0"/>
              </a:spcBef>
              <a:spcAft>
                <a:spcPts val="0"/>
              </a:spcAft>
              <a:buNone/>
            </a:pPr>
            <a:r>
              <a:rPr b="0" i="0" lang="en-US" sz="2100" u="none" cap="none" strike="noStrike">
                <a:solidFill>
                  <a:srgbClr val="000000"/>
                </a:solidFill>
                <a:latin typeface="Open Sans"/>
                <a:ea typeface="Open Sans"/>
                <a:cs typeface="Open Sans"/>
                <a:sym typeface="Open Sans"/>
              </a:rPr>
              <a:t>Our history is also marked by the resilience and ingenuity of people who have overcome adversity to make significant strides in human rights, technology, and culture. It’s a chronicle of explorers who ventured into the unknown, thinkers who revolutionized our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2" name="Shape 382"/>
        <p:cNvGrpSpPr/>
        <p:nvPr/>
      </p:nvGrpSpPr>
      <p:grpSpPr>
        <a:xfrm>
          <a:off x="0" y="0"/>
          <a:ext cx="0" cy="0"/>
          <a:chOff x="0" y="0"/>
          <a:chExt cx="0" cy="0"/>
        </a:xfrm>
      </p:grpSpPr>
      <p:sp>
        <p:nvSpPr>
          <p:cNvPr id="383" name="Google Shape;383;p25"/>
          <p:cNvSpPr/>
          <p:nvPr/>
        </p:nvSpPr>
        <p:spPr>
          <a:xfrm>
            <a:off x="1028700" y="503530"/>
            <a:ext cx="309713" cy="447092"/>
          </a:xfrm>
          <a:custGeom>
            <a:rect b="b" l="l" r="r" t="t"/>
            <a:pathLst>
              <a:path extrusionOk="0" h="447092" w="309713">
                <a:moveTo>
                  <a:pt x="0" y="0"/>
                </a:moveTo>
                <a:lnTo>
                  <a:pt x="309713" y="0"/>
                </a:lnTo>
                <a:lnTo>
                  <a:pt x="309713" y="447092"/>
                </a:lnTo>
                <a:lnTo>
                  <a:pt x="0" y="447092"/>
                </a:lnTo>
                <a:lnTo>
                  <a:pt x="0" y="0"/>
                </a:lnTo>
                <a:close/>
              </a:path>
            </a:pathLst>
          </a:custGeom>
          <a:blipFill rotWithShape="1">
            <a:blip r:embed="rId3">
              <a:alphaModFix/>
            </a:blip>
            <a:stretch>
              <a:fillRect b="0" l="0" r="0" t="0"/>
            </a:stretch>
          </a:blipFill>
          <a:ln>
            <a:noFill/>
          </a:ln>
        </p:spPr>
      </p:sp>
      <p:cxnSp>
        <p:nvCxnSpPr>
          <p:cNvPr id="384" name="Google Shape;384;p25"/>
          <p:cNvCxnSpPr/>
          <p:nvPr/>
        </p:nvCxnSpPr>
        <p:spPr>
          <a:xfrm>
            <a:off x="0" y="10267950"/>
            <a:ext cx="18288000" cy="0"/>
          </a:xfrm>
          <a:prstGeom prst="straightConnector1">
            <a:avLst/>
          </a:prstGeom>
          <a:noFill/>
          <a:ln cap="flat" cmpd="sng" w="152400">
            <a:solidFill>
              <a:srgbClr val="284359"/>
            </a:solidFill>
            <a:prstDash val="solid"/>
            <a:round/>
            <a:headEnd len="sm" w="sm" type="none"/>
            <a:tailEnd len="sm" w="sm" type="none"/>
          </a:ln>
        </p:spPr>
      </p:cxnSp>
      <p:cxnSp>
        <p:nvCxnSpPr>
          <p:cNvPr id="385" name="Google Shape;385;p25"/>
          <p:cNvCxnSpPr/>
          <p:nvPr/>
        </p:nvCxnSpPr>
        <p:spPr>
          <a:xfrm>
            <a:off x="0" y="5368062"/>
            <a:ext cx="18288000" cy="0"/>
          </a:xfrm>
          <a:prstGeom prst="straightConnector1">
            <a:avLst/>
          </a:prstGeom>
          <a:noFill/>
          <a:ln cap="flat" cmpd="sng" w="47625">
            <a:solidFill>
              <a:srgbClr val="26485B"/>
            </a:solidFill>
            <a:prstDash val="solid"/>
            <a:round/>
            <a:headEnd len="sm" w="sm" type="none"/>
            <a:tailEnd len="sm" w="sm" type="none"/>
          </a:ln>
        </p:spPr>
      </p:cxnSp>
      <p:grpSp>
        <p:nvGrpSpPr>
          <p:cNvPr id="386" name="Google Shape;386;p25"/>
          <p:cNvGrpSpPr/>
          <p:nvPr/>
        </p:nvGrpSpPr>
        <p:grpSpPr>
          <a:xfrm>
            <a:off x="1028700" y="3736494"/>
            <a:ext cx="3333453" cy="2966076"/>
            <a:chOff x="0" y="-38100"/>
            <a:chExt cx="877947" cy="781189"/>
          </a:xfrm>
        </p:grpSpPr>
        <p:sp>
          <p:nvSpPr>
            <p:cNvPr id="387" name="Google Shape;387;p25"/>
            <p:cNvSpPr/>
            <p:nvPr/>
          </p:nvSpPr>
          <p:spPr>
            <a:xfrm>
              <a:off x="0" y="0"/>
              <a:ext cx="877947" cy="743089"/>
            </a:xfrm>
            <a:custGeom>
              <a:rect b="b" l="l" r="r" t="t"/>
              <a:pathLst>
                <a:path extrusionOk="0" h="743089" w="877947">
                  <a:moveTo>
                    <a:pt x="118447" y="0"/>
                  </a:moveTo>
                  <a:lnTo>
                    <a:pt x="759499" y="0"/>
                  </a:lnTo>
                  <a:cubicBezTo>
                    <a:pt x="790914" y="0"/>
                    <a:pt x="821041" y="12479"/>
                    <a:pt x="843254" y="34692"/>
                  </a:cubicBezTo>
                  <a:cubicBezTo>
                    <a:pt x="865467" y="56906"/>
                    <a:pt x="877947" y="87033"/>
                    <a:pt x="877947" y="118447"/>
                  </a:cubicBezTo>
                  <a:lnTo>
                    <a:pt x="877947" y="624641"/>
                  </a:lnTo>
                  <a:cubicBezTo>
                    <a:pt x="877947" y="656056"/>
                    <a:pt x="865467" y="686183"/>
                    <a:pt x="843254" y="708396"/>
                  </a:cubicBezTo>
                  <a:cubicBezTo>
                    <a:pt x="821041" y="730609"/>
                    <a:pt x="790914" y="743089"/>
                    <a:pt x="759499" y="743089"/>
                  </a:cubicBezTo>
                  <a:lnTo>
                    <a:pt x="118447" y="743089"/>
                  </a:lnTo>
                  <a:cubicBezTo>
                    <a:pt x="87033" y="743089"/>
                    <a:pt x="56906" y="730609"/>
                    <a:pt x="34692" y="708396"/>
                  </a:cubicBezTo>
                  <a:cubicBezTo>
                    <a:pt x="12479" y="686183"/>
                    <a:pt x="0" y="656056"/>
                    <a:pt x="0" y="624641"/>
                  </a:cubicBezTo>
                  <a:lnTo>
                    <a:pt x="0" y="118447"/>
                  </a:lnTo>
                  <a:cubicBezTo>
                    <a:pt x="0" y="87033"/>
                    <a:pt x="12479" y="56906"/>
                    <a:pt x="34692" y="34692"/>
                  </a:cubicBezTo>
                  <a:cubicBezTo>
                    <a:pt x="56906" y="12479"/>
                    <a:pt x="87033" y="0"/>
                    <a:pt x="118447" y="0"/>
                  </a:cubicBezTo>
                  <a:close/>
                </a:path>
              </a:pathLst>
            </a:custGeom>
            <a:solidFill>
              <a:srgbClr val="FEB35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25"/>
            <p:cNvSpPr txBox="1"/>
            <p:nvPr/>
          </p:nvSpPr>
          <p:spPr>
            <a:xfrm>
              <a:off x="0" y="-38100"/>
              <a:ext cx="877947" cy="781189"/>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89" name="Google Shape;389;p25"/>
          <p:cNvGrpSpPr/>
          <p:nvPr/>
        </p:nvGrpSpPr>
        <p:grpSpPr>
          <a:xfrm>
            <a:off x="7477273" y="3736494"/>
            <a:ext cx="3333453" cy="2966076"/>
            <a:chOff x="0" y="-38100"/>
            <a:chExt cx="877947" cy="781189"/>
          </a:xfrm>
        </p:grpSpPr>
        <p:sp>
          <p:nvSpPr>
            <p:cNvPr id="390" name="Google Shape;390;p25"/>
            <p:cNvSpPr/>
            <p:nvPr/>
          </p:nvSpPr>
          <p:spPr>
            <a:xfrm>
              <a:off x="0" y="0"/>
              <a:ext cx="877947" cy="743089"/>
            </a:xfrm>
            <a:custGeom>
              <a:rect b="b" l="l" r="r" t="t"/>
              <a:pathLst>
                <a:path extrusionOk="0" h="743089" w="877947">
                  <a:moveTo>
                    <a:pt x="118447" y="0"/>
                  </a:moveTo>
                  <a:lnTo>
                    <a:pt x="759499" y="0"/>
                  </a:lnTo>
                  <a:cubicBezTo>
                    <a:pt x="790914" y="0"/>
                    <a:pt x="821041" y="12479"/>
                    <a:pt x="843254" y="34692"/>
                  </a:cubicBezTo>
                  <a:cubicBezTo>
                    <a:pt x="865467" y="56906"/>
                    <a:pt x="877947" y="87033"/>
                    <a:pt x="877947" y="118447"/>
                  </a:cubicBezTo>
                  <a:lnTo>
                    <a:pt x="877947" y="624641"/>
                  </a:lnTo>
                  <a:cubicBezTo>
                    <a:pt x="877947" y="656056"/>
                    <a:pt x="865467" y="686183"/>
                    <a:pt x="843254" y="708396"/>
                  </a:cubicBezTo>
                  <a:cubicBezTo>
                    <a:pt x="821041" y="730609"/>
                    <a:pt x="790914" y="743089"/>
                    <a:pt x="759499" y="743089"/>
                  </a:cubicBezTo>
                  <a:lnTo>
                    <a:pt x="118447" y="743089"/>
                  </a:lnTo>
                  <a:cubicBezTo>
                    <a:pt x="87033" y="743089"/>
                    <a:pt x="56906" y="730609"/>
                    <a:pt x="34692" y="708396"/>
                  </a:cubicBezTo>
                  <a:cubicBezTo>
                    <a:pt x="12479" y="686183"/>
                    <a:pt x="0" y="656056"/>
                    <a:pt x="0" y="624641"/>
                  </a:cubicBezTo>
                  <a:lnTo>
                    <a:pt x="0" y="118447"/>
                  </a:lnTo>
                  <a:cubicBezTo>
                    <a:pt x="0" y="87033"/>
                    <a:pt x="12479" y="56906"/>
                    <a:pt x="34692" y="34692"/>
                  </a:cubicBezTo>
                  <a:cubicBezTo>
                    <a:pt x="56906" y="12479"/>
                    <a:pt x="87033" y="0"/>
                    <a:pt x="118447" y="0"/>
                  </a:cubicBezTo>
                  <a:close/>
                </a:path>
              </a:pathLst>
            </a:custGeom>
            <a:solidFill>
              <a:srgbClr val="FEB35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25"/>
            <p:cNvSpPr txBox="1"/>
            <p:nvPr/>
          </p:nvSpPr>
          <p:spPr>
            <a:xfrm>
              <a:off x="0" y="-38100"/>
              <a:ext cx="877947" cy="781189"/>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92" name="Google Shape;392;p25"/>
          <p:cNvGrpSpPr/>
          <p:nvPr/>
        </p:nvGrpSpPr>
        <p:grpSpPr>
          <a:xfrm>
            <a:off x="13925847" y="3736494"/>
            <a:ext cx="3333453" cy="2966076"/>
            <a:chOff x="0" y="-38100"/>
            <a:chExt cx="877947" cy="781189"/>
          </a:xfrm>
        </p:grpSpPr>
        <p:sp>
          <p:nvSpPr>
            <p:cNvPr id="393" name="Google Shape;393;p25"/>
            <p:cNvSpPr/>
            <p:nvPr/>
          </p:nvSpPr>
          <p:spPr>
            <a:xfrm>
              <a:off x="0" y="0"/>
              <a:ext cx="877947" cy="743089"/>
            </a:xfrm>
            <a:custGeom>
              <a:rect b="b" l="l" r="r" t="t"/>
              <a:pathLst>
                <a:path extrusionOk="0" h="743089" w="877947">
                  <a:moveTo>
                    <a:pt x="118447" y="0"/>
                  </a:moveTo>
                  <a:lnTo>
                    <a:pt x="759499" y="0"/>
                  </a:lnTo>
                  <a:cubicBezTo>
                    <a:pt x="790914" y="0"/>
                    <a:pt x="821041" y="12479"/>
                    <a:pt x="843254" y="34692"/>
                  </a:cubicBezTo>
                  <a:cubicBezTo>
                    <a:pt x="865467" y="56906"/>
                    <a:pt x="877947" y="87033"/>
                    <a:pt x="877947" y="118447"/>
                  </a:cubicBezTo>
                  <a:lnTo>
                    <a:pt x="877947" y="624641"/>
                  </a:lnTo>
                  <a:cubicBezTo>
                    <a:pt x="877947" y="656056"/>
                    <a:pt x="865467" y="686183"/>
                    <a:pt x="843254" y="708396"/>
                  </a:cubicBezTo>
                  <a:cubicBezTo>
                    <a:pt x="821041" y="730609"/>
                    <a:pt x="790914" y="743089"/>
                    <a:pt x="759499" y="743089"/>
                  </a:cubicBezTo>
                  <a:lnTo>
                    <a:pt x="118447" y="743089"/>
                  </a:lnTo>
                  <a:cubicBezTo>
                    <a:pt x="87033" y="743089"/>
                    <a:pt x="56906" y="730609"/>
                    <a:pt x="34692" y="708396"/>
                  </a:cubicBezTo>
                  <a:cubicBezTo>
                    <a:pt x="12479" y="686183"/>
                    <a:pt x="0" y="656056"/>
                    <a:pt x="0" y="624641"/>
                  </a:cubicBezTo>
                  <a:lnTo>
                    <a:pt x="0" y="118447"/>
                  </a:lnTo>
                  <a:cubicBezTo>
                    <a:pt x="0" y="87033"/>
                    <a:pt x="12479" y="56906"/>
                    <a:pt x="34692" y="34692"/>
                  </a:cubicBezTo>
                  <a:cubicBezTo>
                    <a:pt x="56906" y="12479"/>
                    <a:pt x="87033" y="0"/>
                    <a:pt x="118447" y="0"/>
                  </a:cubicBezTo>
                  <a:close/>
                </a:path>
              </a:pathLst>
            </a:custGeom>
            <a:solidFill>
              <a:srgbClr val="FEB35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p25"/>
            <p:cNvSpPr txBox="1"/>
            <p:nvPr/>
          </p:nvSpPr>
          <p:spPr>
            <a:xfrm>
              <a:off x="0" y="-38100"/>
              <a:ext cx="877947" cy="781189"/>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95" name="Google Shape;395;p25"/>
          <p:cNvSpPr txBox="1"/>
          <p:nvPr/>
        </p:nvSpPr>
        <p:spPr>
          <a:xfrm>
            <a:off x="14640550" y="584200"/>
            <a:ext cx="1138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26485B"/>
                </a:solidFill>
                <a:latin typeface="Open Sans"/>
                <a:ea typeface="Open Sans"/>
                <a:cs typeface="Open Sans"/>
                <a:sym typeface="Open Sans"/>
              </a:rPr>
              <a:t>SERVICE</a:t>
            </a:r>
            <a:endParaRPr/>
          </a:p>
        </p:txBody>
      </p:sp>
      <p:sp>
        <p:nvSpPr>
          <p:cNvPr id="396" name="Google Shape;396;p25"/>
          <p:cNvSpPr txBox="1"/>
          <p:nvPr/>
        </p:nvSpPr>
        <p:spPr>
          <a:xfrm>
            <a:off x="16376750" y="584200"/>
            <a:ext cx="1138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26485B"/>
                </a:solidFill>
                <a:latin typeface="Open Sans"/>
                <a:ea typeface="Open Sans"/>
                <a:cs typeface="Open Sans"/>
                <a:sym typeface="Open Sans"/>
              </a:rPr>
              <a:t>CONTACT</a:t>
            </a:r>
            <a:endParaRPr/>
          </a:p>
        </p:txBody>
      </p:sp>
      <p:sp>
        <p:nvSpPr>
          <p:cNvPr id="397" name="Google Shape;397;p25"/>
          <p:cNvSpPr txBox="1"/>
          <p:nvPr/>
        </p:nvSpPr>
        <p:spPr>
          <a:xfrm>
            <a:off x="12991267" y="584201"/>
            <a:ext cx="665411"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26485B"/>
                </a:solidFill>
                <a:latin typeface="Open Sans"/>
                <a:ea typeface="Open Sans"/>
                <a:cs typeface="Open Sans"/>
                <a:sym typeface="Open Sans"/>
              </a:rPr>
              <a:t>ABOUT</a:t>
            </a:r>
            <a:endParaRPr/>
          </a:p>
        </p:txBody>
      </p:sp>
      <p:sp>
        <p:nvSpPr>
          <p:cNvPr id="398" name="Google Shape;398;p25"/>
          <p:cNvSpPr txBox="1"/>
          <p:nvPr/>
        </p:nvSpPr>
        <p:spPr>
          <a:xfrm>
            <a:off x="11423690" y="584201"/>
            <a:ext cx="583704"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26485B"/>
                </a:solidFill>
                <a:latin typeface="Open Sans"/>
                <a:ea typeface="Open Sans"/>
                <a:cs typeface="Open Sans"/>
                <a:sym typeface="Open Sans"/>
              </a:rPr>
              <a:t>HOME</a:t>
            </a:r>
            <a:endParaRPr/>
          </a:p>
        </p:txBody>
      </p:sp>
      <p:sp>
        <p:nvSpPr>
          <p:cNvPr id="399" name="Google Shape;399;p25"/>
          <p:cNvSpPr txBox="1"/>
          <p:nvPr/>
        </p:nvSpPr>
        <p:spPr>
          <a:xfrm>
            <a:off x="1526710" y="584201"/>
            <a:ext cx="1138535"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26485B"/>
                </a:solidFill>
                <a:latin typeface="Open Sans"/>
                <a:ea typeface="Open Sans"/>
                <a:cs typeface="Open Sans"/>
                <a:sym typeface="Open Sans"/>
              </a:rPr>
              <a:t>YOUR LOGO</a:t>
            </a:r>
            <a:endParaRPr/>
          </a:p>
        </p:txBody>
      </p:sp>
      <p:sp>
        <p:nvSpPr>
          <p:cNvPr id="400" name="Google Shape;400;p25"/>
          <p:cNvSpPr txBox="1"/>
          <p:nvPr/>
        </p:nvSpPr>
        <p:spPr>
          <a:xfrm>
            <a:off x="1028700" y="2066325"/>
            <a:ext cx="5765583" cy="919480"/>
          </a:xfrm>
          <a:prstGeom prst="rect">
            <a:avLst/>
          </a:prstGeom>
          <a:noFill/>
          <a:ln>
            <a:noFill/>
          </a:ln>
        </p:spPr>
        <p:txBody>
          <a:bodyPr anchorCtr="0" anchor="t" bIns="0" lIns="0" spcFirstLastPara="1" rIns="0" wrap="square" tIns="0">
            <a:spAutoFit/>
          </a:bodyPr>
          <a:lstStyle/>
          <a:p>
            <a:pPr indent="0" lvl="0" marL="0" marR="0" rtl="0" algn="l">
              <a:lnSpc>
                <a:spcPct val="97999"/>
              </a:lnSpc>
              <a:spcBef>
                <a:spcPts val="0"/>
              </a:spcBef>
              <a:spcAft>
                <a:spcPts val="0"/>
              </a:spcAft>
              <a:buNone/>
            </a:pPr>
            <a:r>
              <a:rPr b="1" i="0" lang="en-US" sz="6999" u="none" cap="none" strike="noStrike">
                <a:solidFill>
                  <a:srgbClr val="26485B"/>
                </a:solidFill>
                <a:latin typeface="Fira Sans"/>
                <a:ea typeface="Fira Sans"/>
                <a:cs typeface="Fira Sans"/>
                <a:sym typeface="Fira Sans"/>
              </a:rPr>
              <a:t>OUR History</a:t>
            </a:r>
            <a:endParaRPr/>
          </a:p>
        </p:txBody>
      </p:sp>
      <p:sp>
        <p:nvSpPr>
          <p:cNvPr id="401" name="Google Shape;401;p25"/>
          <p:cNvSpPr txBox="1"/>
          <p:nvPr/>
        </p:nvSpPr>
        <p:spPr>
          <a:xfrm>
            <a:off x="1028700" y="7315798"/>
            <a:ext cx="4128369"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200" u="none" cap="none" strike="noStrike">
                <a:solidFill>
                  <a:srgbClr val="26485B"/>
                </a:solidFill>
                <a:latin typeface="Fira Sans SemiBold"/>
                <a:ea typeface="Fira Sans SemiBold"/>
                <a:cs typeface="Fira Sans SemiBold"/>
                <a:sym typeface="Fira Sans SemiBold"/>
              </a:rPr>
              <a:t>ADD A MAIN POINT</a:t>
            </a:r>
            <a:endParaRPr/>
          </a:p>
        </p:txBody>
      </p:sp>
      <p:sp>
        <p:nvSpPr>
          <p:cNvPr id="402" name="Google Shape;402;p25"/>
          <p:cNvSpPr txBox="1"/>
          <p:nvPr/>
        </p:nvSpPr>
        <p:spPr>
          <a:xfrm>
            <a:off x="7477273" y="7315798"/>
            <a:ext cx="4128369"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200" u="none" cap="none" strike="noStrike">
                <a:solidFill>
                  <a:srgbClr val="26485B"/>
                </a:solidFill>
                <a:latin typeface="Fira Sans SemiBold"/>
                <a:ea typeface="Fira Sans SemiBold"/>
                <a:cs typeface="Fira Sans SemiBold"/>
                <a:sym typeface="Fira Sans SemiBold"/>
              </a:rPr>
              <a:t>ADD A MAIN POINT</a:t>
            </a:r>
            <a:endParaRPr/>
          </a:p>
        </p:txBody>
      </p:sp>
      <p:sp>
        <p:nvSpPr>
          <p:cNvPr id="403" name="Google Shape;403;p25"/>
          <p:cNvSpPr txBox="1"/>
          <p:nvPr/>
        </p:nvSpPr>
        <p:spPr>
          <a:xfrm>
            <a:off x="13929742" y="7315798"/>
            <a:ext cx="4128369"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200" u="none" cap="none" strike="noStrike">
                <a:solidFill>
                  <a:srgbClr val="26485B"/>
                </a:solidFill>
                <a:latin typeface="Fira Sans SemiBold"/>
                <a:ea typeface="Fira Sans SemiBold"/>
                <a:cs typeface="Fira Sans SemiBold"/>
                <a:sym typeface="Fira Sans SemiBold"/>
              </a:rPr>
              <a:t>ADD A MAIN POINT</a:t>
            </a:r>
            <a:endParaRPr/>
          </a:p>
        </p:txBody>
      </p:sp>
      <p:sp>
        <p:nvSpPr>
          <p:cNvPr id="404" name="Google Shape;404;p25"/>
          <p:cNvSpPr txBox="1"/>
          <p:nvPr/>
        </p:nvSpPr>
        <p:spPr>
          <a:xfrm>
            <a:off x="1028700" y="7810376"/>
            <a:ext cx="3364925" cy="72771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000000"/>
                </a:solidFill>
                <a:latin typeface="Open Sans"/>
                <a:ea typeface="Open Sans"/>
                <a:cs typeface="Open Sans"/>
                <a:sym typeface="Open Sans"/>
              </a:rPr>
              <a:t>Elaborate on what you want to discuss. </a:t>
            </a:r>
            <a:endParaRPr/>
          </a:p>
        </p:txBody>
      </p:sp>
      <p:sp>
        <p:nvSpPr>
          <p:cNvPr id="405" name="Google Shape;405;p25"/>
          <p:cNvSpPr txBox="1"/>
          <p:nvPr/>
        </p:nvSpPr>
        <p:spPr>
          <a:xfrm>
            <a:off x="7477273" y="7810376"/>
            <a:ext cx="3364925" cy="72771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000000"/>
                </a:solidFill>
                <a:latin typeface="Open Sans"/>
                <a:ea typeface="Open Sans"/>
                <a:cs typeface="Open Sans"/>
                <a:sym typeface="Open Sans"/>
              </a:rPr>
              <a:t>Elaborate on what you want to discuss. </a:t>
            </a:r>
            <a:endParaRPr/>
          </a:p>
        </p:txBody>
      </p:sp>
      <p:sp>
        <p:nvSpPr>
          <p:cNvPr id="406" name="Google Shape;406;p25"/>
          <p:cNvSpPr txBox="1"/>
          <p:nvPr/>
        </p:nvSpPr>
        <p:spPr>
          <a:xfrm>
            <a:off x="13929742" y="7810376"/>
            <a:ext cx="3364925" cy="72771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000000"/>
                </a:solidFill>
                <a:latin typeface="Open Sans"/>
                <a:ea typeface="Open Sans"/>
                <a:cs typeface="Open Sans"/>
                <a:sym typeface="Open Sans"/>
              </a:rPr>
              <a:t>Elaborate on what you want to discuss. </a:t>
            </a:r>
            <a:endParaRPr/>
          </a:p>
        </p:txBody>
      </p:sp>
      <p:pic>
        <p:nvPicPr>
          <p:cNvPr id="407" name="Google Shape;407;p25"/>
          <p:cNvPicPr preferRelativeResize="0"/>
          <p:nvPr/>
        </p:nvPicPr>
        <p:blipFill>
          <a:blip r:embed="rId4">
            <a:alphaModFix/>
          </a:blip>
          <a:stretch>
            <a:fillRect/>
          </a:stretch>
        </p:blipFill>
        <p:spPr>
          <a:xfrm>
            <a:off x="15392875" y="1844186"/>
            <a:ext cx="1760725" cy="889501"/>
          </a:xfrm>
          <a:prstGeom prst="rect">
            <a:avLst/>
          </a:prstGeom>
          <a:noFill/>
          <a:ln>
            <a:noFill/>
          </a:ln>
        </p:spPr>
      </p:pic>
      <p:pic>
        <p:nvPicPr>
          <p:cNvPr id="408" name="Google Shape;408;p25"/>
          <p:cNvPicPr preferRelativeResize="0"/>
          <p:nvPr/>
        </p:nvPicPr>
        <p:blipFill>
          <a:blip r:embed="rId5">
            <a:alphaModFix/>
          </a:blip>
          <a:stretch>
            <a:fillRect/>
          </a:stretch>
        </p:blipFill>
        <p:spPr>
          <a:xfrm>
            <a:off x="1937640" y="4478633"/>
            <a:ext cx="1547050" cy="1601867"/>
          </a:xfrm>
          <a:prstGeom prst="rect">
            <a:avLst/>
          </a:prstGeom>
          <a:noFill/>
          <a:ln>
            <a:noFill/>
          </a:ln>
        </p:spPr>
      </p:pic>
      <p:pic>
        <p:nvPicPr>
          <p:cNvPr id="409" name="Google Shape;409;p25"/>
          <p:cNvPicPr preferRelativeResize="0"/>
          <p:nvPr/>
        </p:nvPicPr>
        <p:blipFill>
          <a:blip r:embed="rId6">
            <a:alphaModFix/>
          </a:blip>
          <a:stretch>
            <a:fillRect/>
          </a:stretch>
        </p:blipFill>
        <p:spPr>
          <a:xfrm>
            <a:off x="8370491" y="4594519"/>
            <a:ext cx="1547050" cy="1370081"/>
          </a:xfrm>
          <a:prstGeom prst="rect">
            <a:avLst/>
          </a:prstGeom>
          <a:noFill/>
          <a:ln>
            <a:noFill/>
          </a:ln>
        </p:spPr>
      </p:pic>
      <p:pic>
        <p:nvPicPr>
          <p:cNvPr id="410" name="Google Shape;410;p25"/>
          <p:cNvPicPr preferRelativeResize="0"/>
          <p:nvPr/>
        </p:nvPicPr>
        <p:blipFill>
          <a:blip r:embed="rId7">
            <a:alphaModFix/>
          </a:blip>
          <a:stretch>
            <a:fillRect/>
          </a:stretch>
        </p:blipFill>
        <p:spPr>
          <a:xfrm>
            <a:off x="15023315" y="4504464"/>
            <a:ext cx="1138550" cy="1535123"/>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4" name="Shape 414"/>
        <p:cNvGrpSpPr/>
        <p:nvPr/>
      </p:nvGrpSpPr>
      <p:grpSpPr>
        <a:xfrm>
          <a:off x="0" y="0"/>
          <a:ext cx="0" cy="0"/>
          <a:chOff x="0" y="0"/>
          <a:chExt cx="0" cy="0"/>
        </a:xfrm>
      </p:grpSpPr>
      <p:pic>
        <p:nvPicPr>
          <p:cNvPr id="415" name="Google Shape;415;p26"/>
          <p:cNvPicPr preferRelativeResize="0"/>
          <p:nvPr/>
        </p:nvPicPr>
        <p:blipFill>
          <a:blip r:embed="rId3">
            <a:alphaModFix/>
          </a:blip>
          <a:stretch>
            <a:fillRect/>
          </a:stretch>
        </p:blipFill>
        <p:spPr>
          <a:xfrm>
            <a:off x="31640" y="0"/>
            <a:ext cx="18224722" cy="10287001"/>
          </a:xfrm>
          <a:prstGeom prst="rect">
            <a:avLst/>
          </a:prstGeom>
          <a:noFill/>
          <a:ln>
            <a:noFill/>
          </a:ln>
        </p:spPr>
      </p:pic>
      <p:grpSp>
        <p:nvGrpSpPr>
          <p:cNvPr id="416" name="Google Shape;416;p26"/>
          <p:cNvGrpSpPr/>
          <p:nvPr/>
        </p:nvGrpSpPr>
        <p:grpSpPr>
          <a:xfrm>
            <a:off x="66675" y="-457713"/>
            <a:ext cx="9608473" cy="10680204"/>
            <a:chOff x="0" y="-38100"/>
            <a:chExt cx="697432" cy="775224"/>
          </a:xfrm>
        </p:grpSpPr>
        <p:sp>
          <p:nvSpPr>
            <p:cNvPr id="417" name="Google Shape;417;p26"/>
            <p:cNvSpPr/>
            <p:nvPr/>
          </p:nvSpPr>
          <p:spPr>
            <a:xfrm>
              <a:off x="0" y="0"/>
              <a:ext cx="697432" cy="737124"/>
            </a:xfrm>
            <a:custGeom>
              <a:rect b="b" l="l" r="r" t="t"/>
              <a:pathLst>
                <a:path extrusionOk="0" h="737124" w="697432">
                  <a:moveTo>
                    <a:pt x="0" y="0"/>
                  </a:moveTo>
                  <a:lnTo>
                    <a:pt x="697432" y="0"/>
                  </a:lnTo>
                  <a:lnTo>
                    <a:pt x="697432" y="737124"/>
                  </a:lnTo>
                  <a:lnTo>
                    <a:pt x="0" y="737124"/>
                  </a:lnTo>
                  <a:close/>
                </a:path>
              </a:pathLst>
            </a:custGeom>
            <a:solidFill>
              <a:srgbClr val="FEB357">
                <a:alpha val="73333"/>
              </a:srgbClr>
            </a:solidFill>
            <a:ln>
              <a:noFill/>
            </a:ln>
          </p:spPr>
        </p:sp>
        <p:sp>
          <p:nvSpPr>
            <p:cNvPr id="418" name="Google Shape;418;p26"/>
            <p:cNvSpPr txBox="1"/>
            <p:nvPr/>
          </p:nvSpPr>
          <p:spPr>
            <a:xfrm>
              <a:off x="0" y="-38100"/>
              <a:ext cx="697432" cy="775224"/>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19" name="Google Shape;419;p26"/>
          <p:cNvSpPr txBox="1"/>
          <p:nvPr/>
        </p:nvSpPr>
        <p:spPr>
          <a:xfrm>
            <a:off x="1028700" y="3516055"/>
            <a:ext cx="8206089" cy="2653030"/>
          </a:xfrm>
          <a:prstGeom prst="rect">
            <a:avLst/>
          </a:prstGeom>
          <a:noFill/>
          <a:ln>
            <a:noFill/>
          </a:ln>
        </p:spPr>
        <p:txBody>
          <a:bodyPr anchorCtr="0" anchor="t" bIns="0" lIns="0" spcFirstLastPara="1" rIns="0" wrap="square" tIns="0">
            <a:spAutoFit/>
          </a:bodyPr>
          <a:lstStyle/>
          <a:p>
            <a:pPr indent="0" lvl="0" marL="0" marR="0" rtl="0" algn="l">
              <a:lnSpc>
                <a:spcPct val="97999"/>
              </a:lnSpc>
              <a:spcBef>
                <a:spcPts val="0"/>
              </a:spcBef>
              <a:spcAft>
                <a:spcPts val="0"/>
              </a:spcAft>
              <a:buNone/>
            </a:pPr>
            <a:r>
              <a:rPr b="1" i="0" lang="en-US" sz="6999" u="none" cap="none" strike="noStrike">
                <a:solidFill>
                  <a:srgbClr val="FFFFFF"/>
                </a:solidFill>
                <a:latin typeface="Fira Sans"/>
                <a:ea typeface="Fira Sans"/>
                <a:cs typeface="Fira Sans"/>
                <a:sym typeface="Fira Sans"/>
              </a:rPr>
              <a:t>A PICTURE IS WORTH A THOUSAND WORDS</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3" name="Shape 423"/>
        <p:cNvGrpSpPr/>
        <p:nvPr/>
      </p:nvGrpSpPr>
      <p:grpSpPr>
        <a:xfrm>
          <a:off x="0" y="0"/>
          <a:ext cx="0" cy="0"/>
          <a:chOff x="0" y="0"/>
          <a:chExt cx="0" cy="0"/>
        </a:xfrm>
      </p:grpSpPr>
      <p:pic>
        <p:nvPicPr>
          <p:cNvPr id="424" name="Google Shape;424;p27"/>
          <p:cNvPicPr preferRelativeResize="0"/>
          <p:nvPr/>
        </p:nvPicPr>
        <p:blipFill>
          <a:blip r:embed="rId3">
            <a:alphaModFix/>
          </a:blip>
          <a:stretch>
            <a:fillRect/>
          </a:stretch>
        </p:blipFill>
        <p:spPr>
          <a:xfrm>
            <a:off x="8741887" y="1334300"/>
            <a:ext cx="9279075" cy="8916416"/>
          </a:xfrm>
          <a:prstGeom prst="rect">
            <a:avLst/>
          </a:prstGeom>
          <a:noFill/>
          <a:ln>
            <a:noFill/>
          </a:ln>
        </p:spPr>
      </p:pic>
      <p:sp>
        <p:nvSpPr>
          <p:cNvPr id="425" name="Google Shape;425;p27"/>
          <p:cNvSpPr/>
          <p:nvPr/>
        </p:nvSpPr>
        <p:spPr>
          <a:xfrm>
            <a:off x="1028700" y="503530"/>
            <a:ext cx="309713" cy="447092"/>
          </a:xfrm>
          <a:custGeom>
            <a:rect b="b" l="l" r="r" t="t"/>
            <a:pathLst>
              <a:path extrusionOk="0" h="447092" w="309713">
                <a:moveTo>
                  <a:pt x="0" y="0"/>
                </a:moveTo>
                <a:lnTo>
                  <a:pt x="309713" y="0"/>
                </a:lnTo>
                <a:lnTo>
                  <a:pt x="309713" y="447092"/>
                </a:lnTo>
                <a:lnTo>
                  <a:pt x="0" y="447092"/>
                </a:lnTo>
                <a:lnTo>
                  <a:pt x="0" y="0"/>
                </a:lnTo>
                <a:close/>
              </a:path>
            </a:pathLst>
          </a:custGeom>
          <a:blipFill rotWithShape="1">
            <a:blip r:embed="rId4">
              <a:alphaModFix/>
            </a:blip>
            <a:stretch>
              <a:fillRect b="0" l="0" r="0" t="0"/>
            </a:stretch>
          </a:blipFill>
          <a:ln>
            <a:noFill/>
          </a:ln>
        </p:spPr>
      </p:sp>
      <p:cxnSp>
        <p:nvCxnSpPr>
          <p:cNvPr id="426" name="Google Shape;426;p27"/>
          <p:cNvCxnSpPr/>
          <p:nvPr/>
        </p:nvCxnSpPr>
        <p:spPr>
          <a:xfrm>
            <a:off x="0" y="10267950"/>
            <a:ext cx="18288000" cy="0"/>
          </a:xfrm>
          <a:prstGeom prst="straightConnector1">
            <a:avLst/>
          </a:prstGeom>
          <a:noFill/>
          <a:ln cap="flat" cmpd="sng" w="152400">
            <a:solidFill>
              <a:srgbClr val="284359"/>
            </a:solidFill>
            <a:prstDash val="solid"/>
            <a:round/>
            <a:headEnd len="sm" w="sm" type="none"/>
            <a:tailEnd len="sm" w="sm" type="none"/>
          </a:ln>
        </p:spPr>
      </p:cxnSp>
      <p:sp>
        <p:nvSpPr>
          <p:cNvPr id="427" name="Google Shape;427;p27"/>
          <p:cNvSpPr txBox="1"/>
          <p:nvPr/>
        </p:nvSpPr>
        <p:spPr>
          <a:xfrm>
            <a:off x="14640550" y="584200"/>
            <a:ext cx="9936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26485B"/>
                </a:solidFill>
                <a:latin typeface="Open Sans"/>
                <a:ea typeface="Open Sans"/>
                <a:cs typeface="Open Sans"/>
                <a:sym typeface="Open Sans"/>
              </a:rPr>
              <a:t>SERVICE</a:t>
            </a:r>
            <a:endParaRPr/>
          </a:p>
        </p:txBody>
      </p:sp>
      <p:sp>
        <p:nvSpPr>
          <p:cNvPr id="428" name="Google Shape;428;p27"/>
          <p:cNvSpPr txBox="1"/>
          <p:nvPr/>
        </p:nvSpPr>
        <p:spPr>
          <a:xfrm>
            <a:off x="16376750" y="584200"/>
            <a:ext cx="1138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26485B"/>
                </a:solidFill>
                <a:latin typeface="Open Sans"/>
                <a:ea typeface="Open Sans"/>
                <a:cs typeface="Open Sans"/>
                <a:sym typeface="Open Sans"/>
              </a:rPr>
              <a:t>CONTACT</a:t>
            </a:r>
            <a:endParaRPr/>
          </a:p>
        </p:txBody>
      </p:sp>
      <p:sp>
        <p:nvSpPr>
          <p:cNvPr id="429" name="Google Shape;429;p27"/>
          <p:cNvSpPr txBox="1"/>
          <p:nvPr/>
        </p:nvSpPr>
        <p:spPr>
          <a:xfrm>
            <a:off x="12991267" y="584201"/>
            <a:ext cx="665411"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26485B"/>
                </a:solidFill>
                <a:latin typeface="Open Sans"/>
                <a:ea typeface="Open Sans"/>
                <a:cs typeface="Open Sans"/>
                <a:sym typeface="Open Sans"/>
              </a:rPr>
              <a:t>ABOUT</a:t>
            </a:r>
            <a:endParaRPr/>
          </a:p>
        </p:txBody>
      </p:sp>
      <p:sp>
        <p:nvSpPr>
          <p:cNvPr id="430" name="Google Shape;430;p27"/>
          <p:cNvSpPr txBox="1"/>
          <p:nvPr/>
        </p:nvSpPr>
        <p:spPr>
          <a:xfrm>
            <a:off x="11423690" y="584201"/>
            <a:ext cx="583704"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26485B"/>
                </a:solidFill>
                <a:latin typeface="Open Sans"/>
                <a:ea typeface="Open Sans"/>
                <a:cs typeface="Open Sans"/>
                <a:sym typeface="Open Sans"/>
              </a:rPr>
              <a:t>HOME</a:t>
            </a:r>
            <a:endParaRPr/>
          </a:p>
        </p:txBody>
      </p:sp>
      <p:sp>
        <p:nvSpPr>
          <p:cNvPr id="431" name="Google Shape;431;p27"/>
          <p:cNvSpPr txBox="1"/>
          <p:nvPr/>
        </p:nvSpPr>
        <p:spPr>
          <a:xfrm>
            <a:off x="1526710" y="584201"/>
            <a:ext cx="1138535"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26485B"/>
                </a:solidFill>
                <a:latin typeface="Open Sans"/>
                <a:ea typeface="Open Sans"/>
                <a:cs typeface="Open Sans"/>
                <a:sym typeface="Open Sans"/>
              </a:rPr>
              <a:t>YOUR LOGO</a:t>
            </a:r>
            <a:endParaRPr/>
          </a:p>
        </p:txBody>
      </p:sp>
      <p:sp>
        <p:nvSpPr>
          <p:cNvPr id="432" name="Google Shape;432;p27"/>
          <p:cNvSpPr txBox="1"/>
          <p:nvPr/>
        </p:nvSpPr>
        <p:spPr>
          <a:xfrm>
            <a:off x="1028700" y="2756846"/>
            <a:ext cx="8682000" cy="3167400"/>
          </a:xfrm>
          <a:prstGeom prst="rect">
            <a:avLst/>
          </a:prstGeom>
          <a:noFill/>
          <a:ln>
            <a:noFill/>
          </a:ln>
        </p:spPr>
        <p:txBody>
          <a:bodyPr anchorCtr="0" anchor="t" bIns="0" lIns="0" spcFirstLastPara="1" rIns="0" wrap="square" tIns="0">
            <a:spAutoFit/>
          </a:bodyPr>
          <a:lstStyle/>
          <a:p>
            <a:pPr indent="0" lvl="0" marL="0" marR="0" rtl="0" algn="l">
              <a:lnSpc>
                <a:spcPct val="97999"/>
              </a:lnSpc>
              <a:spcBef>
                <a:spcPts val="0"/>
              </a:spcBef>
              <a:spcAft>
                <a:spcPts val="0"/>
              </a:spcAft>
              <a:buNone/>
            </a:pPr>
            <a:r>
              <a:rPr b="1" i="0" lang="en-US" sz="6999" u="none" cap="none" strike="noStrike">
                <a:solidFill>
                  <a:srgbClr val="26485B"/>
                </a:solidFill>
                <a:latin typeface="Fira Sans"/>
                <a:ea typeface="Fira Sans"/>
                <a:cs typeface="Fira Sans"/>
                <a:sym typeface="Fira Sans"/>
              </a:rPr>
              <a:t>WRITE AN ORIGINAL STATEMENT OR INSPIRING QUOTE</a:t>
            </a:r>
            <a:endParaRPr/>
          </a:p>
        </p:txBody>
      </p:sp>
      <p:sp>
        <p:nvSpPr>
          <p:cNvPr id="433" name="Google Shape;433;p27"/>
          <p:cNvSpPr txBox="1"/>
          <p:nvPr/>
        </p:nvSpPr>
        <p:spPr>
          <a:xfrm>
            <a:off x="1028700" y="6478594"/>
            <a:ext cx="12804764" cy="3562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000000"/>
                </a:solidFill>
                <a:latin typeface="Open Sans"/>
                <a:ea typeface="Open Sans"/>
                <a:cs typeface="Open Sans"/>
                <a:sym typeface="Open Sans"/>
              </a:rPr>
              <a:t>— Include a credit, citation, or supporting message</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7" name="Shape 437"/>
        <p:cNvGrpSpPr/>
        <p:nvPr/>
      </p:nvGrpSpPr>
      <p:grpSpPr>
        <a:xfrm>
          <a:off x="0" y="0"/>
          <a:ext cx="0" cy="0"/>
          <a:chOff x="0" y="0"/>
          <a:chExt cx="0" cy="0"/>
        </a:xfrm>
      </p:grpSpPr>
      <p:pic>
        <p:nvPicPr>
          <p:cNvPr id="438" name="Google Shape;438;p28"/>
          <p:cNvPicPr preferRelativeResize="0"/>
          <p:nvPr/>
        </p:nvPicPr>
        <p:blipFill>
          <a:blip r:embed="rId3">
            <a:alphaModFix/>
          </a:blip>
          <a:stretch>
            <a:fillRect/>
          </a:stretch>
        </p:blipFill>
        <p:spPr>
          <a:xfrm>
            <a:off x="0" y="810225"/>
            <a:ext cx="10086840" cy="10562223"/>
          </a:xfrm>
          <a:prstGeom prst="rect">
            <a:avLst/>
          </a:prstGeom>
          <a:noFill/>
          <a:ln>
            <a:noFill/>
          </a:ln>
        </p:spPr>
      </p:pic>
      <p:sp>
        <p:nvSpPr>
          <p:cNvPr id="439" name="Google Shape;439;p28"/>
          <p:cNvSpPr/>
          <p:nvPr/>
        </p:nvSpPr>
        <p:spPr>
          <a:xfrm>
            <a:off x="1028700" y="503530"/>
            <a:ext cx="309713" cy="447092"/>
          </a:xfrm>
          <a:custGeom>
            <a:rect b="b" l="l" r="r" t="t"/>
            <a:pathLst>
              <a:path extrusionOk="0" h="447092" w="309713">
                <a:moveTo>
                  <a:pt x="0" y="0"/>
                </a:moveTo>
                <a:lnTo>
                  <a:pt x="309713" y="0"/>
                </a:lnTo>
                <a:lnTo>
                  <a:pt x="309713" y="447092"/>
                </a:lnTo>
                <a:lnTo>
                  <a:pt x="0" y="447092"/>
                </a:lnTo>
                <a:lnTo>
                  <a:pt x="0" y="0"/>
                </a:lnTo>
                <a:close/>
              </a:path>
            </a:pathLst>
          </a:custGeom>
          <a:blipFill rotWithShape="1">
            <a:blip r:embed="rId4">
              <a:alphaModFix/>
            </a:blip>
            <a:stretch>
              <a:fillRect b="0" l="0" r="0" t="0"/>
            </a:stretch>
          </a:blipFill>
          <a:ln>
            <a:noFill/>
          </a:ln>
        </p:spPr>
      </p:sp>
      <p:cxnSp>
        <p:nvCxnSpPr>
          <p:cNvPr id="440" name="Google Shape;440;p28"/>
          <p:cNvCxnSpPr/>
          <p:nvPr/>
        </p:nvCxnSpPr>
        <p:spPr>
          <a:xfrm>
            <a:off x="0" y="10267950"/>
            <a:ext cx="18288000" cy="0"/>
          </a:xfrm>
          <a:prstGeom prst="straightConnector1">
            <a:avLst/>
          </a:prstGeom>
          <a:noFill/>
          <a:ln cap="flat" cmpd="sng" w="152400">
            <a:solidFill>
              <a:srgbClr val="284359"/>
            </a:solidFill>
            <a:prstDash val="solid"/>
            <a:round/>
            <a:headEnd len="sm" w="sm" type="none"/>
            <a:tailEnd len="sm" w="sm" type="none"/>
          </a:ln>
        </p:spPr>
      </p:cxnSp>
      <p:sp>
        <p:nvSpPr>
          <p:cNvPr id="441" name="Google Shape;441;p28"/>
          <p:cNvSpPr txBox="1"/>
          <p:nvPr/>
        </p:nvSpPr>
        <p:spPr>
          <a:xfrm>
            <a:off x="14640550" y="584200"/>
            <a:ext cx="10368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26485B"/>
                </a:solidFill>
                <a:latin typeface="Open Sans"/>
                <a:ea typeface="Open Sans"/>
                <a:cs typeface="Open Sans"/>
                <a:sym typeface="Open Sans"/>
              </a:rPr>
              <a:t>SERVICE</a:t>
            </a:r>
            <a:endParaRPr/>
          </a:p>
        </p:txBody>
      </p:sp>
      <p:sp>
        <p:nvSpPr>
          <p:cNvPr id="442" name="Google Shape;442;p28"/>
          <p:cNvSpPr txBox="1"/>
          <p:nvPr/>
        </p:nvSpPr>
        <p:spPr>
          <a:xfrm>
            <a:off x="16376750" y="584200"/>
            <a:ext cx="1138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26485B"/>
                </a:solidFill>
                <a:latin typeface="Open Sans"/>
                <a:ea typeface="Open Sans"/>
                <a:cs typeface="Open Sans"/>
                <a:sym typeface="Open Sans"/>
              </a:rPr>
              <a:t>CONTACT</a:t>
            </a:r>
            <a:endParaRPr/>
          </a:p>
        </p:txBody>
      </p:sp>
      <p:sp>
        <p:nvSpPr>
          <p:cNvPr id="443" name="Google Shape;443;p28"/>
          <p:cNvSpPr txBox="1"/>
          <p:nvPr/>
        </p:nvSpPr>
        <p:spPr>
          <a:xfrm>
            <a:off x="12991267" y="584201"/>
            <a:ext cx="665411"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26485B"/>
                </a:solidFill>
                <a:latin typeface="Open Sans"/>
                <a:ea typeface="Open Sans"/>
                <a:cs typeface="Open Sans"/>
                <a:sym typeface="Open Sans"/>
              </a:rPr>
              <a:t>ABOUT</a:t>
            </a:r>
            <a:endParaRPr/>
          </a:p>
        </p:txBody>
      </p:sp>
      <p:sp>
        <p:nvSpPr>
          <p:cNvPr id="444" name="Google Shape;444;p28"/>
          <p:cNvSpPr txBox="1"/>
          <p:nvPr/>
        </p:nvSpPr>
        <p:spPr>
          <a:xfrm>
            <a:off x="11423690" y="584201"/>
            <a:ext cx="583704"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26485B"/>
                </a:solidFill>
                <a:latin typeface="Open Sans"/>
                <a:ea typeface="Open Sans"/>
                <a:cs typeface="Open Sans"/>
                <a:sym typeface="Open Sans"/>
              </a:rPr>
              <a:t>HOME</a:t>
            </a:r>
            <a:endParaRPr/>
          </a:p>
        </p:txBody>
      </p:sp>
      <p:sp>
        <p:nvSpPr>
          <p:cNvPr id="445" name="Google Shape;445;p28"/>
          <p:cNvSpPr txBox="1"/>
          <p:nvPr/>
        </p:nvSpPr>
        <p:spPr>
          <a:xfrm>
            <a:off x="1526710" y="584201"/>
            <a:ext cx="1138535"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26485B"/>
                </a:solidFill>
                <a:latin typeface="Open Sans"/>
                <a:ea typeface="Open Sans"/>
                <a:cs typeface="Open Sans"/>
                <a:sym typeface="Open Sans"/>
              </a:rPr>
              <a:t>YOUR LOGO</a:t>
            </a:r>
            <a:endParaRPr/>
          </a:p>
        </p:txBody>
      </p:sp>
      <p:sp>
        <p:nvSpPr>
          <p:cNvPr id="446" name="Google Shape;446;p28"/>
          <p:cNvSpPr txBox="1"/>
          <p:nvPr/>
        </p:nvSpPr>
        <p:spPr>
          <a:xfrm>
            <a:off x="11423690" y="2249912"/>
            <a:ext cx="5562600" cy="919480"/>
          </a:xfrm>
          <a:prstGeom prst="rect">
            <a:avLst/>
          </a:prstGeom>
          <a:noFill/>
          <a:ln>
            <a:noFill/>
          </a:ln>
        </p:spPr>
        <p:txBody>
          <a:bodyPr anchorCtr="0" anchor="t" bIns="0" lIns="0" spcFirstLastPara="1" rIns="0" wrap="square" tIns="0">
            <a:spAutoFit/>
          </a:bodyPr>
          <a:lstStyle/>
          <a:p>
            <a:pPr indent="0" lvl="0" marL="0" marR="0" rtl="0" algn="l">
              <a:lnSpc>
                <a:spcPct val="97999"/>
              </a:lnSpc>
              <a:spcBef>
                <a:spcPts val="0"/>
              </a:spcBef>
              <a:spcAft>
                <a:spcPts val="0"/>
              </a:spcAft>
              <a:buNone/>
            </a:pPr>
            <a:r>
              <a:rPr b="1" i="0" lang="en-US" sz="6999" u="none" cap="none" strike="noStrike">
                <a:solidFill>
                  <a:srgbClr val="26485B"/>
                </a:solidFill>
                <a:latin typeface="Fira Sans"/>
                <a:ea typeface="Fira Sans"/>
                <a:cs typeface="Fira Sans"/>
                <a:sym typeface="Fira Sans"/>
              </a:rPr>
              <a:t>CONTACT US</a:t>
            </a:r>
            <a:endParaRPr/>
          </a:p>
        </p:txBody>
      </p:sp>
      <p:sp>
        <p:nvSpPr>
          <p:cNvPr id="447" name="Google Shape;447;p28"/>
          <p:cNvSpPr txBox="1"/>
          <p:nvPr/>
        </p:nvSpPr>
        <p:spPr>
          <a:xfrm>
            <a:off x="12111124" y="3763819"/>
            <a:ext cx="5801458" cy="3562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000000"/>
                </a:solidFill>
                <a:latin typeface="Open Sans"/>
                <a:ea typeface="Open Sans"/>
                <a:cs typeface="Open Sans"/>
                <a:sym typeface="Open Sans"/>
              </a:rPr>
              <a:t>123 Anywhere St., Any City,ST 12345</a:t>
            </a:r>
            <a:endParaRPr/>
          </a:p>
        </p:txBody>
      </p:sp>
      <p:sp>
        <p:nvSpPr>
          <p:cNvPr id="448" name="Google Shape;448;p28"/>
          <p:cNvSpPr txBox="1"/>
          <p:nvPr/>
        </p:nvSpPr>
        <p:spPr>
          <a:xfrm>
            <a:off x="12111124" y="4689441"/>
            <a:ext cx="4892954" cy="3562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000000"/>
                </a:solidFill>
                <a:latin typeface="Open Sans"/>
                <a:ea typeface="Open Sans"/>
                <a:cs typeface="Open Sans"/>
                <a:sym typeface="Open Sans"/>
              </a:rPr>
              <a:t>123-456-7890</a:t>
            </a:r>
            <a:endParaRPr/>
          </a:p>
        </p:txBody>
      </p:sp>
      <p:sp>
        <p:nvSpPr>
          <p:cNvPr id="449" name="Google Shape;449;p28"/>
          <p:cNvSpPr txBox="1"/>
          <p:nvPr/>
        </p:nvSpPr>
        <p:spPr>
          <a:xfrm>
            <a:off x="12111124" y="5578000"/>
            <a:ext cx="4892954" cy="3562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000000"/>
                </a:solidFill>
                <a:latin typeface="Open Sans"/>
                <a:ea typeface="Open Sans"/>
                <a:cs typeface="Open Sans"/>
                <a:sym typeface="Open Sans"/>
              </a:rPr>
              <a:t>hello@reallygreatsite.com</a:t>
            </a:r>
            <a:endParaRPr/>
          </a:p>
        </p:txBody>
      </p:sp>
      <p:sp>
        <p:nvSpPr>
          <p:cNvPr id="450" name="Google Shape;450;p28"/>
          <p:cNvSpPr txBox="1"/>
          <p:nvPr/>
        </p:nvSpPr>
        <p:spPr>
          <a:xfrm>
            <a:off x="12111124" y="7359646"/>
            <a:ext cx="4892954" cy="3562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000000"/>
                </a:solidFill>
                <a:latin typeface="Open Sans"/>
                <a:ea typeface="Open Sans"/>
                <a:cs typeface="Open Sans"/>
                <a:sym typeface="Open Sans"/>
              </a:rPr>
              <a:t>reallygreatsite.com</a:t>
            </a:r>
            <a:endParaRPr/>
          </a:p>
        </p:txBody>
      </p:sp>
      <p:sp>
        <p:nvSpPr>
          <p:cNvPr id="451" name="Google Shape;451;p28"/>
          <p:cNvSpPr txBox="1"/>
          <p:nvPr/>
        </p:nvSpPr>
        <p:spPr>
          <a:xfrm>
            <a:off x="12111124" y="6455345"/>
            <a:ext cx="4892954" cy="3562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000000"/>
                </a:solidFill>
                <a:latin typeface="Open Sans"/>
                <a:ea typeface="Open Sans"/>
                <a:cs typeface="Open Sans"/>
                <a:sym typeface="Open Sans"/>
              </a:rPr>
              <a:t>@reallygreatsite</a:t>
            </a:r>
            <a:endParaRPr/>
          </a:p>
        </p:txBody>
      </p:sp>
      <p:pic>
        <p:nvPicPr>
          <p:cNvPr id="452" name="Google Shape;452;p28"/>
          <p:cNvPicPr preferRelativeResize="0"/>
          <p:nvPr/>
        </p:nvPicPr>
        <p:blipFill>
          <a:blip r:embed="rId5">
            <a:alphaModFix/>
          </a:blip>
          <a:stretch>
            <a:fillRect/>
          </a:stretch>
        </p:blipFill>
        <p:spPr>
          <a:xfrm>
            <a:off x="11698651" y="3812876"/>
            <a:ext cx="308750" cy="3886483"/>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6" name="Shape 456"/>
        <p:cNvGrpSpPr/>
        <p:nvPr/>
      </p:nvGrpSpPr>
      <p:grpSpPr>
        <a:xfrm>
          <a:off x="0" y="0"/>
          <a:ext cx="0" cy="0"/>
          <a:chOff x="0" y="0"/>
          <a:chExt cx="0" cy="0"/>
        </a:xfrm>
      </p:grpSpPr>
      <p:pic>
        <p:nvPicPr>
          <p:cNvPr id="457" name="Google Shape;457;p29"/>
          <p:cNvPicPr preferRelativeResize="0"/>
          <p:nvPr/>
        </p:nvPicPr>
        <p:blipFill>
          <a:blip r:embed="rId3">
            <a:alphaModFix/>
          </a:blip>
          <a:stretch>
            <a:fillRect/>
          </a:stretch>
        </p:blipFill>
        <p:spPr>
          <a:xfrm>
            <a:off x="8381383" y="1480111"/>
            <a:ext cx="8276011" cy="7770451"/>
          </a:xfrm>
          <a:prstGeom prst="rect">
            <a:avLst/>
          </a:prstGeom>
          <a:noFill/>
          <a:ln>
            <a:noFill/>
          </a:ln>
        </p:spPr>
      </p:pic>
      <p:sp>
        <p:nvSpPr>
          <p:cNvPr id="458" name="Google Shape;458;p29"/>
          <p:cNvSpPr txBox="1"/>
          <p:nvPr/>
        </p:nvSpPr>
        <p:spPr>
          <a:xfrm>
            <a:off x="1028700" y="1171575"/>
            <a:ext cx="5059131" cy="1786255"/>
          </a:xfrm>
          <a:prstGeom prst="rect">
            <a:avLst/>
          </a:prstGeom>
          <a:noFill/>
          <a:ln>
            <a:noFill/>
          </a:ln>
        </p:spPr>
        <p:txBody>
          <a:bodyPr anchorCtr="0" anchor="t" bIns="0" lIns="0" spcFirstLastPara="1" rIns="0" wrap="square" tIns="0">
            <a:spAutoFit/>
          </a:bodyPr>
          <a:lstStyle/>
          <a:p>
            <a:pPr indent="0" lvl="0" marL="0" marR="0" rtl="0" algn="l">
              <a:lnSpc>
                <a:spcPct val="97999"/>
              </a:lnSpc>
              <a:spcBef>
                <a:spcPts val="0"/>
              </a:spcBef>
              <a:spcAft>
                <a:spcPts val="0"/>
              </a:spcAft>
              <a:buNone/>
            </a:pPr>
            <a:r>
              <a:rPr b="1" i="0" lang="en-US" sz="6999" u="none" cap="none" strike="noStrike">
                <a:solidFill>
                  <a:srgbClr val="26485B"/>
                </a:solidFill>
                <a:latin typeface="Fira Sans"/>
                <a:ea typeface="Fira Sans"/>
                <a:cs typeface="Fira Sans"/>
                <a:sym typeface="Fira Sans"/>
              </a:rPr>
              <a:t>RESOURCE </a:t>
            </a:r>
            <a:endParaRPr/>
          </a:p>
          <a:p>
            <a:pPr indent="0" lvl="0" marL="0" marR="0" rtl="0" algn="l">
              <a:lnSpc>
                <a:spcPct val="97999"/>
              </a:lnSpc>
              <a:spcBef>
                <a:spcPts val="0"/>
              </a:spcBef>
              <a:spcAft>
                <a:spcPts val="0"/>
              </a:spcAft>
              <a:buNone/>
            </a:pPr>
            <a:r>
              <a:rPr b="1" i="0" lang="en-US" sz="6999" u="none" cap="none" strike="noStrike">
                <a:solidFill>
                  <a:srgbClr val="26485B"/>
                </a:solidFill>
                <a:latin typeface="Fira Sans"/>
                <a:ea typeface="Fira Sans"/>
                <a:cs typeface="Fira Sans"/>
                <a:sym typeface="Fira Sans"/>
              </a:rPr>
              <a:t>PAGE</a:t>
            </a:r>
            <a:endParaRPr/>
          </a:p>
        </p:txBody>
      </p:sp>
      <p:sp>
        <p:nvSpPr>
          <p:cNvPr id="459" name="Google Shape;459;p29"/>
          <p:cNvSpPr txBox="1"/>
          <p:nvPr/>
        </p:nvSpPr>
        <p:spPr>
          <a:xfrm>
            <a:off x="1028700" y="3411855"/>
            <a:ext cx="5059200" cy="58923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400" u="none" cap="none" strike="noStrike">
                <a:solidFill>
                  <a:srgbClr val="000000"/>
                </a:solidFill>
                <a:latin typeface="Open Sans"/>
                <a:ea typeface="Open Sans"/>
                <a:cs typeface="Open Sans"/>
                <a:sym typeface="Open Sans"/>
              </a:rPr>
              <a:t>Use these design resources in your Canva Presentation.</a:t>
            </a:r>
            <a:endParaRPr/>
          </a:p>
          <a:p>
            <a:pPr indent="0" lvl="0" marL="0" marR="0" rtl="0" algn="l">
              <a:lnSpc>
                <a:spcPct val="115000"/>
              </a:lnSpc>
              <a:spcBef>
                <a:spcPts val="0"/>
              </a:spcBef>
              <a:spcAft>
                <a:spcPts val="0"/>
              </a:spcAft>
              <a:buNone/>
            </a:pPr>
            <a:r>
              <a:t/>
            </a:r>
            <a:endParaRPr b="0" i="0" sz="2400" u="none" cap="none" strike="noStrike">
              <a:solidFill>
                <a:srgbClr val="000000"/>
              </a:solidFill>
              <a:latin typeface="Open Sans"/>
              <a:ea typeface="Open Sans"/>
              <a:cs typeface="Open Sans"/>
              <a:sym typeface="Open Sans"/>
            </a:endParaRPr>
          </a:p>
          <a:p>
            <a:pPr indent="0" lvl="0" marL="0" marR="0" rtl="0" algn="l">
              <a:lnSpc>
                <a:spcPct val="115000"/>
              </a:lnSpc>
              <a:spcBef>
                <a:spcPts val="0"/>
              </a:spcBef>
              <a:spcAft>
                <a:spcPts val="0"/>
              </a:spcAft>
              <a:buNone/>
            </a:pPr>
            <a:r>
              <a:t/>
            </a:r>
            <a:endParaRPr b="0" i="0" sz="2400" u="none" cap="none" strike="noStrike">
              <a:solidFill>
                <a:srgbClr val="000000"/>
              </a:solidFill>
              <a:latin typeface="Open Sans"/>
              <a:ea typeface="Open Sans"/>
              <a:cs typeface="Open Sans"/>
              <a:sym typeface="Open Sans"/>
            </a:endParaRPr>
          </a:p>
          <a:p>
            <a:pPr indent="0" lvl="0" marL="0" marR="0" rtl="0" algn="l">
              <a:lnSpc>
                <a:spcPct val="115000"/>
              </a:lnSpc>
              <a:spcBef>
                <a:spcPts val="0"/>
              </a:spcBef>
              <a:spcAft>
                <a:spcPts val="0"/>
              </a:spcAft>
              <a:buNone/>
            </a:pPr>
            <a:r>
              <a:t/>
            </a:r>
            <a:endParaRPr b="0" i="0" sz="2400" u="none" cap="none" strike="noStrike">
              <a:solidFill>
                <a:srgbClr val="000000"/>
              </a:solidFill>
              <a:latin typeface="Open Sans"/>
              <a:ea typeface="Open Sans"/>
              <a:cs typeface="Open Sans"/>
              <a:sym typeface="Open Sans"/>
            </a:endParaRPr>
          </a:p>
          <a:p>
            <a:pPr indent="0" lvl="0" marL="0" marR="0" rtl="0" algn="l">
              <a:lnSpc>
                <a:spcPct val="115000"/>
              </a:lnSpc>
              <a:spcBef>
                <a:spcPts val="0"/>
              </a:spcBef>
              <a:spcAft>
                <a:spcPts val="0"/>
              </a:spcAft>
              <a:buNone/>
            </a:pPr>
            <a:r>
              <a:t/>
            </a:r>
            <a:endParaRPr b="0" i="0" sz="2400" u="none" cap="none" strike="noStrike">
              <a:solidFill>
                <a:srgbClr val="000000"/>
              </a:solidFill>
              <a:latin typeface="Open Sans"/>
              <a:ea typeface="Open Sans"/>
              <a:cs typeface="Open Sans"/>
              <a:sym typeface="Open Sans"/>
            </a:endParaRPr>
          </a:p>
          <a:p>
            <a:pPr indent="0" lvl="0" marL="0" marR="0" rtl="0" algn="l">
              <a:lnSpc>
                <a:spcPct val="115000"/>
              </a:lnSpc>
              <a:spcBef>
                <a:spcPts val="0"/>
              </a:spcBef>
              <a:spcAft>
                <a:spcPts val="0"/>
              </a:spcAft>
              <a:buNone/>
            </a:pPr>
            <a:r>
              <a:t/>
            </a:r>
            <a:endParaRPr b="0" i="0" sz="2400" u="none" cap="none" strike="noStrike">
              <a:solidFill>
                <a:srgbClr val="000000"/>
              </a:solidFill>
              <a:latin typeface="Open Sans"/>
              <a:ea typeface="Open Sans"/>
              <a:cs typeface="Open Sans"/>
              <a:sym typeface="Open Sans"/>
            </a:endParaRPr>
          </a:p>
          <a:p>
            <a:pPr indent="0" lvl="0" marL="0" marR="0" rtl="0" algn="l">
              <a:lnSpc>
                <a:spcPct val="115000"/>
              </a:lnSpc>
              <a:spcBef>
                <a:spcPts val="0"/>
              </a:spcBef>
              <a:spcAft>
                <a:spcPts val="0"/>
              </a:spcAft>
              <a:buNone/>
            </a:pPr>
            <a:r>
              <a:t/>
            </a:r>
            <a:endParaRPr b="0" i="0" sz="2400" u="none" cap="none" strike="noStrike">
              <a:solidFill>
                <a:srgbClr val="000000"/>
              </a:solidFill>
              <a:latin typeface="Open Sans"/>
              <a:ea typeface="Open Sans"/>
              <a:cs typeface="Open Sans"/>
              <a:sym typeface="Open Sans"/>
            </a:endParaRPr>
          </a:p>
          <a:p>
            <a:pPr indent="0" lvl="0" marL="0" marR="0" rtl="0" algn="l">
              <a:lnSpc>
                <a:spcPct val="115000"/>
              </a:lnSpc>
              <a:spcBef>
                <a:spcPts val="0"/>
              </a:spcBef>
              <a:spcAft>
                <a:spcPts val="0"/>
              </a:spcAft>
              <a:buNone/>
            </a:pPr>
            <a:r>
              <a:t/>
            </a:r>
            <a:endParaRPr b="0" i="0" sz="2400" u="none" cap="none" strike="noStrike">
              <a:solidFill>
                <a:srgbClr val="000000"/>
              </a:solidFill>
              <a:latin typeface="Open Sans"/>
              <a:ea typeface="Open Sans"/>
              <a:cs typeface="Open Sans"/>
              <a:sym typeface="Open Sans"/>
            </a:endParaRPr>
          </a:p>
          <a:p>
            <a:pPr indent="0" lvl="0" marL="0" marR="0" rtl="0" algn="l">
              <a:lnSpc>
                <a:spcPct val="115000"/>
              </a:lnSpc>
              <a:spcBef>
                <a:spcPts val="0"/>
              </a:spcBef>
              <a:spcAft>
                <a:spcPts val="0"/>
              </a:spcAft>
              <a:buNone/>
            </a:pPr>
            <a:r>
              <a:rPr b="0" i="0" lang="en-US" sz="2400" u="none" cap="none" strike="noStrike">
                <a:solidFill>
                  <a:srgbClr val="000000"/>
                </a:solidFill>
                <a:latin typeface="Open Sans"/>
                <a:ea typeface="Open Sans"/>
                <a:cs typeface="Open Sans"/>
                <a:sym typeface="Open Sans"/>
              </a:rPr>
              <a:t>You can find these fonts online too. Happy designing! </a:t>
            </a:r>
            <a:endParaRPr/>
          </a:p>
          <a:p>
            <a:pPr indent="0" lvl="0" marL="0" marR="0" rtl="0" algn="l">
              <a:lnSpc>
                <a:spcPct val="115000"/>
              </a:lnSpc>
              <a:spcBef>
                <a:spcPts val="0"/>
              </a:spcBef>
              <a:spcAft>
                <a:spcPts val="0"/>
              </a:spcAft>
              <a:buNone/>
            </a:pPr>
            <a:r>
              <a:t/>
            </a:r>
            <a:endParaRPr b="0" i="0" sz="2400" u="none" cap="none" strike="noStrike">
              <a:solidFill>
                <a:srgbClr val="000000"/>
              </a:solidFill>
              <a:latin typeface="Open Sans"/>
              <a:ea typeface="Open Sans"/>
              <a:cs typeface="Open Sans"/>
              <a:sym typeface="Open Sans"/>
            </a:endParaRPr>
          </a:p>
          <a:p>
            <a:pPr indent="0" lvl="0" marL="0" marR="0" rtl="0" algn="l">
              <a:lnSpc>
                <a:spcPct val="115000"/>
              </a:lnSpc>
              <a:spcBef>
                <a:spcPts val="0"/>
              </a:spcBef>
              <a:spcAft>
                <a:spcPts val="0"/>
              </a:spcAft>
              <a:buNone/>
            </a:pPr>
            <a:r>
              <a:rPr b="0" i="0" lang="en-US" sz="2400" u="none" cap="none" strike="noStrike">
                <a:solidFill>
                  <a:srgbClr val="000000"/>
                </a:solidFill>
                <a:latin typeface="Open Sans"/>
                <a:ea typeface="Open Sans"/>
                <a:cs typeface="Open Sans"/>
                <a:sym typeface="Open Sans"/>
              </a:rPr>
              <a:t>Don't forget to delete this page before presenting. </a:t>
            </a:r>
            <a:endParaRPr/>
          </a:p>
        </p:txBody>
      </p:sp>
      <p:sp>
        <p:nvSpPr>
          <p:cNvPr id="460" name="Google Shape;460;p29"/>
          <p:cNvSpPr txBox="1"/>
          <p:nvPr/>
        </p:nvSpPr>
        <p:spPr>
          <a:xfrm>
            <a:off x="1028700" y="4694491"/>
            <a:ext cx="4676700" cy="770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327" u="none" cap="none" strike="noStrike">
                <a:solidFill>
                  <a:srgbClr val="000000"/>
                </a:solidFill>
                <a:latin typeface="Open Sans"/>
                <a:ea typeface="Open Sans"/>
                <a:cs typeface="Open Sans"/>
                <a:sym typeface="Open Sans"/>
              </a:rPr>
              <a:t>This presentation template uses the following free fonts:</a:t>
            </a:r>
            <a:endParaRPr/>
          </a:p>
        </p:txBody>
      </p:sp>
      <p:sp>
        <p:nvSpPr>
          <p:cNvPr id="461" name="Google Shape;461;p29"/>
          <p:cNvSpPr txBox="1"/>
          <p:nvPr/>
        </p:nvSpPr>
        <p:spPr>
          <a:xfrm>
            <a:off x="1028700" y="5955744"/>
            <a:ext cx="5059200" cy="908100"/>
          </a:xfrm>
          <a:prstGeom prst="rect">
            <a:avLst/>
          </a:prstGeom>
          <a:noFill/>
          <a:ln>
            <a:noFill/>
          </a:ln>
        </p:spPr>
        <p:txBody>
          <a:bodyPr anchorCtr="0" anchor="t" bIns="0" lIns="0" spcFirstLastPara="1" rIns="0" wrap="square" tIns="0">
            <a:spAutoFit/>
          </a:bodyPr>
          <a:lstStyle/>
          <a:p>
            <a:pPr indent="-179433" lvl="1" marL="358866" marR="0" rtl="0" algn="l">
              <a:lnSpc>
                <a:spcPct val="140012"/>
              </a:lnSpc>
              <a:spcBef>
                <a:spcPts val="0"/>
              </a:spcBef>
              <a:spcAft>
                <a:spcPts val="0"/>
              </a:spcAft>
              <a:buClr>
                <a:srgbClr val="000000"/>
              </a:buClr>
              <a:buSzPts val="1662"/>
              <a:buFont typeface="Arial"/>
              <a:buAutoNum type="arabicPeriod"/>
            </a:pPr>
            <a:r>
              <a:rPr b="0" i="0" lang="en-US" sz="1662" u="none" cap="none" strike="noStrike">
                <a:solidFill>
                  <a:srgbClr val="000000"/>
                </a:solidFill>
                <a:latin typeface="Arial"/>
                <a:ea typeface="Arial"/>
                <a:cs typeface="Arial"/>
                <a:sym typeface="Arial"/>
              </a:rPr>
              <a:t>Titles: Fira Sans</a:t>
            </a:r>
            <a:endParaRPr/>
          </a:p>
          <a:p>
            <a:pPr indent="-179433" lvl="1" marL="358866" marR="0" rtl="0" algn="l">
              <a:lnSpc>
                <a:spcPct val="115000"/>
              </a:lnSpc>
              <a:spcBef>
                <a:spcPts val="0"/>
              </a:spcBef>
              <a:spcAft>
                <a:spcPts val="0"/>
              </a:spcAft>
              <a:buClr>
                <a:srgbClr val="000000"/>
              </a:buClr>
              <a:buSzPts val="1662"/>
              <a:buFont typeface="Arial"/>
              <a:buAutoNum type="arabicPeriod"/>
            </a:pPr>
            <a:r>
              <a:rPr b="0" i="0" lang="en-US" sz="1662" u="none" cap="none" strike="noStrike">
                <a:solidFill>
                  <a:srgbClr val="000000"/>
                </a:solidFill>
                <a:latin typeface="Arial"/>
                <a:ea typeface="Arial"/>
                <a:cs typeface="Arial"/>
                <a:sym typeface="Arial"/>
              </a:rPr>
              <a:t>Headers: Fira Sans</a:t>
            </a:r>
            <a:endParaRPr/>
          </a:p>
          <a:p>
            <a:pPr indent="-179433" lvl="1" marL="358867" marR="0" rtl="0" algn="l">
              <a:lnSpc>
                <a:spcPct val="140012"/>
              </a:lnSpc>
              <a:spcBef>
                <a:spcPts val="0"/>
              </a:spcBef>
              <a:spcAft>
                <a:spcPts val="0"/>
              </a:spcAft>
              <a:buClr>
                <a:srgbClr val="000000"/>
              </a:buClr>
              <a:buSzPts val="1662"/>
              <a:buFont typeface="Arial"/>
              <a:buAutoNum type="arabicPeriod"/>
            </a:pPr>
            <a:r>
              <a:rPr b="0" i="0" lang="en-US" sz="1662" u="none" cap="none" strike="noStrike">
                <a:solidFill>
                  <a:srgbClr val="000000"/>
                </a:solidFill>
                <a:latin typeface="Arial"/>
                <a:ea typeface="Arial"/>
                <a:cs typeface="Arial"/>
                <a:sym typeface="Arial"/>
              </a:rPr>
              <a:t>Body Copy: Open Sans</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pic>
        <p:nvPicPr>
          <p:cNvPr id="106" name="Google Shape;106;p12"/>
          <p:cNvPicPr preferRelativeResize="0"/>
          <p:nvPr/>
        </p:nvPicPr>
        <p:blipFill>
          <a:blip r:embed="rId3">
            <a:alphaModFix/>
          </a:blip>
          <a:stretch>
            <a:fillRect/>
          </a:stretch>
        </p:blipFill>
        <p:spPr>
          <a:xfrm>
            <a:off x="15016731" y="3248832"/>
            <a:ext cx="3096425" cy="5869817"/>
          </a:xfrm>
          <a:prstGeom prst="rect">
            <a:avLst/>
          </a:prstGeom>
          <a:noFill/>
          <a:ln>
            <a:noFill/>
          </a:ln>
        </p:spPr>
      </p:pic>
      <p:sp>
        <p:nvSpPr>
          <p:cNvPr id="107" name="Google Shape;107;p12"/>
          <p:cNvSpPr/>
          <p:nvPr/>
        </p:nvSpPr>
        <p:spPr>
          <a:xfrm>
            <a:off x="1028700" y="503530"/>
            <a:ext cx="309713" cy="447092"/>
          </a:xfrm>
          <a:custGeom>
            <a:rect b="b" l="l" r="r" t="t"/>
            <a:pathLst>
              <a:path extrusionOk="0" h="447092" w="309713">
                <a:moveTo>
                  <a:pt x="0" y="0"/>
                </a:moveTo>
                <a:lnTo>
                  <a:pt x="309713" y="0"/>
                </a:lnTo>
                <a:lnTo>
                  <a:pt x="309713" y="447092"/>
                </a:lnTo>
                <a:lnTo>
                  <a:pt x="0" y="447092"/>
                </a:lnTo>
                <a:lnTo>
                  <a:pt x="0" y="0"/>
                </a:lnTo>
                <a:close/>
              </a:path>
            </a:pathLst>
          </a:custGeom>
          <a:blipFill rotWithShape="1">
            <a:blip r:embed="rId4">
              <a:alphaModFix/>
            </a:blip>
            <a:stretch>
              <a:fillRect b="0" l="0" r="0" t="0"/>
            </a:stretch>
          </a:blipFill>
          <a:ln>
            <a:noFill/>
          </a:ln>
        </p:spPr>
      </p:sp>
      <p:grpSp>
        <p:nvGrpSpPr>
          <p:cNvPr id="108" name="Google Shape;108;p12"/>
          <p:cNvGrpSpPr/>
          <p:nvPr/>
        </p:nvGrpSpPr>
        <p:grpSpPr>
          <a:xfrm>
            <a:off x="1028700" y="3249246"/>
            <a:ext cx="2847524" cy="3298099"/>
            <a:chOff x="0" y="-38100"/>
            <a:chExt cx="749965" cy="868635"/>
          </a:xfrm>
        </p:grpSpPr>
        <p:sp>
          <p:nvSpPr>
            <p:cNvPr id="109" name="Google Shape;109;p12"/>
            <p:cNvSpPr/>
            <p:nvPr/>
          </p:nvSpPr>
          <p:spPr>
            <a:xfrm>
              <a:off x="0" y="0"/>
              <a:ext cx="749965" cy="830535"/>
            </a:xfrm>
            <a:custGeom>
              <a:rect b="b" l="l" r="r" t="t"/>
              <a:pathLst>
                <a:path extrusionOk="0" h="830535" w="749965">
                  <a:moveTo>
                    <a:pt x="138660" y="0"/>
                  </a:moveTo>
                  <a:lnTo>
                    <a:pt x="611305" y="0"/>
                  </a:lnTo>
                  <a:cubicBezTo>
                    <a:pt x="687885" y="0"/>
                    <a:pt x="749965" y="62080"/>
                    <a:pt x="749965" y="138660"/>
                  </a:cubicBezTo>
                  <a:lnTo>
                    <a:pt x="749965" y="691875"/>
                  </a:lnTo>
                  <a:cubicBezTo>
                    <a:pt x="749965" y="768455"/>
                    <a:pt x="687885" y="830535"/>
                    <a:pt x="611305" y="830535"/>
                  </a:cubicBezTo>
                  <a:lnTo>
                    <a:pt x="138660" y="830535"/>
                  </a:lnTo>
                  <a:cubicBezTo>
                    <a:pt x="62080" y="830535"/>
                    <a:pt x="0" y="768455"/>
                    <a:pt x="0" y="691875"/>
                  </a:cubicBezTo>
                  <a:lnTo>
                    <a:pt x="0" y="138660"/>
                  </a:lnTo>
                  <a:cubicBezTo>
                    <a:pt x="0" y="62080"/>
                    <a:pt x="62080" y="0"/>
                    <a:pt x="138660" y="0"/>
                  </a:cubicBezTo>
                  <a:close/>
                </a:path>
              </a:pathLst>
            </a:custGeom>
            <a:solidFill>
              <a:srgbClr val="FEB35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12"/>
            <p:cNvSpPr txBox="1"/>
            <p:nvPr/>
          </p:nvSpPr>
          <p:spPr>
            <a:xfrm>
              <a:off x="0" y="-38100"/>
              <a:ext cx="749965" cy="868635"/>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1" name="Google Shape;111;p12"/>
          <p:cNvGrpSpPr/>
          <p:nvPr/>
        </p:nvGrpSpPr>
        <p:grpSpPr>
          <a:xfrm>
            <a:off x="6024095" y="3249246"/>
            <a:ext cx="2847524" cy="3298099"/>
            <a:chOff x="0" y="-38100"/>
            <a:chExt cx="749965" cy="868635"/>
          </a:xfrm>
        </p:grpSpPr>
        <p:sp>
          <p:nvSpPr>
            <p:cNvPr id="112" name="Google Shape;112;p12"/>
            <p:cNvSpPr/>
            <p:nvPr/>
          </p:nvSpPr>
          <p:spPr>
            <a:xfrm>
              <a:off x="0" y="0"/>
              <a:ext cx="749965" cy="830535"/>
            </a:xfrm>
            <a:custGeom>
              <a:rect b="b" l="l" r="r" t="t"/>
              <a:pathLst>
                <a:path extrusionOk="0" h="830535" w="749965">
                  <a:moveTo>
                    <a:pt x="138660" y="0"/>
                  </a:moveTo>
                  <a:lnTo>
                    <a:pt x="611305" y="0"/>
                  </a:lnTo>
                  <a:cubicBezTo>
                    <a:pt x="687885" y="0"/>
                    <a:pt x="749965" y="62080"/>
                    <a:pt x="749965" y="138660"/>
                  </a:cubicBezTo>
                  <a:lnTo>
                    <a:pt x="749965" y="691875"/>
                  </a:lnTo>
                  <a:cubicBezTo>
                    <a:pt x="749965" y="768455"/>
                    <a:pt x="687885" y="830535"/>
                    <a:pt x="611305" y="830535"/>
                  </a:cubicBezTo>
                  <a:lnTo>
                    <a:pt x="138660" y="830535"/>
                  </a:lnTo>
                  <a:cubicBezTo>
                    <a:pt x="62080" y="830535"/>
                    <a:pt x="0" y="768455"/>
                    <a:pt x="0" y="691875"/>
                  </a:cubicBezTo>
                  <a:lnTo>
                    <a:pt x="0" y="138660"/>
                  </a:lnTo>
                  <a:cubicBezTo>
                    <a:pt x="0" y="62080"/>
                    <a:pt x="62080" y="0"/>
                    <a:pt x="138660" y="0"/>
                  </a:cubicBezTo>
                  <a:close/>
                </a:path>
              </a:pathLst>
            </a:custGeom>
            <a:solidFill>
              <a:srgbClr val="FEB35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12"/>
            <p:cNvSpPr txBox="1"/>
            <p:nvPr/>
          </p:nvSpPr>
          <p:spPr>
            <a:xfrm>
              <a:off x="0" y="-38100"/>
              <a:ext cx="749965" cy="868635"/>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4" name="Google Shape;114;p12"/>
          <p:cNvGrpSpPr/>
          <p:nvPr/>
        </p:nvGrpSpPr>
        <p:grpSpPr>
          <a:xfrm>
            <a:off x="10844723" y="3249246"/>
            <a:ext cx="2847524" cy="3298099"/>
            <a:chOff x="0" y="-38100"/>
            <a:chExt cx="749965" cy="868635"/>
          </a:xfrm>
        </p:grpSpPr>
        <p:sp>
          <p:nvSpPr>
            <p:cNvPr id="115" name="Google Shape;115;p12"/>
            <p:cNvSpPr/>
            <p:nvPr/>
          </p:nvSpPr>
          <p:spPr>
            <a:xfrm>
              <a:off x="0" y="0"/>
              <a:ext cx="749965" cy="830535"/>
            </a:xfrm>
            <a:custGeom>
              <a:rect b="b" l="l" r="r" t="t"/>
              <a:pathLst>
                <a:path extrusionOk="0" h="830535" w="749965">
                  <a:moveTo>
                    <a:pt x="138660" y="0"/>
                  </a:moveTo>
                  <a:lnTo>
                    <a:pt x="611305" y="0"/>
                  </a:lnTo>
                  <a:cubicBezTo>
                    <a:pt x="687885" y="0"/>
                    <a:pt x="749965" y="62080"/>
                    <a:pt x="749965" y="138660"/>
                  </a:cubicBezTo>
                  <a:lnTo>
                    <a:pt x="749965" y="691875"/>
                  </a:lnTo>
                  <a:cubicBezTo>
                    <a:pt x="749965" y="768455"/>
                    <a:pt x="687885" y="830535"/>
                    <a:pt x="611305" y="830535"/>
                  </a:cubicBezTo>
                  <a:lnTo>
                    <a:pt x="138660" y="830535"/>
                  </a:lnTo>
                  <a:cubicBezTo>
                    <a:pt x="62080" y="830535"/>
                    <a:pt x="0" y="768455"/>
                    <a:pt x="0" y="691875"/>
                  </a:cubicBezTo>
                  <a:lnTo>
                    <a:pt x="0" y="138660"/>
                  </a:lnTo>
                  <a:cubicBezTo>
                    <a:pt x="0" y="62080"/>
                    <a:pt x="62080" y="0"/>
                    <a:pt x="138660" y="0"/>
                  </a:cubicBezTo>
                  <a:close/>
                </a:path>
              </a:pathLst>
            </a:custGeom>
            <a:solidFill>
              <a:srgbClr val="FEB35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12"/>
            <p:cNvSpPr txBox="1"/>
            <p:nvPr/>
          </p:nvSpPr>
          <p:spPr>
            <a:xfrm>
              <a:off x="0" y="-38100"/>
              <a:ext cx="749965" cy="868635"/>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17" name="Google Shape;117;p12"/>
          <p:cNvSpPr txBox="1"/>
          <p:nvPr/>
        </p:nvSpPr>
        <p:spPr>
          <a:xfrm>
            <a:off x="1028700" y="1731478"/>
            <a:ext cx="8491324" cy="919480"/>
          </a:xfrm>
          <a:prstGeom prst="rect">
            <a:avLst/>
          </a:prstGeom>
          <a:noFill/>
          <a:ln>
            <a:noFill/>
          </a:ln>
        </p:spPr>
        <p:txBody>
          <a:bodyPr anchorCtr="0" anchor="t" bIns="0" lIns="0" spcFirstLastPara="1" rIns="0" wrap="square" tIns="0">
            <a:spAutoFit/>
          </a:bodyPr>
          <a:lstStyle/>
          <a:p>
            <a:pPr indent="0" lvl="0" marL="0" marR="0" rtl="0" algn="l">
              <a:lnSpc>
                <a:spcPct val="97999"/>
              </a:lnSpc>
              <a:spcBef>
                <a:spcPts val="0"/>
              </a:spcBef>
              <a:spcAft>
                <a:spcPts val="0"/>
              </a:spcAft>
              <a:buNone/>
            </a:pPr>
            <a:r>
              <a:rPr b="1" i="0" lang="en-US" sz="6999" u="none" cap="none" strike="noStrike">
                <a:solidFill>
                  <a:srgbClr val="26485B"/>
                </a:solidFill>
                <a:latin typeface="Fira Sans"/>
                <a:ea typeface="Fira Sans"/>
                <a:cs typeface="Fira Sans"/>
                <a:sym typeface="Fira Sans"/>
              </a:rPr>
              <a:t>TABLE OF CONTENTS</a:t>
            </a:r>
            <a:endParaRPr/>
          </a:p>
        </p:txBody>
      </p:sp>
      <p:sp>
        <p:nvSpPr>
          <p:cNvPr id="118" name="Google Shape;118;p12"/>
          <p:cNvSpPr txBox="1"/>
          <p:nvPr/>
        </p:nvSpPr>
        <p:spPr>
          <a:xfrm>
            <a:off x="1463367" y="4307686"/>
            <a:ext cx="2160428" cy="1573530"/>
          </a:xfrm>
          <a:prstGeom prst="rect">
            <a:avLst/>
          </a:prstGeom>
          <a:noFill/>
          <a:ln>
            <a:noFill/>
          </a:ln>
        </p:spPr>
        <p:txBody>
          <a:bodyPr anchorCtr="0" anchor="t" bIns="0" lIns="0" spcFirstLastPara="1" rIns="0" wrap="square" tIns="0">
            <a:spAutoFit/>
          </a:bodyPr>
          <a:lstStyle/>
          <a:p>
            <a:pPr indent="0" lvl="0" marL="0" marR="0" rtl="0" algn="l">
              <a:lnSpc>
                <a:spcPct val="98000"/>
              </a:lnSpc>
              <a:spcBef>
                <a:spcPts val="0"/>
              </a:spcBef>
              <a:spcAft>
                <a:spcPts val="0"/>
              </a:spcAft>
              <a:buNone/>
            </a:pPr>
            <a:r>
              <a:rPr b="1" i="0" lang="en-US" sz="12000" u="none" cap="none" strike="noStrike">
                <a:solidFill>
                  <a:srgbClr val="FFFFFF"/>
                </a:solidFill>
                <a:latin typeface="Fira Sans"/>
                <a:ea typeface="Fira Sans"/>
                <a:cs typeface="Fira Sans"/>
                <a:sym typeface="Fira Sans"/>
              </a:rPr>
              <a:t>01.</a:t>
            </a:r>
            <a:endParaRPr/>
          </a:p>
        </p:txBody>
      </p:sp>
      <p:sp>
        <p:nvSpPr>
          <p:cNvPr id="119" name="Google Shape;119;p12"/>
          <p:cNvSpPr txBox="1"/>
          <p:nvPr/>
        </p:nvSpPr>
        <p:spPr>
          <a:xfrm>
            <a:off x="6457215" y="4307686"/>
            <a:ext cx="2258307" cy="1573530"/>
          </a:xfrm>
          <a:prstGeom prst="rect">
            <a:avLst/>
          </a:prstGeom>
          <a:noFill/>
          <a:ln>
            <a:noFill/>
          </a:ln>
        </p:spPr>
        <p:txBody>
          <a:bodyPr anchorCtr="0" anchor="t" bIns="0" lIns="0" spcFirstLastPara="1" rIns="0" wrap="square" tIns="0">
            <a:spAutoFit/>
          </a:bodyPr>
          <a:lstStyle/>
          <a:p>
            <a:pPr indent="0" lvl="0" marL="0" marR="0" rtl="0" algn="l">
              <a:lnSpc>
                <a:spcPct val="98000"/>
              </a:lnSpc>
              <a:spcBef>
                <a:spcPts val="0"/>
              </a:spcBef>
              <a:spcAft>
                <a:spcPts val="0"/>
              </a:spcAft>
              <a:buNone/>
            </a:pPr>
            <a:r>
              <a:rPr b="1" i="0" lang="en-US" sz="12000" u="none" cap="none" strike="noStrike">
                <a:solidFill>
                  <a:srgbClr val="FFFFFF"/>
                </a:solidFill>
                <a:latin typeface="Fira Sans"/>
                <a:ea typeface="Fira Sans"/>
                <a:cs typeface="Fira Sans"/>
                <a:sym typeface="Fira Sans"/>
              </a:rPr>
              <a:t>02.</a:t>
            </a:r>
            <a:endParaRPr/>
          </a:p>
        </p:txBody>
      </p:sp>
      <p:sp>
        <p:nvSpPr>
          <p:cNvPr id="120" name="Google Shape;120;p12"/>
          <p:cNvSpPr txBox="1"/>
          <p:nvPr/>
        </p:nvSpPr>
        <p:spPr>
          <a:xfrm>
            <a:off x="11269108" y="4307686"/>
            <a:ext cx="2258307" cy="1573530"/>
          </a:xfrm>
          <a:prstGeom prst="rect">
            <a:avLst/>
          </a:prstGeom>
          <a:noFill/>
          <a:ln>
            <a:noFill/>
          </a:ln>
        </p:spPr>
        <p:txBody>
          <a:bodyPr anchorCtr="0" anchor="t" bIns="0" lIns="0" spcFirstLastPara="1" rIns="0" wrap="square" tIns="0">
            <a:spAutoFit/>
          </a:bodyPr>
          <a:lstStyle/>
          <a:p>
            <a:pPr indent="0" lvl="0" marL="0" marR="0" rtl="0" algn="l">
              <a:lnSpc>
                <a:spcPct val="98000"/>
              </a:lnSpc>
              <a:spcBef>
                <a:spcPts val="0"/>
              </a:spcBef>
              <a:spcAft>
                <a:spcPts val="0"/>
              </a:spcAft>
              <a:buNone/>
            </a:pPr>
            <a:r>
              <a:rPr b="1" i="0" lang="en-US" sz="12000" u="none" cap="none" strike="noStrike">
                <a:solidFill>
                  <a:srgbClr val="FFFFFF"/>
                </a:solidFill>
                <a:latin typeface="Fira Sans"/>
                <a:ea typeface="Fira Sans"/>
                <a:cs typeface="Fira Sans"/>
                <a:sym typeface="Fira Sans"/>
              </a:rPr>
              <a:t>03.</a:t>
            </a:r>
            <a:endParaRPr/>
          </a:p>
        </p:txBody>
      </p:sp>
      <p:sp>
        <p:nvSpPr>
          <p:cNvPr id="121" name="Google Shape;121;p12"/>
          <p:cNvSpPr txBox="1"/>
          <p:nvPr/>
        </p:nvSpPr>
        <p:spPr>
          <a:xfrm>
            <a:off x="6024175" y="7514423"/>
            <a:ext cx="3306074"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200" u="none" cap="none" strike="noStrike">
                <a:solidFill>
                  <a:srgbClr val="26485B"/>
                </a:solidFill>
                <a:latin typeface="Fira Sans SemiBold"/>
                <a:ea typeface="Fira Sans SemiBold"/>
                <a:cs typeface="Fira Sans SemiBold"/>
                <a:sym typeface="Fira Sans SemiBold"/>
              </a:rPr>
              <a:t>OUR PROJECTS</a:t>
            </a:r>
            <a:endParaRPr/>
          </a:p>
        </p:txBody>
      </p:sp>
      <p:sp>
        <p:nvSpPr>
          <p:cNvPr id="122" name="Google Shape;122;p12"/>
          <p:cNvSpPr txBox="1"/>
          <p:nvPr/>
        </p:nvSpPr>
        <p:spPr>
          <a:xfrm>
            <a:off x="1028700" y="7514423"/>
            <a:ext cx="3306074"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200" u="none" cap="none" strike="noStrike">
                <a:solidFill>
                  <a:srgbClr val="26485B"/>
                </a:solidFill>
                <a:latin typeface="Fira Sans SemiBold"/>
                <a:ea typeface="Fira Sans SemiBold"/>
                <a:cs typeface="Fira Sans SemiBold"/>
                <a:sym typeface="Fira Sans SemiBold"/>
              </a:rPr>
              <a:t>INTRODUCTION</a:t>
            </a:r>
            <a:endParaRPr/>
          </a:p>
        </p:txBody>
      </p:sp>
      <p:sp>
        <p:nvSpPr>
          <p:cNvPr id="123" name="Google Shape;123;p12"/>
          <p:cNvSpPr txBox="1"/>
          <p:nvPr/>
        </p:nvSpPr>
        <p:spPr>
          <a:xfrm>
            <a:off x="1028700" y="8023079"/>
            <a:ext cx="3306074" cy="72771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000000"/>
                </a:solidFill>
                <a:latin typeface="Open Sans"/>
                <a:ea typeface="Open Sans"/>
                <a:cs typeface="Open Sans"/>
                <a:sym typeface="Open Sans"/>
              </a:rPr>
              <a:t>Elaborate on what you want to discuss. </a:t>
            </a:r>
            <a:endParaRPr/>
          </a:p>
        </p:txBody>
      </p:sp>
      <p:sp>
        <p:nvSpPr>
          <p:cNvPr id="124" name="Google Shape;124;p12"/>
          <p:cNvSpPr txBox="1"/>
          <p:nvPr/>
        </p:nvSpPr>
        <p:spPr>
          <a:xfrm>
            <a:off x="6024175" y="8023079"/>
            <a:ext cx="3306074" cy="72771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000000"/>
                </a:solidFill>
                <a:latin typeface="Open Sans"/>
                <a:ea typeface="Open Sans"/>
                <a:cs typeface="Open Sans"/>
                <a:sym typeface="Open Sans"/>
              </a:rPr>
              <a:t>Elaborate on what you want to discuss. </a:t>
            </a:r>
            <a:endParaRPr/>
          </a:p>
        </p:txBody>
      </p:sp>
      <p:sp>
        <p:nvSpPr>
          <p:cNvPr id="125" name="Google Shape;125;p12"/>
          <p:cNvSpPr txBox="1"/>
          <p:nvPr/>
        </p:nvSpPr>
        <p:spPr>
          <a:xfrm>
            <a:off x="10846072" y="8023079"/>
            <a:ext cx="3306074" cy="72771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000000"/>
                </a:solidFill>
                <a:latin typeface="Open Sans"/>
                <a:ea typeface="Open Sans"/>
                <a:cs typeface="Open Sans"/>
                <a:sym typeface="Open Sans"/>
              </a:rPr>
              <a:t>Elaborate on what you want to discuss. </a:t>
            </a:r>
            <a:endParaRPr/>
          </a:p>
        </p:txBody>
      </p:sp>
      <p:sp>
        <p:nvSpPr>
          <p:cNvPr id="126" name="Google Shape;126;p12"/>
          <p:cNvSpPr txBox="1"/>
          <p:nvPr/>
        </p:nvSpPr>
        <p:spPr>
          <a:xfrm>
            <a:off x="10846072" y="7514423"/>
            <a:ext cx="3794478"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200" u="none" cap="none" strike="noStrike">
                <a:solidFill>
                  <a:srgbClr val="26485B"/>
                </a:solidFill>
                <a:latin typeface="Fira Sans SemiBold"/>
                <a:ea typeface="Fira Sans SemiBold"/>
                <a:cs typeface="Fira Sans SemiBold"/>
                <a:sym typeface="Fira Sans SemiBold"/>
              </a:rPr>
              <a:t>ABOUT US</a:t>
            </a:r>
            <a:endParaRPr/>
          </a:p>
        </p:txBody>
      </p:sp>
      <p:sp>
        <p:nvSpPr>
          <p:cNvPr id="127" name="Google Shape;127;p12"/>
          <p:cNvSpPr txBox="1"/>
          <p:nvPr/>
        </p:nvSpPr>
        <p:spPr>
          <a:xfrm>
            <a:off x="14640550" y="584200"/>
            <a:ext cx="901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26485B"/>
                </a:solidFill>
                <a:latin typeface="Open Sans"/>
                <a:ea typeface="Open Sans"/>
                <a:cs typeface="Open Sans"/>
                <a:sym typeface="Open Sans"/>
              </a:rPr>
              <a:t>SERVICE</a:t>
            </a:r>
            <a:endParaRPr/>
          </a:p>
        </p:txBody>
      </p:sp>
      <p:sp>
        <p:nvSpPr>
          <p:cNvPr id="128" name="Google Shape;128;p12"/>
          <p:cNvSpPr txBox="1"/>
          <p:nvPr/>
        </p:nvSpPr>
        <p:spPr>
          <a:xfrm>
            <a:off x="16376750" y="584200"/>
            <a:ext cx="1138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26485B"/>
                </a:solidFill>
                <a:latin typeface="Open Sans"/>
                <a:ea typeface="Open Sans"/>
                <a:cs typeface="Open Sans"/>
                <a:sym typeface="Open Sans"/>
              </a:rPr>
              <a:t>CONTACT</a:t>
            </a:r>
            <a:endParaRPr/>
          </a:p>
        </p:txBody>
      </p:sp>
      <p:sp>
        <p:nvSpPr>
          <p:cNvPr id="129" name="Google Shape;129;p12"/>
          <p:cNvSpPr txBox="1"/>
          <p:nvPr/>
        </p:nvSpPr>
        <p:spPr>
          <a:xfrm>
            <a:off x="12991267" y="584201"/>
            <a:ext cx="665411"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26485B"/>
                </a:solidFill>
                <a:latin typeface="Open Sans"/>
                <a:ea typeface="Open Sans"/>
                <a:cs typeface="Open Sans"/>
                <a:sym typeface="Open Sans"/>
              </a:rPr>
              <a:t>ABOUT</a:t>
            </a:r>
            <a:endParaRPr/>
          </a:p>
        </p:txBody>
      </p:sp>
      <p:sp>
        <p:nvSpPr>
          <p:cNvPr id="130" name="Google Shape;130;p12"/>
          <p:cNvSpPr txBox="1"/>
          <p:nvPr/>
        </p:nvSpPr>
        <p:spPr>
          <a:xfrm>
            <a:off x="11423690" y="584201"/>
            <a:ext cx="583704"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26485B"/>
                </a:solidFill>
                <a:latin typeface="Open Sans"/>
                <a:ea typeface="Open Sans"/>
                <a:cs typeface="Open Sans"/>
                <a:sym typeface="Open Sans"/>
              </a:rPr>
              <a:t>HOME</a:t>
            </a:r>
            <a:endParaRPr/>
          </a:p>
        </p:txBody>
      </p:sp>
      <p:sp>
        <p:nvSpPr>
          <p:cNvPr id="131" name="Google Shape;131;p12"/>
          <p:cNvSpPr txBox="1"/>
          <p:nvPr/>
        </p:nvSpPr>
        <p:spPr>
          <a:xfrm>
            <a:off x="1526710" y="584201"/>
            <a:ext cx="1138535"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26485B"/>
                </a:solidFill>
                <a:latin typeface="Open Sans"/>
                <a:ea typeface="Open Sans"/>
                <a:cs typeface="Open Sans"/>
                <a:sym typeface="Open Sans"/>
              </a:rPr>
              <a:t>YOUR LOGO</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5" name="Shape 465"/>
        <p:cNvGrpSpPr/>
        <p:nvPr/>
      </p:nvGrpSpPr>
      <p:grpSpPr>
        <a:xfrm>
          <a:off x="0" y="0"/>
          <a:ext cx="0" cy="0"/>
          <a:chOff x="0" y="0"/>
          <a:chExt cx="0" cy="0"/>
        </a:xfrm>
      </p:grpSpPr>
      <p:pic>
        <p:nvPicPr>
          <p:cNvPr id="466" name="Google Shape;466;p30"/>
          <p:cNvPicPr preferRelativeResize="0"/>
          <p:nvPr/>
        </p:nvPicPr>
        <p:blipFill>
          <a:blip r:embed="rId3">
            <a:alphaModFix/>
          </a:blip>
          <a:stretch>
            <a:fillRect/>
          </a:stretch>
        </p:blipFill>
        <p:spPr>
          <a:xfrm>
            <a:off x="-202502" y="1028710"/>
            <a:ext cx="6003988" cy="9239251"/>
          </a:xfrm>
          <a:prstGeom prst="rect">
            <a:avLst/>
          </a:prstGeom>
          <a:noFill/>
          <a:ln>
            <a:noFill/>
          </a:ln>
        </p:spPr>
      </p:pic>
      <p:pic>
        <p:nvPicPr>
          <p:cNvPr id="467" name="Google Shape;467;p30"/>
          <p:cNvPicPr preferRelativeResize="0"/>
          <p:nvPr/>
        </p:nvPicPr>
        <p:blipFill>
          <a:blip r:embed="rId4">
            <a:alphaModFix/>
          </a:blip>
          <a:stretch>
            <a:fillRect/>
          </a:stretch>
        </p:blipFill>
        <p:spPr>
          <a:xfrm>
            <a:off x="6028363" y="2929875"/>
            <a:ext cx="6041049" cy="1510262"/>
          </a:xfrm>
          <a:prstGeom prst="rect">
            <a:avLst/>
          </a:prstGeom>
          <a:noFill/>
          <a:ln>
            <a:noFill/>
          </a:ln>
        </p:spPr>
      </p:pic>
      <p:cxnSp>
        <p:nvCxnSpPr>
          <p:cNvPr id="468" name="Google Shape;468;p30"/>
          <p:cNvCxnSpPr/>
          <p:nvPr/>
        </p:nvCxnSpPr>
        <p:spPr>
          <a:xfrm>
            <a:off x="0" y="10267950"/>
            <a:ext cx="18288000" cy="0"/>
          </a:xfrm>
          <a:prstGeom prst="straightConnector1">
            <a:avLst/>
          </a:prstGeom>
          <a:noFill/>
          <a:ln cap="flat" cmpd="sng" w="152400">
            <a:solidFill>
              <a:srgbClr val="284359"/>
            </a:solidFill>
            <a:prstDash val="solid"/>
            <a:round/>
            <a:headEnd len="sm" w="sm" type="none"/>
            <a:tailEnd len="sm" w="sm" type="none"/>
          </a:ln>
        </p:spPr>
      </p:cxnSp>
      <p:sp>
        <p:nvSpPr>
          <p:cNvPr id="469" name="Google Shape;469;p30"/>
          <p:cNvSpPr txBox="1"/>
          <p:nvPr/>
        </p:nvSpPr>
        <p:spPr>
          <a:xfrm>
            <a:off x="5280936" y="1347581"/>
            <a:ext cx="7726128" cy="919481"/>
          </a:xfrm>
          <a:prstGeom prst="rect">
            <a:avLst/>
          </a:prstGeom>
          <a:noFill/>
          <a:ln>
            <a:noFill/>
          </a:ln>
        </p:spPr>
        <p:txBody>
          <a:bodyPr anchorCtr="0" anchor="t" bIns="0" lIns="0" spcFirstLastPara="1" rIns="0" wrap="square" tIns="0">
            <a:spAutoFit/>
          </a:bodyPr>
          <a:lstStyle/>
          <a:p>
            <a:pPr indent="0" lvl="0" marL="0" marR="0" rtl="0" algn="ctr">
              <a:lnSpc>
                <a:spcPct val="98000"/>
              </a:lnSpc>
              <a:spcBef>
                <a:spcPts val="0"/>
              </a:spcBef>
              <a:spcAft>
                <a:spcPts val="0"/>
              </a:spcAft>
              <a:buNone/>
            </a:pPr>
            <a:r>
              <a:rPr b="1" i="0" lang="en-US" sz="7000" u="none" cap="none" strike="noStrike">
                <a:solidFill>
                  <a:srgbClr val="26485B"/>
                </a:solidFill>
                <a:latin typeface="Fira Sans"/>
                <a:ea typeface="Fira Sans"/>
                <a:cs typeface="Fira Sans"/>
                <a:sym typeface="Fira Sans"/>
              </a:rPr>
              <a:t>CREDITS</a:t>
            </a:r>
            <a:endParaRPr/>
          </a:p>
        </p:txBody>
      </p:sp>
      <p:sp>
        <p:nvSpPr>
          <p:cNvPr id="470" name="Google Shape;470;p30"/>
          <p:cNvSpPr txBox="1"/>
          <p:nvPr/>
        </p:nvSpPr>
        <p:spPr>
          <a:xfrm>
            <a:off x="3143698" y="5102950"/>
            <a:ext cx="11810379" cy="1393190"/>
          </a:xfrm>
          <a:prstGeom prst="rect">
            <a:avLst/>
          </a:prstGeom>
          <a:noFill/>
          <a:ln>
            <a:noFill/>
          </a:ln>
        </p:spPr>
        <p:txBody>
          <a:bodyPr anchorCtr="0" anchor="t" bIns="0" lIns="0" spcFirstLastPara="1" rIns="0" wrap="square" tIns="0">
            <a:spAutoFit/>
          </a:bodyPr>
          <a:lstStyle/>
          <a:p>
            <a:pPr indent="0" lvl="0" marL="0" marR="0" rtl="0" algn="ctr">
              <a:lnSpc>
                <a:spcPct val="130006"/>
              </a:lnSpc>
              <a:spcBef>
                <a:spcPts val="0"/>
              </a:spcBef>
              <a:spcAft>
                <a:spcPts val="0"/>
              </a:spcAft>
              <a:buNone/>
            </a:pPr>
            <a:r>
              <a:rPr b="0" i="0" lang="en-US" sz="4299" u="none" cap="none" strike="noStrike">
                <a:solidFill>
                  <a:srgbClr val="000000"/>
                </a:solidFill>
                <a:latin typeface="Open Sans"/>
                <a:ea typeface="Open Sans"/>
                <a:cs typeface="Open Sans"/>
                <a:sym typeface="Open Sans"/>
              </a:rPr>
              <a:t>This presentation template is free for everyone to use thanks to the following:</a:t>
            </a:r>
            <a:endParaRPr/>
          </a:p>
        </p:txBody>
      </p:sp>
      <p:sp>
        <p:nvSpPr>
          <p:cNvPr id="471" name="Google Shape;471;p30"/>
          <p:cNvSpPr txBox="1"/>
          <p:nvPr/>
        </p:nvSpPr>
        <p:spPr>
          <a:xfrm>
            <a:off x="2818025" y="7261888"/>
            <a:ext cx="12651949" cy="860425"/>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US" sz="2499" u="none" cap="none" strike="noStrike">
                <a:solidFill>
                  <a:srgbClr val="000000"/>
                </a:solidFill>
                <a:latin typeface="Open Sans"/>
                <a:ea typeface="Open Sans"/>
                <a:cs typeface="Open Sans"/>
                <a:sym typeface="Open Sans"/>
              </a:rPr>
              <a:t>SlidesCarnival for the presentation template</a:t>
            </a:r>
            <a:endParaRPr/>
          </a:p>
          <a:p>
            <a:pPr indent="0" lvl="0" marL="0" marR="0" rtl="0" algn="ctr">
              <a:lnSpc>
                <a:spcPct val="140000"/>
              </a:lnSpc>
              <a:spcBef>
                <a:spcPts val="0"/>
              </a:spcBef>
              <a:spcAft>
                <a:spcPts val="0"/>
              </a:spcAft>
              <a:buNone/>
            </a:pPr>
            <a:r>
              <a:rPr b="0" i="0" lang="en-US" sz="2500" u="none" cap="none" strike="noStrike">
                <a:solidFill>
                  <a:srgbClr val="000000"/>
                </a:solidFill>
                <a:latin typeface="Open Sans"/>
                <a:ea typeface="Open Sans"/>
                <a:cs typeface="Open Sans"/>
                <a:sym typeface="Open Sans"/>
              </a:rPr>
              <a:t>Pexels for the photos</a:t>
            </a:r>
            <a:endParaRPr/>
          </a:p>
        </p:txBody>
      </p:sp>
      <p:sp>
        <p:nvSpPr>
          <p:cNvPr id="472" name="Google Shape;472;p30"/>
          <p:cNvSpPr txBox="1"/>
          <p:nvPr/>
        </p:nvSpPr>
        <p:spPr>
          <a:xfrm>
            <a:off x="2818025" y="8700163"/>
            <a:ext cx="12651949" cy="55562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500" u="none" cap="none" strike="noStrike">
                <a:solidFill>
                  <a:srgbClr val="000000"/>
                </a:solidFill>
                <a:latin typeface="Open Sans"/>
                <a:ea typeface="Open Sans"/>
                <a:cs typeface="Open Sans"/>
                <a:sym typeface="Open Sans"/>
              </a:rPr>
              <a:t>Happy designing!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pic>
        <p:nvPicPr>
          <p:cNvPr id="136" name="Google Shape;136;p13"/>
          <p:cNvPicPr preferRelativeResize="0"/>
          <p:nvPr/>
        </p:nvPicPr>
        <p:blipFill>
          <a:blip r:embed="rId3">
            <a:alphaModFix/>
          </a:blip>
          <a:stretch>
            <a:fillRect/>
          </a:stretch>
        </p:blipFill>
        <p:spPr>
          <a:xfrm>
            <a:off x="41150" y="812358"/>
            <a:ext cx="11198402" cy="9626894"/>
          </a:xfrm>
          <a:prstGeom prst="rect">
            <a:avLst/>
          </a:prstGeom>
          <a:noFill/>
          <a:ln>
            <a:noFill/>
          </a:ln>
        </p:spPr>
      </p:pic>
      <p:sp>
        <p:nvSpPr>
          <p:cNvPr id="137" name="Google Shape;137;p13"/>
          <p:cNvSpPr/>
          <p:nvPr/>
        </p:nvSpPr>
        <p:spPr>
          <a:xfrm>
            <a:off x="1028700" y="503530"/>
            <a:ext cx="309713" cy="447092"/>
          </a:xfrm>
          <a:custGeom>
            <a:rect b="b" l="l" r="r" t="t"/>
            <a:pathLst>
              <a:path extrusionOk="0" h="447092" w="309713">
                <a:moveTo>
                  <a:pt x="0" y="0"/>
                </a:moveTo>
                <a:lnTo>
                  <a:pt x="309713" y="0"/>
                </a:lnTo>
                <a:lnTo>
                  <a:pt x="309713" y="447092"/>
                </a:lnTo>
                <a:lnTo>
                  <a:pt x="0" y="447092"/>
                </a:lnTo>
                <a:lnTo>
                  <a:pt x="0" y="0"/>
                </a:lnTo>
                <a:close/>
              </a:path>
            </a:pathLst>
          </a:custGeom>
          <a:blipFill rotWithShape="1">
            <a:blip r:embed="rId4">
              <a:alphaModFix/>
            </a:blip>
            <a:stretch>
              <a:fillRect b="0" l="0" r="0" t="0"/>
            </a:stretch>
          </a:blipFill>
          <a:ln>
            <a:noFill/>
          </a:ln>
        </p:spPr>
      </p:sp>
      <p:sp>
        <p:nvSpPr>
          <p:cNvPr id="138" name="Google Shape;138;p13"/>
          <p:cNvSpPr txBox="1"/>
          <p:nvPr/>
        </p:nvSpPr>
        <p:spPr>
          <a:xfrm>
            <a:off x="11149993" y="1649454"/>
            <a:ext cx="6128134" cy="919480"/>
          </a:xfrm>
          <a:prstGeom prst="rect">
            <a:avLst/>
          </a:prstGeom>
          <a:noFill/>
          <a:ln>
            <a:noFill/>
          </a:ln>
        </p:spPr>
        <p:txBody>
          <a:bodyPr anchorCtr="0" anchor="t" bIns="0" lIns="0" spcFirstLastPara="1" rIns="0" wrap="square" tIns="0">
            <a:spAutoFit/>
          </a:bodyPr>
          <a:lstStyle/>
          <a:p>
            <a:pPr indent="0" lvl="0" marL="0" marR="0" rtl="0" algn="l">
              <a:lnSpc>
                <a:spcPct val="97999"/>
              </a:lnSpc>
              <a:spcBef>
                <a:spcPts val="0"/>
              </a:spcBef>
              <a:spcAft>
                <a:spcPts val="0"/>
              </a:spcAft>
              <a:buNone/>
            </a:pPr>
            <a:r>
              <a:rPr b="1" i="0" lang="en-US" sz="6999" u="none" cap="none" strike="noStrike">
                <a:solidFill>
                  <a:srgbClr val="26485B"/>
                </a:solidFill>
                <a:latin typeface="Fira Sans"/>
                <a:ea typeface="Fira Sans"/>
                <a:cs typeface="Fira Sans"/>
                <a:sym typeface="Fira Sans"/>
              </a:rPr>
              <a:t>INTRODUCTION</a:t>
            </a:r>
            <a:endParaRPr/>
          </a:p>
        </p:txBody>
      </p:sp>
      <p:sp>
        <p:nvSpPr>
          <p:cNvPr id="139" name="Google Shape;139;p13"/>
          <p:cNvSpPr txBox="1"/>
          <p:nvPr/>
        </p:nvSpPr>
        <p:spPr>
          <a:xfrm>
            <a:off x="14640550" y="584200"/>
            <a:ext cx="901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26485B"/>
                </a:solidFill>
                <a:latin typeface="Open Sans"/>
                <a:ea typeface="Open Sans"/>
                <a:cs typeface="Open Sans"/>
                <a:sym typeface="Open Sans"/>
              </a:rPr>
              <a:t>SERVICE</a:t>
            </a:r>
            <a:endParaRPr/>
          </a:p>
        </p:txBody>
      </p:sp>
      <p:sp>
        <p:nvSpPr>
          <p:cNvPr id="140" name="Google Shape;140;p13"/>
          <p:cNvSpPr txBox="1"/>
          <p:nvPr/>
        </p:nvSpPr>
        <p:spPr>
          <a:xfrm>
            <a:off x="16376750" y="584200"/>
            <a:ext cx="1138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26485B"/>
                </a:solidFill>
                <a:latin typeface="Open Sans"/>
                <a:ea typeface="Open Sans"/>
                <a:cs typeface="Open Sans"/>
                <a:sym typeface="Open Sans"/>
              </a:rPr>
              <a:t>CONTACT</a:t>
            </a:r>
            <a:endParaRPr/>
          </a:p>
        </p:txBody>
      </p:sp>
      <p:sp>
        <p:nvSpPr>
          <p:cNvPr id="141" name="Google Shape;141;p13"/>
          <p:cNvSpPr txBox="1"/>
          <p:nvPr/>
        </p:nvSpPr>
        <p:spPr>
          <a:xfrm>
            <a:off x="12991267" y="584201"/>
            <a:ext cx="665411"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26485B"/>
                </a:solidFill>
                <a:latin typeface="Open Sans"/>
                <a:ea typeface="Open Sans"/>
                <a:cs typeface="Open Sans"/>
                <a:sym typeface="Open Sans"/>
              </a:rPr>
              <a:t>ABOUT</a:t>
            </a:r>
            <a:endParaRPr/>
          </a:p>
        </p:txBody>
      </p:sp>
      <p:sp>
        <p:nvSpPr>
          <p:cNvPr id="142" name="Google Shape;142;p13"/>
          <p:cNvSpPr txBox="1"/>
          <p:nvPr/>
        </p:nvSpPr>
        <p:spPr>
          <a:xfrm>
            <a:off x="11423690" y="584201"/>
            <a:ext cx="583704"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26485B"/>
                </a:solidFill>
                <a:latin typeface="Open Sans"/>
                <a:ea typeface="Open Sans"/>
                <a:cs typeface="Open Sans"/>
                <a:sym typeface="Open Sans"/>
              </a:rPr>
              <a:t>HOME</a:t>
            </a:r>
            <a:endParaRPr/>
          </a:p>
        </p:txBody>
      </p:sp>
      <p:sp>
        <p:nvSpPr>
          <p:cNvPr id="143" name="Google Shape;143;p13"/>
          <p:cNvSpPr txBox="1"/>
          <p:nvPr/>
        </p:nvSpPr>
        <p:spPr>
          <a:xfrm>
            <a:off x="1526710" y="584201"/>
            <a:ext cx="1138535"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26485B"/>
                </a:solidFill>
                <a:latin typeface="Open Sans"/>
                <a:ea typeface="Open Sans"/>
                <a:cs typeface="Open Sans"/>
                <a:sym typeface="Open Sans"/>
              </a:rPr>
              <a:t>YOUR LOGO</a:t>
            </a:r>
            <a:endParaRPr/>
          </a:p>
        </p:txBody>
      </p:sp>
      <p:sp>
        <p:nvSpPr>
          <p:cNvPr id="144" name="Google Shape;144;p13"/>
          <p:cNvSpPr txBox="1"/>
          <p:nvPr/>
        </p:nvSpPr>
        <p:spPr>
          <a:xfrm>
            <a:off x="11239540" y="2840690"/>
            <a:ext cx="5949000" cy="58992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000000"/>
                </a:solidFill>
                <a:latin typeface="Open Sans"/>
                <a:ea typeface="Open Sans"/>
                <a:cs typeface="Open Sans"/>
                <a:sym typeface="Open Sans"/>
              </a:rPr>
              <a:t>To the world of literature, where words come alive and stories unfold in the most enchanting ways. Here, imagination knows no bounds, and every page turned is a gateway to new experiences, emotions, and perspectives. </a:t>
            </a:r>
            <a:endParaRPr/>
          </a:p>
          <a:p>
            <a:pPr indent="0" lvl="0" marL="0" marR="0" rtl="0" algn="l">
              <a:lnSpc>
                <a:spcPct val="115000"/>
              </a:lnSpc>
              <a:spcBef>
                <a:spcPts val="0"/>
              </a:spcBef>
              <a:spcAft>
                <a:spcPts val="0"/>
              </a:spcAft>
              <a:buNone/>
            </a:pPr>
            <a:r>
              <a:t/>
            </a:r>
            <a:endParaRPr b="0" i="0" sz="2100" u="none" cap="none" strike="noStrike">
              <a:solidFill>
                <a:srgbClr val="000000"/>
              </a:solidFill>
              <a:latin typeface="Open Sans"/>
              <a:ea typeface="Open Sans"/>
              <a:cs typeface="Open Sans"/>
              <a:sym typeface="Open Sans"/>
            </a:endParaRPr>
          </a:p>
          <a:p>
            <a:pPr indent="0" lvl="0" marL="0" marR="0" rtl="0" algn="l">
              <a:lnSpc>
                <a:spcPct val="115000"/>
              </a:lnSpc>
              <a:spcBef>
                <a:spcPts val="0"/>
              </a:spcBef>
              <a:spcAft>
                <a:spcPts val="0"/>
              </a:spcAft>
              <a:buNone/>
            </a:pPr>
            <a:r>
              <a:rPr b="0" i="0" lang="en-US" sz="2100" u="none" cap="none" strike="noStrike">
                <a:solidFill>
                  <a:srgbClr val="000000"/>
                </a:solidFill>
                <a:latin typeface="Open Sans"/>
                <a:ea typeface="Open Sans"/>
                <a:cs typeface="Open Sans"/>
                <a:sym typeface="Open Sans"/>
              </a:rPr>
              <a:t>Whether you are a seasoned reader or just beginning your literary journey, the magic of books awaits you, ready to transport you to distant lands, introduce you to unforgettable characters, and ignite your passion for the written word. Dive in, and let the adventure begin!From the dusty shelves of ancient libraries to the sleek screens of modern e-readers, literature has the power to connect us across time and space.</a:t>
            </a:r>
            <a:endParaRPr/>
          </a:p>
        </p:txBody>
      </p:sp>
      <p:sp>
        <p:nvSpPr>
          <p:cNvPr id="145" name="Google Shape;145;p13"/>
          <p:cNvSpPr/>
          <p:nvPr/>
        </p:nvSpPr>
        <p:spPr>
          <a:xfrm rot="-5609823">
            <a:off x="14555055" y="7442856"/>
            <a:ext cx="4377209" cy="5594035"/>
          </a:xfrm>
          <a:custGeom>
            <a:rect b="b" l="l" r="r" t="t"/>
            <a:pathLst>
              <a:path extrusionOk="0" h="6334760" w="4956810">
                <a:moveTo>
                  <a:pt x="762000" y="824230"/>
                </a:moveTo>
                <a:cubicBezTo>
                  <a:pt x="1517650" y="146050"/>
                  <a:pt x="2913380" y="0"/>
                  <a:pt x="3416300" y="1047750"/>
                </a:cubicBezTo>
                <a:cubicBezTo>
                  <a:pt x="3614420" y="1484630"/>
                  <a:pt x="3507740" y="1979930"/>
                  <a:pt x="3566160" y="2440940"/>
                </a:cubicBezTo>
                <a:cubicBezTo>
                  <a:pt x="3647440" y="3079750"/>
                  <a:pt x="4140200" y="3562350"/>
                  <a:pt x="4362450" y="4147820"/>
                </a:cubicBezTo>
                <a:cubicBezTo>
                  <a:pt x="4956810" y="5591810"/>
                  <a:pt x="3315970" y="6334760"/>
                  <a:pt x="2122170" y="6216650"/>
                </a:cubicBezTo>
                <a:cubicBezTo>
                  <a:pt x="1496060" y="6215380"/>
                  <a:pt x="762000" y="6047740"/>
                  <a:pt x="467360" y="5431790"/>
                </a:cubicBezTo>
                <a:cubicBezTo>
                  <a:pt x="166370" y="4765040"/>
                  <a:pt x="539750" y="4028440"/>
                  <a:pt x="553720" y="3336290"/>
                </a:cubicBezTo>
                <a:cubicBezTo>
                  <a:pt x="571500" y="2500630"/>
                  <a:pt x="0" y="1489710"/>
                  <a:pt x="762000" y="824230"/>
                </a:cubicBezTo>
                <a:close/>
              </a:path>
            </a:pathLst>
          </a:custGeom>
          <a:solidFill>
            <a:srgbClr val="79A4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46" name="Google Shape;146;p13"/>
          <p:cNvCxnSpPr/>
          <p:nvPr/>
        </p:nvCxnSpPr>
        <p:spPr>
          <a:xfrm>
            <a:off x="0" y="10267950"/>
            <a:ext cx="18288000" cy="0"/>
          </a:xfrm>
          <a:prstGeom prst="straightConnector1">
            <a:avLst/>
          </a:prstGeom>
          <a:noFill/>
          <a:ln cap="flat" cmpd="sng" w="152400">
            <a:solidFill>
              <a:srgbClr val="284359"/>
            </a:solidFill>
            <a:prstDash val="solid"/>
            <a:round/>
            <a:headEnd len="sm" w="sm" type="none"/>
            <a:tailEnd len="sm" w="sm" type="none"/>
          </a:ln>
        </p:spPr>
      </p:cxn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pic>
        <p:nvPicPr>
          <p:cNvPr id="151" name="Google Shape;151;p14"/>
          <p:cNvPicPr preferRelativeResize="0"/>
          <p:nvPr/>
        </p:nvPicPr>
        <p:blipFill>
          <a:blip r:embed="rId3">
            <a:alphaModFix/>
          </a:blip>
          <a:stretch>
            <a:fillRect/>
          </a:stretch>
        </p:blipFill>
        <p:spPr>
          <a:xfrm>
            <a:off x="1009875" y="3226050"/>
            <a:ext cx="16249426" cy="6633052"/>
          </a:xfrm>
          <a:prstGeom prst="rect">
            <a:avLst/>
          </a:prstGeom>
          <a:noFill/>
          <a:ln>
            <a:noFill/>
          </a:ln>
        </p:spPr>
      </p:pic>
      <p:sp>
        <p:nvSpPr>
          <p:cNvPr id="152" name="Google Shape;152;p14"/>
          <p:cNvSpPr/>
          <p:nvPr/>
        </p:nvSpPr>
        <p:spPr>
          <a:xfrm>
            <a:off x="1028700" y="503530"/>
            <a:ext cx="309713" cy="447092"/>
          </a:xfrm>
          <a:custGeom>
            <a:rect b="b" l="l" r="r" t="t"/>
            <a:pathLst>
              <a:path extrusionOk="0" h="447092" w="309713">
                <a:moveTo>
                  <a:pt x="0" y="0"/>
                </a:moveTo>
                <a:lnTo>
                  <a:pt x="309713" y="0"/>
                </a:lnTo>
                <a:lnTo>
                  <a:pt x="309713" y="447092"/>
                </a:lnTo>
                <a:lnTo>
                  <a:pt x="0" y="447092"/>
                </a:lnTo>
                <a:lnTo>
                  <a:pt x="0" y="0"/>
                </a:lnTo>
                <a:close/>
              </a:path>
            </a:pathLst>
          </a:custGeom>
          <a:blipFill rotWithShape="1">
            <a:blip r:embed="rId4">
              <a:alphaModFix/>
            </a:blip>
            <a:stretch>
              <a:fillRect b="0" l="0" r="0" t="0"/>
            </a:stretch>
          </a:blipFill>
          <a:ln>
            <a:noFill/>
          </a:ln>
        </p:spPr>
      </p:sp>
      <p:sp>
        <p:nvSpPr>
          <p:cNvPr id="153" name="Google Shape;153;p14"/>
          <p:cNvSpPr/>
          <p:nvPr/>
        </p:nvSpPr>
        <p:spPr>
          <a:xfrm rot="7391993">
            <a:off x="14436434" y="-2448168"/>
            <a:ext cx="4377209" cy="5594035"/>
          </a:xfrm>
          <a:custGeom>
            <a:rect b="b" l="l" r="r" t="t"/>
            <a:pathLst>
              <a:path extrusionOk="0" h="6334760" w="4956810">
                <a:moveTo>
                  <a:pt x="762000" y="824230"/>
                </a:moveTo>
                <a:cubicBezTo>
                  <a:pt x="1517650" y="146050"/>
                  <a:pt x="2913380" y="0"/>
                  <a:pt x="3416300" y="1047750"/>
                </a:cubicBezTo>
                <a:cubicBezTo>
                  <a:pt x="3614420" y="1484630"/>
                  <a:pt x="3507740" y="1979930"/>
                  <a:pt x="3566160" y="2440940"/>
                </a:cubicBezTo>
                <a:cubicBezTo>
                  <a:pt x="3647440" y="3079750"/>
                  <a:pt x="4140200" y="3562350"/>
                  <a:pt x="4362450" y="4147820"/>
                </a:cubicBezTo>
                <a:cubicBezTo>
                  <a:pt x="4956810" y="5591810"/>
                  <a:pt x="3315970" y="6334760"/>
                  <a:pt x="2122170" y="6216650"/>
                </a:cubicBezTo>
                <a:cubicBezTo>
                  <a:pt x="1496060" y="6215380"/>
                  <a:pt x="762000" y="6047740"/>
                  <a:pt x="467360" y="5431790"/>
                </a:cubicBezTo>
                <a:cubicBezTo>
                  <a:pt x="166370" y="4765040"/>
                  <a:pt x="539750" y="4028440"/>
                  <a:pt x="553720" y="3336290"/>
                </a:cubicBezTo>
                <a:cubicBezTo>
                  <a:pt x="571500" y="2500630"/>
                  <a:pt x="0" y="1489710"/>
                  <a:pt x="762000" y="824230"/>
                </a:cubicBezTo>
                <a:close/>
              </a:path>
            </a:pathLst>
          </a:custGeom>
          <a:solidFill>
            <a:srgbClr val="79A4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14"/>
          <p:cNvSpPr txBox="1"/>
          <p:nvPr/>
        </p:nvSpPr>
        <p:spPr>
          <a:xfrm>
            <a:off x="14640550" y="584200"/>
            <a:ext cx="901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26485B"/>
                </a:solidFill>
                <a:latin typeface="Open Sans"/>
                <a:ea typeface="Open Sans"/>
                <a:cs typeface="Open Sans"/>
                <a:sym typeface="Open Sans"/>
              </a:rPr>
              <a:t>SERVICE</a:t>
            </a:r>
            <a:endParaRPr/>
          </a:p>
        </p:txBody>
      </p:sp>
      <p:sp>
        <p:nvSpPr>
          <p:cNvPr id="155" name="Google Shape;155;p14"/>
          <p:cNvSpPr txBox="1"/>
          <p:nvPr/>
        </p:nvSpPr>
        <p:spPr>
          <a:xfrm>
            <a:off x="16376750" y="584200"/>
            <a:ext cx="1138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26485B"/>
                </a:solidFill>
                <a:latin typeface="Open Sans"/>
                <a:ea typeface="Open Sans"/>
                <a:cs typeface="Open Sans"/>
                <a:sym typeface="Open Sans"/>
              </a:rPr>
              <a:t>CONTACT</a:t>
            </a:r>
            <a:endParaRPr/>
          </a:p>
        </p:txBody>
      </p:sp>
      <p:sp>
        <p:nvSpPr>
          <p:cNvPr id="156" name="Google Shape;156;p14"/>
          <p:cNvSpPr txBox="1"/>
          <p:nvPr/>
        </p:nvSpPr>
        <p:spPr>
          <a:xfrm>
            <a:off x="12991267" y="584201"/>
            <a:ext cx="665411"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26485B"/>
                </a:solidFill>
                <a:latin typeface="Open Sans"/>
                <a:ea typeface="Open Sans"/>
                <a:cs typeface="Open Sans"/>
                <a:sym typeface="Open Sans"/>
              </a:rPr>
              <a:t>ABOUT</a:t>
            </a:r>
            <a:endParaRPr/>
          </a:p>
        </p:txBody>
      </p:sp>
      <p:sp>
        <p:nvSpPr>
          <p:cNvPr id="157" name="Google Shape;157;p14"/>
          <p:cNvSpPr txBox="1"/>
          <p:nvPr/>
        </p:nvSpPr>
        <p:spPr>
          <a:xfrm>
            <a:off x="11423690" y="584201"/>
            <a:ext cx="583704"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26485B"/>
                </a:solidFill>
                <a:latin typeface="Open Sans"/>
                <a:ea typeface="Open Sans"/>
                <a:cs typeface="Open Sans"/>
                <a:sym typeface="Open Sans"/>
              </a:rPr>
              <a:t>HOME</a:t>
            </a:r>
            <a:endParaRPr/>
          </a:p>
        </p:txBody>
      </p:sp>
      <p:sp>
        <p:nvSpPr>
          <p:cNvPr id="158" name="Google Shape;158;p14"/>
          <p:cNvSpPr txBox="1"/>
          <p:nvPr/>
        </p:nvSpPr>
        <p:spPr>
          <a:xfrm>
            <a:off x="1526710" y="584201"/>
            <a:ext cx="1138535"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26485B"/>
                </a:solidFill>
                <a:latin typeface="Open Sans"/>
                <a:ea typeface="Open Sans"/>
                <a:cs typeface="Open Sans"/>
                <a:sym typeface="Open Sans"/>
              </a:rPr>
              <a:t>YOUR LOGO</a:t>
            </a:r>
            <a:endParaRPr/>
          </a:p>
        </p:txBody>
      </p:sp>
      <p:sp>
        <p:nvSpPr>
          <p:cNvPr id="159" name="Google Shape;159;p14"/>
          <p:cNvSpPr txBox="1"/>
          <p:nvPr/>
        </p:nvSpPr>
        <p:spPr>
          <a:xfrm>
            <a:off x="1028700" y="1523082"/>
            <a:ext cx="11625900" cy="1055700"/>
          </a:xfrm>
          <a:prstGeom prst="rect">
            <a:avLst/>
          </a:prstGeom>
          <a:noFill/>
          <a:ln>
            <a:noFill/>
          </a:ln>
        </p:spPr>
        <p:txBody>
          <a:bodyPr anchorCtr="0" anchor="t" bIns="0" lIns="0" spcFirstLastPara="1" rIns="0" wrap="square" tIns="0">
            <a:spAutoFit/>
          </a:bodyPr>
          <a:lstStyle/>
          <a:p>
            <a:pPr indent="0" lvl="0" marL="0" marR="0" rtl="0" algn="l">
              <a:lnSpc>
                <a:spcPct val="97999"/>
              </a:lnSpc>
              <a:spcBef>
                <a:spcPts val="0"/>
              </a:spcBef>
              <a:spcAft>
                <a:spcPts val="0"/>
              </a:spcAft>
              <a:buNone/>
            </a:pPr>
            <a:r>
              <a:rPr b="1" i="0" lang="en-US" sz="6999" u="none" cap="none" strike="noStrike">
                <a:solidFill>
                  <a:srgbClr val="26485B"/>
                </a:solidFill>
                <a:latin typeface="Fira Sans"/>
                <a:ea typeface="Fira Sans"/>
                <a:cs typeface="Fira Sans"/>
                <a:sym typeface="Fira Sans"/>
              </a:rPr>
              <a:t>WELCOME TO PRESENTATION</a:t>
            </a:r>
            <a:endParaRPr/>
          </a:p>
        </p:txBody>
      </p:sp>
      <p:sp>
        <p:nvSpPr>
          <p:cNvPr id="160" name="Google Shape;160;p14"/>
          <p:cNvSpPr txBox="1"/>
          <p:nvPr/>
        </p:nvSpPr>
        <p:spPr>
          <a:xfrm>
            <a:off x="1028700" y="2556861"/>
            <a:ext cx="15557326" cy="3562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000000"/>
                </a:solidFill>
                <a:latin typeface="Open Sans"/>
                <a:ea typeface="Open Sans"/>
                <a:cs typeface="Open Sans"/>
                <a:sym typeface="Open Sans"/>
              </a:rPr>
              <a:t>I'm Rain, and I'll be sharing with you my beautiful ideas. Follow me at @reallygreatsite to learn more.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pic>
        <p:nvPicPr>
          <p:cNvPr id="165" name="Google Shape;165;p15"/>
          <p:cNvPicPr preferRelativeResize="0"/>
          <p:nvPr/>
        </p:nvPicPr>
        <p:blipFill>
          <a:blip r:embed="rId3">
            <a:alphaModFix/>
          </a:blip>
          <a:stretch>
            <a:fillRect/>
          </a:stretch>
        </p:blipFill>
        <p:spPr>
          <a:xfrm>
            <a:off x="10271535" y="2549423"/>
            <a:ext cx="7969130" cy="7692051"/>
          </a:xfrm>
          <a:prstGeom prst="rect">
            <a:avLst/>
          </a:prstGeom>
          <a:noFill/>
          <a:ln>
            <a:noFill/>
          </a:ln>
        </p:spPr>
      </p:pic>
      <p:sp>
        <p:nvSpPr>
          <p:cNvPr id="166" name="Google Shape;166;p15"/>
          <p:cNvSpPr/>
          <p:nvPr/>
        </p:nvSpPr>
        <p:spPr>
          <a:xfrm>
            <a:off x="1028700" y="503530"/>
            <a:ext cx="309713" cy="447092"/>
          </a:xfrm>
          <a:custGeom>
            <a:rect b="b" l="l" r="r" t="t"/>
            <a:pathLst>
              <a:path extrusionOk="0" h="447092" w="309713">
                <a:moveTo>
                  <a:pt x="0" y="0"/>
                </a:moveTo>
                <a:lnTo>
                  <a:pt x="309713" y="0"/>
                </a:lnTo>
                <a:lnTo>
                  <a:pt x="309713" y="447092"/>
                </a:lnTo>
                <a:lnTo>
                  <a:pt x="0" y="447092"/>
                </a:lnTo>
                <a:lnTo>
                  <a:pt x="0" y="0"/>
                </a:lnTo>
                <a:close/>
              </a:path>
            </a:pathLst>
          </a:custGeom>
          <a:blipFill rotWithShape="1">
            <a:blip r:embed="rId4">
              <a:alphaModFix/>
            </a:blip>
            <a:stretch>
              <a:fillRect b="0" l="0" r="0" t="0"/>
            </a:stretch>
          </a:blipFill>
          <a:ln>
            <a:noFill/>
          </a:ln>
        </p:spPr>
      </p:sp>
      <p:grpSp>
        <p:nvGrpSpPr>
          <p:cNvPr id="167" name="Google Shape;167;p15"/>
          <p:cNvGrpSpPr/>
          <p:nvPr/>
        </p:nvGrpSpPr>
        <p:grpSpPr>
          <a:xfrm>
            <a:off x="1028700" y="3145625"/>
            <a:ext cx="3714131" cy="3875615"/>
            <a:chOff x="0" y="-38100"/>
            <a:chExt cx="978207" cy="1020738"/>
          </a:xfrm>
        </p:grpSpPr>
        <p:sp>
          <p:nvSpPr>
            <p:cNvPr id="168" name="Google Shape;168;p15"/>
            <p:cNvSpPr/>
            <p:nvPr/>
          </p:nvSpPr>
          <p:spPr>
            <a:xfrm>
              <a:off x="0" y="0"/>
              <a:ext cx="978207" cy="982638"/>
            </a:xfrm>
            <a:custGeom>
              <a:rect b="b" l="l" r="r" t="t"/>
              <a:pathLst>
                <a:path extrusionOk="0" h="982638" w="978207">
                  <a:moveTo>
                    <a:pt x="106307" y="0"/>
                  </a:moveTo>
                  <a:lnTo>
                    <a:pt x="871900" y="0"/>
                  </a:lnTo>
                  <a:cubicBezTo>
                    <a:pt x="900095" y="0"/>
                    <a:pt x="927134" y="11200"/>
                    <a:pt x="947071" y="31137"/>
                  </a:cubicBezTo>
                  <a:cubicBezTo>
                    <a:pt x="967007" y="51073"/>
                    <a:pt x="978207" y="78113"/>
                    <a:pt x="978207" y="106307"/>
                  </a:cubicBezTo>
                  <a:lnTo>
                    <a:pt x="978207" y="876331"/>
                  </a:lnTo>
                  <a:cubicBezTo>
                    <a:pt x="978207" y="904526"/>
                    <a:pt x="967007" y="931565"/>
                    <a:pt x="947071" y="951502"/>
                  </a:cubicBezTo>
                  <a:cubicBezTo>
                    <a:pt x="927134" y="971438"/>
                    <a:pt x="900095" y="982638"/>
                    <a:pt x="871900" y="982638"/>
                  </a:cubicBezTo>
                  <a:lnTo>
                    <a:pt x="106307" y="982638"/>
                  </a:lnTo>
                  <a:cubicBezTo>
                    <a:pt x="78113" y="982638"/>
                    <a:pt x="51073" y="971438"/>
                    <a:pt x="31137" y="951502"/>
                  </a:cubicBezTo>
                  <a:cubicBezTo>
                    <a:pt x="11200" y="931565"/>
                    <a:pt x="0" y="904526"/>
                    <a:pt x="0" y="876331"/>
                  </a:cubicBezTo>
                  <a:lnTo>
                    <a:pt x="0" y="106307"/>
                  </a:lnTo>
                  <a:cubicBezTo>
                    <a:pt x="0" y="78113"/>
                    <a:pt x="11200" y="51073"/>
                    <a:pt x="31137" y="31137"/>
                  </a:cubicBezTo>
                  <a:cubicBezTo>
                    <a:pt x="51073" y="11200"/>
                    <a:pt x="78113" y="0"/>
                    <a:pt x="106307" y="0"/>
                  </a:cubicBezTo>
                  <a:close/>
                </a:path>
              </a:pathLst>
            </a:custGeom>
            <a:solidFill>
              <a:srgbClr val="FEB35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15"/>
            <p:cNvSpPr txBox="1"/>
            <p:nvPr/>
          </p:nvSpPr>
          <p:spPr>
            <a:xfrm>
              <a:off x="0" y="-38100"/>
              <a:ext cx="978207" cy="1020738"/>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0" name="Google Shape;170;p15"/>
          <p:cNvGrpSpPr/>
          <p:nvPr/>
        </p:nvGrpSpPr>
        <p:grpSpPr>
          <a:xfrm>
            <a:off x="7131418" y="3145625"/>
            <a:ext cx="3714131" cy="3875615"/>
            <a:chOff x="0" y="-38100"/>
            <a:chExt cx="978207" cy="1020738"/>
          </a:xfrm>
        </p:grpSpPr>
        <p:sp>
          <p:nvSpPr>
            <p:cNvPr id="171" name="Google Shape;171;p15"/>
            <p:cNvSpPr/>
            <p:nvPr/>
          </p:nvSpPr>
          <p:spPr>
            <a:xfrm>
              <a:off x="0" y="0"/>
              <a:ext cx="978207" cy="982638"/>
            </a:xfrm>
            <a:custGeom>
              <a:rect b="b" l="l" r="r" t="t"/>
              <a:pathLst>
                <a:path extrusionOk="0" h="982638" w="978207">
                  <a:moveTo>
                    <a:pt x="106307" y="0"/>
                  </a:moveTo>
                  <a:lnTo>
                    <a:pt x="871900" y="0"/>
                  </a:lnTo>
                  <a:cubicBezTo>
                    <a:pt x="900095" y="0"/>
                    <a:pt x="927134" y="11200"/>
                    <a:pt x="947071" y="31137"/>
                  </a:cubicBezTo>
                  <a:cubicBezTo>
                    <a:pt x="967007" y="51073"/>
                    <a:pt x="978207" y="78113"/>
                    <a:pt x="978207" y="106307"/>
                  </a:cubicBezTo>
                  <a:lnTo>
                    <a:pt x="978207" y="876331"/>
                  </a:lnTo>
                  <a:cubicBezTo>
                    <a:pt x="978207" y="904526"/>
                    <a:pt x="967007" y="931565"/>
                    <a:pt x="947071" y="951502"/>
                  </a:cubicBezTo>
                  <a:cubicBezTo>
                    <a:pt x="927134" y="971438"/>
                    <a:pt x="900095" y="982638"/>
                    <a:pt x="871900" y="982638"/>
                  </a:cubicBezTo>
                  <a:lnTo>
                    <a:pt x="106307" y="982638"/>
                  </a:lnTo>
                  <a:cubicBezTo>
                    <a:pt x="78113" y="982638"/>
                    <a:pt x="51073" y="971438"/>
                    <a:pt x="31137" y="951502"/>
                  </a:cubicBezTo>
                  <a:cubicBezTo>
                    <a:pt x="11200" y="931565"/>
                    <a:pt x="0" y="904526"/>
                    <a:pt x="0" y="876331"/>
                  </a:cubicBezTo>
                  <a:lnTo>
                    <a:pt x="0" y="106307"/>
                  </a:lnTo>
                  <a:cubicBezTo>
                    <a:pt x="0" y="78113"/>
                    <a:pt x="11200" y="51073"/>
                    <a:pt x="31137" y="31137"/>
                  </a:cubicBezTo>
                  <a:cubicBezTo>
                    <a:pt x="51073" y="11200"/>
                    <a:pt x="78113" y="0"/>
                    <a:pt x="106307" y="0"/>
                  </a:cubicBezTo>
                  <a:close/>
                </a:path>
              </a:pathLst>
            </a:custGeom>
            <a:solidFill>
              <a:srgbClr val="FEB35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15"/>
            <p:cNvSpPr txBox="1"/>
            <p:nvPr/>
          </p:nvSpPr>
          <p:spPr>
            <a:xfrm>
              <a:off x="0" y="-38100"/>
              <a:ext cx="978207" cy="1020738"/>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73" name="Google Shape;173;p15"/>
          <p:cNvSpPr txBox="1"/>
          <p:nvPr/>
        </p:nvSpPr>
        <p:spPr>
          <a:xfrm>
            <a:off x="1028700" y="1675482"/>
            <a:ext cx="11625930" cy="919480"/>
          </a:xfrm>
          <a:prstGeom prst="rect">
            <a:avLst/>
          </a:prstGeom>
          <a:noFill/>
          <a:ln>
            <a:noFill/>
          </a:ln>
        </p:spPr>
        <p:txBody>
          <a:bodyPr anchorCtr="0" anchor="t" bIns="0" lIns="0" spcFirstLastPara="1" rIns="0" wrap="square" tIns="0">
            <a:spAutoFit/>
          </a:bodyPr>
          <a:lstStyle/>
          <a:p>
            <a:pPr indent="0" lvl="0" marL="0" marR="0" rtl="0" algn="l">
              <a:lnSpc>
                <a:spcPct val="97999"/>
              </a:lnSpc>
              <a:spcBef>
                <a:spcPts val="0"/>
              </a:spcBef>
              <a:spcAft>
                <a:spcPts val="0"/>
              </a:spcAft>
              <a:buNone/>
            </a:pPr>
            <a:r>
              <a:rPr b="1" i="0" lang="en-US" sz="6999" u="none" cap="none" strike="noStrike">
                <a:solidFill>
                  <a:srgbClr val="26485B"/>
                </a:solidFill>
                <a:latin typeface="Fira Sans"/>
                <a:ea typeface="Fira Sans"/>
                <a:cs typeface="Fira Sans"/>
                <a:sym typeface="Fira Sans"/>
              </a:rPr>
              <a:t>OUR COMPANY</a:t>
            </a:r>
            <a:endParaRPr/>
          </a:p>
        </p:txBody>
      </p:sp>
      <p:sp>
        <p:nvSpPr>
          <p:cNvPr id="174" name="Google Shape;174;p15"/>
          <p:cNvSpPr txBox="1"/>
          <p:nvPr/>
        </p:nvSpPr>
        <p:spPr>
          <a:xfrm>
            <a:off x="14640550" y="584200"/>
            <a:ext cx="10248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26485B"/>
                </a:solidFill>
                <a:latin typeface="Open Sans"/>
                <a:ea typeface="Open Sans"/>
                <a:cs typeface="Open Sans"/>
                <a:sym typeface="Open Sans"/>
              </a:rPr>
              <a:t>SERVICE</a:t>
            </a:r>
            <a:endParaRPr/>
          </a:p>
        </p:txBody>
      </p:sp>
      <p:sp>
        <p:nvSpPr>
          <p:cNvPr id="175" name="Google Shape;175;p15"/>
          <p:cNvSpPr txBox="1"/>
          <p:nvPr/>
        </p:nvSpPr>
        <p:spPr>
          <a:xfrm>
            <a:off x="16091825" y="584188"/>
            <a:ext cx="10248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26485B"/>
                </a:solidFill>
                <a:latin typeface="Open Sans"/>
                <a:ea typeface="Open Sans"/>
                <a:cs typeface="Open Sans"/>
                <a:sym typeface="Open Sans"/>
              </a:rPr>
              <a:t>CONTACT</a:t>
            </a:r>
            <a:endParaRPr/>
          </a:p>
        </p:txBody>
      </p:sp>
      <p:sp>
        <p:nvSpPr>
          <p:cNvPr id="176" name="Google Shape;176;p15"/>
          <p:cNvSpPr txBox="1"/>
          <p:nvPr/>
        </p:nvSpPr>
        <p:spPr>
          <a:xfrm>
            <a:off x="12991267" y="584201"/>
            <a:ext cx="665411"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26485B"/>
                </a:solidFill>
                <a:latin typeface="Open Sans"/>
                <a:ea typeface="Open Sans"/>
                <a:cs typeface="Open Sans"/>
                <a:sym typeface="Open Sans"/>
              </a:rPr>
              <a:t>ABOUT</a:t>
            </a:r>
            <a:endParaRPr/>
          </a:p>
        </p:txBody>
      </p:sp>
      <p:sp>
        <p:nvSpPr>
          <p:cNvPr id="177" name="Google Shape;177;p15"/>
          <p:cNvSpPr txBox="1"/>
          <p:nvPr/>
        </p:nvSpPr>
        <p:spPr>
          <a:xfrm>
            <a:off x="11423690" y="584201"/>
            <a:ext cx="583704"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26485B"/>
                </a:solidFill>
                <a:latin typeface="Open Sans"/>
                <a:ea typeface="Open Sans"/>
                <a:cs typeface="Open Sans"/>
                <a:sym typeface="Open Sans"/>
              </a:rPr>
              <a:t>HOME</a:t>
            </a:r>
            <a:endParaRPr/>
          </a:p>
        </p:txBody>
      </p:sp>
      <p:sp>
        <p:nvSpPr>
          <p:cNvPr id="178" name="Google Shape;178;p15"/>
          <p:cNvSpPr txBox="1"/>
          <p:nvPr/>
        </p:nvSpPr>
        <p:spPr>
          <a:xfrm>
            <a:off x="1526710" y="584201"/>
            <a:ext cx="1138535"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26485B"/>
                </a:solidFill>
                <a:latin typeface="Open Sans"/>
                <a:ea typeface="Open Sans"/>
                <a:cs typeface="Open Sans"/>
                <a:sym typeface="Open Sans"/>
              </a:rPr>
              <a:t>YOUR LOGO</a:t>
            </a:r>
            <a:endParaRPr/>
          </a:p>
        </p:txBody>
      </p:sp>
      <p:sp>
        <p:nvSpPr>
          <p:cNvPr id="179" name="Google Shape;179;p15"/>
          <p:cNvSpPr txBox="1"/>
          <p:nvPr/>
        </p:nvSpPr>
        <p:spPr>
          <a:xfrm>
            <a:off x="7131418" y="7629906"/>
            <a:ext cx="4584125"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200" u="none" cap="none" strike="noStrike">
                <a:solidFill>
                  <a:srgbClr val="26485B"/>
                </a:solidFill>
                <a:latin typeface="Fira Sans SemiBold"/>
                <a:ea typeface="Fira Sans SemiBold"/>
                <a:cs typeface="Fira Sans SemiBold"/>
                <a:sym typeface="Fira Sans SemiBold"/>
              </a:rPr>
              <a:t>WHAT WE DO? </a:t>
            </a:r>
            <a:endParaRPr/>
          </a:p>
        </p:txBody>
      </p:sp>
      <p:sp>
        <p:nvSpPr>
          <p:cNvPr id="180" name="Google Shape;180;p15"/>
          <p:cNvSpPr txBox="1"/>
          <p:nvPr/>
        </p:nvSpPr>
        <p:spPr>
          <a:xfrm>
            <a:off x="1028700" y="7662100"/>
            <a:ext cx="4584125"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200" u="none" cap="none" strike="noStrike">
                <a:solidFill>
                  <a:srgbClr val="26485B"/>
                </a:solidFill>
                <a:latin typeface="Fira Sans SemiBold"/>
                <a:ea typeface="Fira Sans SemiBold"/>
                <a:cs typeface="Fira Sans SemiBold"/>
                <a:sym typeface="Fira Sans SemiBold"/>
              </a:rPr>
              <a:t>WHO WE ARE?</a:t>
            </a:r>
            <a:endParaRPr/>
          </a:p>
        </p:txBody>
      </p:sp>
      <p:sp>
        <p:nvSpPr>
          <p:cNvPr id="181" name="Google Shape;181;p15"/>
          <p:cNvSpPr txBox="1"/>
          <p:nvPr/>
        </p:nvSpPr>
        <p:spPr>
          <a:xfrm>
            <a:off x="1028700" y="8475155"/>
            <a:ext cx="4120128" cy="72771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000000"/>
                </a:solidFill>
                <a:latin typeface="Open Sans"/>
                <a:ea typeface="Open Sans"/>
                <a:cs typeface="Open Sans"/>
                <a:sym typeface="Open Sans"/>
              </a:rPr>
              <a:t>Briefly elaborate on what you want to discuss. </a:t>
            </a:r>
            <a:endParaRPr/>
          </a:p>
        </p:txBody>
      </p:sp>
      <p:sp>
        <p:nvSpPr>
          <p:cNvPr id="182" name="Google Shape;182;p15"/>
          <p:cNvSpPr txBox="1"/>
          <p:nvPr/>
        </p:nvSpPr>
        <p:spPr>
          <a:xfrm>
            <a:off x="7131418" y="8442960"/>
            <a:ext cx="3906484" cy="72771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000000"/>
                </a:solidFill>
                <a:latin typeface="Open Sans"/>
                <a:ea typeface="Open Sans"/>
                <a:cs typeface="Open Sans"/>
                <a:sym typeface="Open Sans"/>
              </a:rPr>
              <a:t>Briefly elaborate on what you want to discuss. </a:t>
            </a:r>
            <a:endParaRPr/>
          </a:p>
        </p:txBody>
      </p:sp>
      <p:cxnSp>
        <p:nvCxnSpPr>
          <p:cNvPr id="183" name="Google Shape;183;p15"/>
          <p:cNvCxnSpPr/>
          <p:nvPr/>
        </p:nvCxnSpPr>
        <p:spPr>
          <a:xfrm>
            <a:off x="0" y="10267950"/>
            <a:ext cx="18288000" cy="0"/>
          </a:xfrm>
          <a:prstGeom prst="straightConnector1">
            <a:avLst/>
          </a:prstGeom>
          <a:noFill/>
          <a:ln cap="flat" cmpd="sng" w="152400">
            <a:solidFill>
              <a:srgbClr val="284359"/>
            </a:solidFill>
            <a:prstDash val="solid"/>
            <a:round/>
            <a:headEnd len="sm" w="sm" type="none"/>
            <a:tailEnd len="sm" w="sm" type="none"/>
          </a:ln>
        </p:spPr>
      </p:cxnSp>
      <p:pic>
        <p:nvPicPr>
          <p:cNvPr id="184" name="Google Shape;184;p15"/>
          <p:cNvPicPr preferRelativeResize="0"/>
          <p:nvPr/>
        </p:nvPicPr>
        <p:blipFill>
          <a:blip r:embed="rId5">
            <a:alphaModFix/>
          </a:blip>
          <a:stretch>
            <a:fillRect/>
          </a:stretch>
        </p:blipFill>
        <p:spPr>
          <a:xfrm>
            <a:off x="2219902" y="4169063"/>
            <a:ext cx="1331725" cy="1918925"/>
          </a:xfrm>
          <a:prstGeom prst="rect">
            <a:avLst/>
          </a:prstGeom>
          <a:noFill/>
          <a:ln>
            <a:noFill/>
          </a:ln>
        </p:spPr>
      </p:pic>
      <p:pic>
        <p:nvPicPr>
          <p:cNvPr id="185" name="Google Shape;185;p15"/>
          <p:cNvPicPr preferRelativeResize="0"/>
          <p:nvPr/>
        </p:nvPicPr>
        <p:blipFill>
          <a:blip r:embed="rId6">
            <a:alphaModFix/>
          </a:blip>
          <a:stretch>
            <a:fillRect/>
          </a:stretch>
        </p:blipFill>
        <p:spPr>
          <a:xfrm>
            <a:off x="8042779" y="4098187"/>
            <a:ext cx="2083764" cy="2028492"/>
          </a:xfrm>
          <a:prstGeom prst="rect">
            <a:avLst/>
          </a:prstGeom>
          <a:noFill/>
          <a:ln>
            <a:noFill/>
          </a:ln>
        </p:spPr>
      </p:pic>
      <p:pic>
        <p:nvPicPr>
          <p:cNvPr id="186" name="Google Shape;186;p15"/>
          <p:cNvPicPr preferRelativeResize="0"/>
          <p:nvPr/>
        </p:nvPicPr>
        <p:blipFill>
          <a:blip r:embed="rId7">
            <a:alphaModFix/>
          </a:blip>
          <a:stretch>
            <a:fillRect/>
          </a:stretch>
        </p:blipFill>
        <p:spPr>
          <a:xfrm>
            <a:off x="10038499" y="1373023"/>
            <a:ext cx="1822028" cy="9194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pic>
        <p:nvPicPr>
          <p:cNvPr id="191" name="Google Shape;191;p16"/>
          <p:cNvPicPr preferRelativeResize="0"/>
          <p:nvPr/>
        </p:nvPicPr>
        <p:blipFill>
          <a:blip r:embed="rId3">
            <a:alphaModFix/>
          </a:blip>
          <a:stretch>
            <a:fillRect/>
          </a:stretch>
        </p:blipFill>
        <p:spPr>
          <a:xfrm>
            <a:off x="-980475" y="1605875"/>
            <a:ext cx="10124476" cy="8722528"/>
          </a:xfrm>
          <a:prstGeom prst="rect">
            <a:avLst/>
          </a:prstGeom>
          <a:noFill/>
          <a:ln>
            <a:noFill/>
          </a:ln>
        </p:spPr>
      </p:pic>
      <p:sp>
        <p:nvSpPr>
          <p:cNvPr id="192" name="Google Shape;192;p16"/>
          <p:cNvSpPr/>
          <p:nvPr/>
        </p:nvSpPr>
        <p:spPr>
          <a:xfrm>
            <a:off x="1028700" y="503530"/>
            <a:ext cx="309713" cy="447092"/>
          </a:xfrm>
          <a:custGeom>
            <a:rect b="b" l="l" r="r" t="t"/>
            <a:pathLst>
              <a:path extrusionOk="0" h="447092" w="309713">
                <a:moveTo>
                  <a:pt x="0" y="0"/>
                </a:moveTo>
                <a:lnTo>
                  <a:pt x="309713" y="0"/>
                </a:lnTo>
                <a:lnTo>
                  <a:pt x="309713" y="447092"/>
                </a:lnTo>
                <a:lnTo>
                  <a:pt x="0" y="447092"/>
                </a:lnTo>
                <a:lnTo>
                  <a:pt x="0" y="0"/>
                </a:lnTo>
                <a:close/>
              </a:path>
            </a:pathLst>
          </a:custGeom>
          <a:blipFill rotWithShape="1">
            <a:blip r:embed="rId4">
              <a:alphaModFix/>
            </a:blip>
            <a:stretch>
              <a:fillRect b="0" l="0" r="0" t="0"/>
            </a:stretch>
          </a:blipFill>
          <a:ln>
            <a:noFill/>
          </a:ln>
        </p:spPr>
      </p:sp>
      <p:grpSp>
        <p:nvGrpSpPr>
          <p:cNvPr id="193" name="Google Shape;193;p16"/>
          <p:cNvGrpSpPr/>
          <p:nvPr/>
        </p:nvGrpSpPr>
        <p:grpSpPr>
          <a:xfrm>
            <a:off x="8037278" y="2800580"/>
            <a:ext cx="4226103" cy="6768257"/>
            <a:chOff x="0" y="-38100"/>
            <a:chExt cx="1113048" cy="1782586"/>
          </a:xfrm>
        </p:grpSpPr>
        <p:sp>
          <p:nvSpPr>
            <p:cNvPr id="194" name="Google Shape;194;p16"/>
            <p:cNvSpPr/>
            <p:nvPr/>
          </p:nvSpPr>
          <p:spPr>
            <a:xfrm>
              <a:off x="0" y="0"/>
              <a:ext cx="1113048" cy="1744486"/>
            </a:xfrm>
            <a:custGeom>
              <a:rect b="b" l="l" r="r" t="t"/>
              <a:pathLst>
                <a:path extrusionOk="0" h="1744486" w="1113048">
                  <a:moveTo>
                    <a:pt x="93428" y="0"/>
                  </a:moveTo>
                  <a:lnTo>
                    <a:pt x="1019619" y="0"/>
                  </a:lnTo>
                  <a:cubicBezTo>
                    <a:pt x="1071218" y="0"/>
                    <a:pt x="1113048" y="41829"/>
                    <a:pt x="1113048" y="93428"/>
                  </a:cubicBezTo>
                  <a:lnTo>
                    <a:pt x="1113048" y="1651058"/>
                  </a:lnTo>
                  <a:cubicBezTo>
                    <a:pt x="1113048" y="1702657"/>
                    <a:pt x="1071218" y="1744486"/>
                    <a:pt x="1019619" y="1744486"/>
                  </a:cubicBezTo>
                  <a:lnTo>
                    <a:pt x="93428" y="1744486"/>
                  </a:lnTo>
                  <a:cubicBezTo>
                    <a:pt x="41829" y="1744486"/>
                    <a:pt x="0" y="1702657"/>
                    <a:pt x="0" y="1651058"/>
                  </a:cubicBezTo>
                  <a:lnTo>
                    <a:pt x="0" y="93428"/>
                  </a:lnTo>
                  <a:cubicBezTo>
                    <a:pt x="0" y="41829"/>
                    <a:pt x="41829" y="0"/>
                    <a:pt x="93428" y="0"/>
                  </a:cubicBezTo>
                  <a:close/>
                </a:path>
              </a:pathLst>
            </a:custGeom>
            <a:solidFill>
              <a:srgbClr val="FEB35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16"/>
            <p:cNvSpPr txBox="1"/>
            <p:nvPr/>
          </p:nvSpPr>
          <p:spPr>
            <a:xfrm>
              <a:off x="0" y="-38100"/>
              <a:ext cx="1113048" cy="1782586"/>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6" name="Google Shape;196;p16"/>
          <p:cNvGrpSpPr/>
          <p:nvPr/>
        </p:nvGrpSpPr>
        <p:grpSpPr>
          <a:xfrm>
            <a:off x="13279825" y="2800580"/>
            <a:ext cx="4226103" cy="6768257"/>
            <a:chOff x="0" y="-38100"/>
            <a:chExt cx="1113048" cy="1782586"/>
          </a:xfrm>
        </p:grpSpPr>
        <p:sp>
          <p:nvSpPr>
            <p:cNvPr id="197" name="Google Shape;197;p16"/>
            <p:cNvSpPr/>
            <p:nvPr/>
          </p:nvSpPr>
          <p:spPr>
            <a:xfrm>
              <a:off x="0" y="0"/>
              <a:ext cx="1113048" cy="1744486"/>
            </a:xfrm>
            <a:custGeom>
              <a:rect b="b" l="l" r="r" t="t"/>
              <a:pathLst>
                <a:path extrusionOk="0" h="1744486" w="1113048">
                  <a:moveTo>
                    <a:pt x="93428" y="0"/>
                  </a:moveTo>
                  <a:lnTo>
                    <a:pt x="1019619" y="0"/>
                  </a:lnTo>
                  <a:cubicBezTo>
                    <a:pt x="1071218" y="0"/>
                    <a:pt x="1113048" y="41829"/>
                    <a:pt x="1113048" y="93428"/>
                  </a:cubicBezTo>
                  <a:lnTo>
                    <a:pt x="1113048" y="1651058"/>
                  </a:lnTo>
                  <a:cubicBezTo>
                    <a:pt x="1113048" y="1702657"/>
                    <a:pt x="1071218" y="1744486"/>
                    <a:pt x="1019619" y="1744486"/>
                  </a:cubicBezTo>
                  <a:lnTo>
                    <a:pt x="93428" y="1744486"/>
                  </a:lnTo>
                  <a:cubicBezTo>
                    <a:pt x="41829" y="1744486"/>
                    <a:pt x="0" y="1702657"/>
                    <a:pt x="0" y="1651058"/>
                  </a:cubicBezTo>
                  <a:lnTo>
                    <a:pt x="0" y="93428"/>
                  </a:lnTo>
                  <a:cubicBezTo>
                    <a:pt x="0" y="41829"/>
                    <a:pt x="41829" y="0"/>
                    <a:pt x="93428" y="0"/>
                  </a:cubicBezTo>
                  <a:close/>
                </a:path>
              </a:pathLst>
            </a:custGeom>
            <a:solidFill>
              <a:srgbClr val="FEB35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16"/>
            <p:cNvSpPr txBox="1"/>
            <p:nvPr/>
          </p:nvSpPr>
          <p:spPr>
            <a:xfrm>
              <a:off x="0" y="-38100"/>
              <a:ext cx="1113048" cy="1782586"/>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99" name="Google Shape;199;p16"/>
          <p:cNvSpPr txBox="1"/>
          <p:nvPr/>
        </p:nvSpPr>
        <p:spPr>
          <a:xfrm>
            <a:off x="8345926" y="1748192"/>
            <a:ext cx="3661468" cy="919480"/>
          </a:xfrm>
          <a:prstGeom prst="rect">
            <a:avLst/>
          </a:prstGeom>
          <a:noFill/>
          <a:ln>
            <a:noFill/>
          </a:ln>
        </p:spPr>
        <p:txBody>
          <a:bodyPr anchorCtr="0" anchor="t" bIns="0" lIns="0" spcFirstLastPara="1" rIns="0" wrap="square" tIns="0">
            <a:spAutoFit/>
          </a:bodyPr>
          <a:lstStyle/>
          <a:p>
            <a:pPr indent="0" lvl="0" marL="0" marR="0" rtl="0" algn="l">
              <a:lnSpc>
                <a:spcPct val="97999"/>
              </a:lnSpc>
              <a:spcBef>
                <a:spcPts val="0"/>
              </a:spcBef>
              <a:spcAft>
                <a:spcPts val="0"/>
              </a:spcAft>
              <a:buNone/>
            </a:pPr>
            <a:r>
              <a:rPr b="1" i="0" lang="en-US" sz="6999" u="none" cap="none" strike="noStrike">
                <a:solidFill>
                  <a:srgbClr val="26485B"/>
                </a:solidFill>
                <a:latin typeface="Fira Sans"/>
                <a:ea typeface="Fira Sans"/>
                <a:cs typeface="Fira Sans"/>
                <a:sym typeface="Fira Sans"/>
              </a:rPr>
              <a:t>MISSION</a:t>
            </a:r>
            <a:endParaRPr/>
          </a:p>
        </p:txBody>
      </p:sp>
      <p:sp>
        <p:nvSpPr>
          <p:cNvPr id="200" name="Google Shape;200;p16"/>
          <p:cNvSpPr txBox="1"/>
          <p:nvPr/>
        </p:nvSpPr>
        <p:spPr>
          <a:xfrm>
            <a:off x="14022396" y="1748192"/>
            <a:ext cx="2805042" cy="919480"/>
          </a:xfrm>
          <a:prstGeom prst="rect">
            <a:avLst/>
          </a:prstGeom>
          <a:noFill/>
          <a:ln>
            <a:noFill/>
          </a:ln>
        </p:spPr>
        <p:txBody>
          <a:bodyPr anchorCtr="0" anchor="t" bIns="0" lIns="0" spcFirstLastPara="1" rIns="0" wrap="square" tIns="0">
            <a:spAutoFit/>
          </a:bodyPr>
          <a:lstStyle/>
          <a:p>
            <a:pPr indent="0" lvl="0" marL="0" marR="0" rtl="0" algn="l">
              <a:lnSpc>
                <a:spcPct val="97999"/>
              </a:lnSpc>
              <a:spcBef>
                <a:spcPts val="0"/>
              </a:spcBef>
              <a:spcAft>
                <a:spcPts val="0"/>
              </a:spcAft>
              <a:buNone/>
            </a:pPr>
            <a:r>
              <a:rPr b="1" i="0" lang="en-US" sz="6999" u="none" cap="none" strike="noStrike">
                <a:solidFill>
                  <a:srgbClr val="26485B"/>
                </a:solidFill>
                <a:latin typeface="Fira Sans"/>
                <a:ea typeface="Fira Sans"/>
                <a:cs typeface="Fira Sans"/>
                <a:sym typeface="Fira Sans"/>
              </a:rPr>
              <a:t>VISION</a:t>
            </a:r>
            <a:endParaRPr/>
          </a:p>
        </p:txBody>
      </p:sp>
      <p:sp>
        <p:nvSpPr>
          <p:cNvPr id="201" name="Google Shape;201;p16"/>
          <p:cNvSpPr txBox="1"/>
          <p:nvPr/>
        </p:nvSpPr>
        <p:spPr>
          <a:xfrm>
            <a:off x="14640550" y="584200"/>
            <a:ext cx="901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26485B"/>
                </a:solidFill>
                <a:latin typeface="Open Sans"/>
                <a:ea typeface="Open Sans"/>
                <a:cs typeface="Open Sans"/>
                <a:sym typeface="Open Sans"/>
              </a:rPr>
              <a:t>SERVICE</a:t>
            </a:r>
            <a:endParaRPr/>
          </a:p>
        </p:txBody>
      </p:sp>
      <p:sp>
        <p:nvSpPr>
          <p:cNvPr id="202" name="Google Shape;202;p16"/>
          <p:cNvSpPr txBox="1"/>
          <p:nvPr/>
        </p:nvSpPr>
        <p:spPr>
          <a:xfrm>
            <a:off x="16376750" y="584200"/>
            <a:ext cx="1138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26485B"/>
                </a:solidFill>
                <a:latin typeface="Open Sans"/>
                <a:ea typeface="Open Sans"/>
                <a:cs typeface="Open Sans"/>
                <a:sym typeface="Open Sans"/>
              </a:rPr>
              <a:t>CONTACT</a:t>
            </a:r>
            <a:endParaRPr/>
          </a:p>
        </p:txBody>
      </p:sp>
      <p:sp>
        <p:nvSpPr>
          <p:cNvPr id="203" name="Google Shape;203;p16"/>
          <p:cNvSpPr txBox="1"/>
          <p:nvPr/>
        </p:nvSpPr>
        <p:spPr>
          <a:xfrm>
            <a:off x="12991267" y="584201"/>
            <a:ext cx="665411"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26485B"/>
                </a:solidFill>
                <a:latin typeface="Open Sans"/>
                <a:ea typeface="Open Sans"/>
                <a:cs typeface="Open Sans"/>
                <a:sym typeface="Open Sans"/>
              </a:rPr>
              <a:t>ABOUT</a:t>
            </a:r>
            <a:endParaRPr/>
          </a:p>
        </p:txBody>
      </p:sp>
      <p:sp>
        <p:nvSpPr>
          <p:cNvPr id="204" name="Google Shape;204;p16"/>
          <p:cNvSpPr txBox="1"/>
          <p:nvPr/>
        </p:nvSpPr>
        <p:spPr>
          <a:xfrm>
            <a:off x="11423690" y="584201"/>
            <a:ext cx="583704"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26485B"/>
                </a:solidFill>
                <a:latin typeface="Open Sans"/>
                <a:ea typeface="Open Sans"/>
                <a:cs typeface="Open Sans"/>
                <a:sym typeface="Open Sans"/>
              </a:rPr>
              <a:t>HOME</a:t>
            </a:r>
            <a:endParaRPr/>
          </a:p>
        </p:txBody>
      </p:sp>
      <p:sp>
        <p:nvSpPr>
          <p:cNvPr id="205" name="Google Shape;205;p16"/>
          <p:cNvSpPr txBox="1"/>
          <p:nvPr/>
        </p:nvSpPr>
        <p:spPr>
          <a:xfrm>
            <a:off x="1526710" y="584201"/>
            <a:ext cx="1138535"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26485B"/>
                </a:solidFill>
                <a:latin typeface="Open Sans"/>
                <a:ea typeface="Open Sans"/>
                <a:cs typeface="Open Sans"/>
                <a:sym typeface="Open Sans"/>
              </a:rPr>
              <a:t>YOUR LOGO</a:t>
            </a:r>
            <a:endParaRPr/>
          </a:p>
        </p:txBody>
      </p:sp>
      <p:sp>
        <p:nvSpPr>
          <p:cNvPr id="206" name="Google Shape;206;p16"/>
          <p:cNvSpPr txBox="1"/>
          <p:nvPr/>
        </p:nvSpPr>
        <p:spPr>
          <a:xfrm>
            <a:off x="8520709" y="5569729"/>
            <a:ext cx="3312000" cy="32970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000000"/>
                </a:solidFill>
                <a:latin typeface="Open Sans"/>
                <a:ea typeface="Open Sans"/>
                <a:cs typeface="Open Sans"/>
                <a:sym typeface="Open Sans"/>
              </a:rPr>
              <a:t>In pursuit of our mission, we strive to inspire and empower individuals to reach their full potential. We believe in fostering a community where diversity is celebrated, and inclusivity is the cornerstone of our efforts. </a:t>
            </a:r>
            <a:endParaRPr/>
          </a:p>
        </p:txBody>
      </p:sp>
      <p:sp>
        <p:nvSpPr>
          <p:cNvPr id="207" name="Google Shape;207;p16"/>
          <p:cNvSpPr txBox="1"/>
          <p:nvPr/>
        </p:nvSpPr>
        <p:spPr>
          <a:xfrm>
            <a:off x="13768966" y="5569729"/>
            <a:ext cx="3312000" cy="32970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000000"/>
                </a:solidFill>
                <a:latin typeface="Open Sans"/>
                <a:ea typeface="Open Sans"/>
                <a:cs typeface="Open Sans"/>
                <a:sym typeface="Open Sans"/>
              </a:rPr>
              <a:t>Vision is like a guiding light that illuminates our path towards our dreams and aspirations. It is the powerful force that propels us forward, inspiring us to reach for the stars and achieve our full potential. </a:t>
            </a:r>
            <a:endParaRPr/>
          </a:p>
        </p:txBody>
      </p:sp>
      <p:cxnSp>
        <p:nvCxnSpPr>
          <p:cNvPr id="208" name="Google Shape;208;p16"/>
          <p:cNvCxnSpPr/>
          <p:nvPr/>
        </p:nvCxnSpPr>
        <p:spPr>
          <a:xfrm>
            <a:off x="0" y="10267950"/>
            <a:ext cx="18288000" cy="0"/>
          </a:xfrm>
          <a:prstGeom prst="straightConnector1">
            <a:avLst/>
          </a:prstGeom>
          <a:noFill/>
          <a:ln cap="flat" cmpd="sng" w="152400">
            <a:solidFill>
              <a:srgbClr val="284359"/>
            </a:solidFill>
            <a:prstDash val="solid"/>
            <a:round/>
            <a:headEnd len="sm" w="sm" type="none"/>
            <a:tailEnd len="sm" w="sm" type="none"/>
          </a:ln>
        </p:spPr>
      </p:cxnSp>
      <p:pic>
        <p:nvPicPr>
          <p:cNvPr id="209" name="Google Shape;209;p16"/>
          <p:cNvPicPr preferRelativeResize="0"/>
          <p:nvPr/>
        </p:nvPicPr>
        <p:blipFill>
          <a:blip r:embed="rId5">
            <a:alphaModFix/>
          </a:blip>
          <a:stretch>
            <a:fillRect/>
          </a:stretch>
        </p:blipFill>
        <p:spPr>
          <a:xfrm>
            <a:off x="9531099" y="3798601"/>
            <a:ext cx="1238475" cy="1273025"/>
          </a:xfrm>
          <a:prstGeom prst="rect">
            <a:avLst/>
          </a:prstGeom>
          <a:noFill/>
          <a:ln>
            <a:noFill/>
          </a:ln>
        </p:spPr>
      </p:pic>
      <p:pic>
        <p:nvPicPr>
          <p:cNvPr id="210" name="Google Shape;210;p16"/>
          <p:cNvPicPr preferRelativeResize="0"/>
          <p:nvPr/>
        </p:nvPicPr>
        <p:blipFill>
          <a:blip r:embed="rId6">
            <a:alphaModFix/>
          </a:blip>
          <a:stretch>
            <a:fillRect/>
          </a:stretch>
        </p:blipFill>
        <p:spPr>
          <a:xfrm>
            <a:off x="14788462" y="3798601"/>
            <a:ext cx="1273025" cy="1273025"/>
          </a:xfrm>
          <a:prstGeom prst="rect">
            <a:avLst/>
          </a:prstGeom>
          <a:noFill/>
          <a:ln>
            <a:noFill/>
          </a:ln>
        </p:spPr>
      </p:pic>
      <p:pic>
        <p:nvPicPr>
          <p:cNvPr id="211" name="Google Shape;211;p16"/>
          <p:cNvPicPr preferRelativeResize="0"/>
          <p:nvPr/>
        </p:nvPicPr>
        <p:blipFill>
          <a:blip r:embed="rId7">
            <a:alphaModFix/>
          </a:blip>
          <a:stretch>
            <a:fillRect/>
          </a:stretch>
        </p:blipFill>
        <p:spPr>
          <a:xfrm>
            <a:off x="4230800" y="1748208"/>
            <a:ext cx="2926100" cy="1475242"/>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pic>
        <p:nvPicPr>
          <p:cNvPr id="216" name="Google Shape;216;p17"/>
          <p:cNvPicPr preferRelativeResize="0"/>
          <p:nvPr/>
        </p:nvPicPr>
        <p:blipFill>
          <a:blip r:embed="rId3">
            <a:alphaModFix/>
          </a:blip>
          <a:stretch>
            <a:fillRect/>
          </a:stretch>
        </p:blipFill>
        <p:spPr>
          <a:xfrm>
            <a:off x="0" y="7975063"/>
            <a:ext cx="2711600" cy="2387638"/>
          </a:xfrm>
          <a:prstGeom prst="rect">
            <a:avLst/>
          </a:prstGeom>
          <a:noFill/>
          <a:ln>
            <a:noFill/>
          </a:ln>
        </p:spPr>
      </p:pic>
      <p:pic>
        <p:nvPicPr>
          <p:cNvPr id="217" name="Google Shape;217;p17"/>
          <p:cNvPicPr preferRelativeResize="0"/>
          <p:nvPr/>
        </p:nvPicPr>
        <p:blipFill>
          <a:blip r:embed="rId4">
            <a:alphaModFix/>
          </a:blip>
          <a:stretch>
            <a:fillRect/>
          </a:stretch>
        </p:blipFill>
        <p:spPr>
          <a:xfrm>
            <a:off x="10008762" y="1552199"/>
            <a:ext cx="8279237" cy="9086949"/>
          </a:xfrm>
          <a:prstGeom prst="rect">
            <a:avLst/>
          </a:prstGeom>
          <a:noFill/>
          <a:ln>
            <a:noFill/>
          </a:ln>
        </p:spPr>
      </p:pic>
      <p:sp>
        <p:nvSpPr>
          <p:cNvPr id="218" name="Google Shape;218;p17"/>
          <p:cNvSpPr/>
          <p:nvPr/>
        </p:nvSpPr>
        <p:spPr>
          <a:xfrm>
            <a:off x="1028700" y="503530"/>
            <a:ext cx="309713" cy="447092"/>
          </a:xfrm>
          <a:custGeom>
            <a:rect b="b" l="l" r="r" t="t"/>
            <a:pathLst>
              <a:path extrusionOk="0" h="447092" w="309713">
                <a:moveTo>
                  <a:pt x="0" y="0"/>
                </a:moveTo>
                <a:lnTo>
                  <a:pt x="309713" y="0"/>
                </a:lnTo>
                <a:lnTo>
                  <a:pt x="309713" y="447092"/>
                </a:lnTo>
                <a:lnTo>
                  <a:pt x="0" y="447092"/>
                </a:lnTo>
                <a:lnTo>
                  <a:pt x="0" y="0"/>
                </a:lnTo>
                <a:close/>
              </a:path>
            </a:pathLst>
          </a:custGeom>
          <a:blipFill rotWithShape="1">
            <a:blip r:embed="rId5">
              <a:alphaModFix/>
            </a:blip>
            <a:stretch>
              <a:fillRect b="0" l="0" r="0" t="0"/>
            </a:stretch>
          </a:blipFill>
          <a:ln>
            <a:noFill/>
          </a:ln>
        </p:spPr>
      </p:sp>
      <p:sp>
        <p:nvSpPr>
          <p:cNvPr id="219" name="Google Shape;219;p17"/>
          <p:cNvSpPr/>
          <p:nvPr/>
        </p:nvSpPr>
        <p:spPr>
          <a:xfrm>
            <a:off x="-1328266" y="1072466"/>
            <a:ext cx="3657600" cy="1064029"/>
          </a:xfrm>
          <a:custGeom>
            <a:rect b="b" l="l" r="r" t="t"/>
            <a:pathLst>
              <a:path extrusionOk="0" h="1064029" w="3657600">
                <a:moveTo>
                  <a:pt x="0" y="0"/>
                </a:moveTo>
                <a:lnTo>
                  <a:pt x="3657600" y="0"/>
                </a:lnTo>
                <a:lnTo>
                  <a:pt x="3657600" y="1064029"/>
                </a:lnTo>
                <a:lnTo>
                  <a:pt x="0" y="1064029"/>
                </a:lnTo>
                <a:lnTo>
                  <a:pt x="0" y="0"/>
                </a:lnTo>
                <a:close/>
              </a:path>
            </a:pathLst>
          </a:custGeom>
          <a:blipFill rotWithShape="1">
            <a:blip r:embed="rId6">
              <a:alphaModFix/>
            </a:blip>
            <a:stretch>
              <a:fillRect b="0" l="0" r="0" t="0"/>
            </a:stretch>
          </a:blipFill>
          <a:ln>
            <a:noFill/>
          </a:ln>
        </p:spPr>
      </p:sp>
      <p:cxnSp>
        <p:nvCxnSpPr>
          <p:cNvPr id="220" name="Google Shape;220;p17"/>
          <p:cNvCxnSpPr/>
          <p:nvPr/>
        </p:nvCxnSpPr>
        <p:spPr>
          <a:xfrm>
            <a:off x="0" y="10267950"/>
            <a:ext cx="18288000" cy="0"/>
          </a:xfrm>
          <a:prstGeom prst="straightConnector1">
            <a:avLst/>
          </a:prstGeom>
          <a:noFill/>
          <a:ln cap="flat" cmpd="sng" w="152400">
            <a:solidFill>
              <a:srgbClr val="284359"/>
            </a:solidFill>
            <a:prstDash val="solid"/>
            <a:round/>
            <a:headEnd len="sm" w="sm" type="none"/>
            <a:tailEnd len="sm" w="sm" type="none"/>
          </a:ln>
        </p:spPr>
      </p:cxnSp>
      <p:sp>
        <p:nvSpPr>
          <p:cNvPr id="221" name="Google Shape;221;p17"/>
          <p:cNvSpPr txBox="1"/>
          <p:nvPr/>
        </p:nvSpPr>
        <p:spPr>
          <a:xfrm>
            <a:off x="1028700" y="1747355"/>
            <a:ext cx="6258467" cy="919480"/>
          </a:xfrm>
          <a:prstGeom prst="rect">
            <a:avLst/>
          </a:prstGeom>
          <a:noFill/>
          <a:ln>
            <a:noFill/>
          </a:ln>
        </p:spPr>
        <p:txBody>
          <a:bodyPr anchorCtr="0" anchor="t" bIns="0" lIns="0" spcFirstLastPara="1" rIns="0" wrap="square" tIns="0">
            <a:spAutoFit/>
          </a:bodyPr>
          <a:lstStyle/>
          <a:p>
            <a:pPr indent="0" lvl="0" marL="0" marR="0" rtl="0" algn="l">
              <a:lnSpc>
                <a:spcPct val="97999"/>
              </a:lnSpc>
              <a:spcBef>
                <a:spcPts val="0"/>
              </a:spcBef>
              <a:spcAft>
                <a:spcPts val="0"/>
              </a:spcAft>
              <a:buNone/>
            </a:pPr>
            <a:r>
              <a:rPr b="1" i="0" lang="en-US" sz="6999" u="none" cap="none" strike="noStrike">
                <a:solidFill>
                  <a:srgbClr val="26485B"/>
                </a:solidFill>
                <a:latin typeface="Fira Sans"/>
                <a:ea typeface="Fira Sans"/>
                <a:cs typeface="Fira Sans"/>
                <a:sym typeface="Fira Sans"/>
              </a:rPr>
              <a:t>OUR PROJECTS</a:t>
            </a:r>
            <a:endParaRPr/>
          </a:p>
        </p:txBody>
      </p:sp>
      <p:sp>
        <p:nvSpPr>
          <p:cNvPr id="222" name="Google Shape;222;p17"/>
          <p:cNvSpPr txBox="1"/>
          <p:nvPr/>
        </p:nvSpPr>
        <p:spPr>
          <a:xfrm>
            <a:off x="14640550" y="584200"/>
            <a:ext cx="901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26485B"/>
                </a:solidFill>
                <a:latin typeface="Open Sans"/>
                <a:ea typeface="Open Sans"/>
                <a:cs typeface="Open Sans"/>
                <a:sym typeface="Open Sans"/>
              </a:rPr>
              <a:t>SERVICE</a:t>
            </a:r>
            <a:endParaRPr/>
          </a:p>
        </p:txBody>
      </p:sp>
      <p:sp>
        <p:nvSpPr>
          <p:cNvPr id="223" name="Google Shape;223;p17"/>
          <p:cNvSpPr txBox="1"/>
          <p:nvPr/>
        </p:nvSpPr>
        <p:spPr>
          <a:xfrm>
            <a:off x="16376750" y="584200"/>
            <a:ext cx="1138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26485B"/>
                </a:solidFill>
                <a:latin typeface="Open Sans"/>
                <a:ea typeface="Open Sans"/>
                <a:cs typeface="Open Sans"/>
                <a:sym typeface="Open Sans"/>
              </a:rPr>
              <a:t>CONTACT</a:t>
            </a:r>
            <a:endParaRPr/>
          </a:p>
        </p:txBody>
      </p:sp>
      <p:sp>
        <p:nvSpPr>
          <p:cNvPr id="224" name="Google Shape;224;p17"/>
          <p:cNvSpPr txBox="1"/>
          <p:nvPr/>
        </p:nvSpPr>
        <p:spPr>
          <a:xfrm>
            <a:off x="12991267" y="584201"/>
            <a:ext cx="665411"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26485B"/>
                </a:solidFill>
                <a:latin typeface="Open Sans"/>
                <a:ea typeface="Open Sans"/>
                <a:cs typeface="Open Sans"/>
                <a:sym typeface="Open Sans"/>
              </a:rPr>
              <a:t>ABOUT</a:t>
            </a:r>
            <a:endParaRPr/>
          </a:p>
        </p:txBody>
      </p:sp>
      <p:sp>
        <p:nvSpPr>
          <p:cNvPr id="225" name="Google Shape;225;p17"/>
          <p:cNvSpPr txBox="1"/>
          <p:nvPr/>
        </p:nvSpPr>
        <p:spPr>
          <a:xfrm>
            <a:off x="11423690" y="584201"/>
            <a:ext cx="583704"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26485B"/>
                </a:solidFill>
                <a:latin typeface="Open Sans"/>
                <a:ea typeface="Open Sans"/>
                <a:cs typeface="Open Sans"/>
                <a:sym typeface="Open Sans"/>
              </a:rPr>
              <a:t>HOME</a:t>
            </a:r>
            <a:endParaRPr/>
          </a:p>
        </p:txBody>
      </p:sp>
      <p:sp>
        <p:nvSpPr>
          <p:cNvPr id="226" name="Google Shape;226;p17"/>
          <p:cNvSpPr txBox="1"/>
          <p:nvPr/>
        </p:nvSpPr>
        <p:spPr>
          <a:xfrm>
            <a:off x="1526710" y="584201"/>
            <a:ext cx="1138535"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26485B"/>
                </a:solidFill>
                <a:latin typeface="Open Sans"/>
                <a:ea typeface="Open Sans"/>
                <a:cs typeface="Open Sans"/>
                <a:sym typeface="Open Sans"/>
              </a:rPr>
              <a:t>YOUR LOGO</a:t>
            </a:r>
            <a:endParaRPr/>
          </a:p>
        </p:txBody>
      </p:sp>
      <p:sp>
        <p:nvSpPr>
          <p:cNvPr id="227" name="Google Shape;227;p17"/>
          <p:cNvSpPr txBox="1"/>
          <p:nvPr/>
        </p:nvSpPr>
        <p:spPr>
          <a:xfrm>
            <a:off x="1028700" y="3029998"/>
            <a:ext cx="8554574" cy="407098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000000"/>
                </a:solidFill>
                <a:latin typeface="Open Sans"/>
                <a:ea typeface="Open Sans"/>
                <a:cs typeface="Open Sans"/>
                <a:sym typeface="Open Sans"/>
              </a:rPr>
              <a:t>At our core, we are driven by a passion for creating meaningful and impactful projects that resonate with our clients and communities. Each project we undertake is a unique opportunity to blend </a:t>
            </a:r>
            <a:endParaRPr/>
          </a:p>
          <a:p>
            <a:pPr indent="0" lvl="0" marL="0" marR="0" rtl="0" algn="l">
              <a:lnSpc>
                <a:spcPct val="140000"/>
              </a:lnSpc>
              <a:spcBef>
                <a:spcPts val="0"/>
              </a:spcBef>
              <a:spcAft>
                <a:spcPts val="0"/>
              </a:spcAft>
              <a:buNone/>
            </a:pPr>
            <a:r>
              <a:rPr b="0" i="0" lang="en-US" sz="2100" u="none" cap="none" strike="noStrike">
                <a:solidFill>
                  <a:srgbClr val="000000"/>
                </a:solidFill>
                <a:latin typeface="Open Sans"/>
                <a:ea typeface="Open Sans"/>
                <a:cs typeface="Open Sans"/>
                <a:sym typeface="Open Sans"/>
              </a:rPr>
              <a:t>creativity, innovation, and expertise </a:t>
            </a:r>
            <a:endParaRPr/>
          </a:p>
          <a:p>
            <a:pPr indent="0" lvl="0" marL="0" marR="0" rtl="0" algn="l">
              <a:lnSpc>
                <a:spcPct val="140000"/>
              </a:lnSpc>
              <a:spcBef>
                <a:spcPts val="0"/>
              </a:spcBef>
              <a:spcAft>
                <a:spcPts val="0"/>
              </a:spcAft>
              <a:buNone/>
            </a:pPr>
            <a:r>
              <a:rPr b="0" i="0" lang="en-US" sz="2100" u="none" cap="none" strike="noStrike">
                <a:solidFill>
                  <a:srgbClr val="000000"/>
                </a:solidFill>
                <a:latin typeface="Open Sans"/>
                <a:ea typeface="Open Sans"/>
                <a:cs typeface="Open Sans"/>
                <a:sym typeface="Open Sans"/>
              </a:rPr>
              <a:t>to bring ideas to life.</a:t>
            </a:r>
            <a:endParaRPr/>
          </a:p>
          <a:p>
            <a:pPr indent="0" lvl="0" marL="0" marR="0" rtl="0" algn="l">
              <a:lnSpc>
                <a:spcPct val="140000"/>
              </a:lnSpc>
              <a:spcBef>
                <a:spcPts val="0"/>
              </a:spcBef>
              <a:spcAft>
                <a:spcPts val="0"/>
              </a:spcAft>
              <a:buNone/>
            </a:pPr>
            <a:r>
              <a:t/>
            </a:r>
            <a:endParaRPr b="0" i="0" sz="2100" u="none" cap="none" strike="noStrike">
              <a:solidFill>
                <a:srgbClr val="000000"/>
              </a:solidFill>
              <a:latin typeface="Open Sans"/>
              <a:ea typeface="Open Sans"/>
              <a:cs typeface="Open Sans"/>
              <a:sym typeface="Open Sans"/>
            </a:endParaRPr>
          </a:p>
          <a:p>
            <a:pPr indent="0" lvl="0" marL="0" marR="0" rtl="0" algn="l">
              <a:lnSpc>
                <a:spcPct val="140000"/>
              </a:lnSpc>
              <a:spcBef>
                <a:spcPts val="0"/>
              </a:spcBef>
              <a:spcAft>
                <a:spcPts val="0"/>
              </a:spcAft>
              <a:buNone/>
            </a:pPr>
            <a:r>
              <a:rPr b="0" i="0" lang="en-US" sz="2100" u="none" cap="none" strike="noStrike">
                <a:solidFill>
                  <a:srgbClr val="000000"/>
                </a:solidFill>
                <a:latin typeface="Open Sans"/>
                <a:ea typeface="Open Sans"/>
                <a:cs typeface="Open Sans"/>
                <a:sym typeface="Open Sans"/>
              </a:rPr>
              <a:t>From groundbreaking architectural designs </a:t>
            </a:r>
            <a:endParaRPr/>
          </a:p>
          <a:p>
            <a:pPr indent="0" lvl="0" marL="0" marR="0" rtl="0" algn="l">
              <a:lnSpc>
                <a:spcPct val="140000"/>
              </a:lnSpc>
              <a:spcBef>
                <a:spcPts val="0"/>
              </a:spcBef>
              <a:spcAft>
                <a:spcPts val="0"/>
              </a:spcAft>
              <a:buNone/>
            </a:pPr>
            <a:r>
              <a:rPr b="0" i="0" lang="en-US" sz="2100" u="none" cap="none" strike="noStrike">
                <a:solidFill>
                  <a:srgbClr val="000000"/>
                </a:solidFill>
                <a:latin typeface="Open Sans"/>
                <a:ea typeface="Open Sans"/>
                <a:cs typeface="Open Sans"/>
                <a:sym typeface="Open Sans"/>
              </a:rPr>
              <a:t>to cutting-edge technological solutions, our diverse portfolio showcases the breadth and depth of our capabilities. We take pride in our commitment to excellence, sustainability, and collaborative partnerships that ensure the success of every project we embark on.</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pic>
        <p:nvPicPr>
          <p:cNvPr id="232" name="Google Shape;232;p18"/>
          <p:cNvPicPr preferRelativeResize="0"/>
          <p:nvPr/>
        </p:nvPicPr>
        <p:blipFill>
          <a:blip r:embed="rId3">
            <a:alphaModFix/>
          </a:blip>
          <a:stretch>
            <a:fillRect/>
          </a:stretch>
        </p:blipFill>
        <p:spPr>
          <a:xfrm>
            <a:off x="14053900" y="1640500"/>
            <a:ext cx="4253391" cy="8736025"/>
          </a:xfrm>
          <a:prstGeom prst="rect">
            <a:avLst/>
          </a:prstGeom>
          <a:noFill/>
          <a:ln>
            <a:noFill/>
          </a:ln>
        </p:spPr>
      </p:pic>
      <p:sp>
        <p:nvSpPr>
          <p:cNvPr id="233" name="Google Shape;233;p18"/>
          <p:cNvSpPr/>
          <p:nvPr/>
        </p:nvSpPr>
        <p:spPr>
          <a:xfrm>
            <a:off x="1028700" y="503530"/>
            <a:ext cx="309713" cy="447092"/>
          </a:xfrm>
          <a:custGeom>
            <a:rect b="b" l="l" r="r" t="t"/>
            <a:pathLst>
              <a:path extrusionOk="0" h="447092" w="309713">
                <a:moveTo>
                  <a:pt x="0" y="0"/>
                </a:moveTo>
                <a:lnTo>
                  <a:pt x="309713" y="0"/>
                </a:lnTo>
                <a:lnTo>
                  <a:pt x="309713" y="447092"/>
                </a:lnTo>
                <a:lnTo>
                  <a:pt x="0" y="447092"/>
                </a:lnTo>
                <a:lnTo>
                  <a:pt x="0" y="0"/>
                </a:lnTo>
                <a:close/>
              </a:path>
            </a:pathLst>
          </a:custGeom>
          <a:blipFill rotWithShape="1">
            <a:blip r:embed="rId4">
              <a:alphaModFix/>
            </a:blip>
            <a:stretch>
              <a:fillRect b="0" l="0" r="0" t="0"/>
            </a:stretch>
          </a:blipFill>
          <a:ln>
            <a:noFill/>
          </a:ln>
        </p:spPr>
      </p:sp>
      <p:sp>
        <p:nvSpPr>
          <p:cNvPr id="234" name="Google Shape;234;p18"/>
          <p:cNvSpPr/>
          <p:nvPr/>
        </p:nvSpPr>
        <p:spPr>
          <a:xfrm>
            <a:off x="-1328266" y="1072466"/>
            <a:ext cx="3657600" cy="1064029"/>
          </a:xfrm>
          <a:custGeom>
            <a:rect b="b" l="l" r="r" t="t"/>
            <a:pathLst>
              <a:path extrusionOk="0" h="1064029" w="3657600">
                <a:moveTo>
                  <a:pt x="0" y="0"/>
                </a:moveTo>
                <a:lnTo>
                  <a:pt x="3657600" y="0"/>
                </a:lnTo>
                <a:lnTo>
                  <a:pt x="3657600" y="1064029"/>
                </a:lnTo>
                <a:lnTo>
                  <a:pt x="0" y="1064029"/>
                </a:lnTo>
                <a:lnTo>
                  <a:pt x="0" y="0"/>
                </a:lnTo>
                <a:close/>
              </a:path>
            </a:pathLst>
          </a:custGeom>
          <a:blipFill rotWithShape="1">
            <a:blip r:embed="rId5">
              <a:alphaModFix/>
            </a:blip>
            <a:stretch>
              <a:fillRect b="0" l="0" r="0" t="0"/>
            </a:stretch>
          </a:blipFill>
          <a:ln>
            <a:noFill/>
          </a:ln>
        </p:spPr>
      </p:sp>
      <p:grpSp>
        <p:nvGrpSpPr>
          <p:cNvPr id="235" name="Google Shape;235;p18"/>
          <p:cNvGrpSpPr/>
          <p:nvPr/>
        </p:nvGrpSpPr>
        <p:grpSpPr>
          <a:xfrm>
            <a:off x="1028700" y="3816189"/>
            <a:ext cx="2355290" cy="1916339"/>
            <a:chOff x="0" y="-38100"/>
            <a:chExt cx="620323" cy="504715"/>
          </a:xfrm>
        </p:grpSpPr>
        <p:sp>
          <p:nvSpPr>
            <p:cNvPr id="236" name="Google Shape;236;p18"/>
            <p:cNvSpPr/>
            <p:nvPr/>
          </p:nvSpPr>
          <p:spPr>
            <a:xfrm>
              <a:off x="0" y="0"/>
              <a:ext cx="620323" cy="466615"/>
            </a:xfrm>
            <a:custGeom>
              <a:rect b="b" l="l" r="r" t="t"/>
              <a:pathLst>
                <a:path extrusionOk="0" h="466615" w="620323">
                  <a:moveTo>
                    <a:pt x="167639" y="0"/>
                  </a:moveTo>
                  <a:lnTo>
                    <a:pt x="452685" y="0"/>
                  </a:lnTo>
                  <a:cubicBezTo>
                    <a:pt x="497145" y="0"/>
                    <a:pt x="539785" y="17662"/>
                    <a:pt x="571223" y="49100"/>
                  </a:cubicBezTo>
                  <a:cubicBezTo>
                    <a:pt x="602661" y="80539"/>
                    <a:pt x="620323" y="123178"/>
                    <a:pt x="620323" y="167639"/>
                  </a:cubicBezTo>
                  <a:lnTo>
                    <a:pt x="620323" y="298976"/>
                  </a:lnTo>
                  <a:cubicBezTo>
                    <a:pt x="620323" y="343437"/>
                    <a:pt x="602661" y="386076"/>
                    <a:pt x="571223" y="417515"/>
                  </a:cubicBezTo>
                  <a:cubicBezTo>
                    <a:pt x="539785" y="448953"/>
                    <a:pt x="497145" y="466615"/>
                    <a:pt x="452685" y="466615"/>
                  </a:cubicBezTo>
                  <a:lnTo>
                    <a:pt x="167639" y="466615"/>
                  </a:lnTo>
                  <a:cubicBezTo>
                    <a:pt x="123178" y="466615"/>
                    <a:pt x="80539" y="448953"/>
                    <a:pt x="49100" y="417515"/>
                  </a:cubicBezTo>
                  <a:cubicBezTo>
                    <a:pt x="17662" y="386076"/>
                    <a:pt x="0" y="343437"/>
                    <a:pt x="0" y="298976"/>
                  </a:cubicBezTo>
                  <a:lnTo>
                    <a:pt x="0" y="167639"/>
                  </a:lnTo>
                  <a:cubicBezTo>
                    <a:pt x="0" y="123178"/>
                    <a:pt x="17662" y="80539"/>
                    <a:pt x="49100" y="49100"/>
                  </a:cubicBezTo>
                  <a:cubicBezTo>
                    <a:pt x="80539" y="17662"/>
                    <a:pt x="123178" y="0"/>
                    <a:pt x="167639" y="0"/>
                  </a:cubicBezTo>
                  <a:close/>
                </a:path>
              </a:pathLst>
            </a:custGeom>
            <a:solidFill>
              <a:srgbClr val="FEB35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18"/>
            <p:cNvSpPr txBox="1"/>
            <p:nvPr/>
          </p:nvSpPr>
          <p:spPr>
            <a:xfrm>
              <a:off x="0" y="-38100"/>
              <a:ext cx="620323" cy="504715"/>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8" name="Google Shape;238;p18"/>
          <p:cNvGrpSpPr/>
          <p:nvPr/>
        </p:nvGrpSpPr>
        <p:grpSpPr>
          <a:xfrm>
            <a:off x="8538600" y="3816189"/>
            <a:ext cx="2355290" cy="1916339"/>
            <a:chOff x="0" y="-38100"/>
            <a:chExt cx="620323" cy="504715"/>
          </a:xfrm>
        </p:grpSpPr>
        <p:sp>
          <p:nvSpPr>
            <p:cNvPr id="239" name="Google Shape;239;p18"/>
            <p:cNvSpPr/>
            <p:nvPr/>
          </p:nvSpPr>
          <p:spPr>
            <a:xfrm>
              <a:off x="0" y="0"/>
              <a:ext cx="620323" cy="466615"/>
            </a:xfrm>
            <a:custGeom>
              <a:rect b="b" l="l" r="r" t="t"/>
              <a:pathLst>
                <a:path extrusionOk="0" h="466615" w="620323">
                  <a:moveTo>
                    <a:pt x="167639" y="0"/>
                  </a:moveTo>
                  <a:lnTo>
                    <a:pt x="452685" y="0"/>
                  </a:lnTo>
                  <a:cubicBezTo>
                    <a:pt x="497145" y="0"/>
                    <a:pt x="539785" y="17662"/>
                    <a:pt x="571223" y="49100"/>
                  </a:cubicBezTo>
                  <a:cubicBezTo>
                    <a:pt x="602661" y="80539"/>
                    <a:pt x="620323" y="123178"/>
                    <a:pt x="620323" y="167639"/>
                  </a:cubicBezTo>
                  <a:lnTo>
                    <a:pt x="620323" y="298976"/>
                  </a:lnTo>
                  <a:cubicBezTo>
                    <a:pt x="620323" y="343437"/>
                    <a:pt x="602661" y="386076"/>
                    <a:pt x="571223" y="417515"/>
                  </a:cubicBezTo>
                  <a:cubicBezTo>
                    <a:pt x="539785" y="448953"/>
                    <a:pt x="497145" y="466615"/>
                    <a:pt x="452685" y="466615"/>
                  </a:cubicBezTo>
                  <a:lnTo>
                    <a:pt x="167639" y="466615"/>
                  </a:lnTo>
                  <a:cubicBezTo>
                    <a:pt x="123178" y="466615"/>
                    <a:pt x="80539" y="448953"/>
                    <a:pt x="49100" y="417515"/>
                  </a:cubicBezTo>
                  <a:cubicBezTo>
                    <a:pt x="17662" y="386076"/>
                    <a:pt x="0" y="343437"/>
                    <a:pt x="0" y="298976"/>
                  </a:cubicBezTo>
                  <a:lnTo>
                    <a:pt x="0" y="167639"/>
                  </a:lnTo>
                  <a:cubicBezTo>
                    <a:pt x="0" y="123178"/>
                    <a:pt x="17662" y="80539"/>
                    <a:pt x="49100" y="49100"/>
                  </a:cubicBezTo>
                  <a:cubicBezTo>
                    <a:pt x="80539" y="17662"/>
                    <a:pt x="123178" y="0"/>
                    <a:pt x="167639" y="0"/>
                  </a:cubicBezTo>
                  <a:close/>
                </a:path>
              </a:pathLst>
            </a:custGeom>
            <a:solidFill>
              <a:srgbClr val="FEB35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18"/>
            <p:cNvSpPr txBox="1"/>
            <p:nvPr/>
          </p:nvSpPr>
          <p:spPr>
            <a:xfrm>
              <a:off x="0" y="-38100"/>
              <a:ext cx="620323" cy="504715"/>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1" name="Google Shape;241;p18"/>
          <p:cNvGrpSpPr/>
          <p:nvPr/>
        </p:nvGrpSpPr>
        <p:grpSpPr>
          <a:xfrm>
            <a:off x="1028700" y="6778492"/>
            <a:ext cx="2355290" cy="1916339"/>
            <a:chOff x="0" y="-38100"/>
            <a:chExt cx="620323" cy="504715"/>
          </a:xfrm>
        </p:grpSpPr>
        <p:sp>
          <p:nvSpPr>
            <p:cNvPr id="242" name="Google Shape;242;p18"/>
            <p:cNvSpPr/>
            <p:nvPr/>
          </p:nvSpPr>
          <p:spPr>
            <a:xfrm>
              <a:off x="0" y="0"/>
              <a:ext cx="620323" cy="466615"/>
            </a:xfrm>
            <a:custGeom>
              <a:rect b="b" l="l" r="r" t="t"/>
              <a:pathLst>
                <a:path extrusionOk="0" h="466615" w="620323">
                  <a:moveTo>
                    <a:pt x="167639" y="0"/>
                  </a:moveTo>
                  <a:lnTo>
                    <a:pt x="452685" y="0"/>
                  </a:lnTo>
                  <a:cubicBezTo>
                    <a:pt x="497145" y="0"/>
                    <a:pt x="539785" y="17662"/>
                    <a:pt x="571223" y="49100"/>
                  </a:cubicBezTo>
                  <a:cubicBezTo>
                    <a:pt x="602661" y="80539"/>
                    <a:pt x="620323" y="123178"/>
                    <a:pt x="620323" y="167639"/>
                  </a:cubicBezTo>
                  <a:lnTo>
                    <a:pt x="620323" y="298976"/>
                  </a:lnTo>
                  <a:cubicBezTo>
                    <a:pt x="620323" y="343437"/>
                    <a:pt x="602661" y="386076"/>
                    <a:pt x="571223" y="417515"/>
                  </a:cubicBezTo>
                  <a:cubicBezTo>
                    <a:pt x="539785" y="448953"/>
                    <a:pt x="497145" y="466615"/>
                    <a:pt x="452685" y="466615"/>
                  </a:cubicBezTo>
                  <a:lnTo>
                    <a:pt x="167639" y="466615"/>
                  </a:lnTo>
                  <a:cubicBezTo>
                    <a:pt x="123178" y="466615"/>
                    <a:pt x="80539" y="448953"/>
                    <a:pt x="49100" y="417515"/>
                  </a:cubicBezTo>
                  <a:cubicBezTo>
                    <a:pt x="17662" y="386076"/>
                    <a:pt x="0" y="343437"/>
                    <a:pt x="0" y="298976"/>
                  </a:cubicBezTo>
                  <a:lnTo>
                    <a:pt x="0" y="167639"/>
                  </a:lnTo>
                  <a:cubicBezTo>
                    <a:pt x="0" y="123178"/>
                    <a:pt x="17662" y="80539"/>
                    <a:pt x="49100" y="49100"/>
                  </a:cubicBezTo>
                  <a:cubicBezTo>
                    <a:pt x="80539" y="17662"/>
                    <a:pt x="123178" y="0"/>
                    <a:pt x="167639" y="0"/>
                  </a:cubicBezTo>
                  <a:close/>
                </a:path>
              </a:pathLst>
            </a:custGeom>
            <a:solidFill>
              <a:srgbClr val="FEB35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18"/>
            <p:cNvSpPr txBox="1"/>
            <p:nvPr/>
          </p:nvSpPr>
          <p:spPr>
            <a:xfrm>
              <a:off x="0" y="-38100"/>
              <a:ext cx="620323" cy="504715"/>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4" name="Google Shape;244;p18"/>
          <p:cNvGrpSpPr/>
          <p:nvPr/>
        </p:nvGrpSpPr>
        <p:grpSpPr>
          <a:xfrm>
            <a:off x="8538600" y="6778492"/>
            <a:ext cx="2355290" cy="1916339"/>
            <a:chOff x="0" y="-38100"/>
            <a:chExt cx="620323" cy="504715"/>
          </a:xfrm>
        </p:grpSpPr>
        <p:sp>
          <p:nvSpPr>
            <p:cNvPr id="245" name="Google Shape;245;p18"/>
            <p:cNvSpPr/>
            <p:nvPr/>
          </p:nvSpPr>
          <p:spPr>
            <a:xfrm>
              <a:off x="0" y="0"/>
              <a:ext cx="620323" cy="466615"/>
            </a:xfrm>
            <a:custGeom>
              <a:rect b="b" l="l" r="r" t="t"/>
              <a:pathLst>
                <a:path extrusionOk="0" h="466615" w="620323">
                  <a:moveTo>
                    <a:pt x="167639" y="0"/>
                  </a:moveTo>
                  <a:lnTo>
                    <a:pt x="452685" y="0"/>
                  </a:lnTo>
                  <a:cubicBezTo>
                    <a:pt x="497145" y="0"/>
                    <a:pt x="539785" y="17662"/>
                    <a:pt x="571223" y="49100"/>
                  </a:cubicBezTo>
                  <a:cubicBezTo>
                    <a:pt x="602661" y="80539"/>
                    <a:pt x="620323" y="123178"/>
                    <a:pt x="620323" y="167639"/>
                  </a:cubicBezTo>
                  <a:lnTo>
                    <a:pt x="620323" y="298976"/>
                  </a:lnTo>
                  <a:cubicBezTo>
                    <a:pt x="620323" y="343437"/>
                    <a:pt x="602661" y="386076"/>
                    <a:pt x="571223" y="417515"/>
                  </a:cubicBezTo>
                  <a:cubicBezTo>
                    <a:pt x="539785" y="448953"/>
                    <a:pt x="497145" y="466615"/>
                    <a:pt x="452685" y="466615"/>
                  </a:cubicBezTo>
                  <a:lnTo>
                    <a:pt x="167639" y="466615"/>
                  </a:lnTo>
                  <a:cubicBezTo>
                    <a:pt x="123178" y="466615"/>
                    <a:pt x="80539" y="448953"/>
                    <a:pt x="49100" y="417515"/>
                  </a:cubicBezTo>
                  <a:cubicBezTo>
                    <a:pt x="17662" y="386076"/>
                    <a:pt x="0" y="343437"/>
                    <a:pt x="0" y="298976"/>
                  </a:cubicBezTo>
                  <a:lnTo>
                    <a:pt x="0" y="167639"/>
                  </a:lnTo>
                  <a:cubicBezTo>
                    <a:pt x="0" y="123178"/>
                    <a:pt x="17662" y="80539"/>
                    <a:pt x="49100" y="49100"/>
                  </a:cubicBezTo>
                  <a:cubicBezTo>
                    <a:pt x="80539" y="17662"/>
                    <a:pt x="123178" y="0"/>
                    <a:pt x="167639" y="0"/>
                  </a:cubicBezTo>
                  <a:close/>
                </a:path>
              </a:pathLst>
            </a:custGeom>
            <a:solidFill>
              <a:srgbClr val="FEB35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18"/>
            <p:cNvSpPr txBox="1"/>
            <p:nvPr/>
          </p:nvSpPr>
          <p:spPr>
            <a:xfrm>
              <a:off x="0" y="-38100"/>
              <a:ext cx="620323" cy="504715"/>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47" name="Google Shape;247;p18"/>
          <p:cNvSpPr txBox="1"/>
          <p:nvPr/>
        </p:nvSpPr>
        <p:spPr>
          <a:xfrm>
            <a:off x="14640550" y="584200"/>
            <a:ext cx="9600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26485B"/>
                </a:solidFill>
                <a:latin typeface="Open Sans"/>
                <a:ea typeface="Open Sans"/>
                <a:cs typeface="Open Sans"/>
                <a:sym typeface="Open Sans"/>
              </a:rPr>
              <a:t>SERVICE</a:t>
            </a:r>
            <a:endParaRPr/>
          </a:p>
        </p:txBody>
      </p:sp>
      <p:sp>
        <p:nvSpPr>
          <p:cNvPr id="248" name="Google Shape;248;p18"/>
          <p:cNvSpPr txBox="1"/>
          <p:nvPr/>
        </p:nvSpPr>
        <p:spPr>
          <a:xfrm>
            <a:off x="16376750" y="584200"/>
            <a:ext cx="1138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26485B"/>
                </a:solidFill>
                <a:latin typeface="Open Sans"/>
                <a:ea typeface="Open Sans"/>
                <a:cs typeface="Open Sans"/>
                <a:sym typeface="Open Sans"/>
              </a:rPr>
              <a:t>CONTACT</a:t>
            </a:r>
            <a:endParaRPr/>
          </a:p>
        </p:txBody>
      </p:sp>
      <p:sp>
        <p:nvSpPr>
          <p:cNvPr id="249" name="Google Shape;249;p18"/>
          <p:cNvSpPr txBox="1"/>
          <p:nvPr/>
        </p:nvSpPr>
        <p:spPr>
          <a:xfrm>
            <a:off x="12991267" y="584201"/>
            <a:ext cx="665411"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26485B"/>
                </a:solidFill>
                <a:latin typeface="Open Sans"/>
                <a:ea typeface="Open Sans"/>
                <a:cs typeface="Open Sans"/>
                <a:sym typeface="Open Sans"/>
              </a:rPr>
              <a:t>ABOUT</a:t>
            </a:r>
            <a:endParaRPr/>
          </a:p>
        </p:txBody>
      </p:sp>
      <p:sp>
        <p:nvSpPr>
          <p:cNvPr id="250" name="Google Shape;250;p18"/>
          <p:cNvSpPr txBox="1"/>
          <p:nvPr/>
        </p:nvSpPr>
        <p:spPr>
          <a:xfrm>
            <a:off x="11423690" y="584201"/>
            <a:ext cx="583704"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26485B"/>
                </a:solidFill>
                <a:latin typeface="Open Sans"/>
                <a:ea typeface="Open Sans"/>
                <a:cs typeface="Open Sans"/>
                <a:sym typeface="Open Sans"/>
              </a:rPr>
              <a:t>HOME</a:t>
            </a:r>
            <a:endParaRPr/>
          </a:p>
        </p:txBody>
      </p:sp>
      <p:sp>
        <p:nvSpPr>
          <p:cNvPr id="251" name="Google Shape;251;p18"/>
          <p:cNvSpPr txBox="1"/>
          <p:nvPr/>
        </p:nvSpPr>
        <p:spPr>
          <a:xfrm>
            <a:off x="1526710" y="584201"/>
            <a:ext cx="1138535"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26485B"/>
                </a:solidFill>
                <a:latin typeface="Open Sans"/>
                <a:ea typeface="Open Sans"/>
                <a:cs typeface="Open Sans"/>
                <a:sym typeface="Open Sans"/>
              </a:rPr>
              <a:t>YOUR LOGO</a:t>
            </a:r>
            <a:endParaRPr/>
          </a:p>
        </p:txBody>
      </p:sp>
      <p:sp>
        <p:nvSpPr>
          <p:cNvPr id="252" name="Google Shape;252;p18"/>
          <p:cNvSpPr txBox="1"/>
          <p:nvPr/>
        </p:nvSpPr>
        <p:spPr>
          <a:xfrm>
            <a:off x="1028700" y="2067433"/>
            <a:ext cx="7755209" cy="919480"/>
          </a:xfrm>
          <a:prstGeom prst="rect">
            <a:avLst/>
          </a:prstGeom>
          <a:noFill/>
          <a:ln>
            <a:noFill/>
          </a:ln>
        </p:spPr>
        <p:txBody>
          <a:bodyPr anchorCtr="0" anchor="t" bIns="0" lIns="0" spcFirstLastPara="1" rIns="0" wrap="square" tIns="0">
            <a:spAutoFit/>
          </a:bodyPr>
          <a:lstStyle/>
          <a:p>
            <a:pPr indent="0" lvl="0" marL="0" marR="0" rtl="0" algn="l">
              <a:lnSpc>
                <a:spcPct val="97999"/>
              </a:lnSpc>
              <a:spcBef>
                <a:spcPts val="0"/>
              </a:spcBef>
              <a:spcAft>
                <a:spcPts val="0"/>
              </a:spcAft>
              <a:buNone/>
            </a:pPr>
            <a:r>
              <a:rPr b="1" i="0" lang="en-US" sz="6999" u="none" cap="none" strike="noStrike">
                <a:solidFill>
                  <a:srgbClr val="26485B"/>
                </a:solidFill>
                <a:latin typeface="Fira Sans"/>
                <a:ea typeface="Fira Sans"/>
                <a:cs typeface="Fira Sans"/>
                <a:sym typeface="Fira Sans"/>
              </a:rPr>
              <a:t>WHAT WE OFFER</a:t>
            </a:r>
            <a:endParaRPr/>
          </a:p>
        </p:txBody>
      </p:sp>
      <p:sp>
        <p:nvSpPr>
          <p:cNvPr id="253" name="Google Shape;253;p18"/>
          <p:cNvSpPr txBox="1"/>
          <p:nvPr/>
        </p:nvSpPr>
        <p:spPr>
          <a:xfrm>
            <a:off x="3703220" y="4073099"/>
            <a:ext cx="3870752" cy="49720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200" u="none" cap="none" strike="noStrike">
                <a:solidFill>
                  <a:srgbClr val="26485B"/>
                </a:solidFill>
                <a:latin typeface="Fira Sans SemiBold"/>
                <a:ea typeface="Fira Sans SemiBold"/>
                <a:cs typeface="Fira Sans SemiBold"/>
                <a:sym typeface="Fira Sans SemiBold"/>
              </a:rPr>
              <a:t>SERVICE ONE</a:t>
            </a:r>
            <a:endParaRPr/>
          </a:p>
        </p:txBody>
      </p:sp>
      <p:sp>
        <p:nvSpPr>
          <p:cNvPr id="254" name="Google Shape;254;p18"/>
          <p:cNvSpPr txBox="1"/>
          <p:nvPr/>
        </p:nvSpPr>
        <p:spPr>
          <a:xfrm>
            <a:off x="11217740" y="4073099"/>
            <a:ext cx="4032753" cy="49720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200" u="none" cap="none" strike="noStrike">
                <a:solidFill>
                  <a:srgbClr val="26485B"/>
                </a:solidFill>
                <a:latin typeface="Fira Sans SemiBold"/>
                <a:ea typeface="Fira Sans SemiBold"/>
                <a:cs typeface="Fira Sans SemiBold"/>
                <a:sym typeface="Fira Sans SemiBold"/>
              </a:rPr>
              <a:t>SERVICE TWO</a:t>
            </a:r>
            <a:endParaRPr/>
          </a:p>
        </p:txBody>
      </p:sp>
      <p:sp>
        <p:nvSpPr>
          <p:cNvPr id="255" name="Google Shape;255;p18"/>
          <p:cNvSpPr txBox="1"/>
          <p:nvPr/>
        </p:nvSpPr>
        <p:spPr>
          <a:xfrm>
            <a:off x="3703220" y="7192376"/>
            <a:ext cx="3870752" cy="49720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200" u="none" cap="none" strike="noStrike">
                <a:solidFill>
                  <a:srgbClr val="26485B"/>
                </a:solidFill>
                <a:latin typeface="Fira Sans SemiBold"/>
                <a:ea typeface="Fira Sans SemiBold"/>
                <a:cs typeface="Fira Sans SemiBold"/>
                <a:sym typeface="Fira Sans SemiBold"/>
              </a:rPr>
              <a:t>SERVICE THREE</a:t>
            </a:r>
            <a:endParaRPr/>
          </a:p>
        </p:txBody>
      </p:sp>
      <p:sp>
        <p:nvSpPr>
          <p:cNvPr id="256" name="Google Shape;256;p18"/>
          <p:cNvSpPr txBox="1"/>
          <p:nvPr/>
        </p:nvSpPr>
        <p:spPr>
          <a:xfrm>
            <a:off x="11217740" y="7192376"/>
            <a:ext cx="4032753" cy="49720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200" u="none" cap="none" strike="noStrike">
                <a:solidFill>
                  <a:srgbClr val="26485B"/>
                </a:solidFill>
                <a:latin typeface="Fira Sans SemiBold"/>
                <a:ea typeface="Fira Sans SemiBold"/>
                <a:cs typeface="Fira Sans SemiBold"/>
                <a:sym typeface="Fira Sans SemiBold"/>
              </a:rPr>
              <a:t>SERVICE FOUR</a:t>
            </a:r>
            <a:endParaRPr/>
          </a:p>
        </p:txBody>
      </p:sp>
      <p:sp>
        <p:nvSpPr>
          <p:cNvPr id="257" name="Google Shape;257;p18"/>
          <p:cNvSpPr txBox="1"/>
          <p:nvPr/>
        </p:nvSpPr>
        <p:spPr>
          <a:xfrm>
            <a:off x="3703220" y="4651615"/>
            <a:ext cx="2647849" cy="72644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000000"/>
                </a:solidFill>
                <a:latin typeface="Open Sans"/>
                <a:ea typeface="Open Sans"/>
                <a:cs typeface="Open Sans"/>
                <a:sym typeface="Open Sans"/>
              </a:rPr>
              <a:t>Elaborate on what you want to discuss. </a:t>
            </a:r>
            <a:endParaRPr/>
          </a:p>
        </p:txBody>
      </p:sp>
      <p:sp>
        <p:nvSpPr>
          <p:cNvPr id="258" name="Google Shape;258;p18"/>
          <p:cNvSpPr txBox="1"/>
          <p:nvPr/>
        </p:nvSpPr>
        <p:spPr>
          <a:xfrm>
            <a:off x="11217740" y="4651615"/>
            <a:ext cx="2683749" cy="72644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000000"/>
                </a:solidFill>
                <a:latin typeface="Open Sans"/>
                <a:ea typeface="Open Sans"/>
                <a:cs typeface="Open Sans"/>
                <a:sym typeface="Open Sans"/>
              </a:rPr>
              <a:t>Elaborate on what you want to discuss. </a:t>
            </a:r>
            <a:endParaRPr/>
          </a:p>
        </p:txBody>
      </p:sp>
      <p:sp>
        <p:nvSpPr>
          <p:cNvPr id="259" name="Google Shape;259;p18"/>
          <p:cNvSpPr txBox="1"/>
          <p:nvPr/>
        </p:nvSpPr>
        <p:spPr>
          <a:xfrm>
            <a:off x="3703220" y="7770892"/>
            <a:ext cx="2647849" cy="72644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000000"/>
                </a:solidFill>
                <a:latin typeface="Open Sans"/>
                <a:ea typeface="Open Sans"/>
                <a:cs typeface="Open Sans"/>
                <a:sym typeface="Open Sans"/>
              </a:rPr>
              <a:t>Elaborate on what you want to discuss. </a:t>
            </a:r>
            <a:endParaRPr/>
          </a:p>
        </p:txBody>
      </p:sp>
      <p:sp>
        <p:nvSpPr>
          <p:cNvPr id="260" name="Google Shape;260;p18"/>
          <p:cNvSpPr txBox="1"/>
          <p:nvPr/>
        </p:nvSpPr>
        <p:spPr>
          <a:xfrm>
            <a:off x="11217740" y="7770892"/>
            <a:ext cx="2683749" cy="72644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000000"/>
                </a:solidFill>
                <a:latin typeface="Open Sans"/>
                <a:ea typeface="Open Sans"/>
                <a:cs typeface="Open Sans"/>
                <a:sym typeface="Open Sans"/>
              </a:rPr>
              <a:t>Elaborate on what you want to discuss. </a:t>
            </a:r>
            <a:endParaRPr/>
          </a:p>
        </p:txBody>
      </p:sp>
      <p:cxnSp>
        <p:nvCxnSpPr>
          <p:cNvPr id="261" name="Google Shape;261;p18"/>
          <p:cNvCxnSpPr/>
          <p:nvPr/>
        </p:nvCxnSpPr>
        <p:spPr>
          <a:xfrm>
            <a:off x="0" y="10267950"/>
            <a:ext cx="18288000" cy="0"/>
          </a:xfrm>
          <a:prstGeom prst="straightConnector1">
            <a:avLst/>
          </a:prstGeom>
          <a:noFill/>
          <a:ln cap="flat" cmpd="sng" w="152400">
            <a:solidFill>
              <a:srgbClr val="284359"/>
            </a:solidFill>
            <a:prstDash val="solid"/>
            <a:round/>
            <a:headEnd len="sm" w="sm" type="none"/>
            <a:tailEnd len="sm" w="sm" type="none"/>
          </a:ln>
        </p:spPr>
      </p:cxnSp>
      <p:pic>
        <p:nvPicPr>
          <p:cNvPr id="262" name="Google Shape;262;p18"/>
          <p:cNvPicPr preferRelativeResize="0"/>
          <p:nvPr/>
        </p:nvPicPr>
        <p:blipFill>
          <a:blip r:embed="rId6">
            <a:alphaModFix/>
          </a:blip>
          <a:stretch>
            <a:fillRect/>
          </a:stretch>
        </p:blipFill>
        <p:spPr>
          <a:xfrm>
            <a:off x="12581543" y="1997494"/>
            <a:ext cx="1822077" cy="919500"/>
          </a:xfrm>
          <a:prstGeom prst="rect">
            <a:avLst/>
          </a:prstGeom>
          <a:noFill/>
          <a:ln>
            <a:noFill/>
          </a:ln>
        </p:spPr>
      </p:pic>
      <p:pic>
        <p:nvPicPr>
          <p:cNvPr id="263" name="Google Shape;263;p18"/>
          <p:cNvPicPr preferRelativeResize="0"/>
          <p:nvPr/>
        </p:nvPicPr>
        <p:blipFill>
          <a:blip r:embed="rId7">
            <a:alphaModFix/>
          </a:blip>
          <a:stretch>
            <a:fillRect/>
          </a:stretch>
        </p:blipFill>
        <p:spPr>
          <a:xfrm>
            <a:off x="1793263" y="4342051"/>
            <a:ext cx="826175" cy="1081324"/>
          </a:xfrm>
          <a:prstGeom prst="rect">
            <a:avLst/>
          </a:prstGeom>
          <a:noFill/>
          <a:ln>
            <a:noFill/>
          </a:ln>
        </p:spPr>
      </p:pic>
      <p:pic>
        <p:nvPicPr>
          <p:cNvPr id="264" name="Google Shape;264;p18"/>
          <p:cNvPicPr preferRelativeResize="0"/>
          <p:nvPr/>
        </p:nvPicPr>
        <p:blipFill>
          <a:blip r:embed="rId8">
            <a:alphaModFix/>
          </a:blip>
          <a:stretch>
            <a:fillRect/>
          </a:stretch>
        </p:blipFill>
        <p:spPr>
          <a:xfrm>
            <a:off x="1768375" y="7368709"/>
            <a:ext cx="960000" cy="953924"/>
          </a:xfrm>
          <a:prstGeom prst="rect">
            <a:avLst/>
          </a:prstGeom>
          <a:noFill/>
          <a:ln>
            <a:noFill/>
          </a:ln>
        </p:spPr>
      </p:pic>
      <p:pic>
        <p:nvPicPr>
          <p:cNvPr id="265" name="Google Shape;265;p18"/>
          <p:cNvPicPr preferRelativeResize="0"/>
          <p:nvPr/>
        </p:nvPicPr>
        <p:blipFill>
          <a:blip r:embed="rId9">
            <a:alphaModFix/>
          </a:blip>
          <a:stretch>
            <a:fillRect/>
          </a:stretch>
        </p:blipFill>
        <p:spPr>
          <a:xfrm>
            <a:off x="9089822" y="7216425"/>
            <a:ext cx="1252875" cy="1225325"/>
          </a:xfrm>
          <a:prstGeom prst="rect">
            <a:avLst/>
          </a:prstGeom>
          <a:noFill/>
          <a:ln>
            <a:noFill/>
          </a:ln>
        </p:spPr>
      </p:pic>
      <p:pic>
        <p:nvPicPr>
          <p:cNvPr id="266" name="Google Shape;266;p18"/>
          <p:cNvPicPr preferRelativeResize="0"/>
          <p:nvPr/>
        </p:nvPicPr>
        <p:blipFill>
          <a:blip r:embed="rId10">
            <a:alphaModFix/>
          </a:blip>
          <a:stretch>
            <a:fillRect/>
          </a:stretch>
        </p:blipFill>
        <p:spPr>
          <a:xfrm>
            <a:off x="9236250" y="4305549"/>
            <a:ext cx="960000" cy="108466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pic>
        <p:nvPicPr>
          <p:cNvPr id="271" name="Google Shape;271;p19"/>
          <p:cNvPicPr preferRelativeResize="0"/>
          <p:nvPr/>
        </p:nvPicPr>
        <p:blipFill>
          <a:blip r:embed="rId3">
            <a:alphaModFix/>
          </a:blip>
          <a:stretch>
            <a:fillRect/>
          </a:stretch>
        </p:blipFill>
        <p:spPr>
          <a:xfrm>
            <a:off x="1009863" y="3206000"/>
            <a:ext cx="5250349" cy="6574970"/>
          </a:xfrm>
          <a:prstGeom prst="rect">
            <a:avLst/>
          </a:prstGeom>
          <a:noFill/>
          <a:ln>
            <a:noFill/>
          </a:ln>
        </p:spPr>
      </p:pic>
      <p:pic>
        <p:nvPicPr>
          <p:cNvPr id="272" name="Google Shape;272;p19"/>
          <p:cNvPicPr preferRelativeResize="0"/>
          <p:nvPr/>
        </p:nvPicPr>
        <p:blipFill>
          <a:blip r:embed="rId4">
            <a:alphaModFix/>
          </a:blip>
          <a:stretch>
            <a:fillRect/>
          </a:stretch>
        </p:blipFill>
        <p:spPr>
          <a:xfrm>
            <a:off x="6521353" y="3226050"/>
            <a:ext cx="5250349" cy="6574978"/>
          </a:xfrm>
          <a:prstGeom prst="rect">
            <a:avLst/>
          </a:prstGeom>
          <a:noFill/>
          <a:ln>
            <a:noFill/>
          </a:ln>
        </p:spPr>
      </p:pic>
      <p:pic>
        <p:nvPicPr>
          <p:cNvPr id="273" name="Google Shape;273;p19"/>
          <p:cNvPicPr preferRelativeResize="0"/>
          <p:nvPr/>
        </p:nvPicPr>
        <p:blipFill>
          <a:blip r:embed="rId5">
            <a:alphaModFix/>
          </a:blip>
          <a:stretch>
            <a:fillRect/>
          </a:stretch>
        </p:blipFill>
        <p:spPr>
          <a:xfrm>
            <a:off x="12032813" y="3226050"/>
            <a:ext cx="5250325" cy="6574940"/>
          </a:xfrm>
          <a:prstGeom prst="rect">
            <a:avLst/>
          </a:prstGeom>
          <a:noFill/>
          <a:ln>
            <a:noFill/>
          </a:ln>
        </p:spPr>
      </p:pic>
      <p:sp>
        <p:nvSpPr>
          <p:cNvPr id="274" name="Google Shape;274;p19"/>
          <p:cNvSpPr/>
          <p:nvPr/>
        </p:nvSpPr>
        <p:spPr>
          <a:xfrm>
            <a:off x="1028700" y="503530"/>
            <a:ext cx="309713" cy="447092"/>
          </a:xfrm>
          <a:custGeom>
            <a:rect b="b" l="l" r="r" t="t"/>
            <a:pathLst>
              <a:path extrusionOk="0" h="447092" w="309713">
                <a:moveTo>
                  <a:pt x="0" y="0"/>
                </a:moveTo>
                <a:lnTo>
                  <a:pt x="309713" y="0"/>
                </a:lnTo>
                <a:lnTo>
                  <a:pt x="309713" y="447092"/>
                </a:lnTo>
                <a:lnTo>
                  <a:pt x="0" y="447092"/>
                </a:lnTo>
                <a:lnTo>
                  <a:pt x="0" y="0"/>
                </a:lnTo>
                <a:close/>
              </a:path>
            </a:pathLst>
          </a:custGeom>
          <a:blipFill rotWithShape="1">
            <a:blip r:embed="rId6">
              <a:alphaModFix/>
            </a:blip>
            <a:stretch>
              <a:fillRect b="0" l="0" r="0" t="0"/>
            </a:stretch>
          </a:blipFill>
          <a:ln>
            <a:noFill/>
          </a:ln>
        </p:spPr>
      </p:sp>
      <p:sp>
        <p:nvSpPr>
          <p:cNvPr id="275" name="Google Shape;275;p19"/>
          <p:cNvSpPr txBox="1"/>
          <p:nvPr/>
        </p:nvSpPr>
        <p:spPr>
          <a:xfrm>
            <a:off x="14640550" y="584200"/>
            <a:ext cx="901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26485B"/>
                </a:solidFill>
                <a:latin typeface="Open Sans"/>
                <a:ea typeface="Open Sans"/>
                <a:cs typeface="Open Sans"/>
                <a:sym typeface="Open Sans"/>
              </a:rPr>
              <a:t>SERVICE</a:t>
            </a:r>
            <a:endParaRPr/>
          </a:p>
        </p:txBody>
      </p:sp>
      <p:sp>
        <p:nvSpPr>
          <p:cNvPr id="276" name="Google Shape;276;p19"/>
          <p:cNvSpPr txBox="1"/>
          <p:nvPr/>
        </p:nvSpPr>
        <p:spPr>
          <a:xfrm>
            <a:off x="16376750" y="584200"/>
            <a:ext cx="1138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26485B"/>
                </a:solidFill>
                <a:latin typeface="Open Sans"/>
                <a:ea typeface="Open Sans"/>
                <a:cs typeface="Open Sans"/>
                <a:sym typeface="Open Sans"/>
              </a:rPr>
              <a:t>CONTACT</a:t>
            </a:r>
            <a:endParaRPr/>
          </a:p>
        </p:txBody>
      </p:sp>
      <p:sp>
        <p:nvSpPr>
          <p:cNvPr id="277" name="Google Shape;277;p19"/>
          <p:cNvSpPr txBox="1"/>
          <p:nvPr/>
        </p:nvSpPr>
        <p:spPr>
          <a:xfrm>
            <a:off x="12991267" y="584201"/>
            <a:ext cx="665411"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26485B"/>
                </a:solidFill>
                <a:latin typeface="Open Sans"/>
                <a:ea typeface="Open Sans"/>
                <a:cs typeface="Open Sans"/>
                <a:sym typeface="Open Sans"/>
              </a:rPr>
              <a:t>ABOUT</a:t>
            </a:r>
            <a:endParaRPr/>
          </a:p>
        </p:txBody>
      </p:sp>
      <p:sp>
        <p:nvSpPr>
          <p:cNvPr id="278" name="Google Shape;278;p19"/>
          <p:cNvSpPr txBox="1"/>
          <p:nvPr/>
        </p:nvSpPr>
        <p:spPr>
          <a:xfrm>
            <a:off x="11423690" y="584201"/>
            <a:ext cx="583704"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26485B"/>
                </a:solidFill>
                <a:latin typeface="Open Sans"/>
                <a:ea typeface="Open Sans"/>
                <a:cs typeface="Open Sans"/>
                <a:sym typeface="Open Sans"/>
              </a:rPr>
              <a:t>HOME</a:t>
            </a:r>
            <a:endParaRPr/>
          </a:p>
        </p:txBody>
      </p:sp>
      <p:sp>
        <p:nvSpPr>
          <p:cNvPr id="279" name="Google Shape;279;p19"/>
          <p:cNvSpPr txBox="1"/>
          <p:nvPr/>
        </p:nvSpPr>
        <p:spPr>
          <a:xfrm>
            <a:off x="1526710" y="584201"/>
            <a:ext cx="1138535"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26485B"/>
                </a:solidFill>
                <a:latin typeface="Open Sans"/>
                <a:ea typeface="Open Sans"/>
                <a:cs typeface="Open Sans"/>
                <a:sym typeface="Open Sans"/>
              </a:rPr>
              <a:t>YOUR LOGO</a:t>
            </a:r>
            <a:endParaRPr/>
          </a:p>
        </p:txBody>
      </p:sp>
      <p:sp>
        <p:nvSpPr>
          <p:cNvPr id="280" name="Google Shape;280;p19"/>
          <p:cNvSpPr txBox="1"/>
          <p:nvPr/>
        </p:nvSpPr>
        <p:spPr>
          <a:xfrm>
            <a:off x="1028700" y="1618574"/>
            <a:ext cx="7729031" cy="919480"/>
          </a:xfrm>
          <a:prstGeom prst="rect">
            <a:avLst/>
          </a:prstGeom>
          <a:noFill/>
          <a:ln>
            <a:noFill/>
          </a:ln>
        </p:spPr>
        <p:txBody>
          <a:bodyPr anchorCtr="0" anchor="t" bIns="0" lIns="0" spcFirstLastPara="1" rIns="0" wrap="square" tIns="0">
            <a:spAutoFit/>
          </a:bodyPr>
          <a:lstStyle/>
          <a:p>
            <a:pPr indent="0" lvl="0" marL="0" marR="0" rtl="0" algn="l">
              <a:lnSpc>
                <a:spcPct val="97999"/>
              </a:lnSpc>
              <a:spcBef>
                <a:spcPts val="0"/>
              </a:spcBef>
              <a:spcAft>
                <a:spcPts val="0"/>
              </a:spcAft>
              <a:buNone/>
            </a:pPr>
            <a:r>
              <a:rPr b="1" i="0" lang="en-US" sz="6999" u="none" cap="none" strike="noStrike">
                <a:solidFill>
                  <a:srgbClr val="26485B"/>
                </a:solidFill>
                <a:latin typeface="Fira Sans"/>
                <a:ea typeface="Fira Sans"/>
                <a:cs typeface="Fira Sans"/>
                <a:sym typeface="Fira Sans"/>
              </a:rPr>
              <a:t>GALLERY IMAGE</a:t>
            </a:r>
            <a:endParaRPr/>
          </a:p>
        </p:txBody>
      </p:sp>
      <p:sp>
        <p:nvSpPr>
          <p:cNvPr id="281" name="Google Shape;281;p19"/>
          <p:cNvSpPr txBox="1"/>
          <p:nvPr/>
        </p:nvSpPr>
        <p:spPr>
          <a:xfrm>
            <a:off x="1028700" y="2490429"/>
            <a:ext cx="13054070" cy="40576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Arial"/>
                <a:ea typeface="Arial"/>
                <a:cs typeface="Arial"/>
                <a:sym typeface="Arial"/>
              </a:rPr>
              <a:t>What can you say about your projects? Share it here!</a:t>
            </a:r>
            <a:endParaRPr/>
          </a:p>
        </p:txBody>
      </p:sp>
      <p:pic>
        <p:nvPicPr>
          <p:cNvPr id="282" name="Google Shape;282;p19"/>
          <p:cNvPicPr preferRelativeResize="0"/>
          <p:nvPr/>
        </p:nvPicPr>
        <p:blipFill>
          <a:blip r:embed="rId7">
            <a:alphaModFix/>
          </a:blip>
          <a:stretch>
            <a:fillRect/>
          </a:stretch>
        </p:blipFill>
        <p:spPr>
          <a:xfrm>
            <a:off x="13507870" y="1448160"/>
            <a:ext cx="2868875" cy="1448047"/>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284359"/>
      </a:dk2>
      <a:lt2>
        <a:srgbClr val="26485B"/>
      </a:lt2>
      <a:accent1>
        <a:srgbClr val="79A4A7"/>
      </a:accent1>
      <a:accent2>
        <a:srgbClr val="FEB357"/>
      </a:accent2>
      <a:accent3>
        <a:srgbClr val="FEC784"/>
      </a:accent3>
      <a:accent4>
        <a:srgbClr val="888888"/>
      </a:accent4>
      <a:accent5>
        <a:srgbClr val="284359"/>
      </a:accent5>
      <a:accent6>
        <a:srgbClr val="26485B"/>
      </a:accent6>
      <a:hlink>
        <a:srgbClr val="79A4A7"/>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