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308525" y="1123850"/>
            <a:ext cx="13490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247900" y="4590775"/>
            <a:ext cx="77922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a:off x="0" y="-180826"/>
            <a:ext cx="721319" cy="10467984"/>
            <a:chOff x="0" y="-241102"/>
            <a:chExt cx="961759" cy="13957313"/>
          </a:xfrm>
        </p:grpSpPr>
        <p:grpSp>
          <p:nvGrpSpPr>
            <p:cNvPr id="13" name="Google Shape;13;p3"/>
            <p:cNvGrpSpPr/>
            <p:nvPr/>
          </p:nvGrpSpPr>
          <p:grpSpPr>
            <a:xfrm>
              <a:off x="0" y="-241102"/>
              <a:ext cx="961759" cy="13957313"/>
              <a:chOff x="0" y="-47625"/>
              <a:chExt cx="189977" cy="2757000"/>
            </a:xfrm>
          </p:grpSpPr>
          <p:sp>
            <p:nvSpPr>
              <p:cNvPr id="14" name="Google Shape;14;p3"/>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5" name="Google Shape;15;p3"/>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17" name="Google Shape;17;p3"/>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8" name="Google Shape;18;p3"/>
          <p:cNvGrpSpPr/>
          <p:nvPr/>
        </p:nvGrpSpPr>
        <p:grpSpPr>
          <a:xfrm>
            <a:off x="16560154" y="427937"/>
            <a:ext cx="1200482" cy="501343"/>
            <a:chOff x="10" y="0"/>
            <a:chExt cx="1600642" cy="668457"/>
          </a:xfrm>
        </p:grpSpPr>
        <p:grpSp>
          <p:nvGrpSpPr>
            <p:cNvPr id="19" name="Google Shape;19;p3"/>
            <p:cNvGrpSpPr/>
            <p:nvPr/>
          </p:nvGrpSpPr>
          <p:grpSpPr>
            <a:xfrm>
              <a:off x="932206" y="0"/>
              <a:ext cx="668447" cy="668447"/>
              <a:chOff x="0" y="0"/>
              <a:chExt cx="812800" cy="812800"/>
            </a:xfrm>
          </p:grpSpPr>
          <p:sp>
            <p:nvSpPr>
              <p:cNvPr id="20" name="Google Shape;20;p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1" name="Google Shape;21;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rot="5400000">
              <a:off x="1166951" y="215357"/>
              <a:ext cx="271719" cy="237754"/>
              <a:chOff x="0" y="0"/>
              <a:chExt cx="812800" cy="711200"/>
            </a:xfrm>
          </p:grpSpPr>
          <p:sp>
            <p:nvSpPr>
              <p:cNvPr id="23" name="Google Shape;23;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24" name="Google Shape;24;p3"/>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rot="10800000">
              <a:off x="10" y="10"/>
              <a:ext cx="668447" cy="668447"/>
              <a:chOff x="0" y="0"/>
              <a:chExt cx="812800" cy="812800"/>
            </a:xfrm>
          </p:grpSpPr>
          <p:sp>
            <p:nvSpPr>
              <p:cNvPr id="26" name="Google Shape;26;p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7" name="Google Shape;27;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rot="-5400000">
              <a:off x="161992" y="215344"/>
              <a:ext cx="271719" cy="237754"/>
              <a:chOff x="0" y="0"/>
              <a:chExt cx="812800" cy="711200"/>
            </a:xfrm>
          </p:grpSpPr>
          <p:sp>
            <p:nvSpPr>
              <p:cNvPr id="29" name="Google Shape;29;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0" name="Google Shape;30;p3"/>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4"/>
          <p:cNvSpPr txBox="1"/>
          <p:nvPr>
            <p:ph type="title"/>
          </p:nvPr>
        </p:nvSpPr>
        <p:spPr>
          <a:xfrm>
            <a:off x="1262425" y="1281225"/>
            <a:ext cx="12913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body"/>
          </p:nvPr>
        </p:nvSpPr>
        <p:spPr>
          <a:xfrm>
            <a:off x="5311025" y="43179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4" name="Google Shape;34;p4"/>
          <p:cNvGrpSpPr/>
          <p:nvPr/>
        </p:nvGrpSpPr>
        <p:grpSpPr>
          <a:xfrm>
            <a:off x="0" y="-180826"/>
            <a:ext cx="721319" cy="10467984"/>
            <a:chOff x="0" y="-241102"/>
            <a:chExt cx="961759" cy="13957313"/>
          </a:xfrm>
        </p:grpSpPr>
        <p:grpSp>
          <p:nvGrpSpPr>
            <p:cNvPr id="35" name="Google Shape;35;p4"/>
            <p:cNvGrpSpPr/>
            <p:nvPr/>
          </p:nvGrpSpPr>
          <p:grpSpPr>
            <a:xfrm>
              <a:off x="0" y="-241102"/>
              <a:ext cx="961759" cy="13957313"/>
              <a:chOff x="0" y="-47625"/>
              <a:chExt cx="189977" cy="2757000"/>
            </a:xfrm>
          </p:grpSpPr>
          <p:sp>
            <p:nvSpPr>
              <p:cNvPr id="36" name="Google Shape;36;p4"/>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37" name="Google Shape;37;p4"/>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 name="Google Shape;38;p4"/>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39" name="Google Shape;39;p4"/>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40" name="Google Shape;40;p4"/>
          <p:cNvGrpSpPr/>
          <p:nvPr/>
        </p:nvGrpSpPr>
        <p:grpSpPr>
          <a:xfrm>
            <a:off x="16560154" y="427937"/>
            <a:ext cx="1200482" cy="501343"/>
            <a:chOff x="10" y="0"/>
            <a:chExt cx="1600642" cy="668457"/>
          </a:xfrm>
        </p:grpSpPr>
        <p:grpSp>
          <p:nvGrpSpPr>
            <p:cNvPr id="41" name="Google Shape;41;p4"/>
            <p:cNvGrpSpPr/>
            <p:nvPr/>
          </p:nvGrpSpPr>
          <p:grpSpPr>
            <a:xfrm>
              <a:off x="932206" y="0"/>
              <a:ext cx="668447" cy="668447"/>
              <a:chOff x="0" y="0"/>
              <a:chExt cx="812800" cy="812800"/>
            </a:xfrm>
          </p:grpSpPr>
          <p:sp>
            <p:nvSpPr>
              <p:cNvPr id="42" name="Google Shape;42;p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3" name="Google Shape;43;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rot="5400000">
              <a:off x="1166951" y="215357"/>
              <a:ext cx="271719" cy="237754"/>
              <a:chOff x="0" y="0"/>
              <a:chExt cx="812800" cy="711200"/>
            </a:xfrm>
          </p:grpSpPr>
          <p:sp>
            <p:nvSpPr>
              <p:cNvPr id="45" name="Google Shape;45;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46" name="Google Shape;46;p4"/>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4"/>
            <p:cNvGrpSpPr/>
            <p:nvPr/>
          </p:nvGrpSpPr>
          <p:grpSpPr>
            <a:xfrm rot="10800000">
              <a:off x="10" y="10"/>
              <a:ext cx="668447" cy="668447"/>
              <a:chOff x="0" y="0"/>
              <a:chExt cx="812800" cy="812800"/>
            </a:xfrm>
          </p:grpSpPr>
          <p:sp>
            <p:nvSpPr>
              <p:cNvPr id="48" name="Google Shape;48;p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9" name="Google Shape;49;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4"/>
            <p:cNvGrpSpPr/>
            <p:nvPr/>
          </p:nvGrpSpPr>
          <p:grpSpPr>
            <a:xfrm rot="-5400000">
              <a:off x="161992" y="215344"/>
              <a:ext cx="271719" cy="237754"/>
              <a:chOff x="0" y="0"/>
              <a:chExt cx="812800" cy="711200"/>
            </a:xfrm>
          </p:grpSpPr>
          <p:sp>
            <p:nvSpPr>
              <p:cNvPr id="51" name="Google Shape;51;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52" name="Google Shape;52;p4"/>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5"/>
          <p:cNvSpPr txBox="1"/>
          <p:nvPr>
            <p:ph type="title"/>
          </p:nvPr>
        </p:nvSpPr>
        <p:spPr>
          <a:xfrm>
            <a:off x="1308984" y="354875"/>
            <a:ext cx="13534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4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
          <p:cNvSpPr txBox="1"/>
          <p:nvPr>
            <p:ph idx="1" type="body"/>
          </p:nvPr>
        </p:nvSpPr>
        <p:spPr>
          <a:xfrm>
            <a:off x="5257788" y="58257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56" name="Google Shape;56;p5"/>
          <p:cNvGrpSpPr/>
          <p:nvPr/>
        </p:nvGrpSpPr>
        <p:grpSpPr>
          <a:xfrm>
            <a:off x="0" y="-180826"/>
            <a:ext cx="721319" cy="10467984"/>
            <a:chOff x="0" y="-241102"/>
            <a:chExt cx="961759" cy="13957313"/>
          </a:xfrm>
        </p:grpSpPr>
        <p:grpSp>
          <p:nvGrpSpPr>
            <p:cNvPr id="57" name="Google Shape;57;p5"/>
            <p:cNvGrpSpPr/>
            <p:nvPr/>
          </p:nvGrpSpPr>
          <p:grpSpPr>
            <a:xfrm>
              <a:off x="0" y="-241102"/>
              <a:ext cx="961759" cy="13957313"/>
              <a:chOff x="0" y="-47625"/>
              <a:chExt cx="189977" cy="2757000"/>
            </a:xfrm>
          </p:grpSpPr>
          <p:sp>
            <p:nvSpPr>
              <p:cNvPr id="58" name="Google Shape;58;p5"/>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59" name="Google Shape;59;p5"/>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5"/>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61" name="Google Shape;61;p5"/>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62" name="Google Shape;62;p5"/>
          <p:cNvGrpSpPr/>
          <p:nvPr/>
        </p:nvGrpSpPr>
        <p:grpSpPr>
          <a:xfrm>
            <a:off x="16560154" y="427937"/>
            <a:ext cx="1200482" cy="501343"/>
            <a:chOff x="10" y="0"/>
            <a:chExt cx="1600642" cy="668457"/>
          </a:xfrm>
        </p:grpSpPr>
        <p:grpSp>
          <p:nvGrpSpPr>
            <p:cNvPr id="63" name="Google Shape;63;p5"/>
            <p:cNvGrpSpPr/>
            <p:nvPr/>
          </p:nvGrpSpPr>
          <p:grpSpPr>
            <a:xfrm>
              <a:off x="932206" y="0"/>
              <a:ext cx="668447" cy="668447"/>
              <a:chOff x="0" y="0"/>
              <a:chExt cx="812800" cy="812800"/>
            </a:xfrm>
          </p:grpSpPr>
          <p:sp>
            <p:nvSpPr>
              <p:cNvPr id="64" name="Google Shape;64;p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5" name="Google Shape;65;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5"/>
            <p:cNvGrpSpPr/>
            <p:nvPr/>
          </p:nvGrpSpPr>
          <p:grpSpPr>
            <a:xfrm rot="5400000">
              <a:off x="1166951" y="215357"/>
              <a:ext cx="271719" cy="237754"/>
              <a:chOff x="0" y="0"/>
              <a:chExt cx="812800" cy="711200"/>
            </a:xfrm>
          </p:grpSpPr>
          <p:sp>
            <p:nvSpPr>
              <p:cNvPr id="67" name="Google Shape;67;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68" name="Google Shape;68;p5"/>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5"/>
            <p:cNvGrpSpPr/>
            <p:nvPr/>
          </p:nvGrpSpPr>
          <p:grpSpPr>
            <a:xfrm rot="10800000">
              <a:off x="10" y="10"/>
              <a:ext cx="668447" cy="668447"/>
              <a:chOff x="0" y="0"/>
              <a:chExt cx="812800" cy="812800"/>
            </a:xfrm>
          </p:grpSpPr>
          <p:sp>
            <p:nvSpPr>
              <p:cNvPr id="70" name="Google Shape;70;p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1" name="Google Shape;71;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5"/>
            <p:cNvGrpSpPr/>
            <p:nvPr/>
          </p:nvGrpSpPr>
          <p:grpSpPr>
            <a:xfrm rot="-5400000">
              <a:off x="161992" y="215344"/>
              <a:ext cx="271719" cy="237754"/>
              <a:chOff x="0" y="0"/>
              <a:chExt cx="812800" cy="711200"/>
            </a:xfrm>
          </p:grpSpPr>
          <p:sp>
            <p:nvSpPr>
              <p:cNvPr id="73" name="Google Shape;73;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74" name="Google Shape;74;p5"/>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 name="Shape 75"/>
        <p:cNvGrpSpPr/>
        <p:nvPr/>
      </p:nvGrpSpPr>
      <p:grpSpPr>
        <a:xfrm>
          <a:off x="0" y="0"/>
          <a:ext cx="0" cy="0"/>
          <a:chOff x="0" y="0"/>
          <a:chExt cx="0" cy="0"/>
        </a:xfrm>
      </p:grpSpPr>
      <p:sp>
        <p:nvSpPr>
          <p:cNvPr id="76" name="Google Shape;76;p6"/>
          <p:cNvSpPr txBox="1"/>
          <p:nvPr>
            <p:ph type="title"/>
          </p:nvPr>
        </p:nvSpPr>
        <p:spPr>
          <a:xfrm>
            <a:off x="1262425" y="1281225"/>
            <a:ext cx="12913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6"/>
          <p:cNvSpPr txBox="1"/>
          <p:nvPr>
            <p:ph idx="1" type="body"/>
          </p:nvPr>
        </p:nvSpPr>
        <p:spPr>
          <a:xfrm>
            <a:off x="3506850" y="3915275"/>
            <a:ext cx="5364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78" name="Google Shape;78;p6"/>
          <p:cNvSpPr txBox="1"/>
          <p:nvPr>
            <p:ph idx="2" type="body"/>
          </p:nvPr>
        </p:nvSpPr>
        <p:spPr>
          <a:xfrm>
            <a:off x="9073697" y="3915275"/>
            <a:ext cx="5364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79" name="Google Shape;79;p6"/>
          <p:cNvGrpSpPr/>
          <p:nvPr/>
        </p:nvGrpSpPr>
        <p:grpSpPr>
          <a:xfrm>
            <a:off x="0" y="-180826"/>
            <a:ext cx="721319" cy="10467984"/>
            <a:chOff x="0" y="-241102"/>
            <a:chExt cx="961759" cy="13957313"/>
          </a:xfrm>
        </p:grpSpPr>
        <p:grpSp>
          <p:nvGrpSpPr>
            <p:cNvPr id="80" name="Google Shape;80;p6"/>
            <p:cNvGrpSpPr/>
            <p:nvPr/>
          </p:nvGrpSpPr>
          <p:grpSpPr>
            <a:xfrm>
              <a:off x="0" y="-241102"/>
              <a:ext cx="961759" cy="13957313"/>
              <a:chOff x="0" y="-47625"/>
              <a:chExt cx="189977" cy="2757000"/>
            </a:xfrm>
          </p:grpSpPr>
          <p:sp>
            <p:nvSpPr>
              <p:cNvPr id="81" name="Google Shape;81;p6"/>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82" name="Google Shape;82;p6"/>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 name="Google Shape;83;p6"/>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84" name="Google Shape;84;p6"/>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85" name="Google Shape;85;p6"/>
          <p:cNvGrpSpPr/>
          <p:nvPr/>
        </p:nvGrpSpPr>
        <p:grpSpPr>
          <a:xfrm>
            <a:off x="16560154" y="427937"/>
            <a:ext cx="1200482" cy="501343"/>
            <a:chOff x="10" y="0"/>
            <a:chExt cx="1600642" cy="668457"/>
          </a:xfrm>
        </p:grpSpPr>
        <p:grpSp>
          <p:nvGrpSpPr>
            <p:cNvPr id="86" name="Google Shape;86;p6"/>
            <p:cNvGrpSpPr/>
            <p:nvPr/>
          </p:nvGrpSpPr>
          <p:grpSpPr>
            <a:xfrm>
              <a:off x="932206" y="0"/>
              <a:ext cx="668447" cy="668447"/>
              <a:chOff x="0" y="0"/>
              <a:chExt cx="812800" cy="812800"/>
            </a:xfrm>
          </p:grpSpPr>
          <p:sp>
            <p:nvSpPr>
              <p:cNvPr id="87" name="Google Shape;87;p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88" name="Google Shape;88;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6"/>
            <p:cNvGrpSpPr/>
            <p:nvPr/>
          </p:nvGrpSpPr>
          <p:grpSpPr>
            <a:xfrm rot="5400000">
              <a:off x="1166951" y="215357"/>
              <a:ext cx="271719" cy="237754"/>
              <a:chOff x="0" y="0"/>
              <a:chExt cx="812800" cy="711200"/>
            </a:xfrm>
          </p:grpSpPr>
          <p:sp>
            <p:nvSpPr>
              <p:cNvPr id="90" name="Google Shape;90;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91" name="Google Shape;91;p6"/>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6"/>
            <p:cNvGrpSpPr/>
            <p:nvPr/>
          </p:nvGrpSpPr>
          <p:grpSpPr>
            <a:xfrm rot="10800000">
              <a:off x="10" y="10"/>
              <a:ext cx="668447" cy="668447"/>
              <a:chOff x="0" y="0"/>
              <a:chExt cx="812800" cy="812800"/>
            </a:xfrm>
          </p:grpSpPr>
          <p:sp>
            <p:nvSpPr>
              <p:cNvPr id="93" name="Google Shape;93;p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4" name="Google Shape;94;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6"/>
            <p:cNvGrpSpPr/>
            <p:nvPr/>
          </p:nvGrpSpPr>
          <p:grpSpPr>
            <a:xfrm rot="-5400000">
              <a:off x="161992" y="215344"/>
              <a:ext cx="271719" cy="237754"/>
              <a:chOff x="0" y="0"/>
              <a:chExt cx="812800" cy="711200"/>
            </a:xfrm>
          </p:grpSpPr>
          <p:sp>
            <p:nvSpPr>
              <p:cNvPr id="96" name="Google Shape;96;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97" name="Google Shape;97;p6"/>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p7"/>
          <p:cNvSpPr txBox="1"/>
          <p:nvPr>
            <p:ph type="title"/>
          </p:nvPr>
        </p:nvSpPr>
        <p:spPr>
          <a:xfrm>
            <a:off x="1262425" y="1281225"/>
            <a:ext cx="12913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7"/>
          <p:cNvSpPr txBox="1"/>
          <p:nvPr>
            <p:ph idx="1" type="body"/>
          </p:nvPr>
        </p:nvSpPr>
        <p:spPr>
          <a:xfrm>
            <a:off x="4221725" y="5174425"/>
            <a:ext cx="5064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01" name="Google Shape;101;p7"/>
          <p:cNvSpPr txBox="1"/>
          <p:nvPr>
            <p:ph idx="2" type="body"/>
          </p:nvPr>
        </p:nvSpPr>
        <p:spPr>
          <a:xfrm>
            <a:off x="9471680" y="5174425"/>
            <a:ext cx="5067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102" name="Google Shape;102;p7"/>
          <p:cNvGrpSpPr/>
          <p:nvPr/>
        </p:nvGrpSpPr>
        <p:grpSpPr>
          <a:xfrm>
            <a:off x="0" y="-180826"/>
            <a:ext cx="721319" cy="10467984"/>
            <a:chOff x="0" y="-241102"/>
            <a:chExt cx="961759" cy="13957313"/>
          </a:xfrm>
        </p:grpSpPr>
        <p:grpSp>
          <p:nvGrpSpPr>
            <p:cNvPr id="103" name="Google Shape;103;p7"/>
            <p:cNvGrpSpPr/>
            <p:nvPr/>
          </p:nvGrpSpPr>
          <p:grpSpPr>
            <a:xfrm>
              <a:off x="0" y="-241102"/>
              <a:ext cx="961759" cy="13957313"/>
              <a:chOff x="0" y="-47625"/>
              <a:chExt cx="189977" cy="2757000"/>
            </a:xfrm>
          </p:grpSpPr>
          <p:sp>
            <p:nvSpPr>
              <p:cNvPr id="104" name="Google Shape;104;p7"/>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05" name="Google Shape;105;p7"/>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7"/>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107" name="Google Shape;107;p7"/>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08" name="Google Shape;108;p7"/>
          <p:cNvGrpSpPr/>
          <p:nvPr/>
        </p:nvGrpSpPr>
        <p:grpSpPr>
          <a:xfrm>
            <a:off x="16560154" y="427937"/>
            <a:ext cx="1200482" cy="501343"/>
            <a:chOff x="10" y="0"/>
            <a:chExt cx="1600642" cy="668457"/>
          </a:xfrm>
        </p:grpSpPr>
        <p:grpSp>
          <p:nvGrpSpPr>
            <p:cNvPr id="109" name="Google Shape;109;p7"/>
            <p:cNvGrpSpPr/>
            <p:nvPr/>
          </p:nvGrpSpPr>
          <p:grpSpPr>
            <a:xfrm>
              <a:off x="932206" y="0"/>
              <a:ext cx="668447" cy="668447"/>
              <a:chOff x="0" y="0"/>
              <a:chExt cx="812800" cy="812800"/>
            </a:xfrm>
          </p:grpSpPr>
          <p:sp>
            <p:nvSpPr>
              <p:cNvPr id="110" name="Google Shape;110;p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11" name="Google Shape;111;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7"/>
            <p:cNvGrpSpPr/>
            <p:nvPr/>
          </p:nvGrpSpPr>
          <p:grpSpPr>
            <a:xfrm rot="5400000">
              <a:off x="1166951" y="215357"/>
              <a:ext cx="271719" cy="237754"/>
              <a:chOff x="0" y="0"/>
              <a:chExt cx="812800" cy="711200"/>
            </a:xfrm>
          </p:grpSpPr>
          <p:sp>
            <p:nvSpPr>
              <p:cNvPr id="113" name="Google Shape;113;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14" name="Google Shape;114;p7"/>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7"/>
            <p:cNvGrpSpPr/>
            <p:nvPr/>
          </p:nvGrpSpPr>
          <p:grpSpPr>
            <a:xfrm rot="10800000">
              <a:off x="10" y="10"/>
              <a:ext cx="668447" cy="668447"/>
              <a:chOff x="0" y="0"/>
              <a:chExt cx="812800" cy="812800"/>
            </a:xfrm>
          </p:grpSpPr>
          <p:sp>
            <p:nvSpPr>
              <p:cNvPr id="116" name="Google Shape;116;p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17" name="Google Shape;117;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7"/>
            <p:cNvGrpSpPr/>
            <p:nvPr/>
          </p:nvGrpSpPr>
          <p:grpSpPr>
            <a:xfrm rot="-5400000">
              <a:off x="161992" y="215344"/>
              <a:ext cx="271719" cy="237754"/>
              <a:chOff x="0" y="0"/>
              <a:chExt cx="812800" cy="711200"/>
            </a:xfrm>
          </p:grpSpPr>
          <p:sp>
            <p:nvSpPr>
              <p:cNvPr id="119" name="Google Shape;119;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20" name="Google Shape;120;p7"/>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8"/>
          <p:cNvSpPr txBox="1"/>
          <p:nvPr>
            <p:ph type="title"/>
          </p:nvPr>
        </p:nvSpPr>
        <p:spPr>
          <a:xfrm>
            <a:off x="1262425" y="1281225"/>
            <a:ext cx="12913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23" name="Google Shape;123;p8"/>
          <p:cNvGrpSpPr/>
          <p:nvPr/>
        </p:nvGrpSpPr>
        <p:grpSpPr>
          <a:xfrm>
            <a:off x="0" y="-180826"/>
            <a:ext cx="721319" cy="10467984"/>
            <a:chOff x="0" y="-241102"/>
            <a:chExt cx="961759" cy="13957313"/>
          </a:xfrm>
        </p:grpSpPr>
        <p:grpSp>
          <p:nvGrpSpPr>
            <p:cNvPr id="124" name="Google Shape;124;p8"/>
            <p:cNvGrpSpPr/>
            <p:nvPr/>
          </p:nvGrpSpPr>
          <p:grpSpPr>
            <a:xfrm>
              <a:off x="0" y="-241102"/>
              <a:ext cx="961759" cy="13957313"/>
              <a:chOff x="0" y="-47625"/>
              <a:chExt cx="189977" cy="2757000"/>
            </a:xfrm>
          </p:grpSpPr>
          <p:sp>
            <p:nvSpPr>
              <p:cNvPr id="125" name="Google Shape;125;p8"/>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26" name="Google Shape;126;p8"/>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8"/>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128" name="Google Shape;128;p8"/>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29" name="Google Shape;129;p8"/>
          <p:cNvGrpSpPr/>
          <p:nvPr/>
        </p:nvGrpSpPr>
        <p:grpSpPr>
          <a:xfrm>
            <a:off x="16560154" y="427937"/>
            <a:ext cx="1200482" cy="501343"/>
            <a:chOff x="10" y="0"/>
            <a:chExt cx="1600642" cy="668457"/>
          </a:xfrm>
        </p:grpSpPr>
        <p:grpSp>
          <p:nvGrpSpPr>
            <p:cNvPr id="130" name="Google Shape;130;p8"/>
            <p:cNvGrpSpPr/>
            <p:nvPr/>
          </p:nvGrpSpPr>
          <p:grpSpPr>
            <a:xfrm>
              <a:off x="932206" y="0"/>
              <a:ext cx="668447" cy="668447"/>
              <a:chOff x="0" y="0"/>
              <a:chExt cx="812800" cy="812800"/>
            </a:xfrm>
          </p:grpSpPr>
          <p:sp>
            <p:nvSpPr>
              <p:cNvPr id="131" name="Google Shape;131;p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32" name="Google Shape;132;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8"/>
            <p:cNvGrpSpPr/>
            <p:nvPr/>
          </p:nvGrpSpPr>
          <p:grpSpPr>
            <a:xfrm rot="5400000">
              <a:off x="1166951" y="215357"/>
              <a:ext cx="271719" cy="237754"/>
              <a:chOff x="0" y="0"/>
              <a:chExt cx="812800" cy="711200"/>
            </a:xfrm>
          </p:grpSpPr>
          <p:sp>
            <p:nvSpPr>
              <p:cNvPr id="134" name="Google Shape;134;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35" name="Google Shape;135;p8"/>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8"/>
            <p:cNvGrpSpPr/>
            <p:nvPr/>
          </p:nvGrpSpPr>
          <p:grpSpPr>
            <a:xfrm rot="10800000">
              <a:off x="10" y="10"/>
              <a:ext cx="668447" cy="668447"/>
              <a:chOff x="0" y="0"/>
              <a:chExt cx="812800" cy="812800"/>
            </a:xfrm>
          </p:grpSpPr>
          <p:sp>
            <p:nvSpPr>
              <p:cNvPr id="137" name="Google Shape;137;p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38" name="Google Shape;138;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8"/>
            <p:cNvGrpSpPr/>
            <p:nvPr/>
          </p:nvGrpSpPr>
          <p:grpSpPr>
            <a:xfrm rot="-5400000">
              <a:off x="161992" y="215344"/>
              <a:ext cx="271719" cy="237754"/>
              <a:chOff x="0" y="0"/>
              <a:chExt cx="812800" cy="711200"/>
            </a:xfrm>
          </p:grpSpPr>
          <p:sp>
            <p:nvSpPr>
              <p:cNvPr id="140" name="Google Shape;140;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41" name="Google Shape;141;p8"/>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2" name="Shape 142"/>
        <p:cNvGrpSpPr/>
        <p:nvPr/>
      </p:nvGrpSpPr>
      <p:grpSpPr>
        <a:xfrm>
          <a:off x="0" y="0"/>
          <a:ext cx="0" cy="0"/>
          <a:chOff x="0" y="0"/>
          <a:chExt cx="0" cy="0"/>
        </a:xfrm>
      </p:grpSpPr>
      <p:sp>
        <p:nvSpPr>
          <p:cNvPr id="143" name="Google Shape;143;p9"/>
          <p:cNvSpPr txBox="1"/>
          <p:nvPr>
            <p:ph type="title"/>
          </p:nvPr>
        </p:nvSpPr>
        <p:spPr>
          <a:xfrm>
            <a:off x="1279750" y="2179675"/>
            <a:ext cx="12269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400"/>
              <a:buNone/>
              <a:defRPr/>
            </a:lvl1pPr>
            <a:lvl2pPr lvl="1">
              <a:spcBef>
                <a:spcPts val="0"/>
              </a:spcBef>
              <a:spcAft>
                <a:spcPts val="0"/>
              </a:spcAft>
              <a:buSzPts val="9400"/>
              <a:buFont typeface="Anton"/>
              <a:buNone/>
              <a:defRPr sz="9400">
                <a:latin typeface="Anton"/>
                <a:ea typeface="Anton"/>
                <a:cs typeface="Anton"/>
                <a:sym typeface="Anton"/>
              </a:defRPr>
            </a:lvl2pPr>
            <a:lvl3pPr lvl="2">
              <a:spcBef>
                <a:spcPts val="0"/>
              </a:spcBef>
              <a:spcAft>
                <a:spcPts val="0"/>
              </a:spcAft>
              <a:buSzPts val="9400"/>
              <a:buFont typeface="Anton"/>
              <a:buNone/>
              <a:defRPr sz="9400">
                <a:latin typeface="Anton"/>
                <a:ea typeface="Anton"/>
                <a:cs typeface="Anton"/>
                <a:sym typeface="Anton"/>
              </a:defRPr>
            </a:lvl3pPr>
            <a:lvl4pPr lvl="3">
              <a:spcBef>
                <a:spcPts val="0"/>
              </a:spcBef>
              <a:spcAft>
                <a:spcPts val="0"/>
              </a:spcAft>
              <a:buSzPts val="9400"/>
              <a:buFont typeface="Anton"/>
              <a:buNone/>
              <a:defRPr sz="9400">
                <a:latin typeface="Anton"/>
                <a:ea typeface="Anton"/>
                <a:cs typeface="Anton"/>
                <a:sym typeface="Anton"/>
              </a:defRPr>
            </a:lvl4pPr>
            <a:lvl5pPr lvl="4">
              <a:spcBef>
                <a:spcPts val="0"/>
              </a:spcBef>
              <a:spcAft>
                <a:spcPts val="0"/>
              </a:spcAft>
              <a:buSzPts val="9400"/>
              <a:buFont typeface="Anton"/>
              <a:buNone/>
              <a:defRPr sz="9400">
                <a:latin typeface="Anton"/>
                <a:ea typeface="Anton"/>
                <a:cs typeface="Anton"/>
                <a:sym typeface="Anton"/>
              </a:defRPr>
            </a:lvl5pPr>
            <a:lvl6pPr lvl="5">
              <a:spcBef>
                <a:spcPts val="0"/>
              </a:spcBef>
              <a:spcAft>
                <a:spcPts val="0"/>
              </a:spcAft>
              <a:buSzPts val="9400"/>
              <a:buFont typeface="Anton"/>
              <a:buNone/>
              <a:defRPr sz="9400">
                <a:latin typeface="Anton"/>
                <a:ea typeface="Anton"/>
                <a:cs typeface="Anton"/>
                <a:sym typeface="Anton"/>
              </a:defRPr>
            </a:lvl6pPr>
            <a:lvl7pPr lvl="6">
              <a:spcBef>
                <a:spcPts val="0"/>
              </a:spcBef>
              <a:spcAft>
                <a:spcPts val="0"/>
              </a:spcAft>
              <a:buSzPts val="9400"/>
              <a:buFont typeface="Anton"/>
              <a:buNone/>
              <a:defRPr sz="9400">
                <a:latin typeface="Anton"/>
                <a:ea typeface="Anton"/>
                <a:cs typeface="Anton"/>
                <a:sym typeface="Anton"/>
              </a:defRPr>
            </a:lvl7pPr>
            <a:lvl8pPr lvl="7">
              <a:spcBef>
                <a:spcPts val="0"/>
              </a:spcBef>
              <a:spcAft>
                <a:spcPts val="0"/>
              </a:spcAft>
              <a:buSzPts val="9400"/>
              <a:buFont typeface="Anton"/>
              <a:buNone/>
              <a:defRPr sz="9400">
                <a:latin typeface="Anton"/>
                <a:ea typeface="Anton"/>
                <a:cs typeface="Anton"/>
                <a:sym typeface="Anton"/>
              </a:defRPr>
            </a:lvl8pPr>
            <a:lvl9pPr lvl="8">
              <a:spcBef>
                <a:spcPts val="0"/>
              </a:spcBef>
              <a:spcAft>
                <a:spcPts val="0"/>
              </a:spcAft>
              <a:buSzPts val="9400"/>
              <a:buFont typeface="Anton"/>
              <a:buNone/>
              <a:defRPr sz="9400">
                <a:latin typeface="Anton"/>
                <a:ea typeface="Anton"/>
                <a:cs typeface="Anton"/>
                <a:sym typeface="Anton"/>
              </a:defRPr>
            </a:lvl9pPr>
          </a:lstStyle>
          <a:p/>
        </p:txBody>
      </p:sp>
      <p:sp>
        <p:nvSpPr>
          <p:cNvPr id="144" name="Google Shape;144;p9"/>
          <p:cNvSpPr txBox="1"/>
          <p:nvPr>
            <p:ph idx="1" type="body"/>
          </p:nvPr>
        </p:nvSpPr>
        <p:spPr>
          <a:xfrm>
            <a:off x="8422400" y="4072300"/>
            <a:ext cx="5853900" cy="4691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45" name="Google Shape;145;p9"/>
          <p:cNvSpPr txBox="1"/>
          <p:nvPr>
            <p:ph idx="2" type="body"/>
          </p:nvPr>
        </p:nvSpPr>
        <p:spPr>
          <a:xfrm>
            <a:off x="2319100" y="4072300"/>
            <a:ext cx="5853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46" name="Google Shape;146;p9"/>
          <p:cNvGrpSpPr/>
          <p:nvPr/>
        </p:nvGrpSpPr>
        <p:grpSpPr>
          <a:xfrm>
            <a:off x="0" y="-180826"/>
            <a:ext cx="721319" cy="10467984"/>
            <a:chOff x="0" y="-241102"/>
            <a:chExt cx="961759" cy="13957313"/>
          </a:xfrm>
        </p:grpSpPr>
        <p:grpSp>
          <p:nvGrpSpPr>
            <p:cNvPr id="147" name="Google Shape;147;p9"/>
            <p:cNvGrpSpPr/>
            <p:nvPr/>
          </p:nvGrpSpPr>
          <p:grpSpPr>
            <a:xfrm>
              <a:off x="0" y="-241102"/>
              <a:ext cx="961759" cy="13957313"/>
              <a:chOff x="0" y="-47625"/>
              <a:chExt cx="189977" cy="2757000"/>
            </a:xfrm>
          </p:grpSpPr>
          <p:sp>
            <p:nvSpPr>
              <p:cNvPr id="148" name="Google Shape;148;p9"/>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49" name="Google Shape;149;p9"/>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9"/>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151" name="Google Shape;151;p9"/>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52" name="Google Shape;152;p9"/>
          <p:cNvGrpSpPr/>
          <p:nvPr/>
        </p:nvGrpSpPr>
        <p:grpSpPr>
          <a:xfrm>
            <a:off x="16560154" y="427937"/>
            <a:ext cx="1200482" cy="501343"/>
            <a:chOff x="10" y="0"/>
            <a:chExt cx="1600642" cy="668457"/>
          </a:xfrm>
        </p:grpSpPr>
        <p:grpSp>
          <p:nvGrpSpPr>
            <p:cNvPr id="153" name="Google Shape;153;p9"/>
            <p:cNvGrpSpPr/>
            <p:nvPr/>
          </p:nvGrpSpPr>
          <p:grpSpPr>
            <a:xfrm>
              <a:off x="932206" y="0"/>
              <a:ext cx="668447" cy="668447"/>
              <a:chOff x="0" y="0"/>
              <a:chExt cx="812800" cy="812800"/>
            </a:xfrm>
          </p:grpSpPr>
          <p:sp>
            <p:nvSpPr>
              <p:cNvPr id="154" name="Google Shape;154;p9"/>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55" name="Google Shape;155;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9"/>
            <p:cNvGrpSpPr/>
            <p:nvPr/>
          </p:nvGrpSpPr>
          <p:grpSpPr>
            <a:xfrm rot="5400000">
              <a:off x="1166951" y="215357"/>
              <a:ext cx="271719" cy="237754"/>
              <a:chOff x="0" y="0"/>
              <a:chExt cx="812800" cy="711200"/>
            </a:xfrm>
          </p:grpSpPr>
          <p:sp>
            <p:nvSpPr>
              <p:cNvPr id="157" name="Google Shape;157;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58" name="Google Shape;158;p9"/>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9"/>
            <p:cNvGrpSpPr/>
            <p:nvPr/>
          </p:nvGrpSpPr>
          <p:grpSpPr>
            <a:xfrm rot="10800000">
              <a:off x="10" y="10"/>
              <a:ext cx="668447" cy="668447"/>
              <a:chOff x="0" y="0"/>
              <a:chExt cx="812800" cy="812800"/>
            </a:xfrm>
          </p:grpSpPr>
          <p:sp>
            <p:nvSpPr>
              <p:cNvPr id="160" name="Google Shape;160;p9"/>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61" name="Google Shape;161;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9"/>
            <p:cNvGrpSpPr/>
            <p:nvPr/>
          </p:nvGrpSpPr>
          <p:grpSpPr>
            <a:xfrm rot="-5400000">
              <a:off x="161992" y="215344"/>
              <a:ext cx="271719" cy="237754"/>
              <a:chOff x="0" y="0"/>
              <a:chExt cx="812800" cy="711200"/>
            </a:xfrm>
          </p:grpSpPr>
          <p:sp>
            <p:nvSpPr>
              <p:cNvPr id="163" name="Google Shape;163;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64" name="Google Shape;164;p9"/>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5" name="Shape 165"/>
        <p:cNvGrpSpPr/>
        <p:nvPr/>
      </p:nvGrpSpPr>
      <p:grpSpPr>
        <a:xfrm>
          <a:off x="0" y="0"/>
          <a:ext cx="0" cy="0"/>
          <a:chOff x="0" y="0"/>
          <a:chExt cx="0" cy="0"/>
        </a:xfrm>
      </p:grpSpPr>
      <p:sp>
        <p:nvSpPr>
          <p:cNvPr id="166" name="Google Shape;166;p10"/>
          <p:cNvSpPr txBox="1"/>
          <p:nvPr>
            <p:ph type="title"/>
          </p:nvPr>
        </p:nvSpPr>
        <p:spPr>
          <a:xfrm>
            <a:off x="1258917" y="2819400"/>
            <a:ext cx="132093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400"/>
              <a:buNone/>
              <a:defRPr/>
            </a:lvl1pPr>
            <a:lvl2pPr lvl="1">
              <a:spcBef>
                <a:spcPts val="0"/>
              </a:spcBef>
              <a:spcAft>
                <a:spcPts val="0"/>
              </a:spcAft>
              <a:buSzPts val="9400"/>
              <a:buFont typeface="Anton"/>
              <a:buNone/>
              <a:defRPr sz="9400">
                <a:latin typeface="Anton"/>
                <a:ea typeface="Anton"/>
                <a:cs typeface="Anton"/>
                <a:sym typeface="Anton"/>
              </a:defRPr>
            </a:lvl2pPr>
            <a:lvl3pPr lvl="2">
              <a:spcBef>
                <a:spcPts val="0"/>
              </a:spcBef>
              <a:spcAft>
                <a:spcPts val="0"/>
              </a:spcAft>
              <a:buSzPts val="9400"/>
              <a:buFont typeface="Anton"/>
              <a:buNone/>
              <a:defRPr sz="9400">
                <a:latin typeface="Anton"/>
                <a:ea typeface="Anton"/>
                <a:cs typeface="Anton"/>
                <a:sym typeface="Anton"/>
              </a:defRPr>
            </a:lvl3pPr>
            <a:lvl4pPr lvl="3">
              <a:spcBef>
                <a:spcPts val="0"/>
              </a:spcBef>
              <a:spcAft>
                <a:spcPts val="0"/>
              </a:spcAft>
              <a:buSzPts val="9400"/>
              <a:buFont typeface="Anton"/>
              <a:buNone/>
              <a:defRPr sz="9400">
                <a:latin typeface="Anton"/>
                <a:ea typeface="Anton"/>
                <a:cs typeface="Anton"/>
                <a:sym typeface="Anton"/>
              </a:defRPr>
            </a:lvl4pPr>
            <a:lvl5pPr lvl="4">
              <a:spcBef>
                <a:spcPts val="0"/>
              </a:spcBef>
              <a:spcAft>
                <a:spcPts val="0"/>
              </a:spcAft>
              <a:buSzPts val="9400"/>
              <a:buFont typeface="Anton"/>
              <a:buNone/>
              <a:defRPr sz="9400">
                <a:latin typeface="Anton"/>
                <a:ea typeface="Anton"/>
                <a:cs typeface="Anton"/>
                <a:sym typeface="Anton"/>
              </a:defRPr>
            </a:lvl5pPr>
            <a:lvl6pPr lvl="5">
              <a:spcBef>
                <a:spcPts val="0"/>
              </a:spcBef>
              <a:spcAft>
                <a:spcPts val="0"/>
              </a:spcAft>
              <a:buSzPts val="9400"/>
              <a:buFont typeface="Anton"/>
              <a:buNone/>
              <a:defRPr sz="9400">
                <a:latin typeface="Anton"/>
                <a:ea typeface="Anton"/>
                <a:cs typeface="Anton"/>
                <a:sym typeface="Anton"/>
              </a:defRPr>
            </a:lvl6pPr>
            <a:lvl7pPr lvl="6">
              <a:spcBef>
                <a:spcPts val="0"/>
              </a:spcBef>
              <a:spcAft>
                <a:spcPts val="0"/>
              </a:spcAft>
              <a:buSzPts val="9400"/>
              <a:buFont typeface="Anton"/>
              <a:buNone/>
              <a:defRPr sz="9400">
                <a:latin typeface="Anton"/>
                <a:ea typeface="Anton"/>
                <a:cs typeface="Anton"/>
                <a:sym typeface="Anton"/>
              </a:defRPr>
            </a:lvl7pPr>
            <a:lvl8pPr lvl="7">
              <a:spcBef>
                <a:spcPts val="0"/>
              </a:spcBef>
              <a:spcAft>
                <a:spcPts val="0"/>
              </a:spcAft>
              <a:buSzPts val="9400"/>
              <a:buFont typeface="Anton"/>
              <a:buNone/>
              <a:defRPr sz="9400">
                <a:latin typeface="Anton"/>
                <a:ea typeface="Anton"/>
                <a:cs typeface="Anton"/>
                <a:sym typeface="Anton"/>
              </a:defRPr>
            </a:lvl8pPr>
            <a:lvl9pPr lvl="8">
              <a:spcBef>
                <a:spcPts val="0"/>
              </a:spcBef>
              <a:spcAft>
                <a:spcPts val="0"/>
              </a:spcAft>
              <a:buSzPts val="9400"/>
              <a:buFont typeface="Anton"/>
              <a:buNone/>
              <a:defRPr sz="9400">
                <a:latin typeface="Anton"/>
                <a:ea typeface="Anton"/>
                <a:cs typeface="Anton"/>
                <a:sym typeface="Anton"/>
              </a:defRPr>
            </a:lvl9pPr>
          </a:lstStyle>
          <a:p/>
        </p:txBody>
      </p:sp>
      <p:sp>
        <p:nvSpPr>
          <p:cNvPr id="167" name="Google Shape;167;p10"/>
          <p:cNvSpPr/>
          <p:nvPr>
            <p:ph idx="2" type="pic"/>
          </p:nvPr>
        </p:nvSpPr>
        <p:spPr>
          <a:xfrm>
            <a:off x="9968922" y="4983825"/>
            <a:ext cx="4275000" cy="3206400"/>
          </a:xfrm>
          <a:prstGeom prst="rect">
            <a:avLst/>
          </a:prstGeom>
          <a:noFill/>
          <a:ln>
            <a:noFill/>
          </a:ln>
        </p:spPr>
      </p:sp>
      <p:sp>
        <p:nvSpPr>
          <p:cNvPr id="168" name="Google Shape;168;p10"/>
          <p:cNvSpPr txBox="1"/>
          <p:nvPr>
            <p:ph idx="1" type="body"/>
          </p:nvPr>
        </p:nvSpPr>
        <p:spPr>
          <a:xfrm>
            <a:off x="2054013"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69" name="Google Shape;169;p10"/>
          <p:cNvGrpSpPr/>
          <p:nvPr/>
        </p:nvGrpSpPr>
        <p:grpSpPr>
          <a:xfrm>
            <a:off x="0" y="-180826"/>
            <a:ext cx="721319" cy="10467984"/>
            <a:chOff x="0" y="-241102"/>
            <a:chExt cx="961759" cy="13957313"/>
          </a:xfrm>
        </p:grpSpPr>
        <p:grpSp>
          <p:nvGrpSpPr>
            <p:cNvPr id="170" name="Google Shape;170;p10"/>
            <p:cNvGrpSpPr/>
            <p:nvPr/>
          </p:nvGrpSpPr>
          <p:grpSpPr>
            <a:xfrm>
              <a:off x="0" y="-241102"/>
              <a:ext cx="961759" cy="13957313"/>
              <a:chOff x="0" y="-47625"/>
              <a:chExt cx="189977" cy="2757000"/>
            </a:xfrm>
          </p:grpSpPr>
          <p:sp>
            <p:nvSpPr>
              <p:cNvPr id="171" name="Google Shape;171;p10"/>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72" name="Google Shape;172;p10"/>
              <p:cNvSpPr txBox="1"/>
              <p:nvPr/>
            </p:nvSpPr>
            <p:spPr>
              <a:xfrm>
                <a:off x="0" y="-47625"/>
                <a:ext cx="189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0"/>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2">
                <a:alphaModFix/>
              </a:blip>
              <a:stretch>
                <a:fillRect b="0" l="0" r="0" t="0"/>
              </a:stretch>
            </a:blipFill>
            <a:ln>
              <a:noFill/>
            </a:ln>
          </p:spPr>
        </p:sp>
        <p:sp>
          <p:nvSpPr>
            <p:cNvPr id="174" name="Google Shape;174;p10"/>
            <p:cNvSpPr txBox="1"/>
            <p:nvPr/>
          </p:nvSpPr>
          <p:spPr>
            <a:xfrm rot="-5400000">
              <a:off x="-944324" y="1864933"/>
              <a:ext cx="2871000" cy="5154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75" name="Google Shape;175;p10"/>
          <p:cNvGrpSpPr/>
          <p:nvPr/>
        </p:nvGrpSpPr>
        <p:grpSpPr>
          <a:xfrm>
            <a:off x="16560154" y="427937"/>
            <a:ext cx="1200482" cy="501343"/>
            <a:chOff x="10" y="0"/>
            <a:chExt cx="1600642" cy="668457"/>
          </a:xfrm>
        </p:grpSpPr>
        <p:grpSp>
          <p:nvGrpSpPr>
            <p:cNvPr id="176" name="Google Shape;176;p10"/>
            <p:cNvGrpSpPr/>
            <p:nvPr/>
          </p:nvGrpSpPr>
          <p:grpSpPr>
            <a:xfrm>
              <a:off x="932206" y="0"/>
              <a:ext cx="668447" cy="668447"/>
              <a:chOff x="0" y="0"/>
              <a:chExt cx="812800" cy="812800"/>
            </a:xfrm>
          </p:grpSpPr>
          <p:sp>
            <p:nvSpPr>
              <p:cNvPr id="177" name="Google Shape;177;p1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78" name="Google Shape;178;p10"/>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0"/>
            <p:cNvGrpSpPr/>
            <p:nvPr/>
          </p:nvGrpSpPr>
          <p:grpSpPr>
            <a:xfrm rot="5400000">
              <a:off x="1166951" y="215357"/>
              <a:ext cx="271719" cy="237754"/>
              <a:chOff x="0" y="0"/>
              <a:chExt cx="812800" cy="711200"/>
            </a:xfrm>
          </p:grpSpPr>
          <p:sp>
            <p:nvSpPr>
              <p:cNvPr id="180" name="Google Shape;180;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81" name="Google Shape;181;p10"/>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0"/>
            <p:cNvGrpSpPr/>
            <p:nvPr/>
          </p:nvGrpSpPr>
          <p:grpSpPr>
            <a:xfrm rot="10800000">
              <a:off x="10" y="10"/>
              <a:ext cx="668447" cy="668447"/>
              <a:chOff x="0" y="0"/>
              <a:chExt cx="812800" cy="812800"/>
            </a:xfrm>
          </p:grpSpPr>
          <p:sp>
            <p:nvSpPr>
              <p:cNvPr id="183" name="Google Shape;183;p1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84" name="Google Shape;184;p10"/>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0"/>
            <p:cNvGrpSpPr/>
            <p:nvPr/>
          </p:nvGrpSpPr>
          <p:grpSpPr>
            <a:xfrm rot="-5400000">
              <a:off x="161992" y="215344"/>
              <a:ext cx="271719" cy="237754"/>
              <a:chOff x="0" y="0"/>
              <a:chExt cx="812800" cy="711200"/>
            </a:xfrm>
          </p:grpSpPr>
          <p:sp>
            <p:nvSpPr>
              <p:cNvPr id="186" name="Google Shape;186;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87" name="Google Shape;187;p10"/>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62425" y="1281225"/>
            <a:ext cx="12913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9400"/>
              <a:buFont typeface="Anton"/>
              <a:buNone/>
              <a:defRPr i="0" sz="94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311025" y="43179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1pPr>
            <a:lvl2pPr indent="-381000" lvl="1" marL="914400" marR="0" rtl="0" algn="l">
              <a:spcBef>
                <a:spcPts val="56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2pPr>
            <a:lvl3pPr indent="-381000" lvl="2" marL="1371600" marR="0" rtl="0" algn="l">
              <a:spcBef>
                <a:spcPts val="48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3pPr>
            <a:lvl4pPr indent="-381000" lvl="3" marL="18288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4pPr>
            <a:lvl5pPr indent="-381000" lvl="4" marL="22860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5pPr>
            <a:lvl6pPr indent="-381000" lvl="5" marL="27432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6pPr>
            <a:lvl7pPr indent="-381000" lvl="6" marL="32004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7pPr>
            <a:lvl8pPr indent="-381000" lvl="7" marL="36576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8pPr>
            <a:lvl9pPr indent="-381000" lvl="8" marL="41148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0.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191" name="Shape 191"/>
        <p:cNvGrpSpPr/>
        <p:nvPr/>
      </p:nvGrpSpPr>
      <p:grpSpPr>
        <a:xfrm>
          <a:off x="0" y="0"/>
          <a:ext cx="0" cy="0"/>
          <a:chOff x="0" y="0"/>
          <a:chExt cx="0" cy="0"/>
        </a:xfrm>
      </p:grpSpPr>
      <p:pic>
        <p:nvPicPr>
          <p:cNvPr id="192" name="Google Shape;192;p11"/>
          <p:cNvPicPr preferRelativeResize="0"/>
          <p:nvPr/>
        </p:nvPicPr>
        <p:blipFill>
          <a:blip r:embed="rId3">
            <a:alphaModFix/>
          </a:blip>
          <a:stretch>
            <a:fillRect/>
          </a:stretch>
        </p:blipFill>
        <p:spPr>
          <a:xfrm>
            <a:off x="9067975" y="1533500"/>
            <a:ext cx="8729776" cy="7669026"/>
          </a:xfrm>
          <a:prstGeom prst="rect">
            <a:avLst/>
          </a:prstGeom>
          <a:noFill/>
          <a:ln>
            <a:noFill/>
          </a:ln>
        </p:spPr>
      </p:pic>
      <p:grpSp>
        <p:nvGrpSpPr>
          <p:cNvPr id="193" name="Google Shape;193;p11"/>
          <p:cNvGrpSpPr/>
          <p:nvPr/>
        </p:nvGrpSpPr>
        <p:grpSpPr>
          <a:xfrm>
            <a:off x="1599299" y="7164875"/>
            <a:ext cx="6136930" cy="1418599"/>
            <a:chOff x="0" y="-47625"/>
            <a:chExt cx="2348345" cy="435300"/>
          </a:xfrm>
        </p:grpSpPr>
        <p:sp>
          <p:nvSpPr>
            <p:cNvPr id="194" name="Google Shape;194;p11"/>
            <p:cNvSpPr/>
            <p:nvPr/>
          </p:nvSpPr>
          <p:spPr>
            <a:xfrm>
              <a:off x="0" y="0"/>
              <a:ext cx="2348345" cy="387605"/>
            </a:xfrm>
            <a:custGeom>
              <a:rect b="b" l="l" r="r" t="t"/>
              <a:pathLst>
                <a:path extrusionOk="0" h="387605" w="2348345">
                  <a:moveTo>
                    <a:pt x="51593" y="0"/>
                  </a:moveTo>
                  <a:lnTo>
                    <a:pt x="2296752" y="0"/>
                  </a:lnTo>
                  <a:cubicBezTo>
                    <a:pt x="2310436" y="0"/>
                    <a:pt x="2323558" y="5436"/>
                    <a:pt x="2333234" y="15111"/>
                  </a:cubicBezTo>
                  <a:cubicBezTo>
                    <a:pt x="2342910" y="24787"/>
                    <a:pt x="2348345" y="37910"/>
                    <a:pt x="2348345" y="51593"/>
                  </a:cubicBezTo>
                  <a:lnTo>
                    <a:pt x="2348345" y="336012"/>
                  </a:lnTo>
                  <a:cubicBezTo>
                    <a:pt x="2348345" y="364506"/>
                    <a:pt x="2325246" y="387605"/>
                    <a:pt x="2296752" y="387605"/>
                  </a:cubicBezTo>
                  <a:lnTo>
                    <a:pt x="51593" y="387605"/>
                  </a:lnTo>
                  <a:cubicBezTo>
                    <a:pt x="23099" y="387605"/>
                    <a:pt x="0" y="364506"/>
                    <a:pt x="0" y="336012"/>
                  </a:cubicBezTo>
                  <a:lnTo>
                    <a:pt x="0" y="51593"/>
                  </a:lnTo>
                  <a:cubicBezTo>
                    <a:pt x="0" y="23099"/>
                    <a:pt x="23099" y="0"/>
                    <a:pt x="51593"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txBox="1"/>
            <p:nvPr/>
          </p:nvSpPr>
          <p:spPr>
            <a:xfrm>
              <a:off x="1" y="-47625"/>
              <a:ext cx="1876200" cy="435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1"/>
          <p:cNvGrpSpPr/>
          <p:nvPr/>
        </p:nvGrpSpPr>
        <p:grpSpPr>
          <a:xfrm>
            <a:off x="16560146" y="427937"/>
            <a:ext cx="1200498" cy="501342"/>
            <a:chOff x="0" y="0"/>
            <a:chExt cx="1600663" cy="668457"/>
          </a:xfrm>
        </p:grpSpPr>
        <p:grpSp>
          <p:nvGrpSpPr>
            <p:cNvPr id="197" name="Google Shape;197;p11"/>
            <p:cNvGrpSpPr/>
            <p:nvPr/>
          </p:nvGrpSpPr>
          <p:grpSpPr>
            <a:xfrm>
              <a:off x="932206" y="0"/>
              <a:ext cx="668457" cy="668457"/>
              <a:chOff x="0" y="0"/>
              <a:chExt cx="812800" cy="812800"/>
            </a:xfrm>
          </p:grpSpPr>
          <p:sp>
            <p:nvSpPr>
              <p:cNvPr id="198" name="Google Shape;198;p1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99" name="Google Shape;199;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1"/>
            <p:cNvGrpSpPr/>
            <p:nvPr/>
          </p:nvGrpSpPr>
          <p:grpSpPr>
            <a:xfrm rot="5400000">
              <a:off x="1166964" y="215357"/>
              <a:ext cx="271706" cy="237742"/>
              <a:chOff x="0" y="0"/>
              <a:chExt cx="812800" cy="711200"/>
            </a:xfrm>
          </p:grpSpPr>
          <p:sp>
            <p:nvSpPr>
              <p:cNvPr id="201" name="Google Shape;201;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202" name="Google Shape;202;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1"/>
            <p:cNvGrpSpPr/>
            <p:nvPr/>
          </p:nvGrpSpPr>
          <p:grpSpPr>
            <a:xfrm rot="10800000">
              <a:off x="0" y="0"/>
              <a:ext cx="668457" cy="668457"/>
              <a:chOff x="0" y="0"/>
              <a:chExt cx="812800" cy="812800"/>
            </a:xfrm>
          </p:grpSpPr>
          <p:sp>
            <p:nvSpPr>
              <p:cNvPr id="204" name="Google Shape;204;p1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05" name="Google Shape;205;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1"/>
            <p:cNvGrpSpPr/>
            <p:nvPr/>
          </p:nvGrpSpPr>
          <p:grpSpPr>
            <a:xfrm rot="-5400000">
              <a:off x="161992" y="215357"/>
              <a:ext cx="271706" cy="237742"/>
              <a:chOff x="0" y="0"/>
              <a:chExt cx="812800" cy="711200"/>
            </a:xfrm>
          </p:grpSpPr>
          <p:sp>
            <p:nvSpPr>
              <p:cNvPr id="207" name="Google Shape;207;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208" name="Google Shape;208;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9" name="Google Shape;209;p11"/>
          <p:cNvGrpSpPr/>
          <p:nvPr/>
        </p:nvGrpSpPr>
        <p:grpSpPr>
          <a:xfrm>
            <a:off x="0" y="-180826"/>
            <a:ext cx="721320" cy="10467826"/>
            <a:chOff x="0" y="-241102"/>
            <a:chExt cx="961760" cy="13957102"/>
          </a:xfrm>
        </p:grpSpPr>
        <p:grpSp>
          <p:nvGrpSpPr>
            <p:cNvPr id="210" name="Google Shape;210;p11"/>
            <p:cNvGrpSpPr/>
            <p:nvPr/>
          </p:nvGrpSpPr>
          <p:grpSpPr>
            <a:xfrm>
              <a:off x="0" y="-241102"/>
              <a:ext cx="961760" cy="13957102"/>
              <a:chOff x="0" y="-47625"/>
              <a:chExt cx="189977" cy="2756958"/>
            </a:xfrm>
          </p:grpSpPr>
          <p:sp>
            <p:nvSpPr>
              <p:cNvPr id="211" name="Google Shape;211;p11"/>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212" name="Google Shape;212;p11"/>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1"/>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214" name="Google Shape;214;p11"/>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215" name="Google Shape;215;p11"/>
          <p:cNvGrpSpPr/>
          <p:nvPr/>
        </p:nvGrpSpPr>
        <p:grpSpPr>
          <a:xfrm>
            <a:off x="14956717" y="888225"/>
            <a:ext cx="536229" cy="536229"/>
            <a:chOff x="0" y="0"/>
            <a:chExt cx="812800" cy="812800"/>
          </a:xfrm>
        </p:grpSpPr>
        <p:sp>
          <p:nvSpPr>
            <p:cNvPr id="216" name="Google Shape;216;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217" name="Google Shape;217;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1"/>
          <p:cNvGrpSpPr/>
          <p:nvPr/>
        </p:nvGrpSpPr>
        <p:grpSpPr>
          <a:xfrm>
            <a:off x="2207361" y="9258300"/>
            <a:ext cx="536229" cy="536229"/>
            <a:chOff x="0" y="0"/>
            <a:chExt cx="812800" cy="812800"/>
          </a:xfrm>
        </p:grpSpPr>
        <p:sp>
          <p:nvSpPr>
            <p:cNvPr id="219" name="Google Shape;219;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220" name="Google Shape;220;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1"/>
          <p:cNvSpPr txBox="1"/>
          <p:nvPr/>
        </p:nvSpPr>
        <p:spPr>
          <a:xfrm>
            <a:off x="1599297" y="586254"/>
            <a:ext cx="8881200" cy="6349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2500" u="none" cap="none" strike="noStrike">
                <a:solidFill>
                  <a:srgbClr val="000001"/>
                </a:solidFill>
                <a:latin typeface="Anton"/>
                <a:ea typeface="Anton"/>
                <a:cs typeface="Anton"/>
                <a:sym typeface="Anton"/>
              </a:rPr>
              <a:t>Solar</a:t>
            </a:r>
            <a:r>
              <a:rPr b="0" i="0" lang="en-US" sz="12500" u="none" cap="none" strike="noStrike">
                <a:solidFill>
                  <a:srgbClr val="484848"/>
                </a:solidFill>
                <a:latin typeface="Anton"/>
                <a:ea typeface="Anton"/>
                <a:cs typeface="Anton"/>
                <a:sym typeface="Anton"/>
              </a:rPr>
              <a:t> </a:t>
            </a:r>
            <a:r>
              <a:rPr b="0" i="0" lang="en-US" sz="12500" u="none" cap="none" strike="noStrike">
                <a:solidFill>
                  <a:srgbClr val="C5FF7B"/>
                </a:solidFill>
                <a:latin typeface="Anton"/>
                <a:ea typeface="Anton"/>
                <a:cs typeface="Anton"/>
                <a:sym typeface="Anton"/>
              </a:rPr>
              <a:t>Energy</a:t>
            </a:r>
            <a:r>
              <a:rPr b="0" i="0" lang="en-US" sz="12500" u="none" cap="none" strike="noStrike">
                <a:solidFill>
                  <a:srgbClr val="484848"/>
                </a:solidFill>
                <a:latin typeface="Anton"/>
                <a:ea typeface="Anton"/>
                <a:cs typeface="Anton"/>
                <a:sym typeface="Anton"/>
              </a:rPr>
              <a:t> </a:t>
            </a:r>
            <a:r>
              <a:rPr b="0" i="0" lang="en-US" sz="12500" u="none" cap="none" strike="noStrike">
                <a:solidFill>
                  <a:srgbClr val="000001"/>
                </a:solidFill>
                <a:latin typeface="Anton"/>
                <a:ea typeface="Anton"/>
                <a:cs typeface="Anton"/>
                <a:sym typeface="Anton"/>
              </a:rPr>
              <a:t>Electrical Solutions</a:t>
            </a:r>
            <a:r>
              <a:rPr b="0" i="0" lang="en-US" sz="12500" u="none" cap="none" strike="noStrike">
                <a:solidFill>
                  <a:srgbClr val="484848"/>
                </a:solidFill>
                <a:latin typeface="Anton"/>
                <a:ea typeface="Anton"/>
                <a:cs typeface="Anton"/>
                <a:sym typeface="Anton"/>
              </a:rPr>
              <a:t> </a:t>
            </a:r>
            <a:endParaRPr/>
          </a:p>
        </p:txBody>
      </p:sp>
      <p:grpSp>
        <p:nvGrpSpPr>
          <p:cNvPr id="222" name="Google Shape;222;p11"/>
          <p:cNvGrpSpPr/>
          <p:nvPr/>
        </p:nvGrpSpPr>
        <p:grpSpPr>
          <a:xfrm>
            <a:off x="7805395" y="9526414"/>
            <a:ext cx="1338605" cy="1338605"/>
            <a:chOff x="0" y="0"/>
            <a:chExt cx="812800" cy="812800"/>
          </a:xfrm>
        </p:grpSpPr>
        <p:sp>
          <p:nvSpPr>
            <p:cNvPr id="223" name="Google Shape;2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1"/>
          <p:cNvGrpSpPr/>
          <p:nvPr/>
        </p:nvGrpSpPr>
        <p:grpSpPr>
          <a:xfrm>
            <a:off x="10480647" y="863566"/>
            <a:ext cx="728403" cy="728403"/>
            <a:chOff x="0" y="0"/>
            <a:chExt cx="812800" cy="812800"/>
          </a:xfrm>
        </p:grpSpPr>
        <p:sp>
          <p:nvSpPr>
            <p:cNvPr id="226" name="Google Shape;22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1"/>
          <p:cNvSpPr txBox="1"/>
          <p:nvPr/>
        </p:nvSpPr>
        <p:spPr>
          <a:xfrm>
            <a:off x="2207362" y="7565500"/>
            <a:ext cx="7309200" cy="769500"/>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0" i="0" lang="en-US" sz="5000" u="none" cap="none" strike="noStrike">
                <a:solidFill>
                  <a:srgbClr val="C5FF7B"/>
                </a:solidFill>
                <a:latin typeface="Arial"/>
                <a:ea typeface="Arial"/>
                <a:cs typeface="Arial"/>
                <a:sym typeface="Arial"/>
              </a:rPr>
              <a:t>BUSINESS PLAN</a:t>
            </a:r>
            <a:endParaRPr sz="5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635" name="Shape 635"/>
        <p:cNvGrpSpPr/>
        <p:nvPr/>
      </p:nvGrpSpPr>
      <p:grpSpPr>
        <a:xfrm>
          <a:off x="0" y="0"/>
          <a:ext cx="0" cy="0"/>
          <a:chOff x="0" y="0"/>
          <a:chExt cx="0" cy="0"/>
        </a:xfrm>
      </p:grpSpPr>
      <p:grpSp>
        <p:nvGrpSpPr>
          <p:cNvPr id="636" name="Google Shape;636;p20"/>
          <p:cNvGrpSpPr/>
          <p:nvPr/>
        </p:nvGrpSpPr>
        <p:grpSpPr>
          <a:xfrm>
            <a:off x="1397209" y="3705860"/>
            <a:ext cx="3930734" cy="3930734"/>
            <a:chOff x="0" y="0"/>
            <a:chExt cx="812800" cy="812800"/>
          </a:xfrm>
        </p:grpSpPr>
        <p:sp>
          <p:nvSpPr>
            <p:cNvPr id="637" name="Google Shape;637;p2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38" name="Google Shape;638;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20"/>
          <p:cNvGrpSpPr/>
          <p:nvPr/>
        </p:nvGrpSpPr>
        <p:grpSpPr>
          <a:xfrm>
            <a:off x="7178633" y="3705860"/>
            <a:ext cx="3930734" cy="3930734"/>
            <a:chOff x="0" y="0"/>
            <a:chExt cx="812800" cy="812800"/>
          </a:xfrm>
        </p:grpSpPr>
        <p:sp>
          <p:nvSpPr>
            <p:cNvPr id="640" name="Google Shape;640;p2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41" name="Google Shape;641;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2" name="Google Shape;642;p20"/>
          <p:cNvPicPr preferRelativeResize="0"/>
          <p:nvPr/>
        </p:nvPicPr>
        <p:blipFill rotWithShape="1">
          <a:blip r:embed="rId3">
            <a:alphaModFix/>
          </a:blip>
          <a:srcRect b="0" l="0" r="0" t="0"/>
          <a:stretch/>
        </p:blipFill>
        <p:spPr>
          <a:xfrm>
            <a:off x="1996094" y="4304746"/>
            <a:ext cx="2732963" cy="2732963"/>
          </a:xfrm>
          <a:prstGeom prst="rect">
            <a:avLst/>
          </a:prstGeom>
          <a:noFill/>
          <a:ln>
            <a:noFill/>
          </a:ln>
        </p:spPr>
      </p:pic>
      <p:pic>
        <p:nvPicPr>
          <p:cNvPr id="643" name="Google Shape;643;p20"/>
          <p:cNvPicPr preferRelativeResize="0"/>
          <p:nvPr/>
        </p:nvPicPr>
        <p:blipFill rotWithShape="1">
          <a:blip r:embed="rId4">
            <a:alphaModFix/>
          </a:blip>
          <a:srcRect b="0" l="0" r="0" t="0"/>
          <a:stretch/>
        </p:blipFill>
        <p:spPr>
          <a:xfrm>
            <a:off x="7777518" y="4304746"/>
            <a:ext cx="2732963" cy="2732963"/>
          </a:xfrm>
          <a:prstGeom prst="rect">
            <a:avLst/>
          </a:prstGeom>
          <a:noFill/>
          <a:ln>
            <a:noFill/>
          </a:ln>
        </p:spPr>
      </p:pic>
      <p:sp>
        <p:nvSpPr>
          <p:cNvPr id="644" name="Google Shape;644;p20"/>
          <p:cNvSpPr txBox="1"/>
          <p:nvPr/>
        </p:nvSpPr>
        <p:spPr>
          <a:xfrm>
            <a:off x="1397200" y="8265050"/>
            <a:ext cx="3331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645" name="Google Shape;645;p20"/>
          <p:cNvSpPr txBox="1"/>
          <p:nvPr/>
        </p:nvSpPr>
        <p:spPr>
          <a:xfrm>
            <a:off x="7178626" y="8265050"/>
            <a:ext cx="3331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grpSp>
        <p:nvGrpSpPr>
          <p:cNvPr id="646" name="Google Shape;646;p20"/>
          <p:cNvGrpSpPr/>
          <p:nvPr/>
        </p:nvGrpSpPr>
        <p:grpSpPr>
          <a:xfrm>
            <a:off x="0" y="-180826"/>
            <a:ext cx="721320" cy="10467826"/>
            <a:chOff x="0" y="-241102"/>
            <a:chExt cx="961760" cy="13957102"/>
          </a:xfrm>
        </p:grpSpPr>
        <p:grpSp>
          <p:nvGrpSpPr>
            <p:cNvPr id="647" name="Google Shape;647;p20"/>
            <p:cNvGrpSpPr/>
            <p:nvPr/>
          </p:nvGrpSpPr>
          <p:grpSpPr>
            <a:xfrm>
              <a:off x="0" y="-241102"/>
              <a:ext cx="961760" cy="13957102"/>
              <a:chOff x="0" y="-47625"/>
              <a:chExt cx="189977" cy="2756958"/>
            </a:xfrm>
          </p:grpSpPr>
          <p:sp>
            <p:nvSpPr>
              <p:cNvPr id="648" name="Google Shape;648;p20"/>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649" name="Google Shape;649;p20"/>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0" name="Google Shape;650;p20"/>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5">
                <a:alphaModFix/>
              </a:blip>
              <a:stretch>
                <a:fillRect b="0" l="0" r="0" t="0"/>
              </a:stretch>
            </a:blipFill>
            <a:ln>
              <a:noFill/>
            </a:ln>
          </p:spPr>
        </p:sp>
        <p:sp>
          <p:nvSpPr>
            <p:cNvPr id="651" name="Google Shape;651;p20"/>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652" name="Google Shape;652;p20"/>
          <p:cNvGrpSpPr/>
          <p:nvPr/>
        </p:nvGrpSpPr>
        <p:grpSpPr>
          <a:xfrm>
            <a:off x="16560146" y="427937"/>
            <a:ext cx="1200498" cy="501342"/>
            <a:chOff x="0" y="0"/>
            <a:chExt cx="1600663" cy="668457"/>
          </a:xfrm>
        </p:grpSpPr>
        <p:grpSp>
          <p:nvGrpSpPr>
            <p:cNvPr id="653" name="Google Shape;653;p20"/>
            <p:cNvGrpSpPr/>
            <p:nvPr/>
          </p:nvGrpSpPr>
          <p:grpSpPr>
            <a:xfrm>
              <a:off x="932206" y="0"/>
              <a:ext cx="668457" cy="668457"/>
              <a:chOff x="0" y="0"/>
              <a:chExt cx="812800" cy="812800"/>
            </a:xfrm>
          </p:grpSpPr>
          <p:sp>
            <p:nvSpPr>
              <p:cNvPr id="654" name="Google Shape;654;p2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55" name="Google Shape;655;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20"/>
            <p:cNvGrpSpPr/>
            <p:nvPr/>
          </p:nvGrpSpPr>
          <p:grpSpPr>
            <a:xfrm rot="5400000">
              <a:off x="1166964" y="215357"/>
              <a:ext cx="271706" cy="237742"/>
              <a:chOff x="0" y="0"/>
              <a:chExt cx="812800" cy="711200"/>
            </a:xfrm>
          </p:grpSpPr>
          <p:sp>
            <p:nvSpPr>
              <p:cNvPr id="657" name="Google Shape;657;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658" name="Google Shape;658;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0"/>
            <p:cNvGrpSpPr/>
            <p:nvPr/>
          </p:nvGrpSpPr>
          <p:grpSpPr>
            <a:xfrm rot="10800000">
              <a:off x="0" y="0"/>
              <a:ext cx="668457" cy="668457"/>
              <a:chOff x="0" y="0"/>
              <a:chExt cx="812800" cy="812800"/>
            </a:xfrm>
          </p:grpSpPr>
          <p:sp>
            <p:nvSpPr>
              <p:cNvPr id="660" name="Google Shape;660;p2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61" name="Google Shape;661;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20"/>
            <p:cNvGrpSpPr/>
            <p:nvPr/>
          </p:nvGrpSpPr>
          <p:grpSpPr>
            <a:xfrm rot="-5400000">
              <a:off x="161992" y="215357"/>
              <a:ext cx="271706" cy="237742"/>
              <a:chOff x="0" y="0"/>
              <a:chExt cx="812800" cy="711200"/>
            </a:xfrm>
          </p:grpSpPr>
          <p:sp>
            <p:nvSpPr>
              <p:cNvPr id="663" name="Google Shape;663;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664" name="Google Shape;664;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65" name="Google Shape;665;p20"/>
          <p:cNvGrpSpPr/>
          <p:nvPr/>
        </p:nvGrpSpPr>
        <p:grpSpPr>
          <a:xfrm>
            <a:off x="1623665" y="661864"/>
            <a:ext cx="9147003" cy="2646128"/>
            <a:chOff x="0" y="-47625"/>
            <a:chExt cx="2806813" cy="811980"/>
          </a:xfrm>
        </p:grpSpPr>
        <p:sp>
          <p:nvSpPr>
            <p:cNvPr id="666" name="Google Shape;666;p20"/>
            <p:cNvSpPr/>
            <p:nvPr/>
          </p:nvSpPr>
          <p:spPr>
            <a:xfrm>
              <a:off x="0" y="0"/>
              <a:ext cx="2806813" cy="764355"/>
            </a:xfrm>
            <a:custGeom>
              <a:rect b="b" l="l" r="r" t="t"/>
              <a:pathLst>
                <a:path extrusionOk="0" h="764355" w="2806813">
                  <a:moveTo>
                    <a:pt x="43166" y="0"/>
                  </a:moveTo>
                  <a:lnTo>
                    <a:pt x="2763647" y="0"/>
                  </a:lnTo>
                  <a:cubicBezTo>
                    <a:pt x="2787487" y="0"/>
                    <a:pt x="2806813" y="19326"/>
                    <a:pt x="2806813" y="43166"/>
                  </a:cubicBezTo>
                  <a:lnTo>
                    <a:pt x="2806813" y="721190"/>
                  </a:lnTo>
                  <a:cubicBezTo>
                    <a:pt x="2806813" y="745029"/>
                    <a:pt x="2787487" y="764355"/>
                    <a:pt x="2763647" y="764355"/>
                  </a:cubicBezTo>
                  <a:lnTo>
                    <a:pt x="43166" y="764355"/>
                  </a:lnTo>
                  <a:cubicBezTo>
                    <a:pt x="19326" y="764355"/>
                    <a:pt x="0" y="745029"/>
                    <a:pt x="0" y="721190"/>
                  </a:cubicBezTo>
                  <a:lnTo>
                    <a:pt x="0" y="43166"/>
                  </a:lnTo>
                  <a:cubicBezTo>
                    <a:pt x="0" y="19326"/>
                    <a:pt x="19326" y="0"/>
                    <a:pt x="43166"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0"/>
            <p:cNvSpPr txBox="1"/>
            <p:nvPr/>
          </p:nvSpPr>
          <p:spPr>
            <a:xfrm>
              <a:off x="0" y="-47625"/>
              <a:ext cx="2806813" cy="8119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8" name="Google Shape;668;p20"/>
          <p:cNvSpPr txBox="1"/>
          <p:nvPr/>
        </p:nvSpPr>
        <p:spPr>
          <a:xfrm>
            <a:off x="1992175" y="1028700"/>
            <a:ext cx="8778494"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Market </a:t>
            </a:r>
            <a:r>
              <a:rPr b="0" i="0" lang="en-US" sz="9432" u="none" cap="none" strike="noStrike">
                <a:solidFill>
                  <a:srgbClr val="C5FF7B"/>
                </a:solidFill>
                <a:latin typeface="Anton"/>
                <a:ea typeface="Anton"/>
                <a:cs typeface="Anton"/>
                <a:sym typeface="Anton"/>
              </a:rPr>
              <a:t>Research</a:t>
            </a:r>
            <a:endParaRPr/>
          </a:p>
        </p:txBody>
      </p:sp>
      <p:sp>
        <p:nvSpPr>
          <p:cNvPr id="669" name="Google Shape;669;p20"/>
          <p:cNvSpPr txBox="1"/>
          <p:nvPr/>
        </p:nvSpPr>
        <p:spPr>
          <a:xfrm>
            <a:off x="1992175" y="2562225"/>
            <a:ext cx="12322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grpSp>
        <p:nvGrpSpPr>
          <p:cNvPr id="670" name="Google Shape;670;p20"/>
          <p:cNvGrpSpPr/>
          <p:nvPr/>
        </p:nvGrpSpPr>
        <p:grpSpPr>
          <a:xfrm>
            <a:off x="12960057" y="3705860"/>
            <a:ext cx="3930734" cy="3930734"/>
            <a:chOff x="0" y="0"/>
            <a:chExt cx="812800" cy="812800"/>
          </a:xfrm>
        </p:grpSpPr>
        <p:sp>
          <p:nvSpPr>
            <p:cNvPr id="671" name="Google Shape;671;p20"/>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72" name="Google Shape;672;p2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3" name="Google Shape;673;p20"/>
          <p:cNvPicPr preferRelativeResize="0"/>
          <p:nvPr/>
        </p:nvPicPr>
        <p:blipFill rotWithShape="1">
          <a:blip r:embed="rId6">
            <a:alphaModFix/>
          </a:blip>
          <a:srcRect b="0" l="0" r="0" t="0"/>
          <a:stretch/>
        </p:blipFill>
        <p:spPr>
          <a:xfrm>
            <a:off x="13558942" y="4304746"/>
            <a:ext cx="2732963" cy="2732963"/>
          </a:xfrm>
          <a:prstGeom prst="rect">
            <a:avLst/>
          </a:prstGeom>
          <a:noFill/>
          <a:ln>
            <a:noFill/>
          </a:ln>
        </p:spPr>
      </p:pic>
      <p:sp>
        <p:nvSpPr>
          <p:cNvPr id="674" name="Google Shape;674;p20"/>
          <p:cNvSpPr txBox="1"/>
          <p:nvPr/>
        </p:nvSpPr>
        <p:spPr>
          <a:xfrm>
            <a:off x="12960051" y="8265050"/>
            <a:ext cx="3331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grpSp>
        <p:nvGrpSpPr>
          <p:cNvPr id="675" name="Google Shape;675;p20"/>
          <p:cNvGrpSpPr/>
          <p:nvPr/>
        </p:nvGrpSpPr>
        <p:grpSpPr>
          <a:xfrm>
            <a:off x="11740648" y="1315371"/>
            <a:ext cx="536229" cy="536229"/>
            <a:chOff x="0" y="0"/>
            <a:chExt cx="812800" cy="812800"/>
          </a:xfrm>
        </p:grpSpPr>
        <p:sp>
          <p:nvSpPr>
            <p:cNvPr id="676" name="Google Shape;676;p20"/>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677" name="Google Shape;677;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0"/>
          <p:cNvGrpSpPr/>
          <p:nvPr/>
        </p:nvGrpSpPr>
        <p:grpSpPr>
          <a:xfrm>
            <a:off x="17224414" y="9258300"/>
            <a:ext cx="536229" cy="536229"/>
            <a:chOff x="0" y="0"/>
            <a:chExt cx="812800" cy="812800"/>
          </a:xfrm>
        </p:grpSpPr>
        <p:sp>
          <p:nvSpPr>
            <p:cNvPr id="679" name="Google Shape;679;p20"/>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680" name="Google Shape;680;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0"/>
          <p:cNvGrpSpPr/>
          <p:nvPr/>
        </p:nvGrpSpPr>
        <p:grpSpPr>
          <a:xfrm>
            <a:off x="14314568" y="486529"/>
            <a:ext cx="1714239" cy="1714239"/>
            <a:chOff x="0" y="0"/>
            <a:chExt cx="812800" cy="812800"/>
          </a:xfrm>
        </p:grpSpPr>
        <p:sp>
          <p:nvSpPr>
            <p:cNvPr id="682" name="Google Shape;6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20"/>
          <p:cNvGrpSpPr/>
          <p:nvPr/>
        </p:nvGrpSpPr>
        <p:grpSpPr>
          <a:xfrm>
            <a:off x="4936087" y="9526414"/>
            <a:ext cx="1714239" cy="1714239"/>
            <a:chOff x="0" y="0"/>
            <a:chExt cx="812800" cy="812800"/>
          </a:xfrm>
        </p:grpSpPr>
        <p:sp>
          <p:nvSpPr>
            <p:cNvPr id="685" name="Google Shape;68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20"/>
          <p:cNvGrpSpPr/>
          <p:nvPr/>
        </p:nvGrpSpPr>
        <p:grpSpPr>
          <a:xfrm>
            <a:off x="5793207" y="4347763"/>
            <a:ext cx="795737" cy="795737"/>
            <a:chOff x="0" y="0"/>
            <a:chExt cx="812800" cy="812800"/>
          </a:xfrm>
        </p:grpSpPr>
        <p:sp>
          <p:nvSpPr>
            <p:cNvPr id="688" name="Google Shape;68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693" name="Shape 693"/>
        <p:cNvGrpSpPr/>
        <p:nvPr/>
      </p:nvGrpSpPr>
      <p:grpSpPr>
        <a:xfrm>
          <a:off x="0" y="0"/>
          <a:ext cx="0" cy="0"/>
          <a:chOff x="0" y="0"/>
          <a:chExt cx="0" cy="0"/>
        </a:xfrm>
      </p:grpSpPr>
      <p:grpSp>
        <p:nvGrpSpPr>
          <p:cNvPr id="694" name="Google Shape;694;p21"/>
          <p:cNvGrpSpPr/>
          <p:nvPr/>
        </p:nvGrpSpPr>
        <p:grpSpPr>
          <a:xfrm>
            <a:off x="0" y="-180826"/>
            <a:ext cx="721320" cy="10467826"/>
            <a:chOff x="0" y="-241102"/>
            <a:chExt cx="961760" cy="13957102"/>
          </a:xfrm>
        </p:grpSpPr>
        <p:grpSp>
          <p:nvGrpSpPr>
            <p:cNvPr id="695" name="Google Shape;695;p21"/>
            <p:cNvGrpSpPr/>
            <p:nvPr/>
          </p:nvGrpSpPr>
          <p:grpSpPr>
            <a:xfrm>
              <a:off x="0" y="-241102"/>
              <a:ext cx="961760" cy="13957102"/>
              <a:chOff x="0" y="-47625"/>
              <a:chExt cx="189977" cy="2756958"/>
            </a:xfrm>
          </p:grpSpPr>
          <p:sp>
            <p:nvSpPr>
              <p:cNvPr id="696" name="Google Shape;696;p21"/>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697" name="Google Shape;697;p21"/>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8" name="Google Shape;698;p21"/>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3">
                <a:alphaModFix/>
              </a:blip>
              <a:stretch>
                <a:fillRect b="0" l="0" r="0" t="0"/>
              </a:stretch>
            </a:blipFill>
            <a:ln>
              <a:noFill/>
            </a:ln>
          </p:spPr>
        </p:sp>
        <p:sp>
          <p:nvSpPr>
            <p:cNvPr id="699" name="Google Shape;699;p21"/>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700" name="Google Shape;700;p21"/>
          <p:cNvGrpSpPr/>
          <p:nvPr/>
        </p:nvGrpSpPr>
        <p:grpSpPr>
          <a:xfrm>
            <a:off x="1651909" y="3309665"/>
            <a:ext cx="3071609" cy="3071609"/>
            <a:chOff x="0" y="0"/>
            <a:chExt cx="812800" cy="812800"/>
          </a:xfrm>
        </p:grpSpPr>
        <p:sp>
          <p:nvSpPr>
            <p:cNvPr id="701" name="Google Shape;701;p2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02" name="Google Shape;702;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 name="Google Shape;703;p21"/>
          <p:cNvGrpSpPr/>
          <p:nvPr/>
        </p:nvGrpSpPr>
        <p:grpSpPr>
          <a:xfrm>
            <a:off x="5830503" y="3309665"/>
            <a:ext cx="3071609" cy="3071609"/>
            <a:chOff x="0" y="0"/>
            <a:chExt cx="812800" cy="812800"/>
          </a:xfrm>
        </p:grpSpPr>
        <p:sp>
          <p:nvSpPr>
            <p:cNvPr id="704" name="Google Shape;704;p2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05" name="Google Shape;705;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 name="Google Shape;706;p21"/>
          <p:cNvGrpSpPr/>
          <p:nvPr/>
        </p:nvGrpSpPr>
        <p:grpSpPr>
          <a:xfrm>
            <a:off x="10009097" y="3309665"/>
            <a:ext cx="3071609" cy="3071609"/>
            <a:chOff x="0" y="0"/>
            <a:chExt cx="812800" cy="812800"/>
          </a:xfrm>
        </p:grpSpPr>
        <p:sp>
          <p:nvSpPr>
            <p:cNvPr id="707" name="Google Shape;707;p2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08" name="Google Shape;708;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 name="Google Shape;709;p21"/>
          <p:cNvGrpSpPr/>
          <p:nvPr/>
        </p:nvGrpSpPr>
        <p:grpSpPr>
          <a:xfrm>
            <a:off x="14187691" y="3309665"/>
            <a:ext cx="3071609" cy="3071609"/>
            <a:chOff x="0" y="0"/>
            <a:chExt cx="812800" cy="812800"/>
          </a:xfrm>
        </p:grpSpPr>
        <p:sp>
          <p:nvSpPr>
            <p:cNvPr id="710" name="Google Shape;710;p2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11" name="Google Shape;711;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21"/>
          <p:cNvGrpSpPr/>
          <p:nvPr/>
        </p:nvGrpSpPr>
        <p:grpSpPr>
          <a:xfrm>
            <a:off x="1476103" y="1313979"/>
            <a:ext cx="3423222" cy="7944321"/>
            <a:chOff x="0" y="-47625"/>
            <a:chExt cx="1050436" cy="2437763"/>
          </a:xfrm>
        </p:grpSpPr>
        <p:sp>
          <p:nvSpPr>
            <p:cNvPr id="713" name="Google Shape;713;p21"/>
            <p:cNvSpPr/>
            <p:nvPr/>
          </p:nvSpPr>
          <p:spPr>
            <a:xfrm>
              <a:off x="0" y="0"/>
              <a:ext cx="1050436" cy="2390138"/>
            </a:xfrm>
            <a:custGeom>
              <a:rect b="b" l="l" r="r" t="t"/>
              <a:pathLst>
                <a:path extrusionOk="0" h="2390138" w="1050436">
                  <a:moveTo>
                    <a:pt x="115341" y="0"/>
                  </a:moveTo>
                  <a:lnTo>
                    <a:pt x="935095" y="0"/>
                  </a:lnTo>
                  <a:cubicBezTo>
                    <a:pt x="998796" y="0"/>
                    <a:pt x="1050436" y="51640"/>
                    <a:pt x="1050436" y="115341"/>
                  </a:cubicBezTo>
                  <a:lnTo>
                    <a:pt x="1050436" y="2274797"/>
                  </a:lnTo>
                  <a:cubicBezTo>
                    <a:pt x="1050436" y="2305387"/>
                    <a:pt x="1038284" y="2334725"/>
                    <a:pt x="1016654" y="2356355"/>
                  </a:cubicBezTo>
                  <a:cubicBezTo>
                    <a:pt x="995023" y="2377986"/>
                    <a:pt x="965686" y="2390138"/>
                    <a:pt x="935095" y="2390138"/>
                  </a:cubicBezTo>
                  <a:lnTo>
                    <a:pt x="115341" y="2390138"/>
                  </a:lnTo>
                  <a:cubicBezTo>
                    <a:pt x="51640" y="2390138"/>
                    <a:pt x="0" y="2338498"/>
                    <a:pt x="0" y="2274797"/>
                  </a:cubicBezTo>
                  <a:lnTo>
                    <a:pt x="0" y="115341"/>
                  </a:lnTo>
                  <a:cubicBezTo>
                    <a:pt x="0" y="51640"/>
                    <a:pt x="51640" y="0"/>
                    <a:pt x="115341"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1"/>
            <p:cNvSpPr txBox="1"/>
            <p:nvPr/>
          </p:nvSpPr>
          <p:spPr>
            <a:xfrm>
              <a:off x="0" y="-47625"/>
              <a:ext cx="1050436" cy="24377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21"/>
          <p:cNvGrpSpPr/>
          <p:nvPr/>
        </p:nvGrpSpPr>
        <p:grpSpPr>
          <a:xfrm>
            <a:off x="5654697" y="1313979"/>
            <a:ext cx="3423222" cy="7944321"/>
            <a:chOff x="0" y="-47625"/>
            <a:chExt cx="1050436" cy="2437763"/>
          </a:xfrm>
        </p:grpSpPr>
        <p:sp>
          <p:nvSpPr>
            <p:cNvPr id="716" name="Google Shape;716;p21"/>
            <p:cNvSpPr/>
            <p:nvPr/>
          </p:nvSpPr>
          <p:spPr>
            <a:xfrm>
              <a:off x="0" y="0"/>
              <a:ext cx="1050436" cy="2390138"/>
            </a:xfrm>
            <a:custGeom>
              <a:rect b="b" l="l" r="r" t="t"/>
              <a:pathLst>
                <a:path extrusionOk="0" h="2390138" w="1050436">
                  <a:moveTo>
                    <a:pt x="115341" y="0"/>
                  </a:moveTo>
                  <a:lnTo>
                    <a:pt x="935095" y="0"/>
                  </a:lnTo>
                  <a:cubicBezTo>
                    <a:pt x="998796" y="0"/>
                    <a:pt x="1050436" y="51640"/>
                    <a:pt x="1050436" y="115341"/>
                  </a:cubicBezTo>
                  <a:lnTo>
                    <a:pt x="1050436" y="2274797"/>
                  </a:lnTo>
                  <a:cubicBezTo>
                    <a:pt x="1050436" y="2305387"/>
                    <a:pt x="1038284" y="2334725"/>
                    <a:pt x="1016654" y="2356355"/>
                  </a:cubicBezTo>
                  <a:cubicBezTo>
                    <a:pt x="995023" y="2377986"/>
                    <a:pt x="965686" y="2390138"/>
                    <a:pt x="935095" y="2390138"/>
                  </a:cubicBezTo>
                  <a:lnTo>
                    <a:pt x="115341" y="2390138"/>
                  </a:lnTo>
                  <a:cubicBezTo>
                    <a:pt x="51640" y="2390138"/>
                    <a:pt x="0" y="2338498"/>
                    <a:pt x="0" y="2274797"/>
                  </a:cubicBezTo>
                  <a:lnTo>
                    <a:pt x="0" y="115341"/>
                  </a:lnTo>
                  <a:cubicBezTo>
                    <a:pt x="0" y="51640"/>
                    <a:pt x="51640" y="0"/>
                    <a:pt x="115341"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1"/>
            <p:cNvSpPr txBox="1"/>
            <p:nvPr/>
          </p:nvSpPr>
          <p:spPr>
            <a:xfrm>
              <a:off x="0" y="-47625"/>
              <a:ext cx="1050436" cy="24377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1"/>
          <p:cNvGrpSpPr/>
          <p:nvPr/>
        </p:nvGrpSpPr>
        <p:grpSpPr>
          <a:xfrm>
            <a:off x="9833291" y="1313979"/>
            <a:ext cx="3423222" cy="7944321"/>
            <a:chOff x="0" y="-47625"/>
            <a:chExt cx="1050436" cy="2437763"/>
          </a:xfrm>
        </p:grpSpPr>
        <p:sp>
          <p:nvSpPr>
            <p:cNvPr id="719" name="Google Shape;719;p21"/>
            <p:cNvSpPr/>
            <p:nvPr/>
          </p:nvSpPr>
          <p:spPr>
            <a:xfrm>
              <a:off x="0" y="0"/>
              <a:ext cx="1050436" cy="2390138"/>
            </a:xfrm>
            <a:custGeom>
              <a:rect b="b" l="l" r="r" t="t"/>
              <a:pathLst>
                <a:path extrusionOk="0" h="2390138" w="1050436">
                  <a:moveTo>
                    <a:pt x="115341" y="0"/>
                  </a:moveTo>
                  <a:lnTo>
                    <a:pt x="935095" y="0"/>
                  </a:lnTo>
                  <a:cubicBezTo>
                    <a:pt x="998796" y="0"/>
                    <a:pt x="1050436" y="51640"/>
                    <a:pt x="1050436" y="115341"/>
                  </a:cubicBezTo>
                  <a:lnTo>
                    <a:pt x="1050436" y="2274797"/>
                  </a:lnTo>
                  <a:cubicBezTo>
                    <a:pt x="1050436" y="2305387"/>
                    <a:pt x="1038284" y="2334725"/>
                    <a:pt x="1016654" y="2356355"/>
                  </a:cubicBezTo>
                  <a:cubicBezTo>
                    <a:pt x="995023" y="2377986"/>
                    <a:pt x="965686" y="2390138"/>
                    <a:pt x="935095" y="2390138"/>
                  </a:cubicBezTo>
                  <a:lnTo>
                    <a:pt x="115341" y="2390138"/>
                  </a:lnTo>
                  <a:cubicBezTo>
                    <a:pt x="51640" y="2390138"/>
                    <a:pt x="0" y="2338498"/>
                    <a:pt x="0" y="2274797"/>
                  </a:cubicBezTo>
                  <a:lnTo>
                    <a:pt x="0" y="115341"/>
                  </a:lnTo>
                  <a:cubicBezTo>
                    <a:pt x="0" y="51640"/>
                    <a:pt x="51640" y="0"/>
                    <a:pt x="115341"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1"/>
            <p:cNvSpPr txBox="1"/>
            <p:nvPr/>
          </p:nvSpPr>
          <p:spPr>
            <a:xfrm>
              <a:off x="0" y="-47625"/>
              <a:ext cx="1050436" cy="24377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1"/>
          <p:cNvGrpSpPr/>
          <p:nvPr/>
        </p:nvGrpSpPr>
        <p:grpSpPr>
          <a:xfrm>
            <a:off x="14011885" y="1313979"/>
            <a:ext cx="3423222" cy="7944321"/>
            <a:chOff x="0" y="-47625"/>
            <a:chExt cx="1050436" cy="2437763"/>
          </a:xfrm>
        </p:grpSpPr>
        <p:sp>
          <p:nvSpPr>
            <p:cNvPr id="722" name="Google Shape;722;p21"/>
            <p:cNvSpPr/>
            <p:nvPr/>
          </p:nvSpPr>
          <p:spPr>
            <a:xfrm>
              <a:off x="0" y="0"/>
              <a:ext cx="1050436" cy="2390138"/>
            </a:xfrm>
            <a:custGeom>
              <a:rect b="b" l="l" r="r" t="t"/>
              <a:pathLst>
                <a:path extrusionOk="0" h="2390138" w="1050436">
                  <a:moveTo>
                    <a:pt x="115341" y="0"/>
                  </a:moveTo>
                  <a:lnTo>
                    <a:pt x="935095" y="0"/>
                  </a:lnTo>
                  <a:cubicBezTo>
                    <a:pt x="998796" y="0"/>
                    <a:pt x="1050436" y="51640"/>
                    <a:pt x="1050436" y="115341"/>
                  </a:cubicBezTo>
                  <a:lnTo>
                    <a:pt x="1050436" y="2274797"/>
                  </a:lnTo>
                  <a:cubicBezTo>
                    <a:pt x="1050436" y="2305387"/>
                    <a:pt x="1038284" y="2334725"/>
                    <a:pt x="1016654" y="2356355"/>
                  </a:cubicBezTo>
                  <a:cubicBezTo>
                    <a:pt x="995023" y="2377986"/>
                    <a:pt x="965686" y="2390138"/>
                    <a:pt x="935095" y="2390138"/>
                  </a:cubicBezTo>
                  <a:lnTo>
                    <a:pt x="115341" y="2390138"/>
                  </a:lnTo>
                  <a:cubicBezTo>
                    <a:pt x="51640" y="2390138"/>
                    <a:pt x="0" y="2338498"/>
                    <a:pt x="0" y="2274797"/>
                  </a:cubicBezTo>
                  <a:lnTo>
                    <a:pt x="0" y="115341"/>
                  </a:lnTo>
                  <a:cubicBezTo>
                    <a:pt x="0" y="51640"/>
                    <a:pt x="51640" y="0"/>
                    <a:pt x="115341"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1"/>
            <p:cNvSpPr txBox="1"/>
            <p:nvPr/>
          </p:nvSpPr>
          <p:spPr>
            <a:xfrm>
              <a:off x="0" y="-47625"/>
              <a:ext cx="1050436" cy="24377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4" name="Google Shape;724;p21"/>
          <p:cNvSpPr txBox="1"/>
          <p:nvPr/>
        </p:nvSpPr>
        <p:spPr>
          <a:xfrm>
            <a:off x="2495606" y="3778322"/>
            <a:ext cx="1384215" cy="213429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4089" u="none" cap="none" strike="noStrike">
                <a:solidFill>
                  <a:srgbClr val="000001"/>
                </a:solidFill>
                <a:latin typeface="Anton"/>
                <a:ea typeface="Anton"/>
                <a:cs typeface="Anton"/>
                <a:sym typeface="Anton"/>
              </a:rPr>
              <a:t>S</a:t>
            </a:r>
            <a:endParaRPr/>
          </a:p>
        </p:txBody>
      </p:sp>
      <p:sp>
        <p:nvSpPr>
          <p:cNvPr id="725" name="Google Shape;725;p21"/>
          <p:cNvSpPr txBox="1"/>
          <p:nvPr/>
        </p:nvSpPr>
        <p:spPr>
          <a:xfrm>
            <a:off x="6670974" y="3778322"/>
            <a:ext cx="1384215" cy="213429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4089" u="none" cap="none" strike="noStrike">
                <a:solidFill>
                  <a:srgbClr val="000001"/>
                </a:solidFill>
                <a:latin typeface="Anton"/>
                <a:ea typeface="Anton"/>
                <a:cs typeface="Anton"/>
                <a:sym typeface="Anton"/>
              </a:rPr>
              <a:t>W</a:t>
            </a:r>
            <a:endParaRPr/>
          </a:p>
        </p:txBody>
      </p:sp>
      <p:sp>
        <p:nvSpPr>
          <p:cNvPr id="726" name="Google Shape;726;p21"/>
          <p:cNvSpPr txBox="1"/>
          <p:nvPr/>
        </p:nvSpPr>
        <p:spPr>
          <a:xfrm>
            <a:off x="10849568" y="3778322"/>
            <a:ext cx="1384215" cy="213429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4089" u="none" cap="none" strike="noStrike">
                <a:solidFill>
                  <a:srgbClr val="000001"/>
                </a:solidFill>
                <a:latin typeface="Anton"/>
                <a:ea typeface="Anton"/>
                <a:cs typeface="Anton"/>
                <a:sym typeface="Anton"/>
              </a:rPr>
              <a:t>O</a:t>
            </a:r>
            <a:endParaRPr/>
          </a:p>
        </p:txBody>
      </p:sp>
      <p:sp>
        <p:nvSpPr>
          <p:cNvPr id="727" name="Google Shape;727;p21"/>
          <p:cNvSpPr txBox="1"/>
          <p:nvPr/>
        </p:nvSpPr>
        <p:spPr>
          <a:xfrm>
            <a:off x="15028162" y="3778322"/>
            <a:ext cx="1384215" cy="213429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4089" u="none" cap="none" strike="noStrike">
                <a:solidFill>
                  <a:srgbClr val="000001"/>
                </a:solidFill>
                <a:latin typeface="Anton"/>
                <a:ea typeface="Anton"/>
                <a:cs typeface="Anton"/>
                <a:sym typeface="Anton"/>
              </a:rPr>
              <a:t>T</a:t>
            </a:r>
            <a:endParaRPr/>
          </a:p>
        </p:txBody>
      </p:sp>
      <p:sp>
        <p:nvSpPr>
          <p:cNvPr id="728" name="Google Shape;728;p21"/>
          <p:cNvSpPr txBox="1"/>
          <p:nvPr/>
        </p:nvSpPr>
        <p:spPr>
          <a:xfrm>
            <a:off x="1605241" y="2054034"/>
            <a:ext cx="3118277" cy="59055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907" u="none" cap="none" strike="noStrike">
                <a:solidFill>
                  <a:srgbClr val="000001"/>
                </a:solidFill>
                <a:latin typeface="Anton"/>
                <a:ea typeface="Anton"/>
                <a:cs typeface="Anton"/>
                <a:sym typeface="Anton"/>
              </a:rPr>
              <a:t>STRENGTHS</a:t>
            </a:r>
            <a:endParaRPr/>
          </a:p>
        </p:txBody>
      </p:sp>
      <p:sp>
        <p:nvSpPr>
          <p:cNvPr id="729" name="Google Shape;729;p21"/>
          <p:cNvSpPr txBox="1"/>
          <p:nvPr/>
        </p:nvSpPr>
        <p:spPr>
          <a:xfrm>
            <a:off x="5807169" y="2054034"/>
            <a:ext cx="3118277" cy="59055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907" u="none" cap="none" strike="noStrike">
                <a:solidFill>
                  <a:srgbClr val="C5FF7B"/>
                </a:solidFill>
                <a:latin typeface="Anton"/>
                <a:ea typeface="Anton"/>
                <a:cs typeface="Anton"/>
                <a:sym typeface="Anton"/>
              </a:rPr>
              <a:t>WEAKNESSES</a:t>
            </a:r>
            <a:endParaRPr/>
          </a:p>
        </p:txBody>
      </p:sp>
      <p:sp>
        <p:nvSpPr>
          <p:cNvPr id="730" name="Google Shape;730;p21"/>
          <p:cNvSpPr txBox="1"/>
          <p:nvPr/>
        </p:nvSpPr>
        <p:spPr>
          <a:xfrm>
            <a:off x="9985763" y="2054034"/>
            <a:ext cx="3118277" cy="59055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907" u="none" cap="none" strike="noStrike">
                <a:solidFill>
                  <a:srgbClr val="000001"/>
                </a:solidFill>
                <a:latin typeface="Anton"/>
                <a:ea typeface="Anton"/>
                <a:cs typeface="Anton"/>
                <a:sym typeface="Anton"/>
              </a:rPr>
              <a:t>OPPORTUNITIES</a:t>
            </a:r>
            <a:endParaRPr/>
          </a:p>
        </p:txBody>
      </p:sp>
      <p:sp>
        <p:nvSpPr>
          <p:cNvPr id="731" name="Google Shape;731;p21"/>
          <p:cNvSpPr txBox="1"/>
          <p:nvPr/>
        </p:nvSpPr>
        <p:spPr>
          <a:xfrm>
            <a:off x="14141023" y="2054034"/>
            <a:ext cx="3118277" cy="59055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907" u="none" cap="none" strike="noStrike">
                <a:solidFill>
                  <a:srgbClr val="C5FF7B"/>
                </a:solidFill>
                <a:latin typeface="Anton"/>
                <a:ea typeface="Anton"/>
                <a:cs typeface="Anton"/>
                <a:sym typeface="Anton"/>
              </a:rPr>
              <a:t>THREATS</a:t>
            </a:r>
            <a:endParaRPr/>
          </a:p>
        </p:txBody>
      </p:sp>
      <p:sp>
        <p:nvSpPr>
          <p:cNvPr id="732" name="Google Shape;732;p21"/>
          <p:cNvSpPr txBox="1"/>
          <p:nvPr/>
        </p:nvSpPr>
        <p:spPr>
          <a:xfrm>
            <a:off x="5807169" y="7000399"/>
            <a:ext cx="3211500" cy="179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are you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doing well?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sets you apart?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are your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good qualities?</a:t>
            </a:r>
            <a:endParaRPr/>
          </a:p>
        </p:txBody>
      </p:sp>
      <p:sp>
        <p:nvSpPr>
          <p:cNvPr id="733" name="Google Shape;733;p21"/>
          <p:cNvSpPr txBox="1"/>
          <p:nvPr/>
        </p:nvSpPr>
        <p:spPr>
          <a:xfrm>
            <a:off x="1581917" y="7000399"/>
            <a:ext cx="3211500" cy="179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are you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doing well?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sets you apart?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are your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good qualities?</a:t>
            </a:r>
            <a:endParaRPr/>
          </a:p>
        </p:txBody>
      </p:sp>
      <p:sp>
        <p:nvSpPr>
          <p:cNvPr id="734" name="Google Shape;734;p21"/>
          <p:cNvSpPr txBox="1"/>
          <p:nvPr/>
        </p:nvSpPr>
        <p:spPr>
          <a:xfrm>
            <a:off x="9935880" y="7000399"/>
            <a:ext cx="3211500" cy="179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are you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doing well?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sets you apart?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What are your </a:t>
            </a:r>
            <a:endParaRPr/>
          </a:p>
          <a:p>
            <a:pPr indent="0" lvl="0" marL="0" marR="0" rtl="0" algn="ctr">
              <a:lnSpc>
                <a:spcPct val="115000"/>
              </a:lnSpc>
              <a:spcBef>
                <a:spcPts val="0"/>
              </a:spcBef>
              <a:spcAft>
                <a:spcPts val="0"/>
              </a:spcAft>
              <a:buNone/>
            </a:pPr>
            <a:r>
              <a:rPr b="0" i="0" lang="en-US" sz="2082" u="none" cap="none" strike="noStrike">
                <a:solidFill>
                  <a:srgbClr val="000001"/>
                </a:solidFill>
                <a:latin typeface="Arial"/>
                <a:ea typeface="Arial"/>
                <a:cs typeface="Arial"/>
                <a:sym typeface="Arial"/>
              </a:rPr>
              <a:t>good qualities?</a:t>
            </a:r>
            <a:endParaRPr/>
          </a:p>
        </p:txBody>
      </p:sp>
      <p:sp>
        <p:nvSpPr>
          <p:cNvPr id="735" name="Google Shape;735;p21"/>
          <p:cNvSpPr txBox="1"/>
          <p:nvPr/>
        </p:nvSpPr>
        <p:spPr>
          <a:xfrm>
            <a:off x="14141023" y="7000399"/>
            <a:ext cx="3211500" cy="160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82" u="none" cap="none" strike="noStrike">
                <a:solidFill>
                  <a:srgbClr val="000001"/>
                </a:solidFill>
                <a:latin typeface="Arial"/>
                <a:ea typeface="Arial"/>
                <a:cs typeface="Arial"/>
                <a:sym typeface="Arial"/>
              </a:rPr>
              <a:t>What are you </a:t>
            </a:r>
            <a:endParaRPr/>
          </a:p>
          <a:p>
            <a:pPr indent="0" lvl="0" marL="0" marR="0" rtl="0" algn="ctr">
              <a:lnSpc>
                <a:spcPct val="100000"/>
              </a:lnSpc>
              <a:spcBef>
                <a:spcPts val="0"/>
              </a:spcBef>
              <a:spcAft>
                <a:spcPts val="0"/>
              </a:spcAft>
              <a:buNone/>
            </a:pPr>
            <a:r>
              <a:rPr b="0" i="0" lang="en-US" sz="2082" u="none" cap="none" strike="noStrike">
                <a:solidFill>
                  <a:srgbClr val="000001"/>
                </a:solidFill>
                <a:latin typeface="Arial"/>
                <a:ea typeface="Arial"/>
                <a:cs typeface="Arial"/>
                <a:sym typeface="Arial"/>
              </a:rPr>
              <a:t>doing well? </a:t>
            </a:r>
            <a:endParaRPr/>
          </a:p>
          <a:p>
            <a:pPr indent="0" lvl="0" marL="0" marR="0" rtl="0" algn="ctr">
              <a:lnSpc>
                <a:spcPct val="100000"/>
              </a:lnSpc>
              <a:spcBef>
                <a:spcPts val="0"/>
              </a:spcBef>
              <a:spcAft>
                <a:spcPts val="0"/>
              </a:spcAft>
              <a:buNone/>
            </a:pPr>
            <a:r>
              <a:rPr b="0" i="0" lang="en-US" sz="2082" u="none" cap="none" strike="noStrike">
                <a:solidFill>
                  <a:srgbClr val="000001"/>
                </a:solidFill>
                <a:latin typeface="Arial"/>
                <a:ea typeface="Arial"/>
                <a:cs typeface="Arial"/>
                <a:sym typeface="Arial"/>
              </a:rPr>
              <a:t>What sets you apart? </a:t>
            </a:r>
            <a:endParaRPr/>
          </a:p>
          <a:p>
            <a:pPr indent="0" lvl="0" marL="0" marR="0" rtl="0" algn="ctr">
              <a:lnSpc>
                <a:spcPct val="100000"/>
              </a:lnSpc>
              <a:spcBef>
                <a:spcPts val="0"/>
              </a:spcBef>
              <a:spcAft>
                <a:spcPts val="0"/>
              </a:spcAft>
              <a:buNone/>
            </a:pPr>
            <a:r>
              <a:rPr b="0" i="0" lang="en-US" sz="2082" u="none" cap="none" strike="noStrike">
                <a:solidFill>
                  <a:srgbClr val="000001"/>
                </a:solidFill>
                <a:latin typeface="Arial"/>
                <a:ea typeface="Arial"/>
                <a:cs typeface="Arial"/>
                <a:sym typeface="Arial"/>
              </a:rPr>
              <a:t>What are your </a:t>
            </a:r>
            <a:endParaRPr/>
          </a:p>
          <a:p>
            <a:pPr indent="0" lvl="0" marL="0" marR="0" rtl="0" algn="ctr">
              <a:lnSpc>
                <a:spcPct val="100000"/>
              </a:lnSpc>
              <a:spcBef>
                <a:spcPts val="0"/>
              </a:spcBef>
              <a:spcAft>
                <a:spcPts val="0"/>
              </a:spcAft>
              <a:buNone/>
            </a:pPr>
            <a:r>
              <a:rPr b="0" i="0" lang="en-US" sz="2082" u="none" cap="none" strike="noStrike">
                <a:solidFill>
                  <a:srgbClr val="000001"/>
                </a:solidFill>
                <a:latin typeface="Arial"/>
                <a:ea typeface="Arial"/>
                <a:cs typeface="Arial"/>
                <a:sym typeface="Arial"/>
              </a:rPr>
              <a:t>good qualities?</a:t>
            </a:r>
            <a:endParaRPr/>
          </a:p>
        </p:txBody>
      </p:sp>
      <p:grpSp>
        <p:nvGrpSpPr>
          <p:cNvPr id="736" name="Google Shape;736;p21"/>
          <p:cNvGrpSpPr/>
          <p:nvPr/>
        </p:nvGrpSpPr>
        <p:grpSpPr>
          <a:xfrm>
            <a:off x="16560146" y="427937"/>
            <a:ext cx="1200498" cy="501342"/>
            <a:chOff x="0" y="0"/>
            <a:chExt cx="1600663" cy="668457"/>
          </a:xfrm>
        </p:grpSpPr>
        <p:grpSp>
          <p:nvGrpSpPr>
            <p:cNvPr id="737" name="Google Shape;737;p21"/>
            <p:cNvGrpSpPr/>
            <p:nvPr/>
          </p:nvGrpSpPr>
          <p:grpSpPr>
            <a:xfrm>
              <a:off x="932206" y="0"/>
              <a:ext cx="668457" cy="668457"/>
              <a:chOff x="0" y="0"/>
              <a:chExt cx="812800" cy="812800"/>
            </a:xfrm>
          </p:grpSpPr>
          <p:sp>
            <p:nvSpPr>
              <p:cNvPr id="738" name="Google Shape;738;p2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39" name="Google Shape;739;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 name="Google Shape;740;p21"/>
            <p:cNvGrpSpPr/>
            <p:nvPr/>
          </p:nvGrpSpPr>
          <p:grpSpPr>
            <a:xfrm rot="5400000">
              <a:off x="1166964" y="215357"/>
              <a:ext cx="271706" cy="237742"/>
              <a:chOff x="0" y="0"/>
              <a:chExt cx="812800" cy="711200"/>
            </a:xfrm>
          </p:grpSpPr>
          <p:sp>
            <p:nvSpPr>
              <p:cNvPr id="741" name="Google Shape;741;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742" name="Google Shape;742;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21"/>
            <p:cNvGrpSpPr/>
            <p:nvPr/>
          </p:nvGrpSpPr>
          <p:grpSpPr>
            <a:xfrm rot="10800000">
              <a:off x="0" y="0"/>
              <a:ext cx="668457" cy="668457"/>
              <a:chOff x="0" y="0"/>
              <a:chExt cx="812800" cy="812800"/>
            </a:xfrm>
          </p:grpSpPr>
          <p:sp>
            <p:nvSpPr>
              <p:cNvPr id="744" name="Google Shape;744;p21"/>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45" name="Google Shape;745;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21"/>
            <p:cNvGrpSpPr/>
            <p:nvPr/>
          </p:nvGrpSpPr>
          <p:grpSpPr>
            <a:xfrm rot="-5400000">
              <a:off x="161992" y="215357"/>
              <a:ext cx="271706" cy="237742"/>
              <a:chOff x="0" y="0"/>
              <a:chExt cx="812800" cy="711200"/>
            </a:xfrm>
          </p:grpSpPr>
          <p:sp>
            <p:nvSpPr>
              <p:cNvPr id="747" name="Google Shape;747;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748" name="Google Shape;748;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49" name="Google Shape;749;p21"/>
          <p:cNvGrpSpPr/>
          <p:nvPr/>
        </p:nvGrpSpPr>
        <p:grpSpPr>
          <a:xfrm>
            <a:off x="5327943" y="510296"/>
            <a:ext cx="536229" cy="536229"/>
            <a:chOff x="0" y="0"/>
            <a:chExt cx="812800" cy="812800"/>
          </a:xfrm>
        </p:grpSpPr>
        <p:sp>
          <p:nvSpPr>
            <p:cNvPr id="750" name="Google Shape;750;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751" name="Google Shape;751;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21"/>
          <p:cNvGrpSpPr/>
          <p:nvPr/>
        </p:nvGrpSpPr>
        <p:grpSpPr>
          <a:xfrm>
            <a:off x="13475656" y="9258300"/>
            <a:ext cx="536229" cy="536229"/>
            <a:chOff x="0" y="0"/>
            <a:chExt cx="812800" cy="812800"/>
          </a:xfrm>
        </p:grpSpPr>
        <p:sp>
          <p:nvSpPr>
            <p:cNvPr id="753" name="Google Shape;753;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754" name="Google Shape;754;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21"/>
          <p:cNvGrpSpPr/>
          <p:nvPr/>
        </p:nvGrpSpPr>
        <p:grpSpPr>
          <a:xfrm>
            <a:off x="12990952" y="306613"/>
            <a:ext cx="795737" cy="795737"/>
            <a:chOff x="0" y="0"/>
            <a:chExt cx="812800" cy="812800"/>
          </a:xfrm>
        </p:grpSpPr>
        <p:sp>
          <p:nvSpPr>
            <p:cNvPr id="756" name="Google Shape;75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21"/>
          <p:cNvGrpSpPr/>
          <p:nvPr/>
        </p:nvGrpSpPr>
        <p:grpSpPr>
          <a:xfrm>
            <a:off x="4532206" y="9889131"/>
            <a:ext cx="795737" cy="795737"/>
            <a:chOff x="0" y="0"/>
            <a:chExt cx="812800" cy="812800"/>
          </a:xfrm>
        </p:grpSpPr>
        <p:sp>
          <p:nvSpPr>
            <p:cNvPr id="759" name="Google Shape;75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764" name="Shape 764"/>
        <p:cNvGrpSpPr/>
        <p:nvPr/>
      </p:nvGrpSpPr>
      <p:grpSpPr>
        <a:xfrm>
          <a:off x="0" y="0"/>
          <a:ext cx="0" cy="0"/>
          <a:chOff x="0" y="0"/>
          <a:chExt cx="0" cy="0"/>
        </a:xfrm>
      </p:grpSpPr>
      <p:pic>
        <p:nvPicPr>
          <p:cNvPr id="765" name="Google Shape;765;p22"/>
          <p:cNvPicPr preferRelativeResize="0"/>
          <p:nvPr/>
        </p:nvPicPr>
        <p:blipFill>
          <a:blip r:embed="rId3">
            <a:alphaModFix/>
          </a:blip>
          <a:stretch>
            <a:fillRect/>
          </a:stretch>
        </p:blipFill>
        <p:spPr>
          <a:xfrm>
            <a:off x="11656900" y="3598225"/>
            <a:ext cx="2926200" cy="2926200"/>
          </a:xfrm>
          <a:prstGeom prst="rect">
            <a:avLst/>
          </a:prstGeom>
          <a:noFill/>
          <a:ln>
            <a:noFill/>
          </a:ln>
        </p:spPr>
      </p:pic>
      <p:pic>
        <p:nvPicPr>
          <p:cNvPr id="766" name="Google Shape;766;p22"/>
          <p:cNvPicPr preferRelativeResize="0"/>
          <p:nvPr/>
        </p:nvPicPr>
        <p:blipFill>
          <a:blip r:embed="rId4">
            <a:alphaModFix/>
          </a:blip>
          <a:stretch>
            <a:fillRect/>
          </a:stretch>
        </p:blipFill>
        <p:spPr>
          <a:xfrm>
            <a:off x="6635100" y="3499125"/>
            <a:ext cx="3025300" cy="3025300"/>
          </a:xfrm>
          <a:prstGeom prst="rect">
            <a:avLst/>
          </a:prstGeom>
          <a:noFill/>
          <a:ln>
            <a:noFill/>
          </a:ln>
        </p:spPr>
      </p:pic>
      <p:pic>
        <p:nvPicPr>
          <p:cNvPr id="767" name="Google Shape;767;p22"/>
          <p:cNvPicPr preferRelativeResize="0"/>
          <p:nvPr/>
        </p:nvPicPr>
        <p:blipFill>
          <a:blip r:embed="rId5">
            <a:alphaModFix/>
          </a:blip>
          <a:stretch>
            <a:fillRect/>
          </a:stretch>
        </p:blipFill>
        <p:spPr>
          <a:xfrm>
            <a:off x="1613300" y="3598225"/>
            <a:ext cx="2926200" cy="2926200"/>
          </a:xfrm>
          <a:prstGeom prst="rect">
            <a:avLst/>
          </a:prstGeom>
          <a:noFill/>
          <a:ln>
            <a:noFill/>
          </a:ln>
        </p:spPr>
      </p:pic>
      <p:sp>
        <p:nvSpPr>
          <p:cNvPr id="768" name="Google Shape;768;p22"/>
          <p:cNvSpPr txBox="1"/>
          <p:nvPr/>
        </p:nvSpPr>
        <p:spPr>
          <a:xfrm>
            <a:off x="1653837" y="7157234"/>
            <a:ext cx="3306074"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Client </a:t>
            </a:r>
            <a:r>
              <a:rPr b="0" i="0" lang="en-US" sz="5047" u="none" cap="none" strike="noStrike">
                <a:solidFill>
                  <a:srgbClr val="C5FF7B"/>
                </a:solidFill>
                <a:latin typeface="Anton"/>
                <a:ea typeface="Anton"/>
                <a:cs typeface="Anton"/>
                <a:sym typeface="Anton"/>
              </a:rPr>
              <a:t>name</a:t>
            </a:r>
            <a:endParaRPr/>
          </a:p>
        </p:txBody>
      </p:sp>
      <p:sp>
        <p:nvSpPr>
          <p:cNvPr id="769" name="Google Shape;769;p22"/>
          <p:cNvSpPr txBox="1"/>
          <p:nvPr/>
        </p:nvSpPr>
        <p:spPr>
          <a:xfrm>
            <a:off x="6694023" y="7157234"/>
            <a:ext cx="3306074"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Client </a:t>
            </a:r>
            <a:r>
              <a:rPr b="0" i="0" lang="en-US" sz="5047" u="none" cap="none" strike="noStrike">
                <a:solidFill>
                  <a:srgbClr val="C5FF7B"/>
                </a:solidFill>
                <a:latin typeface="Anton"/>
                <a:ea typeface="Anton"/>
                <a:cs typeface="Anton"/>
                <a:sym typeface="Anton"/>
              </a:rPr>
              <a:t>name</a:t>
            </a:r>
            <a:endParaRPr/>
          </a:p>
        </p:txBody>
      </p:sp>
      <p:sp>
        <p:nvSpPr>
          <p:cNvPr id="770" name="Google Shape;770;p22"/>
          <p:cNvSpPr txBox="1"/>
          <p:nvPr/>
        </p:nvSpPr>
        <p:spPr>
          <a:xfrm>
            <a:off x="11655009" y="7157234"/>
            <a:ext cx="3306074"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Client </a:t>
            </a:r>
            <a:r>
              <a:rPr b="0" i="0" lang="en-US" sz="5047" u="none" cap="none" strike="noStrike">
                <a:solidFill>
                  <a:srgbClr val="C5FF7B"/>
                </a:solidFill>
                <a:latin typeface="Anton"/>
                <a:ea typeface="Anton"/>
                <a:cs typeface="Anton"/>
                <a:sym typeface="Anton"/>
              </a:rPr>
              <a:t>name</a:t>
            </a:r>
            <a:endParaRPr/>
          </a:p>
        </p:txBody>
      </p:sp>
      <p:sp>
        <p:nvSpPr>
          <p:cNvPr id="771" name="Google Shape;771;p22"/>
          <p:cNvSpPr txBox="1"/>
          <p:nvPr/>
        </p:nvSpPr>
        <p:spPr>
          <a:xfrm>
            <a:off x="1653837" y="8086016"/>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772" name="Google Shape;772;p22"/>
          <p:cNvSpPr txBox="1"/>
          <p:nvPr/>
        </p:nvSpPr>
        <p:spPr>
          <a:xfrm>
            <a:off x="6654423" y="8086016"/>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grpSp>
        <p:nvGrpSpPr>
          <p:cNvPr id="773" name="Google Shape;773;p22"/>
          <p:cNvGrpSpPr/>
          <p:nvPr/>
        </p:nvGrpSpPr>
        <p:grpSpPr>
          <a:xfrm>
            <a:off x="1613299" y="1038959"/>
            <a:ext cx="6977244" cy="1872538"/>
            <a:chOff x="0" y="-47625"/>
            <a:chExt cx="2141009" cy="574599"/>
          </a:xfrm>
        </p:grpSpPr>
        <p:sp>
          <p:nvSpPr>
            <p:cNvPr id="774" name="Google Shape;774;p22"/>
            <p:cNvSpPr/>
            <p:nvPr/>
          </p:nvSpPr>
          <p:spPr>
            <a:xfrm>
              <a:off x="0" y="0"/>
              <a:ext cx="2141009" cy="526974"/>
            </a:xfrm>
            <a:custGeom>
              <a:rect b="b" l="l" r="r" t="t"/>
              <a:pathLst>
                <a:path extrusionOk="0" h="526974" w="2141009">
                  <a:moveTo>
                    <a:pt x="56589" y="0"/>
                  </a:moveTo>
                  <a:lnTo>
                    <a:pt x="2084420" y="0"/>
                  </a:lnTo>
                  <a:cubicBezTo>
                    <a:pt x="2099428" y="0"/>
                    <a:pt x="2113822" y="5962"/>
                    <a:pt x="2124435" y="16575"/>
                  </a:cubicBezTo>
                  <a:cubicBezTo>
                    <a:pt x="2135047" y="27187"/>
                    <a:pt x="2141009" y="41581"/>
                    <a:pt x="2141009" y="56589"/>
                  </a:cubicBezTo>
                  <a:lnTo>
                    <a:pt x="2141009" y="470385"/>
                  </a:lnTo>
                  <a:cubicBezTo>
                    <a:pt x="2141009" y="485394"/>
                    <a:pt x="2135047" y="499787"/>
                    <a:pt x="2124435" y="510400"/>
                  </a:cubicBezTo>
                  <a:cubicBezTo>
                    <a:pt x="2113822" y="521012"/>
                    <a:pt x="2099428" y="526974"/>
                    <a:pt x="2084420" y="526974"/>
                  </a:cubicBezTo>
                  <a:lnTo>
                    <a:pt x="56589" y="526974"/>
                  </a:lnTo>
                  <a:cubicBezTo>
                    <a:pt x="41581" y="526974"/>
                    <a:pt x="27187" y="521012"/>
                    <a:pt x="16575" y="510400"/>
                  </a:cubicBezTo>
                  <a:cubicBezTo>
                    <a:pt x="5962" y="499787"/>
                    <a:pt x="0" y="485394"/>
                    <a:pt x="0" y="470385"/>
                  </a:cubicBezTo>
                  <a:lnTo>
                    <a:pt x="0" y="56589"/>
                  </a:lnTo>
                  <a:cubicBezTo>
                    <a:pt x="0" y="41581"/>
                    <a:pt x="5962" y="27187"/>
                    <a:pt x="16575" y="16575"/>
                  </a:cubicBezTo>
                  <a:cubicBezTo>
                    <a:pt x="27187" y="5962"/>
                    <a:pt x="41581" y="0"/>
                    <a:pt x="56589"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2"/>
            <p:cNvSpPr txBox="1"/>
            <p:nvPr/>
          </p:nvSpPr>
          <p:spPr>
            <a:xfrm>
              <a:off x="0" y="-47625"/>
              <a:ext cx="2141009" cy="5745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6" name="Google Shape;776;p22"/>
          <p:cNvSpPr txBox="1"/>
          <p:nvPr/>
        </p:nvSpPr>
        <p:spPr>
          <a:xfrm>
            <a:off x="1936920" y="1338454"/>
            <a:ext cx="6693223"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Testimonials</a:t>
            </a:r>
            <a:endParaRPr/>
          </a:p>
        </p:txBody>
      </p:sp>
      <p:grpSp>
        <p:nvGrpSpPr>
          <p:cNvPr id="777" name="Google Shape;777;p22"/>
          <p:cNvGrpSpPr/>
          <p:nvPr/>
        </p:nvGrpSpPr>
        <p:grpSpPr>
          <a:xfrm>
            <a:off x="0" y="-180826"/>
            <a:ext cx="721320" cy="10467826"/>
            <a:chOff x="0" y="-241102"/>
            <a:chExt cx="961760" cy="13957102"/>
          </a:xfrm>
        </p:grpSpPr>
        <p:grpSp>
          <p:nvGrpSpPr>
            <p:cNvPr id="778" name="Google Shape;778;p22"/>
            <p:cNvGrpSpPr/>
            <p:nvPr/>
          </p:nvGrpSpPr>
          <p:grpSpPr>
            <a:xfrm>
              <a:off x="0" y="-241102"/>
              <a:ext cx="961760" cy="13957102"/>
              <a:chOff x="0" y="-47625"/>
              <a:chExt cx="189977" cy="2756958"/>
            </a:xfrm>
          </p:grpSpPr>
          <p:sp>
            <p:nvSpPr>
              <p:cNvPr id="779" name="Google Shape;779;p22"/>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780" name="Google Shape;780;p22"/>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1" name="Google Shape;781;p22"/>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6">
                <a:alphaModFix/>
              </a:blip>
              <a:stretch>
                <a:fillRect b="0" l="0" r="0" t="0"/>
              </a:stretch>
            </a:blipFill>
            <a:ln>
              <a:noFill/>
            </a:ln>
          </p:spPr>
        </p:sp>
        <p:sp>
          <p:nvSpPr>
            <p:cNvPr id="782" name="Google Shape;782;p22"/>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783" name="Google Shape;783;p22"/>
          <p:cNvGrpSpPr/>
          <p:nvPr/>
        </p:nvGrpSpPr>
        <p:grpSpPr>
          <a:xfrm>
            <a:off x="16560146" y="427937"/>
            <a:ext cx="1200498" cy="501342"/>
            <a:chOff x="0" y="0"/>
            <a:chExt cx="1600663" cy="668457"/>
          </a:xfrm>
        </p:grpSpPr>
        <p:grpSp>
          <p:nvGrpSpPr>
            <p:cNvPr id="784" name="Google Shape;784;p22"/>
            <p:cNvGrpSpPr/>
            <p:nvPr/>
          </p:nvGrpSpPr>
          <p:grpSpPr>
            <a:xfrm>
              <a:off x="932206" y="0"/>
              <a:ext cx="668457" cy="668457"/>
              <a:chOff x="0" y="0"/>
              <a:chExt cx="812800" cy="812800"/>
            </a:xfrm>
          </p:grpSpPr>
          <p:sp>
            <p:nvSpPr>
              <p:cNvPr id="785" name="Google Shape;785;p2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86" name="Google Shape;786;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22"/>
            <p:cNvGrpSpPr/>
            <p:nvPr/>
          </p:nvGrpSpPr>
          <p:grpSpPr>
            <a:xfrm rot="5400000">
              <a:off x="1166964" y="215357"/>
              <a:ext cx="271706" cy="237742"/>
              <a:chOff x="0" y="0"/>
              <a:chExt cx="812800" cy="711200"/>
            </a:xfrm>
          </p:grpSpPr>
          <p:sp>
            <p:nvSpPr>
              <p:cNvPr id="788" name="Google Shape;788;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789" name="Google Shape;789;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2"/>
            <p:cNvGrpSpPr/>
            <p:nvPr/>
          </p:nvGrpSpPr>
          <p:grpSpPr>
            <a:xfrm rot="10800000">
              <a:off x="0" y="0"/>
              <a:ext cx="668457" cy="668457"/>
              <a:chOff x="0" y="0"/>
              <a:chExt cx="812800" cy="812800"/>
            </a:xfrm>
          </p:grpSpPr>
          <p:sp>
            <p:nvSpPr>
              <p:cNvPr id="791" name="Google Shape;791;p2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792" name="Google Shape;792;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22"/>
            <p:cNvGrpSpPr/>
            <p:nvPr/>
          </p:nvGrpSpPr>
          <p:grpSpPr>
            <a:xfrm rot="-5400000">
              <a:off x="161992" y="215357"/>
              <a:ext cx="271706" cy="237742"/>
              <a:chOff x="0" y="0"/>
              <a:chExt cx="812800" cy="711200"/>
            </a:xfrm>
          </p:grpSpPr>
          <p:sp>
            <p:nvSpPr>
              <p:cNvPr id="794" name="Google Shape;794;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795" name="Google Shape;795;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96" name="Google Shape;796;p22"/>
          <p:cNvSpPr txBox="1"/>
          <p:nvPr/>
        </p:nvSpPr>
        <p:spPr>
          <a:xfrm>
            <a:off x="11655009" y="8086016"/>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grpSp>
        <p:nvGrpSpPr>
          <p:cNvPr id="797" name="Google Shape;797;p22"/>
          <p:cNvGrpSpPr/>
          <p:nvPr/>
        </p:nvGrpSpPr>
        <p:grpSpPr>
          <a:xfrm>
            <a:off x="10000097" y="2209806"/>
            <a:ext cx="536229" cy="536229"/>
            <a:chOff x="0" y="0"/>
            <a:chExt cx="812800" cy="812800"/>
          </a:xfrm>
        </p:grpSpPr>
        <p:sp>
          <p:nvSpPr>
            <p:cNvPr id="798" name="Google Shape;798;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799" name="Google Shape;799;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0" name="Google Shape;800;p22"/>
          <p:cNvGrpSpPr/>
          <p:nvPr/>
        </p:nvGrpSpPr>
        <p:grpSpPr>
          <a:xfrm>
            <a:off x="16624165" y="7951377"/>
            <a:ext cx="536229" cy="536229"/>
            <a:chOff x="0" y="0"/>
            <a:chExt cx="812800" cy="812800"/>
          </a:xfrm>
        </p:grpSpPr>
        <p:sp>
          <p:nvSpPr>
            <p:cNvPr id="801" name="Google Shape;801;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802" name="Google Shape;802;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3" name="Google Shape;803;p22"/>
          <p:cNvGrpSpPr/>
          <p:nvPr/>
        </p:nvGrpSpPr>
        <p:grpSpPr>
          <a:xfrm>
            <a:off x="2540174" y="229308"/>
            <a:ext cx="536229" cy="536229"/>
            <a:chOff x="0" y="0"/>
            <a:chExt cx="812800" cy="812800"/>
          </a:xfrm>
        </p:grpSpPr>
        <p:sp>
          <p:nvSpPr>
            <p:cNvPr id="804" name="Google Shape;804;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805" name="Google Shape;805;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 name="Google Shape;806;p22"/>
          <p:cNvGrpSpPr/>
          <p:nvPr/>
        </p:nvGrpSpPr>
        <p:grpSpPr>
          <a:xfrm>
            <a:off x="13808756" y="929279"/>
            <a:ext cx="1548641" cy="1548641"/>
            <a:chOff x="0" y="0"/>
            <a:chExt cx="812800" cy="812800"/>
          </a:xfrm>
        </p:grpSpPr>
        <p:sp>
          <p:nvSpPr>
            <p:cNvPr id="807" name="Google Shape;8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 name="Google Shape;809;p22"/>
          <p:cNvGrpSpPr/>
          <p:nvPr/>
        </p:nvGrpSpPr>
        <p:grpSpPr>
          <a:xfrm>
            <a:off x="5327943" y="9076920"/>
            <a:ext cx="795737" cy="795737"/>
            <a:chOff x="0" y="0"/>
            <a:chExt cx="812800" cy="812800"/>
          </a:xfrm>
        </p:grpSpPr>
        <p:sp>
          <p:nvSpPr>
            <p:cNvPr id="810" name="Google Shape;81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 name="Google Shape;812;p22"/>
          <p:cNvGrpSpPr/>
          <p:nvPr/>
        </p:nvGrpSpPr>
        <p:grpSpPr>
          <a:xfrm>
            <a:off x="16226297" y="4782030"/>
            <a:ext cx="795737" cy="795737"/>
            <a:chOff x="0" y="0"/>
            <a:chExt cx="812800" cy="812800"/>
          </a:xfrm>
        </p:grpSpPr>
        <p:sp>
          <p:nvSpPr>
            <p:cNvPr id="813" name="Google Shape;81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818" name="Shape 818"/>
        <p:cNvGrpSpPr/>
        <p:nvPr/>
      </p:nvGrpSpPr>
      <p:grpSpPr>
        <a:xfrm>
          <a:off x="0" y="0"/>
          <a:ext cx="0" cy="0"/>
          <a:chOff x="0" y="0"/>
          <a:chExt cx="0" cy="0"/>
        </a:xfrm>
      </p:grpSpPr>
      <p:pic>
        <p:nvPicPr>
          <p:cNvPr id="819" name="Google Shape;819;p23"/>
          <p:cNvPicPr preferRelativeResize="0"/>
          <p:nvPr/>
        </p:nvPicPr>
        <p:blipFill>
          <a:blip r:embed="rId3">
            <a:alphaModFix/>
          </a:blip>
          <a:stretch>
            <a:fillRect/>
          </a:stretch>
        </p:blipFill>
        <p:spPr>
          <a:xfrm>
            <a:off x="11248850" y="2667013"/>
            <a:ext cx="6773324" cy="7619999"/>
          </a:xfrm>
          <a:prstGeom prst="rect">
            <a:avLst/>
          </a:prstGeom>
          <a:noFill/>
          <a:ln>
            <a:noFill/>
          </a:ln>
        </p:spPr>
      </p:pic>
      <p:grpSp>
        <p:nvGrpSpPr>
          <p:cNvPr id="820" name="Google Shape;820;p23"/>
          <p:cNvGrpSpPr/>
          <p:nvPr/>
        </p:nvGrpSpPr>
        <p:grpSpPr>
          <a:xfrm>
            <a:off x="0" y="-180826"/>
            <a:ext cx="721320" cy="10467826"/>
            <a:chOff x="0" y="-241102"/>
            <a:chExt cx="961760" cy="13957102"/>
          </a:xfrm>
        </p:grpSpPr>
        <p:grpSp>
          <p:nvGrpSpPr>
            <p:cNvPr id="821" name="Google Shape;821;p23"/>
            <p:cNvGrpSpPr/>
            <p:nvPr/>
          </p:nvGrpSpPr>
          <p:grpSpPr>
            <a:xfrm>
              <a:off x="0" y="-241102"/>
              <a:ext cx="961760" cy="13957102"/>
              <a:chOff x="0" y="-47625"/>
              <a:chExt cx="189977" cy="2756958"/>
            </a:xfrm>
          </p:grpSpPr>
          <p:sp>
            <p:nvSpPr>
              <p:cNvPr id="822" name="Google Shape;822;p23"/>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823" name="Google Shape;823;p23"/>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4" name="Google Shape;824;p23"/>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825" name="Google Shape;825;p23"/>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826" name="Google Shape;826;p23"/>
          <p:cNvGrpSpPr/>
          <p:nvPr/>
        </p:nvGrpSpPr>
        <p:grpSpPr>
          <a:xfrm>
            <a:off x="16560146" y="427937"/>
            <a:ext cx="1200498" cy="501342"/>
            <a:chOff x="0" y="0"/>
            <a:chExt cx="1600663" cy="668457"/>
          </a:xfrm>
        </p:grpSpPr>
        <p:grpSp>
          <p:nvGrpSpPr>
            <p:cNvPr id="827" name="Google Shape;827;p23"/>
            <p:cNvGrpSpPr/>
            <p:nvPr/>
          </p:nvGrpSpPr>
          <p:grpSpPr>
            <a:xfrm>
              <a:off x="932206" y="0"/>
              <a:ext cx="668457" cy="668457"/>
              <a:chOff x="0" y="0"/>
              <a:chExt cx="812800" cy="812800"/>
            </a:xfrm>
          </p:grpSpPr>
          <p:sp>
            <p:nvSpPr>
              <p:cNvPr id="828" name="Google Shape;828;p2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829" name="Google Shape;829;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0" name="Google Shape;830;p23"/>
            <p:cNvGrpSpPr/>
            <p:nvPr/>
          </p:nvGrpSpPr>
          <p:grpSpPr>
            <a:xfrm rot="5400000">
              <a:off x="1166964" y="215357"/>
              <a:ext cx="271706" cy="237742"/>
              <a:chOff x="0" y="0"/>
              <a:chExt cx="812800" cy="711200"/>
            </a:xfrm>
          </p:grpSpPr>
          <p:sp>
            <p:nvSpPr>
              <p:cNvPr id="831" name="Google Shape;831;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832" name="Google Shape;832;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3" name="Google Shape;833;p23"/>
            <p:cNvGrpSpPr/>
            <p:nvPr/>
          </p:nvGrpSpPr>
          <p:grpSpPr>
            <a:xfrm rot="10800000">
              <a:off x="0" y="0"/>
              <a:ext cx="668457" cy="668457"/>
              <a:chOff x="0" y="0"/>
              <a:chExt cx="812800" cy="812800"/>
            </a:xfrm>
          </p:grpSpPr>
          <p:sp>
            <p:nvSpPr>
              <p:cNvPr id="834" name="Google Shape;834;p2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835" name="Google Shape;835;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6" name="Google Shape;836;p23"/>
            <p:cNvGrpSpPr/>
            <p:nvPr/>
          </p:nvGrpSpPr>
          <p:grpSpPr>
            <a:xfrm rot="-5400000">
              <a:off x="161992" y="215357"/>
              <a:ext cx="271706" cy="237742"/>
              <a:chOff x="0" y="0"/>
              <a:chExt cx="812800" cy="711200"/>
            </a:xfrm>
          </p:grpSpPr>
          <p:sp>
            <p:nvSpPr>
              <p:cNvPr id="837" name="Google Shape;837;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838" name="Google Shape;838;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39" name="Google Shape;839;p23"/>
          <p:cNvGrpSpPr/>
          <p:nvPr/>
        </p:nvGrpSpPr>
        <p:grpSpPr>
          <a:xfrm>
            <a:off x="1028700" y="900685"/>
            <a:ext cx="2132075" cy="2132075"/>
            <a:chOff x="0" y="0"/>
            <a:chExt cx="812800" cy="812800"/>
          </a:xfrm>
        </p:grpSpPr>
        <p:sp>
          <p:nvSpPr>
            <p:cNvPr id="840" name="Google Shape;840;p2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841" name="Google Shape;841;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2" name="Google Shape;842;p23"/>
          <p:cNvSpPr txBox="1"/>
          <p:nvPr/>
        </p:nvSpPr>
        <p:spPr>
          <a:xfrm>
            <a:off x="3465575" y="1024296"/>
            <a:ext cx="7378075"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About </a:t>
            </a:r>
            <a:r>
              <a:rPr b="0" i="0" lang="en-US" sz="9432" u="none" cap="none" strike="noStrike">
                <a:solidFill>
                  <a:srgbClr val="C5FF7B"/>
                </a:solidFill>
                <a:latin typeface="Anton"/>
                <a:ea typeface="Anton"/>
                <a:cs typeface="Anton"/>
                <a:sym typeface="Anton"/>
              </a:rPr>
              <a:t>Us</a:t>
            </a:r>
            <a:endParaRPr/>
          </a:p>
        </p:txBody>
      </p:sp>
      <p:sp>
        <p:nvSpPr>
          <p:cNvPr id="843" name="Google Shape;843;p23"/>
          <p:cNvSpPr txBox="1"/>
          <p:nvPr/>
        </p:nvSpPr>
        <p:spPr>
          <a:xfrm>
            <a:off x="1563637" y="1418139"/>
            <a:ext cx="1062200" cy="10349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55" u="none" cap="none" strike="noStrike">
                <a:solidFill>
                  <a:srgbClr val="000001"/>
                </a:solidFill>
                <a:latin typeface="Anton"/>
                <a:ea typeface="Anton"/>
                <a:cs typeface="Anton"/>
                <a:sym typeface="Anton"/>
              </a:rPr>
              <a:t>02.</a:t>
            </a:r>
            <a:endParaRPr/>
          </a:p>
        </p:txBody>
      </p:sp>
      <p:sp>
        <p:nvSpPr>
          <p:cNvPr id="844" name="Google Shape;844;p23"/>
          <p:cNvSpPr txBox="1"/>
          <p:nvPr/>
        </p:nvSpPr>
        <p:spPr>
          <a:xfrm>
            <a:off x="3465575" y="2985135"/>
            <a:ext cx="73209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Welcome to our story. We are a team of passionate individuals dedicated to making a positive impact in the world. Our journey began with a simple idea: to create meaningful solutions that address real-world challenges. Over the years, we have grown into a diverse and dynamic organization, bringing together experts from various fields who share a common vision.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Our mission is to innovate and inspire. We believe in the power of collaboration and the strength of community. By working together, we strive to push the boundaries of what's possible and to make a lasting difference in the lives of those we serve.</a:t>
            </a:r>
            <a:endParaRPr/>
          </a:p>
        </p:txBody>
      </p:sp>
      <p:grpSp>
        <p:nvGrpSpPr>
          <p:cNvPr id="845" name="Google Shape;845;p23"/>
          <p:cNvGrpSpPr/>
          <p:nvPr/>
        </p:nvGrpSpPr>
        <p:grpSpPr>
          <a:xfrm>
            <a:off x="14844963" y="492471"/>
            <a:ext cx="536229" cy="536229"/>
            <a:chOff x="0" y="0"/>
            <a:chExt cx="812800" cy="812800"/>
          </a:xfrm>
        </p:grpSpPr>
        <p:sp>
          <p:nvSpPr>
            <p:cNvPr id="846" name="Google Shape;846;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847" name="Google Shape;847;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23"/>
          <p:cNvGrpSpPr/>
          <p:nvPr/>
        </p:nvGrpSpPr>
        <p:grpSpPr>
          <a:xfrm>
            <a:off x="1653837" y="8317849"/>
            <a:ext cx="536229" cy="536229"/>
            <a:chOff x="0" y="0"/>
            <a:chExt cx="812800" cy="812800"/>
          </a:xfrm>
        </p:grpSpPr>
        <p:sp>
          <p:nvSpPr>
            <p:cNvPr id="849" name="Google Shape;849;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850" name="Google Shape;850;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1" name="Google Shape;851;p23"/>
          <p:cNvGrpSpPr/>
          <p:nvPr/>
        </p:nvGrpSpPr>
        <p:grpSpPr>
          <a:xfrm>
            <a:off x="9693256" y="1906676"/>
            <a:ext cx="536229" cy="536229"/>
            <a:chOff x="0" y="0"/>
            <a:chExt cx="812800" cy="812800"/>
          </a:xfrm>
        </p:grpSpPr>
        <p:sp>
          <p:nvSpPr>
            <p:cNvPr id="852" name="Google Shape;852;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853" name="Google Shape;853;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23"/>
          <p:cNvGrpSpPr/>
          <p:nvPr/>
        </p:nvGrpSpPr>
        <p:grpSpPr>
          <a:xfrm>
            <a:off x="1653837" y="4700515"/>
            <a:ext cx="795737" cy="795737"/>
            <a:chOff x="0" y="0"/>
            <a:chExt cx="812800" cy="812800"/>
          </a:xfrm>
        </p:grpSpPr>
        <p:sp>
          <p:nvSpPr>
            <p:cNvPr id="855" name="Google Shape;8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23"/>
          <p:cNvGrpSpPr/>
          <p:nvPr/>
        </p:nvGrpSpPr>
        <p:grpSpPr>
          <a:xfrm>
            <a:off x="12772395" y="3461497"/>
            <a:ext cx="795737" cy="795737"/>
            <a:chOff x="0" y="0"/>
            <a:chExt cx="812800" cy="812800"/>
          </a:xfrm>
        </p:grpSpPr>
        <p:sp>
          <p:nvSpPr>
            <p:cNvPr id="858" name="Google Shape;85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863" name="Shape 863"/>
        <p:cNvGrpSpPr/>
        <p:nvPr/>
      </p:nvGrpSpPr>
      <p:grpSpPr>
        <a:xfrm>
          <a:off x="0" y="0"/>
          <a:ext cx="0" cy="0"/>
          <a:chOff x="0" y="0"/>
          <a:chExt cx="0" cy="0"/>
        </a:xfrm>
      </p:grpSpPr>
      <p:pic>
        <p:nvPicPr>
          <p:cNvPr id="864" name="Google Shape;864;p24"/>
          <p:cNvPicPr preferRelativeResize="0"/>
          <p:nvPr/>
        </p:nvPicPr>
        <p:blipFill>
          <a:blip r:embed="rId3">
            <a:alphaModFix/>
          </a:blip>
          <a:stretch>
            <a:fillRect/>
          </a:stretch>
        </p:blipFill>
        <p:spPr>
          <a:xfrm>
            <a:off x="1602500" y="1832976"/>
            <a:ext cx="6426025" cy="6346764"/>
          </a:xfrm>
          <a:prstGeom prst="rect">
            <a:avLst/>
          </a:prstGeom>
          <a:noFill/>
          <a:ln>
            <a:noFill/>
          </a:ln>
        </p:spPr>
      </p:pic>
      <p:grpSp>
        <p:nvGrpSpPr>
          <p:cNvPr id="865" name="Google Shape;865;p24"/>
          <p:cNvGrpSpPr/>
          <p:nvPr/>
        </p:nvGrpSpPr>
        <p:grpSpPr>
          <a:xfrm>
            <a:off x="8518825" y="1009689"/>
            <a:ext cx="6977244" cy="1872538"/>
            <a:chOff x="0" y="-47625"/>
            <a:chExt cx="2141009" cy="574599"/>
          </a:xfrm>
        </p:grpSpPr>
        <p:sp>
          <p:nvSpPr>
            <p:cNvPr id="866" name="Google Shape;866;p24"/>
            <p:cNvSpPr/>
            <p:nvPr/>
          </p:nvSpPr>
          <p:spPr>
            <a:xfrm>
              <a:off x="0" y="0"/>
              <a:ext cx="2141009" cy="526974"/>
            </a:xfrm>
            <a:custGeom>
              <a:rect b="b" l="l" r="r" t="t"/>
              <a:pathLst>
                <a:path extrusionOk="0" h="526974" w="2141009">
                  <a:moveTo>
                    <a:pt x="56589" y="0"/>
                  </a:moveTo>
                  <a:lnTo>
                    <a:pt x="2084420" y="0"/>
                  </a:lnTo>
                  <a:cubicBezTo>
                    <a:pt x="2099428" y="0"/>
                    <a:pt x="2113822" y="5962"/>
                    <a:pt x="2124435" y="16575"/>
                  </a:cubicBezTo>
                  <a:cubicBezTo>
                    <a:pt x="2135047" y="27187"/>
                    <a:pt x="2141009" y="41581"/>
                    <a:pt x="2141009" y="56589"/>
                  </a:cubicBezTo>
                  <a:lnTo>
                    <a:pt x="2141009" y="470385"/>
                  </a:lnTo>
                  <a:cubicBezTo>
                    <a:pt x="2141009" y="485394"/>
                    <a:pt x="2135047" y="499787"/>
                    <a:pt x="2124435" y="510400"/>
                  </a:cubicBezTo>
                  <a:cubicBezTo>
                    <a:pt x="2113822" y="521012"/>
                    <a:pt x="2099428" y="526974"/>
                    <a:pt x="2084420" y="526974"/>
                  </a:cubicBezTo>
                  <a:lnTo>
                    <a:pt x="56589" y="526974"/>
                  </a:lnTo>
                  <a:cubicBezTo>
                    <a:pt x="41581" y="526974"/>
                    <a:pt x="27187" y="521012"/>
                    <a:pt x="16575" y="510400"/>
                  </a:cubicBezTo>
                  <a:cubicBezTo>
                    <a:pt x="5962" y="499787"/>
                    <a:pt x="0" y="485394"/>
                    <a:pt x="0" y="470385"/>
                  </a:cubicBezTo>
                  <a:lnTo>
                    <a:pt x="0" y="56589"/>
                  </a:lnTo>
                  <a:cubicBezTo>
                    <a:pt x="0" y="41581"/>
                    <a:pt x="5962" y="27187"/>
                    <a:pt x="16575" y="16575"/>
                  </a:cubicBezTo>
                  <a:cubicBezTo>
                    <a:pt x="27187" y="5962"/>
                    <a:pt x="41581" y="0"/>
                    <a:pt x="56589"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4"/>
            <p:cNvSpPr txBox="1"/>
            <p:nvPr/>
          </p:nvSpPr>
          <p:spPr>
            <a:xfrm>
              <a:off x="0" y="-47625"/>
              <a:ext cx="2141009" cy="5745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8" name="Google Shape;868;p24"/>
          <p:cNvSpPr txBox="1"/>
          <p:nvPr/>
        </p:nvSpPr>
        <p:spPr>
          <a:xfrm>
            <a:off x="8909709" y="1309185"/>
            <a:ext cx="5518143"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Our </a:t>
            </a:r>
            <a:r>
              <a:rPr b="0" i="0" lang="en-US" sz="9432" u="none" cap="none" strike="noStrike">
                <a:solidFill>
                  <a:srgbClr val="C5FF7B"/>
                </a:solidFill>
                <a:latin typeface="Anton"/>
                <a:ea typeface="Anton"/>
                <a:cs typeface="Anton"/>
                <a:sym typeface="Anton"/>
              </a:rPr>
              <a:t>History</a:t>
            </a:r>
            <a:endParaRPr/>
          </a:p>
        </p:txBody>
      </p:sp>
      <p:grpSp>
        <p:nvGrpSpPr>
          <p:cNvPr id="869" name="Google Shape;869;p24"/>
          <p:cNvGrpSpPr/>
          <p:nvPr/>
        </p:nvGrpSpPr>
        <p:grpSpPr>
          <a:xfrm>
            <a:off x="0" y="-180826"/>
            <a:ext cx="721320" cy="10467826"/>
            <a:chOff x="0" y="-241102"/>
            <a:chExt cx="961760" cy="13957102"/>
          </a:xfrm>
        </p:grpSpPr>
        <p:grpSp>
          <p:nvGrpSpPr>
            <p:cNvPr id="870" name="Google Shape;870;p24"/>
            <p:cNvGrpSpPr/>
            <p:nvPr/>
          </p:nvGrpSpPr>
          <p:grpSpPr>
            <a:xfrm>
              <a:off x="0" y="-241102"/>
              <a:ext cx="961760" cy="13957102"/>
              <a:chOff x="0" y="-47625"/>
              <a:chExt cx="189977" cy="2756958"/>
            </a:xfrm>
          </p:grpSpPr>
          <p:sp>
            <p:nvSpPr>
              <p:cNvPr id="871" name="Google Shape;871;p24"/>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872" name="Google Shape;872;p24"/>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3" name="Google Shape;873;p24"/>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874" name="Google Shape;874;p24"/>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875" name="Google Shape;875;p24"/>
          <p:cNvGrpSpPr/>
          <p:nvPr/>
        </p:nvGrpSpPr>
        <p:grpSpPr>
          <a:xfrm>
            <a:off x="16560146" y="427937"/>
            <a:ext cx="1200498" cy="501342"/>
            <a:chOff x="0" y="0"/>
            <a:chExt cx="1600663" cy="668457"/>
          </a:xfrm>
        </p:grpSpPr>
        <p:grpSp>
          <p:nvGrpSpPr>
            <p:cNvPr id="876" name="Google Shape;876;p24"/>
            <p:cNvGrpSpPr/>
            <p:nvPr/>
          </p:nvGrpSpPr>
          <p:grpSpPr>
            <a:xfrm>
              <a:off x="932206" y="0"/>
              <a:ext cx="668457" cy="668457"/>
              <a:chOff x="0" y="0"/>
              <a:chExt cx="812800" cy="812800"/>
            </a:xfrm>
          </p:grpSpPr>
          <p:sp>
            <p:nvSpPr>
              <p:cNvPr id="877" name="Google Shape;877;p2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878" name="Google Shape;878;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9" name="Google Shape;879;p24"/>
            <p:cNvGrpSpPr/>
            <p:nvPr/>
          </p:nvGrpSpPr>
          <p:grpSpPr>
            <a:xfrm rot="5400000">
              <a:off x="1166964" y="215357"/>
              <a:ext cx="271706" cy="237742"/>
              <a:chOff x="0" y="0"/>
              <a:chExt cx="812800" cy="711200"/>
            </a:xfrm>
          </p:grpSpPr>
          <p:sp>
            <p:nvSpPr>
              <p:cNvPr id="880" name="Google Shape;880;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881" name="Google Shape;881;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 name="Google Shape;882;p24"/>
            <p:cNvGrpSpPr/>
            <p:nvPr/>
          </p:nvGrpSpPr>
          <p:grpSpPr>
            <a:xfrm rot="10800000">
              <a:off x="0" y="0"/>
              <a:ext cx="668457" cy="668457"/>
              <a:chOff x="0" y="0"/>
              <a:chExt cx="812800" cy="812800"/>
            </a:xfrm>
          </p:grpSpPr>
          <p:sp>
            <p:nvSpPr>
              <p:cNvPr id="883" name="Google Shape;883;p2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884" name="Google Shape;884;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 name="Google Shape;885;p24"/>
            <p:cNvGrpSpPr/>
            <p:nvPr/>
          </p:nvGrpSpPr>
          <p:grpSpPr>
            <a:xfrm rot="-5400000">
              <a:off x="161992" y="215357"/>
              <a:ext cx="271706" cy="237742"/>
              <a:chOff x="0" y="0"/>
              <a:chExt cx="812800" cy="711200"/>
            </a:xfrm>
          </p:grpSpPr>
          <p:sp>
            <p:nvSpPr>
              <p:cNvPr id="886" name="Google Shape;886;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887" name="Google Shape;887;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88" name="Google Shape;888;p24"/>
          <p:cNvSpPr txBox="1"/>
          <p:nvPr/>
        </p:nvSpPr>
        <p:spPr>
          <a:xfrm>
            <a:off x="8518825" y="3268043"/>
            <a:ext cx="8988843" cy="58540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Tapestry woven with threads of triumphs, challenges, and profound transformations. It is a chronicle that reflects the resilience, creativity, and enduring spirit of humanity. From ancient civilizations that built majestic pyramids and temples, to the Renaissance that sparked a revolution in art and science, each era has contributed to the mosaic of our collective experience.</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In the annals of history, we find stories of remarkable individuals whose visions and actions have shaped the world. Thinkers, explorers, inventors, and leaders—all have left indelible marks on the canvas of time. Their legacies remind us of the potential within each of us to influence change and progress.</a:t>
            </a:r>
            <a:endParaRPr/>
          </a:p>
        </p:txBody>
      </p:sp>
      <p:grpSp>
        <p:nvGrpSpPr>
          <p:cNvPr id="889" name="Google Shape;889;p24"/>
          <p:cNvGrpSpPr/>
          <p:nvPr/>
        </p:nvGrpSpPr>
        <p:grpSpPr>
          <a:xfrm>
            <a:off x="5827372" y="243466"/>
            <a:ext cx="1371626" cy="1371626"/>
            <a:chOff x="0" y="0"/>
            <a:chExt cx="812800" cy="812800"/>
          </a:xfrm>
        </p:grpSpPr>
        <p:sp>
          <p:nvSpPr>
            <p:cNvPr id="890" name="Google Shape;89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24"/>
          <p:cNvGrpSpPr/>
          <p:nvPr/>
        </p:nvGrpSpPr>
        <p:grpSpPr>
          <a:xfrm>
            <a:off x="1602506" y="9601187"/>
            <a:ext cx="1371626" cy="1371626"/>
            <a:chOff x="0" y="0"/>
            <a:chExt cx="812800" cy="812800"/>
          </a:xfrm>
        </p:grpSpPr>
        <p:sp>
          <p:nvSpPr>
            <p:cNvPr id="893" name="Google Shape;8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24"/>
          <p:cNvGrpSpPr/>
          <p:nvPr/>
        </p:nvGrpSpPr>
        <p:grpSpPr>
          <a:xfrm>
            <a:off x="1921951" y="1160889"/>
            <a:ext cx="536229" cy="536229"/>
            <a:chOff x="0" y="0"/>
            <a:chExt cx="812800" cy="812800"/>
          </a:xfrm>
        </p:grpSpPr>
        <p:sp>
          <p:nvSpPr>
            <p:cNvPr id="896" name="Google Shape;896;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897" name="Google Shape;897;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24"/>
          <p:cNvGrpSpPr/>
          <p:nvPr/>
        </p:nvGrpSpPr>
        <p:grpSpPr>
          <a:xfrm>
            <a:off x="6513185" y="8315616"/>
            <a:ext cx="536229" cy="536229"/>
            <a:chOff x="0" y="0"/>
            <a:chExt cx="812800" cy="812800"/>
          </a:xfrm>
        </p:grpSpPr>
        <p:sp>
          <p:nvSpPr>
            <p:cNvPr id="899" name="Google Shape;899;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900" name="Google Shape;900;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4"/>
          <p:cNvGrpSpPr/>
          <p:nvPr/>
        </p:nvGrpSpPr>
        <p:grpSpPr>
          <a:xfrm>
            <a:off x="16991186" y="1854359"/>
            <a:ext cx="536229" cy="536229"/>
            <a:chOff x="0" y="0"/>
            <a:chExt cx="812800" cy="812800"/>
          </a:xfrm>
        </p:grpSpPr>
        <p:sp>
          <p:nvSpPr>
            <p:cNvPr id="902" name="Google Shape;902;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903" name="Google Shape;903;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907" name="Shape 907"/>
        <p:cNvGrpSpPr/>
        <p:nvPr/>
      </p:nvGrpSpPr>
      <p:grpSpPr>
        <a:xfrm>
          <a:off x="0" y="0"/>
          <a:ext cx="0" cy="0"/>
          <a:chOff x="0" y="0"/>
          <a:chExt cx="0" cy="0"/>
        </a:xfrm>
      </p:grpSpPr>
      <p:grpSp>
        <p:nvGrpSpPr>
          <p:cNvPr id="908" name="Google Shape;908;p25"/>
          <p:cNvGrpSpPr/>
          <p:nvPr/>
        </p:nvGrpSpPr>
        <p:grpSpPr>
          <a:xfrm>
            <a:off x="0" y="-180826"/>
            <a:ext cx="721320" cy="10467826"/>
            <a:chOff x="0" y="-241102"/>
            <a:chExt cx="961760" cy="13957102"/>
          </a:xfrm>
        </p:grpSpPr>
        <p:grpSp>
          <p:nvGrpSpPr>
            <p:cNvPr id="909" name="Google Shape;909;p25"/>
            <p:cNvGrpSpPr/>
            <p:nvPr/>
          </p:nvGrpSpPr>
          <p:grpSpPr>
            <a:xfrm>
              <a:off x="0" y="-241102"/>
              <a:ext cx="961760" cy="13957102"/>
              <a:chOff x="0" y="-47625"/>
              <a:chExt cx="189977" cy="2756958"/>
            </a:xfrm>
          </p:grpSpPr>
          <p:sp>
            <p:nvSpPr>
              <p:cNvPr id="910" name="Google Shape;910;p25"/>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911" name="Google Shape;911;p25"/>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2" name="Google Shape;912;p25"/>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3">
                <a:alphaModFix/>
              </a:blip>
              <a:stretch>
                <a:fillRect b="0" l="0" r="0" t="0"/>
              </a:stretch>
            </a:blipFill>
            <a:ln>
              <a:noFill/>
            </a:ln>
          </p:spPr>
        </p:sp>
        <p:sp>
          <p:nvSpPr>
            <p:cNvPr id="913" name="Google Shape;913;p25"/>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914" name="Google Shape;914;p25"/>
          <p:cNvGrpSpPr/>
          <p:nvPr/>
        </p:nvGrpSpPr>
        <p:grpSpPr>
          <a:xfrm>
            <a:off x="16560146" y="427937"/>
            <a:ext cx="1200498" cy="501342"/>
            <a:chOff x="0" y="0"/>
            <a:chExt cx="1600663" cy="668457"/>
          </a:xfrm>
        </p:grpSpPr>
        <p:grpSp>
          <p:nvGrpSpPr>
            <p:cNvPr id="915" name="Google Shape;915;p25"/>
            <p:cNvGrpSpPr/>
            <p:nvPr/>
          </p:nvGrpSpPr>
          <p:grpSpPr>
            <a:xfrm>
              <a:off x="932206" y="0"/>
              <a:ext cx="668457" cy="668457"/>
              <a:chOff x="0" y="0"/>
              <a:chExt cx="812800" cy="812800"/>
            </a:xfrm>
          </p:grpSpPr>
          <p:sp>
            <p:nvSpPr>
              <p:cNvPr id="916" name="Google Shape;916;p2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17" name="Google Shape;917;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25"/>
            <p:cNvGrpSpPr/>
            <p:nvPr/>
          </p:nvGrpSpPr>
          <p:grpSpPr>
            <a:xfrm rot="5400000">
              <a:off x="1166964" y="215357"/>
              <a:ext cx="271706" cy="237742"/>
              <a:chOff x="0" y="0"/>
              <a:chExt cx="812800" cy="711200"/>
            </a:xfrm>
          </p:grpSpPr>
          <p:sp>
            <p:nvSpPr>
              <p:cNvPr id="919" name="Google Shape;919;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920" name="Google Shape;920;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5"/>
            <p:cNvGrpSpPr/>
            <p:nvPr/>
          </p:nvGrpSpPr>
          <p:grpSpPr>
            <a:xfrm rot="10800000">
              <a:off x="0" y="0"/>
              <a:ext cx="668457" cy="668457"/>
              <a:chOff x="0" y="0"/>
              <a:chExt cx="812800" cy="812800"/>
            </a:xfrm>
          </p:grpSpPr>
          <p:sp>
            <p:nvSpPr>
              <p:cNvPr id="922" name="Google Shape;922;p2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23" name="Google Shape;923;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 name="Google Shape;924;p25"/>
            <p:cNvGrpSpPr/>
            <p:nvPr/>
          </p:nvGrpSpPr>
          <p:grpSpPr>
            <a:xfrm rot="-5400000">
              <a:off x="161992" y="215357"/>
              <a:ext cx="271706" cy="237742"/>
              <a:chOff x="0" y="0"/>
              <a:chExt cx="812800" cy="711200"/>
            </a:xfrm>
          </p:grpSpPr>
          <p:sp>
            <p:nvSpPr>
              <p:cNvPr id="925" name="Google Shape;925;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926" name="Google Shape;926;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27" name="Google Shape;927;p25"/>
          <p:cNvGrpSpPr/>
          <p:nvPr/>
        </p:nvGrpSpPr>
        <p:grpSpPr>
          <a:xfrm>
            <a:off x="1690256" y="873497"/>
            <a:ext cx="6977244" cy="1872538"/>
            <a:chOff x="0" y="-47625"/>
            <a:chExt cx="2141009" cy="574599"/>
          </a:xfrm>
        </p:grpSpPr>
        <p:sp>
          <p:nvSpPr>
            <p:cNvPr id="928" name="Google Shape;928;p25"/>
            <p:cNvSpPr/>
            <p:nvPr/>
          </p:nvSpPr>
          <p:spPr>
            <a:xfrm>
              <a:off x="0" y="0"/>
              <a:ext cx="2141009" cy="526974"/>
            </a:xfrm>
            <a:custGeom>
              <a:rect b="b" l="l" r="r" t="t"/>
              <a:pathLst>
                <a:path extrusionOk="0" h="526974" w="2141009">
                  <a:moveTo>
                    <a:pt x="56589" y="0"/>
                  </a:moveTo>
                  <a:lnTo>
                    <a:pt x="2084420" y="0"/>
                  </a:lnTo>
                  <a:cubicBezTo>
                    <a:pt x="2099428" y="0"/>
                    <a:pt x="2113822" y="5962"/>
                    <a:pt x="2124435" y="16575"/>
                  </a:cubicBezTo>
                  <a:cubicBezTo>
                    <a:pt x="2135047" y="27187"/>
                    <a:pt x="2141009" y="41581"/>
                    <a:pt x="2141009" y="56589"/>
                  </a:cubicBezTo>
                  <a:lnTo>
                    <a:pt x="2141009" y="470385"/>
                  </a:lnTo>
                  <a:cubicBezTo>
                    <a:pt x="2141009" y="485394"/>
                    <a:pt x="2135047" y="499787"/>
                    <a:pt x="2124435" y="510400"/>
                  </a:cubicBezTo>
                  <a:cubicBezTo>
                    <a:pt x="2113822" y="521012"/>
                    <a:pt x="2099428" y="526974"/>
                    <a:pt x="2084420" y="526974"/>
                  </a:cubicBezTo>
                  <a:lnTo>
                    <a:pt x="56589" y="526974"/>
                  </a:lnTo>
                  <a:cubicBezTo>
                    <a:pt x="41581" y="526974"/>
                    <a:pt x="27187" y="521012"/>
                    <a:pt x="16575" y="510400"/>
                  </a:cubicBezTo>
                  <a:cubicBezTo>
                    <a:pt x="5962" y="499787"/>
                    <a:pt x="0" y="485394"/>
                    <a:pt x="0" y="470385"/>
                  </a:cubicBezTo>
                  <a:lnTo>
                    <a:pt x="0" y="56589"/>
                  </a:lnTo>
                  <a:cubicBezTo>
                    <a:pt x="0" y="41581"/>
                    <a:pt x="5962" y="27187"/>
                    <a:pt x="16575" y="16575"/>
                  </a:cubicBezTo>
                  <a:cubicBezTo>
                    <a:pt x="27187" y="5962"/>
                    <a:pt x="41581" y="0"/>
                    <a:pt x="56589"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5"/>
            <p:cNvSpPr txBox="1"/>
            <p:nvPr/>
          </p:nvSpPr>
          <p:spPr>
            <a:xfrm>
              <a:off x="0" y="-47625"/>
              <a:ext cx="2141009" cy="5745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0" name="Google Shape;930;p25"/>
          <p:cNvSpPr txBox="1"/>
          <p:nvPr/>
        </p:nvSpPr>
        <p:spPr>
          <a:xfrm>
            <a:off x="2075285" y="1172992"/>
            <a:ext cx="6807541"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Our </a:t>
            </a:r>
            <a:r>
              <a:rPr b="0" i="0" lang="en-US" sz="9432" u="none" cap="none" strike="noStrike">
                <a:solidFill>
                  <a:srgbClr val="C5FF7B"/>
                </a:solidFill>
                <a:latin typeface="Anton"/>
                <a:ea typeface="Anton"/>
                <a:cs typeface="Anton"/>
                <a:sym typeface="Anton"/>
              </a:rPr>
              <a:t>History</a:t>
            </a:r>
            <a:endParaRPr/>
          </a:p>
        </p:txBody>
      </p:sp>
      <p:cxnSp>
        <p:nvCxnSpPr>
          <p:cNvPr id="931" name="Google Shape;931;p25"/>
          <p:cNvCxnSpPr/>
          <p:nvPr/>
        </p:nvCxnSpPr>
        <p:spPr>
          <a:xfrm>
            <a:off x="3046333" y="4717088"/>
            <a:ext cx="12291909" cy="0"/>
          </a:xfrm>
          <a:prstGeom prst="straightConnector1">
            <a:avLst/>
          </a:prstGeom>
          <a:noFill/>
          <a:ln cap="flat" cmpd="sng" w="38100">
            <a:solidFill>
              <a:srgbClr val="000000"/>
            </a:solidFill>
            <a:prstDash val="solid"/>
            <a:round/>
            <a:headEnd len="sm" w="sm" type="none"/>
            <a:tailEnd len="sm" w="sm" type="none"/>
          </a:ln>
        </p:spPr>
      </p:cxnSp>
      <p:grpSp>
        <p:nvGrpSpPr>
          <p:cNvPr id="932" name="Google Shape;932;p25"/>
          <p:cNvGrpSpPr/>
          <p:nvPr/>
        </p:nvGrpSpPr>
        <p:grpSpPr>
          <a:xfrm>
            <a:off x="1690256" y="3750090"/>
            <a:ext cx="1895897" cy="1895897"/>
            <a:chOff x="0" y="0"/>
            <a:chExt cx="812800" cy="812800"/>
          </a:xfrm>
        </p:grpSpPr>
        <p:sp>
          <p:nvSpPr>
            <p:cNvPr id="933" name="Google Shape;933;p2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34" name="Google Shape;934;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5" name="Google Shape;935;p25"/>
          <p:cNvGrpSpPr/>
          <p:nvPr/>
        </p:nvGrpSpPr>
        <p:grpSpPr>
          <a:xfrm>
            <a:off x="7983164" y="3750090"/>
            <a:ext cx="1895897" cy="1895897"/>
            <a:chOff x="0" y="0"/>
            <a:chExt cx="812800" cy="812800"/>
          </a:xfrm>
        </p:grpSpPr>
        <p:sp>
          <p:nvSpPr>
            <p:cNvPr id="936" name="Google Shape;936;p2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37" name="Google Shape;937;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8" name="Google Shape;938;p25"/>
          <p:cNvGrpSpPr/>
          <p:nvPr/>
        </p:nvGrpSpPr>
        <p:grpSpPr>
          <a:xfrm>
            <a:off x="14276073" y="3750090"/>
            <a:ext cx="1895897" cy="1895897"/>
            <a:chOff x="0" y="0"/>
            <a:chExt cx="812800" cy="812800"/>
          </a:xfrm>
        </p:grpSpPr>
        <p:sp>
          <p:nvSpPr>
            <p:cNvPr id="939" name="Google Shape;939;p2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40" name="Google Shape;940;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1" name="Google Shape;941;p25"/>
          <p:cNvSpPr txBox="1"/>
          <p:nvPr/>
        </p:nvSpPr>
        <p:spPr>
          <a:xfrm>
            <a:off x="14276343" y="6873415"/>
            <a:ext cx="5093029"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Main point</a:t>
            </a:r>
            <a:endParaRPr/>
          </a:p>
        </p:txBody>
      </p:sp>
      <p:sp>
        <p:nvSpPr>
          <p:cNvPr id="942" name="Google Shape;942;p25"/>
          <p:cNvSpPr txBox="1"/>
          <p:nvPr/>
        </p:nvSpPr>
        <p:spPr>
          <a:xfrm>
            <a:off x="7983435" y="6873415"/>
            <a:ext cx="5093029"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Main point</a:t>
            </a:r>
            <a:endParaRPr/>
          </a:p>
        </p:txBody>
      </p:sp>
      <p:sp>
        <p:nvSpPr>
          <p:cNvPr id="943" name="Google Shape;943;p25"/>
          <p:cNvSpPr txBox="1"/>
          <p:nvPr/>
        </p:nvSpPr>
        <p:spPr>
          <a:xfrm>
            <a:off x="1690527" y="6873415"/>
            <a:ext cx="5093029"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Main point</a:t>
            </a:r>
            <a:endParaRPr/>
          </a:p>
        </p:txBody>
      </p:sp>
      <p:sp>
        <p:nvSpPr>
          <p:cNvPr id="944" name="Google Shape;944;p25"/>
          <p:cNvSpPr txBox="1"/>
          <p:nvPr/>
        </p:nvSpPr>
        <p:spPr>
          <a:xfrm>
            <a:off x="14276073" y="780553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945" name="Google Shape;945;p25"/>
          <p:cNvSpPr txBox="1"/>
          <p:nvPr/>
        </p:nvSpPr>
        <p:spPr>
          <a:xfrm>
            <a:off x="7983164" y="780553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946" name="Google Shape;946;p25"/>
          <p:cNvSpPr txBox="1"/>
          <p:nvPr/>
        </p:nvSpPr>
        <p:spPr>
          <a:xfrm>
            <a:off x="1690256" y="780553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grpSp>
        <p:nvGrpSpPr>
          <p:cNvPr id="947" name="Google Shape;947;p25"/>
          <p:cNvGrpSpPr/>
          <p:nvPr/>
        </p:nvGrpSpPr>
        <p:grpSpPr>
          <a:xfrm>
            <a:off x="11132552" y="2006405"/>
            <a:ext cx="536229" cy="536229"/>
            <a:chOff x="0" y="0"/>
            <a:chExt cx="812800" cy="812800"/>
          </a:xfrm>
        </p:grpSpPr>
        <p:sp>
          <p:nvSpPr>
            <p:cNvPr id="948" name="Google Shape;948;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949" name="Google Shape;949;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 name="Google Shape;950;p25"/>
          <p:cNvGrpSpPr/>
          <p:nvPr/>
        </p:nvGrpSpPr>
        <p:grpSpPr>
          <a:xfrm>
            <a:off x="14124443" y="618432"/>
            <a:ext cx="1371626" cy="1371626"/>
            <a:chOff x="0" y="0"/>
            <a:chExt cx="812800" cy="812800"/>
          </a:xfrm>
        </p:grpSpPr>
        <p:sp>
          <p:nvSpPr>
            <p:cNvPr id="951" name="Google Shape;9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5"/>
          <p:cNvGrpSpPr/>
          <p:nvPr/>
        </p:nvGrpSpPr>
        <p:grpSpPr>
          <a:xfrm>
            <a:off x="12540235" y="5946380"/>
            <a:ext cx="536229" cy="536229"/>
            <a:chOff x="0" y="0"/>
            <a:chExt cx="812800" cy="812800"/>
          </a:xfrm>
        </p:grpSpPr>
        <p:sp>
          <p:nvSpPr>
            <p:cNvPr id="954" name="Google Shape;9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5"/>
          <p:cNvGrpSpPr/>
          <p:nvPr/>
        </p:nvGrpSpPr>
        <p:grpSpPr>
          <a:xfrm>
            <a:off x="5559257" y="3527224"/>
            <a:ext cx="536229" cy="536229"/>
            <a:chOff x="0" y="0"/>
            <a:chExt cx="812800" cy="812800"/>
          </a:xfrm>
        </p:grpSpPr>
        <p:sp>
          <p:nvSpPr>
            <p:cNvPr id="957" name="Google Shape;9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25"/>
          <p:cNvGrpSpPr/>
          <p:nvPr/>
        </p:nvGrpSpPr>
        <p:grpSpPr>
          <a:xfrm>
            <a:off x="5333041" y="9521365"/>
            <a:ext cx="1524891" cy="1524891"/>
            <a:chOff x="0" y="0"/>
            <a:chExt cx="812800" cy="812800"/>
          </a:xfrm>
        </p:grpSpPr>
        <p:sp>
          <p:nvSpPr>
            <p:cNvPr id="960" name="Google Shape;9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25"/>
          <p:cNvGrpSpPr/>
          <p:nvPr/>
        </p:nvGrpSpPr>
        <p:grpSpPr>
          <a:xfrm>
            <a:off x="5291143" y="5946380"/>
            <a:ext cx="536229" cy="536229"/>
            <a:chOff x="0" y="0"/>
            <a:chExt cx="812800" cy="812800"/>
          </a:xfrm>
        </p:grpSpPr>
        <p:sp>
          <p:nvSpPr>
            <p:cNvPr id="963" name="Google Shape;963;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964" name="Google Shape;964;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25"/>
          <p:cNvGrpSpPr/>
          <p:nvPr/>
        </p:nvGrpSpPr>
        <p:grpSpPr>
          <a:xfrm>
            <a:off x="12272121" y="8722071"/>
            <a:ext cx="536229" cy="536229"/>
            <a:chOff x="0" y="0"/>
            <a:chExt cx="812800" cy="812800"/>
          </a:xfrm>
        </p:grpSpPr>
        <p:sp>
          <p:nvSpPr>
            <p:cNvPr id="966" name="Google Shape;966;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967" name="Google Shape;967;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68" name="Google Shape;968;p25"/>
          <p:cNvPicPr preferRelativeResize="0"/>
          <p:nvPr/>
        </p:nvPicPr>
        <p:blipFill>
          <a:blip r:embed="rId4">
            <a:alphaModFix/>
          </a:blip>
          <a:stretch>
            <a:fillRect/>
          </a:stretch>
        </p:blipFill>
        <p:spPr>
          <a:xfrm>
            <a:off x="2153188" y="4269575"/>
            <a:ext cx="970075" cy="936034"/>
          </a:xfrm>
          <a:prstGeom prst="rect">
            <a:avLst/>
          </a:prstGeom>
          <a:noFill/>
          <a:ln>
            <a:noFill/>
          </a:ln>
        </p:spPr>
      </p:pic>
      <p:pic>
        <p:nvPicPr>
          <p:cNvPr id="969" name="Google Shape;969;p25"/>
          <p:cNvPicPr preferRelativeResize="0"/>
          <p:nvPr/>
        </p:nvPicPr>
        <p:blipFill>
          <a:blip r:embed="rId5">
            <a:alphaModFix/>
          </a:blip>
          <a:stretch>
            <a:fillRect/>
          </a:stretch>
        </p:blipFill>
        <p:spPr>
          <a:xfrm>
            <a:off x="8518521" y="4140526"/>
            <a:ext cx="970075" cy="1079895"/>
          </a:xfrm>
          <a:prstGeom prst="rect">
            <a:avLst/>
          </a:prstGeom>
          <a:noFill/>
          <a:ln>
            <a:noFill/>
          </a:ln>
        </p:spPr>
      </p:pic>
      <p:pic>
        <p:nvPicPr>
          <p:cNvPr id="970" name="Google Shape;970;p25"/>
          <p:cNvPicPr preferRelativeResize="0"/>
          <p:nvPr/>
        </p:nvPicPr>
        <p:blipFill>
          <a:blip r:embed="rId6">
            <a:alphaModFix/>
          </a:blip>
          <a:stretch>
            <a:fillRect/>
          </a:stretch>
        </p:blipFill>
        <p:spPr>
          <a:xfrm>
            <a:off x="14684000" y="4158038"/>
            <a:ext cx="1080050" cy="1080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976" name="Google Shape;976;p26"/>
          <p:cNvGrpSpPr/>
          <p:nvPr/>
        </p:nvGrpSpPr>
        <p:grpSpPr>
          <a:xfrm>
            <a:off x="0" y="-180826"/>
            <a:ext cx="721320" cy="10467826"/>
            <a:chOff x="0" y="-241102"/>
            <a:chExt cx="961760" cy="13957102"/>
          </a:xfrm>
        </p:grpSpPr>
        <p:grpSp>
          <p:nvGrpSpPr>
            <p:cNvPr id="977" name="Google Shape;977;p26"/>
            <p:cNvGrpSpPr/>
            <p:nvPr/>
          </p:nvGrpSpPr>
          <p:grpSpPr>
            <a:xfrm>
              <a:off x="0" y="-241102"/>
              <a:ext cx="961760" cy="13957102"/>
              <a:chOff x="0" y="-47625"/>
              <a:chExt cx="189977" cy="2756958"/>
            </a:xfrm>
          </p:grpSpPr>
          <p:sp>
            <p:nvSpPr>
              <p:cNvPr id="978" name="Google Shape;978;p26"/>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979" name="Google Shape;979;p26"/>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0" name="Google Shape;980;p26"/>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981" name="Google Shape;981;p26"/>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982" name="Google Shape;982;p26"/>
          <p:cNvGrpSpPr/>
          <p:nvPr/>
        </p:nvGrpSpPr>
        <p:grpSpPr>
          <a:xfrm>
            <a:off x="16560146" y="427937"/>
            <a:ext cx="1200498" cy="501342"/>
            <a:chOff x="0" y="0"/>
            <a:chExt cx="1600663" cy="668457"/>
          </a:xfrm>
        </p:grpSpPr>
        <p:grpSp>
          <p:nvGrpSpPr>
            <p:cNvPr id="983" name="Google Shape;983;p26"/>
            <p:cNvGrpSpPr/>
            <p:nvPr/>
          </p:nvGrpSpPr>
          <p:grpSpPr>
            <a:xfrm>
              <a:off x="932206" y="0"/>
              <a:ext cx="668457" cy="668457"/>
              <a:chOff x="0" y="0"/>
              <a:chExt cx="812800" cy="812800"/>
            </a:xfrm>
          </p:grpSpPr>
          <p:sp>
            <p:nvSpPr>
              <p:cNvPr id="984" name="Google Shape;984;p2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85" name="Google Shape;985;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26"/>
            <p:cNvGrpSpPr/>
            <p:nvPr/>
          </p:nvGrpSpPr>
          <p:grpSpPr>
            <a:xfrm rot="5400000">
              <a:off x="1166964" y="215357"/>
              <a:ext cx="271706" cy="237742"/>
              <a:chOff x="0" y="0"/>
              <a:chExt cx="812800" cy="711200"/>
            </a:xfrm>
          </p:grpSpPr>
          <p:sp>
            <p:nvSpPr>
              <p:cNvPr id="987" name="Google Shape;987;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988" name="Google Shape;988;p2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26"/>
            <p:cNvGrpSpPr/>
            <p:nvPr/>
          </p:nvGrpSpPr>
          <p:grpSpPr>
            <a:xfrm rot="10800000">
              <a:off x="0" y="0"/>
              <a:ext cx="668457" cy="668457"/>
              <a:chOff x="0" y="0"/>
              <a:chExt cx="812800" cy="812800"/>
            </a:xfrm>
          </p:grpSpPr>
          <p:sp>
            <p:nvSpPr>
              <p:cNvPr id="990" name="Google Shape;990;p2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991" name="Google Shape;991;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2" name="Google Shape;992;p26"/>
            <p:cNvGrpSpPr/>
            <p:nvPr/>
          </p:nvGrpSpPr>
          <p:grpSpPr>
            <a:xfrm rot="-5400000">
              <a:off x="161992" y="215357"/>
              <a:ext cx="271706" cy="237742"/>
              <a:chOff x="0" y="0"/>
              <a:chExt cx="812800" cy="711200"/>
            </a:xfrm>
          </p:grpSpPr>
          <p:sp>
            <p:nvSpPr>
              <p:cNvPr id="993" name="Google Shape;993;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994" name="Google Shape;994;p2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95" name="Google Shape;995;p26"/>
          <p:cNvSpPr txBox="1"/>
          <p:nvPr/>
        </p:nvSpPr>
        <p:spPr>
          <a:xfrm>
            <a:off x="1811238" y="3419576"/>
            <a:ext cx="11317145" cy="3447847"/>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1425" u="none" cap="none" strike="noStrike">
                <a:solidFill>
                  <a:srgbClr val="C5FF7B"/>
                </a:solidFill>
                <a:latin typeface="Anton"/>
                <a:ea typeface="Anton"/>
                <a:cs typeface="Anton"/>
                <a:sym typeface="Anton"/>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999" name="Shape 999"/>
        <p:cNvGrpSpPr/>
        <p:nvPr/>
      </p:nvGrpSpPr>
      <p:grpSpPr>
        <a:xfrm>
          <a:off x="0" y="0"/>
          <a:ext cx="0" cy="0"/>
          <a:chOff x="0" y="0"/>
          <a:chExt cx="0" cy="0"/>
        </a:xfrm>
      </p:grpSpPr>
      <p:grpSp>
        <p:nvGrpSpPr>
          <p:cNvPr id="1000" name="Google Shape;1000;p27"/>
          <p:cNvGrpSpPr/>
          <p:nvPr/>
        </p:nvGrpSpPr>
        <p:grpSpPr>
          <a:xfrm>
            <a:off x="2166564" y="1309233"/>
            <a:ext cx="13954872" cy="6991639"/>
            <a:chOff x="0" y="-47625"/>
            <a:chExt cx="4282137" cy="2145427"/>
          </a:xfrm>
        </p:grpSpPr>
        <p:sp>
          <p:nvSpPr>
            <p:cNvPr id="1001" name="Google Shape;1001;p27"/>
            <p:cNvSpPr/>
            <p:nvPr/>
          </p:nvSpPr>
          <p:spPr>
            <a:xfrm>
              <a:off x="0" y="0"/>
              <a:ext cx="4282137" cy="2097802"/>
            </a:xfrm>
            <a:custGeom>
              <a:rect b="b" l="l" r="r" t="t"/>
              <a:pathLst>
                <a:path extrusionOk="0" h="2097802" w="4282137">
                  <a:moveTo>
                    <a:pt x="28294" y="0"/>
                  </a:moveTo>
                  <a:lnTo>
                    <a:pt x="4253843" y="0"/>
                  </a:lnTo>
                  <a:cubicBezTo>
                    <a:pt x="4261347" y="0"/>
                    <a:pt x="4268544" y="2981"/>
                    <a:pt x="4273850" y="8287"/>
                  </a:cubicBezTo>
                  <a:cubicBezTo>
                    <a:pt x="4279156" y="13593"/>
                    <a:pt x="4282137" y="20790"/>
                    <a:pt x="4282137" y="28294"/>
                  </a:cubicBezTo>
                  <a:lnTo>
                    <a:pt x="4282137" y="2069508"/>
                  </a:lnTo>
                  <a:cubicBezTo>
                    <a:pt x="4282137" y="2077012"/>
                    <a:pt x="4279156" y="2084208"/>
                    <a:pt x="4273850" y="2089515"/>
                  </a:cubicBezTo>
                  <a:cubicBezTo>
                    <a:pt x="4268544" y="2094821"/>
                    <a:pt x="4261347" y="2097802"/>
                    <a:pt x="4253843" y="2097802"/>
                  </a:cubicBezTo>
                  <a:lnTo>
                    <a:pt x="28294" y="2097802"/>
                  </a:lnTo>
                  <a:cubicBezTo>
                    <a:pt x="20790" y="2097802"/>
                    <a:pt x="13593" y="2094821"/>
                    <a:pt x="8287" y="2089515"/>
                  </a:cubicBezTo>
                  <a:cubicBezTo>
                    <a:pt x="2981" y="2084208"/>
                    <a:pt x="0" y="2077012"/>
                    <a:pt x="0" y="2069508"/>
                  </a:cubicBezTo>
                  <a:lnTo>
                    <a:pt x="0" y="28294"/>
                  </a:lnTo>
                  <a:cubicBezTo>
                    <a:pt x="0" y="20790"/>
                    <a:pt x="2981" y="13593"/>
                    <a:pt x="8287" y="8287"/>
                  </a:cubicBezTo>
                  <a:cubicBezTo>
                    <a:pt x="13593" y="2981"/>
                    <a:pt x="20790" y="0"/>
                    <a:pt x="28294"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7"/>
            <p:cNvSpPr txBox="1"/>
            <p:nvPr/>
          </p:nvSpPr>
          <p:spPr>
            <a:xfrm>
              <a:off x="0" y="-47625"/>
              <a:ext cx="4282137" cy="21454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3" name="Google Shape;1003;p27"/>
          <p:cNvSpPr txBox="1"/>
          <p:nvPr/>
        </p:nvSpPr>
        <p:spPr>
          <a:xfrm>
            <a:off x="2741618" y="2201513"/>
            <a:ext cx="12804764" cy="428625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9432" u="none" cap="none" strike="noStrike">
                <a:solidFill>
                  <a:srgbClr val="C5FF7B"/>
                </a:solidFill>
                <a:latin typeface="Anton"/>
                <a:ea typeface="Anton"/>
                <a:cs typeface="Anton"/>
                <a:sym typeface="Anton"/>
              </a:rPr>
              <a:t>Write an original statement or inspiring quote</a:t>
            </a:r>
            <a:endParaRPr/>
          </a:p>
        </p:txBody>
      </p:sp>
      <p:sp>
        <p:nvSpPr>
          <p:cNvPr id="1004" name="Google Shape;1004;p27"/>
          <p:cNvSpPr txBox="1"/>
          <p:nvPr/>
        </p:nvSpPr>
        <p:spPr>
          <a:xfrm>
            <a:off x="2741618" y="7278266"/>
            <a:ext cx="128049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000001"/>
                </a:solidFill>
                <a:latin typeface="Arial"/>
                <a:ea typeface="Arial"/>
                <a:cs typeface="Arial"/>
                <a:sym typeface="Arial"/>
              </a:rPr>
              <a:t>— Include a credit, citation, or supporting message</a:t>
            </a:r>
            <a:endParaRPr/>
          </a:p>
        </p:txBody>
      </p:sp>
      <p:grpSp>
        <p:nvGrpSpPr>
          <p:cNvPr id="1005" name="Google Shape;1005;p27"/>
          <p:cNvGrpSpPr/>
          <p:nvPr/>
        </p:nvGrpSpPr>
        <p:grpSpPr>
          <a:xfrm>
            <a:off x="0" y="-180826"/>
            <a:ext cx="721320" cy="10467826"/>
            <a:chOff x="0" y="-241102"/>
            <a:chExt cx="961760" cy="13957102"/>
          </a:xfrm>
        </p:grpSpPr>
        <p:grpSp>
          <p:nvGrpSpPr>
            <p:cNvPr id="1006" name="Google Shape;1006;p27"/>
            <p:cNvGrpSpPr/>
            <p:nvPr/>
          </p:nvGrpSpPr>
          <p:grpSpPr>
            <a:xfrm>
              <a:off x="0" y="-241102"/>
              <a:ext cx="961760" cy="13957102"/>
              <a:chOff x="0" y="-47625"/>
              <a:chExt cx="189977" cy="2756958"/>
            </a:xfrm>
          </p:grpSpPr>
          <p:sp>
            <p:nvSpPr>
              <p:cNvPr id="1007" name="Google Shape;1007;p27"/>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008" name="Google Shape;1008;p27"/>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9" name="Google Shape;1009;p27"/>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3">
                <a:alphaModFix/>
              </a:blip>
              <a:stretch>
                <a:fillRect b="0" l="0" r="0" t="0"/>
              </a:stretch>
            </a:blipFill>
            <a:ln>
              <a:noFill/>
            </a:ln>
          </p:spPr>
        </p:sp>
        <p:sp>
          <p:nvSpPr>
            <p:cNvPr id="1010" name="Google Shape;1010;p27"/>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011" name="Google Shape;1011;p27"/>
          <p:cNvGrpSpPr/>
          <p:nvPr/>
        </p:nvGrpSpPr>
        <p:grpSpPr>
          <a:xfrm>
            <a:off x="16560146" y="427937"/>
            <a:ext cx="1200498" cy="501342"/>
            <a:chOff x="0" y="0"/>
            <a:chExt cx="1600663" cy="668457"/>
          </a:xfrm>
        </p:grpSpPr>
        <p:grpSp>
          <p:nvGrpSpPr>
            <p:cNvPr id="1012" name="Google Shape;1012;p27"/>
            <p:cNvGrpSpPr/>
            <p:nvPr/>
          </p:nvGrpSpPr>
          <p:grpSpPr>
            <a:xfrm>
              <a:off x="932206" y="0"/>
              <a:ext cx="668457" cy="668457"/>
              <a:chOff x="0" y="0"/>
              <a:chExt cx="812800" cy="812800"/>
            </a:xfrm>
          </p:grpSpPr>
          <p:sp>
            <p:nvSpPr>
              <p:cNvPr id="1013" name="Google Shape;1013;p2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014" name="Google Shape;1014;p2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5" name="Google Shape;1015;p27"/>
            <p:cNvGrpSpPr/>
            <p:nvPr/>
          </p:nvGrpSpPr>
          <p:grpSpPr>
            <a:xfrm rot="5400000">
              <a:off x="1166964" y="215357"/>
              <a:ext cx="271706" cy="237742"/>
              <a:chOff x="0" y="0"/>
              <a:chExt cx="812800" cy="711200"/>
            </a:xfrm>
          </p:grpSpPr>
          <p:sp>
            <p:nvSpPr>
              <p:cNvPr id="1016" name="Google Shape;1016;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017" name="Google Shape;1017;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8" name="Google Shape;1018;p27"/>
            <p:cNvGrpSpPr/>
            <p:nvPr/>
          </p:nvGrpSpPr>
          <p:grpSpPr>
            <a:xfrm rot="10800000">
              <a:off x="0" y="0"/>
              <a:ext cx="668457" cy="668457"/>
              <a:chOff x="0" y="0"/>
              <a:chExt cx="812800" cy="812800"/>
            </a:xfrm>
          </p:grpSpPr>
          <p:sp>
            <p:nvSpPr>
              <p:cNvPr id="1019" name="Google Shape;1019;p2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020" name="Google Shape;1020;p2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1" name="Google Shape;1021;p27"/>
            <p:cNvGrpSpPr/>
            <p:nvPr/>
          </p:nvGrpSpPr>
          <p:grpSpPr>
            <a:xfrm rot="-5400000">
              <a:off x="161992" y="215357"/>
              <a:ext cx="271706" cy="237742"/>
              <a:chOff x="0" y="0"/>
              <a:chExt cx="812800" cy="711200"/>
            </a:xfrm>
          </p:grpSpPr>
          <p:sp>
            <p:nvSpPr>
              <p:cNvPr id="1022" name="Google Shape;1022;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023" name="Google Shape;1023;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24" name="Google Shape;1024;p27"/>
          <p:cNvGrpSpPr/>
          <p:nvPr/>
        </p:nvGrpSpPr>
        <p:grpSpPr>
          <a:xfrm>
            <a:off x="14458337" y="2528097"/>
            <a:ext cx="536229" cy="536229"/>
            <a:chOff x="0" y="0"/>
            <a:chExt cx="812800" cy="812800"/>
          </a:xfrm>
        </p:grpSpPr>
        <p:sp>
          <p:nvSpPr>
            <p:cNvPr id="1025" name="Google Shape;1025;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026" name="Google Shape;1026;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7" name="Google Shape;1027;p27"/>
          <p:cNvGrpSpPr/>
          <p:nvPr/>
        </p:nvGrpSpPr>
        <p:grpSpPr>
          <a:xfrm>
            <a:off x="2205389" y="8777122"/>
            <a:ext cx="536229" cy="536229"/>
            <a:chOff x="0" y="0"/>
            <a:chExt cx="812800" cy="812800"/>
          </a:xfrm>
        </p:grpSpPr>
        <p:sp>
          <p:nvSpPr>
            <p:cNvPr id="1028" name="Google Shape;1028;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029" name="Google Shape;1029;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0" name="Google Shape;1030;p27"/>
          <p:cNvGrpSpPr/>
          <p:nvPr/>
        </p:nvGrpSpPr>
        <p:grpSpPr>
          <a:xfrm>
            <a:off x="16964756" y="7615059"/>
            <a:ext cx="980357" cy="980357"/>
            <a:chOff x="0" y="0"/>
            <a:chExt cx="812800" cy="812800"/>
          </a:xfrm>
        </p:grpSpPr>
        <p:sp>
          <p:nvSpPr>
            <p:cNvPr id="1031" name="Google Shape;10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3" name="Google Shape;1033;p27"/>
          <p:cNvGrpSpPr/>
          <p:nvPr/>
        </p:nvGrpSpPr>
        <p:grpSpPr>
          <a:xfrm>
            <a:off x="3231797" y="2691692"/>
            <a:ext cx="490179" cy="490179"/>
            <a:chOff x="0" y="0"/>
            <a:chExt cx="812800" cy="812800"/>
          </a:xfrm>
        </p:grpSpPr>
        <p:sp>
          <p:nvSpPr>
            <p:cNvPr id="1034" name="Google Shape;10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6" name="Google Shape;1036;p27"/>
          <p:cNvGrpSpPr/>
          <p:nvPr/>
        </p:nvGrpSpPr>
        <p:grpSpPr>
          <a:xfrm>
            <a:off x="13968159" y="9068262"/>
            <a:ext cx="490179" cy="490179"/>
            <a:chOff x="0" y="0"/>
            <a:chExt cx="812800" cy="812800"/>
          </a:xfrm>
        </p:grpSpPr>
        <p:sp>
          <p:nvSpPr>
            <p:cNvPr id="1037" name="Google Shape;10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9" name="Google Shape;1039;p27"/>
          <p:cNvGrpSpPr/>
          <p:nvPr/>
        </p:nvGrpSpPr>
        <p:grpSpPr>
          <a:xfrm>
            <a:off x="2741618" y="-490179"/>
            <a:ext cx="980357" cy="980357"/>
            <a:chOff x="0" y="0"/>
            <a:chExt cx="812800" cy="812800"/>
          </a:xfrm>
        </p:grpSpPr>
        <p:sp>
          <p:nvSpPr>
            <p:cNvPr id="1040" name="Google Shape;10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1045" name="Shape 1045"/>
        <p:cNvGrpSpPr/>
        <p:nvPr/>
      </p:nvGrpSpPr>
      <p:grpSpPr>
        <a:xfrm>
          <a:off x="0" y="0"/>
          <a:ext cx="0" cy="0"/>
          <a:chOff x="0" y="0"/>
          <a:chExt cx="0" cy="0"/>
        </a:xfrm>
      </p:grpSpPr>
      <p:pic>
        <p:nvPicPr>
          <p:cNvPr id="1046" name="Google Shape;1046;p28"/>
          <p:cNvPicPr preferRelativeResize="0"/>
          <p:nvPr/>
        </p:nvPicPr>
        <p:blipFill>
          <a:blip r:embed="rId3">
            <a:alphaModFix/>
          </a:blip>
          <a:stretch>
            <a:fillRect/>
          </a:stretch>
        </p:blipFill>
        <p:spPr>
          <a:xfrm>
            <a:off x="10456752" y="2567207"/>
            <a:ext cx="7104024" cy="7219793"/>
          </a:xfrm>
          <a:prstGeom prst="rect">
            <a:avLst/>
          </a:prstGeom>
          <a:noFill/>
          <a:ln>
            <a:noFill/>
          </a:ln>
        </p:spPr>
      </p:pic>
      <p:grpSp>
        <p:nvGrpSpPr>
          <p:cNvPr id="1047" name="Google Shape;1047;p28"/>
          <p:cNvGrpSpPr/>
          <p:nvPr/>
        </p:nvGrpSpPr>
        <p:grpSpPr>
          <a:xfrm>
            <a:off x="0" y="-180826"/>
            <a:ext cx="721320" cy="10467826"/>
            <a:chOff x="0" y="-241102"/>
            <a:chExt cx="961760" cy="13957102"/>
          </a:xfrm>
        </p:grpSpPr>
        <p:grpSp>
          <p:nvGrpSpPr>
            <p:cNvPr id="1048" name="Google Shape;1048;p28"/>
            <p:cNvGrpSpPr/>
            <p:nvPr/>
          </p:nvGrpSpPr>
          <p:grpSpPr>
            <a:xfrm>
              <a:off x="0" y="-241102"/>
              <a:ext cx="961760" cy="13957102"/>
              <a:chOff x="0" y="-47625"/>
              <a:chExt cx="189977" cy="2756958"/>
            </a:xfrm>
          </p:grpSpPr>
          <p:sp>
            <p:nvSpPr>
              <p:cNvPr id="1049" name="Google Shape;1049;p28"/>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050" name="Google Shape;1050;p28"/>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1" name="Google Shape;1051;p28"/>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1052" name="Google Shape;1052;p28"/>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053" name="Google Shape;1053;p28"/>
          <p:cNvGrpSpPr/>
          <p:nvPr/>
        </p:nvGrpSpPr>
        <p:grpSpPr>
          <a:xfrm>
            <a:off x="16560146" y="427937"/>
            <a:ext cx="1200498" cy="501342"/>
            <a:chOff x="0" y="0"/>
            <a:chExt cx="1600663" cy="668457"/>
          </a:xfrm>
        </p:grpSpPr>
        <p:grpSp>
          <p:nvGrpSpPr>
            <p:cNvPr id="1054" name="Google Shape;1054;p28"/>
            <p:cNvGrpSpPr/>
            <p:nvPr/>
          </p:nvGrpSpPr>
          <p:grpSpPr>
            <a:xfrm>
              <a:off x="932206" y="0"/>
              <a:ext cx="668457" cy="668457"/>
              <a:chOff x="0" y="0"/>
              <a:chExt cx="812800" cy="812800"/>
            </a:xfrm>
          </p:grpSpPr>
          <p:sp>
            <p:nvSpPr>
              <p:cNvPr id="1055" name="Google Shape;1055;p2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056" name="Google Shape;1056;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7" name="Google Shape;1057;p28"/>
            <p:cNvGrpSpPr/>
            <p:nvPr/>
          </p:nvGrpSpPr>
          <p:grpSpPr>
            <a:xfrm rot="5400000">
              <a:off x="1166964" y="215357"/>
              <a:ext cx="271706" cy="237742"/>
              <a:chOff x="0" y="0"/>
              <a:chExt cx="812800" cy="711200"/>
            </a:xfrm>
          </p:grpSpPr>
          <p:sp>
            <p:nvSpPr>
              <p:cNvPr id="1058" name="Google Shape;1058;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059" name="Google Shape;1059;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0" name="Google Shape;1060;p28"/>
            <p:cNvGrpSpPr/>
            <p:nvPr/>
          </p:nvGrpSpPr>
          <p:grpSpPr>
            <a:xfrm rot="10800000">
              <a:off x="0" y="0"/>
              <a:ext cx="668457" cy="668457"/>
              <a:chOff x="0" y="0"/>
              <a:chExt cx="812800" cy="812800"/>
            </a:xfrm>
          </p:grpSpPr>
          <p:sp>
            <p:nvSpPr>
              <p:cNvPr id="1061" name="Google Shape;1061;p2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062" name="Google Shape;1062;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3" name="Google Shape;1063;p28"/>
            <p:cNvGrpSpPr/>
            <p:nvPr/>
          </p:nvGrpSpPr>
          <p:grpSpPr>
            <a:xfrm rot="-5400000">
              <a:off x="161992" y="215357"/>
              <a:ext cx="271706" cy="237742"/>
              <a:chOff x="0" y="0"/>
              <a:chExt cx="812800" cy="711200"/>
            </a:xfrm>
          </p:grpSpPr>
          <p:sp>
            <p:nvSpPr>
              <p:cNvPr id="1064" name="Google Shape;1064;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065" name="Google Shape;1065;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66" name="Google Shape;1066;p28"/>
          <p:cNvSpPr/>
          <p:nvPr/>
        </p:nvSpPr>
        <p:spPr>
          <a:xfrm>
            <a:off x="1875344" y="8228987"/>
            <a:ext cx="870591" cy="870591"/>
          </a:xfrm>
          <a:custGeom>
            <a:rect b="b" l="l" r="r" t="t"/>
            <a:pathLst>
              <a:path extrusionOk="0" h="870591" w="870591">
                <a:moveTo>
                  <a:pt x="0" y="0"/>
                </a:moveTo>
                <a:lnTo>
                  <a:pt x="870591" y="0"/>
                </a:lnTo>
                <a:lnTo>
                  <a:pt x="870591" y="870591"/>
                </a:lnTo>
                <a:lnTo>
                  <a:pt x="0" y="870591"/>
                </a:lnTo>
                <a:lnTo>
                  <a:pt x="0" y="0"/>
                </a:lnTo>
                <a:close/>
              </a:path>
            </a:pathLst>
          </a:custGeom>
          <a:blipFill rotWithShape="1">
            <a:blip r:embed="rId5">
              <a:alphaModFix/>
            </a:blip>
            <a:stretch>
              <a:fillRect b="0" l="0" r="0" t="0"/>
            </a:stretch>
          </a:blipFill>
          <a:ln>
            <a:noFill/>
          </a:ln>
        </p:spPr>
      </p:sp>
      <p:sp>
        <p:nvSpPr>
          <p:cNvPr id="1067" name="Google Shape;1067;p28"/>
          <p:cNvSpPr/>
          <p:nvPr/>
        </p:nvSpPr>
        <p:spPr>
          <a:xfrm>
            <a:off x="2981642" y="8228987"/>
            <a:ext cx="870591" cy="870591"/>
          </a:xfrm>
          <a:custGeom>
            <a:rect b="b" l="l" r="r" t="t"/>
            <a:pathLst>
              <a:path extrusionOk="0" h="870591" w="870591">
                <a:moveTo>
                  <a:pt x="0" y="0"/>
                </a:moveTo>
                <a:lnTo>
                  <a:pt x="870591" y="0"/>
                </a:lnTo>
                <a:lnTo>
                  <a:pt x="870591" y="870591"/>
                </a:lnTo>
                <a:lnTo>
                  <a:pt x="0" y="870591"/>
                </a:lnTo>
                <a:lnTo>
                  <a:pt x="0" y="0"/>
                </a:lnTo>
                <a:close/>
              </a:path>
            </a:pathLst>
          </a:custGeom>
          <a:blipFill rotWithShape="1">
            <a:blip r:embed="rId6">
              <a:alphaModFix/>
            </a:blip>
            <a:stretch>
              <a:fillRect b="0" l="0" r="0" t="0"/>
            </a:stretch>
          </a:blipFill>
          <a:ln>
            <a:noFill/>
          </a:ln>
        </p:spPr>
      </p:sp>
      <p:sp>
        <p:nvSpPr>
          <p:cNvPr id="1068" name="Google Shape;1068;p28"/>
          <p:cNvSpPr txBox="1"/>
          <p:nvPr/>
        </p:nvSpPr>
        <p:spPr>
          <a:xfrm>
            <a:off x="1716622" y="1681695"/>
            <a:ext cx="10912565" cy="229030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5120" u="none" cap="none" strike="noStrike">
                <a:solidFill>
                  <a:srgbClr val="000001"/>
                </a:solidFill>
                <a:latin typeface="Anton"/>
                <a:ea typeface="Anton"/>
                <a:cs typeface="Anton"/>
                <a:sym typeface="Anton"/>
              </a:rPr>
              <a:t>Thank you!</a:t>
            </a:r>
            <a:endParaRPr/>
          </a:p>
        </p:txBody>
      </p:sp>
      <p:sp>
        <p:nvSpPr>
          <p:cNvPr id="1069" name="Google Shape;1069;p28"/>
          <p:cNvSpPr txBox="1"/>
          <p:nvPr/>
        </p:nvSpPr>
        <p:spPr>
          <a:xfrm>
            <a:off x="1875344" y="4336645"/>
            <a:ext cx="7427378" cy="29203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Your help has been invaluable and truly appreciated. Without your support, we wouldn't have achieved such great results. </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If there's ever anything I can do to return the favor, please don't hesitate to let me know. Wishing you all the best in your future endeavors!</a:t>
            </a:r>
            <a:endParaRPr/>
          </a:p>
        </p:txBody>
      </p:sp>
      <p:grpSp>
        <p:nvGrpSpPr>
          <p:cNvPr id="1070" name="Google Shape;1070;p28"/>
          <p:cNvGrpSpPr/>
          <p:nvPr/>
        </p:nvGrpSpPr>
        <p:grpSpPr>
          <a:xfrm>
            <a:off x="14190223" y="1098470"/>
            <a:ext cx="536229" cy="536229"/>
            <a:chOff x="0" y="0"/>
            <a:chExt cx="812800" cy="812800"/>
          </a:xfrm>
        </p:grpSpPr>
        <p:sp>
          <p:nvSpPr>
            <p:cNvPr id="1071" name="Google Shape;1071;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072" name="Google Shape;1072;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3" name="Google Shape;1073;p28"/>
          <p:cNvGrpSpPr/>
          <p:nvPr/>
        </p:nvGrpSpPr>
        <p:grpSpPr>
          <a:xfrm>
            <a:off x="2209706" y="562241"/>
            <a:ext cx="536229" cy="536229"/>
            <a:chOff x="0" y="0"/>
            <a:chExt cx="812800" cy="812800"/>
          </a:xfrm>
        </p:grpSpPr>
        <p:sp>
          <p:nvSpPr>
            <p:cNvPr id="1074" name="Google Shape;1074;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075" name="Google Shape;1075;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28"/>
          <p:cNvGrpSpPr/>
          <p:nvPr/>
        </p:nvGrpSpPr>
        <p:grpSpPr>
          <a:xfrm>
            <a:off x="9302722" y="7692758"/>
            <a:ext cx="536229" cy="536229"/>
            <a:chOff x="0" y="0"/>
            <a:chExt cx="812800" cy="812800"/>
          </a:xfrm>
        </p:grpSpPr>
        <p:sp>
          <p:nvSpPr>
            <p:cNvPr id="1077" name="Google Shape;1077;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078" name="Google Shape;1078;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9" name="Google Shape;1079;p28"/>
          <p:cNvGrpSpPr/>
          <p:nvPr/>
        </p:nvGrpSpPr>
        <p:grpSpPr>
          <a:xfrm>
            <a:off x="7802542" y="8511717"/>
            <a:ext cx="980357" cy="980357"/>
            <a:chOff x="0" y="0"/>
            <a:chExt cx="812800" cy="812800"/>
          </a:xfrm>
        </p:grpSpPr>
        <p:sp>
          <p:nvSpPr>
            <p:cNvPr id="1080" name="Google Shape;108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2" name="Google Shape;1082;p28"/>
          <p:cNvGrpSpPr/>
          <p:nvPr/>
        </p:nvGrpSpPr>
        <p:grpSpPr>
          <a:xfrm>
            <a:off x="4871157" y="900523"/>
            <a:ext cx="490179" cy="490179"/>
            <a:chOff x="0" y="0"/>
            <a:chExt cx="812800" cy="812800"/>
          </a:xfrm>
        </p:grpSpPr>
        <p:sp>
          <p:nvSpPr>
            <p:cNvPr id="1083" name="Google Shape;108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5" name="Google Shape;1085;p28"/>
          <p:cNvGrpSpPr/>
          <p:nvPr/>
        </p:nvGrpSpPr>
        <p:grpSpPr>
          <a:xfrm>
            <a:off x="5056626" y="9340452"/>
            <a:ext cx="1697684" cy="1697684"/>
            <a:chOff x="0" y="0"/>
            <a:chExt cx="812800" cy="812800"/>
          </a:xfrm>
        </p:grpSpPr>
        <p:sp>
          <p:nvSpPr>
            <p:cNvPr id="1086" name="Google Shape;108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1091" name="Shape 1091"/>
        <p:cNvGrpSpPr/>
        <p:nvPr/>
      </p:nvGrpSpPr>
      <p:grpSpPr>
        <a:xfrm>
          <a:off x="0" y="0"/>
          <a:ext cx="0" cy="0"/>
          <a:chOff x="0" y="0"/>
          <a:chExt cx="0" cy="0"/>
        </a:xfrm>
      </p:grpSpPr>
      <p:pic>
        <p:nvPicPr>
          <p:cNvPr id="1092" name="Google Shape;1092;p29"/>
          <p:cNvPicPr preferRelativeResize="0"/>
          <p:nvPr/>
        </p:nvPicPr>
        <p:blipFill>
          <a:blip r:embed="rId3">
            <a:alphaModFix/>
          </a:blip>
          <a:stretch>
            <a:fillRect/>
          </a:stretch>
        </p:blipFill>
        <p:spPr>
          <a:xfrm>
            <a:off x="8648100" y="1097675"/>
            <a:ext cx="8129001" cy="8238766"/>
          </a:xfrm>
          <a:prstGeom prst="rect">
            <a:avLst/>
          </a:prstGeom>
          <a:noFill/>
          <a:ln>
            <a:noFill/>
          </a:ln>
        </p:spPr>
      </p:pic>
      <p:sp>
        <p:nvSpPr>
          <p:cNvPr id="1093" name="Google Shape;1093;p29"/>
          <p:cNvSpPr txBox="1"/>
          <p:nvPr/>
        </p:nvSpPr>
        <p:spPr>
          <a:xfrm>
            <a:off x="1597115" y="678608"/>
            <a:ext cx="5059131" cy="28575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C5FF7B"/>
                </a:solidFill>
                <a:latin typeface="Anton"/>
                <a:ea typeface="Anton"/>
                <a:cs typeface="Anton"/>
                <a:sym typeface="Anton"/>
              </a:rPr>
              <a:t>Resource </a:t>
            </a:r>
            <a:endParaRPr/>
          </a:p>
          <a:p>
            <a:pPr indent="0" lvl="0" marL="0" marR="0" rtl="0" algn="l">
              <a:lnSpc>
                <a:spcPct val="119995"/>
              </a:lnSpc>
              <a:spcBef>
                <a:spcPts val="0"/>
              </a:spcBef>
              <a:spcAft>
                <a:spcPts val="0"/>
              </a:spcAft>
              <a:buNone/>
            </a:pPr>
            <a:r>
              <a:rPr b="0" i="0" lang="en-US" sz="9432" u="none" cap="none" strike="noStrike">
                <a:solidFill>
                  <a:srgbClr val="C5FF7B"/>
                </a:solidFill>
                <a:latin typeface="Anton"/>
                <a:ea typeface="Anton"/>
                <a:cs typeface="Anton"/>
                <a:sym typeface="Anton"/>
              </a:rPr>
              <a:t>Page</a:t>
            </a:r>
            <a:endParaRPr/>
          </a:p>
        </p:txBody>
      </p:sp>
      <p:sp>
        <p:nvSpPr>
          <p:cNvPr id="1094" name="Google Shape;1094;p29"/>
          <p:cNvSpPr txBox="1"/>
          <p:nvPr/>
        </p:nvSpPr>
        <p:spPr>
          <a:xfrm>
            <a:off x="1597115" y="3591412"/>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1"/>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1"/>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1"/>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1"/>
                </a:solidFill>
                <a:latin typeface="Arial"/>
                <a:ea typeface="Arial"/>
                <a:cs typeface="Arial"/>
                <a:sym typeface="Arial"/>
              </a:rPr>
              <a:t>Don't forget to delete this page before presenting. </a:t>
            </a:r>
            <a:endParaRPr/>
          </a:p>
        </p:txBody>
      </p:sp>
      <p:sp>
        <p:nvSpPr>
          <p:cNvPr id="1095" name="Google Shape;1095;p29"/>
          <p:cNvSpPr txBox="1"/>
          <p:nvPr/>
        </p:nvSpPr>
        <p:spPr>
          <a:xfrm>
            <a:off x="1597115" y="4883574"/>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1"/>
                </a:solidFill>
                <a:latin typeface="Arial"/>
                <a:ea typeface="Arial"/>
                <a:cs typeface="Arial"/>
                <a:sym typeface="Arial"/>
              </a:rPr>
              <a:t>This presentation template uses the following free fonts:</a:t>
            </a:r>
            <a:endParaRPr/>
          </a:p>
        </p:txBody>
      </p:sp>
      <p:sp>
        <p:nvSpPr>
          <p:cNvPr id="1096" name="Google Shape;1096;p29"/>
          <p:cNvSpPr txBox="1"/>
          <p:nvPr/>
        </p:nvSpPr>
        <p:spPr>
          <a:xfrm>
            <a:off x="1597115" y="6135301"/>
            <a:ext cx="5670000" cy="13113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1"/>
              </a:buClr>
              <a:buSzPts val="2400"/>
              <a:buFont typeface="Arial"/>
              <a:buAutoNum type="arabicPeriod"/>
            </a:pPr>
            <a:r>
              <a:rPr b="0" i="0" lang="en-US" sz="2400" u="none" cap="none" strike="noStrike">
                <a:solidFill>
                  <a:srgbClr val="000001"/>
                </a:solidFill>
                <a:latin typeface="Arial"/>
                <a:ea typeface="Arial"/>
                <a:cs typeface="Arial"/>
                <a:sym typeface="Arial"/>
              </a:rPr>
              <a:t>Titles: Anton</a:t>
            </a:r>
            <a:endParaRPr/>
          </a:p>
          <a:p>
            <a:pPr indent="-259079" lvl="1" marL="518160" marR="0" rtl="0" algn="l">
              <a:lnSpc>
                <a:spcPct val="115000"/>
              </a:lnSpc>
              <a:spcBef>
                <a:spcPts val="0"/>
              </a:spcBef>
              <a:spcAft>
                <a:spcPts val="0"/>
              </a:spcAft>
              <a:buClr>
                <a:srgbClr val="000001"/>
              </a:buClr>
              <a:buSzPts val="2400"/>
              <a:buFont typeface="Arial"/>
              <a:buAutoNum type="arabicPeriod"/>
            </a:pPr>
            <a:r>
              <a:rPr b="0" i="0" lang="en-US" sz="2400" u="none" cap="none" strike="noStrike">
                <a:solidFill>
                  <a:srgbClr val="000001"/>
                </a:solidFill>
                <a:latin typeface="Arial"/>
                <a:ea typeface="Arial"/>
                <a:cs typeface="Arial"/>
                <a:sym typeface="Arial"/>
              </a:rPr>
              <a:t>Headers: Anton</a:t>
            </a:r>
            <a:endParaRPr/>
          </a:p>
          <a:p>
            <a:pPr indent="-259079" lvl="1" marL="518160" marR="0" rtl="0" algn="l">
              <a:lnSpc>
                <a:spcPct val="139958"/>
              </a:lnSpc>
              <a:spcBef>
                <a:spcPts val="0"/>
              </a:spcBef>
              <a:spcAft>
                <a:spcPts val="0"/>
              </a:spcAft>
              <a:buClr>
                <a:srgbClr val="000001"/>
              </a:buClr>
              <a:buSzPts val="2400"/>
              <a:buFont typeface="Arial"/>
              <a:buAutoNum type="arabicPeriod"/>
            </a:pPr>
            <a:r>
              <a:rPr b="0" i="0" lang="en-US" sz="2400" u="none" cap="none" strike="noStrike">
                <a:solidFill>
                  <a:srgbClr val="000001"/>
                </a:solidFill>
                <a:latin typeface="Arial"/>
                <a:ea typeface="Arial"/>
                <a:cs typeface="Arial"/>
                <a:sym typeface="Arial"/>
              </a:rPr>
              <a:t>Body Copy: </a:t>
            </a:r>
            <a:r>
              <a:rPr lang="en-US" sz="2400">
                <a:solidFill>
                  <a:srgbClr val="000001"/>
                </a:solidFill>
              </a:rPr>
              <a:t>Arial</a:t>
            </a:r>
            <a:endParaRPr/>
          </a:p>
        </p:txBody>
      </p:sp>
      <p:grpSp>
        <p:nvGrpSpPr>
          <p:cNvPr id="1097" name="Google Shape;1097;p29"/>
          <p:cNvGrpSpPr/>
          <p:nvPr/>
        </p:nvGrpSpPr>
        <p:grpSpPr>
          <a:xfrm>
            <a:off x="0" y="-180826"/>
            <a:ext cx="721320" cy="10467826"/>
            <a:chOff x="0" y="-241102"/>
            <a:chExt cx="961760" cy="13957102"/>
          </a:xfrm>
        </p:grpSpPr>
        <p:grpSp>
          <p:nvGrpSpPr>
            <p:cNvPr id="1098" name="Google Shape;1098;p29"/>
            <p:cNvGrpSpPr/>
            <p:nvPr/>
          </p:nvGrpSpPr>
          <p:grpSpPr>
            <a:xfrm>
              <a:off x="0" y="-241102"/>
              <a:ext cx="961760" cy="13957102"/>
              <a:chOff x="0" y="-47625"/>
              <a:chExt cx="189977" cy="2756958"/>
            </a:xfrm>
          </p:grpSpPr>
          <p:sp>
            <p:nvSpPr>
              <p:cNvPr id="1099" name="Google Shape;1099;p29"/>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100" name="Google Shape;1100;p29"/>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1" name="Google Shape;1101;p29"/>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1102" name="Google Shape;1102;p29"/>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103" name="Google Shape;1103;p29"/>
          <p:cNvGrpSpPr/>
          <p:nvPr/>
        </p:nvGrpSpPr>
        <p:grpSpPr>
          <a:xfrm>
            <a:off x="16560146" y="427937"/>
            <a:ext cx="1200498" cy="501342"/>
            <a:chOff x="0" y="0"/>
            <a:chExt cx="1600663" cy="668457"/>
          </a:xfrm>
        </p:grpSpPr>
        <p:grpSp>
          <p:nvGrpSpPr>
            <p:cNvPr id="1104" name="Google Shape;1104;p29"/>
            <p:cNvGrpSpPr/>
            <p:nvPr/>
          </p:nvGrpSpPr>
          <p:grpSpPr>
            <a:xfrm>
              <a:off x="932206" y="0"/>
              <a:ext cx="668457" cy="668457"/>
              <a:chOff x="0" y="0"/>
              <a:chExt cx="812800" cy="812800"/>
            </a:xfrm>
          </p:grpSpPr>
          <p:sp>
            <p:nvSpPr>
              <p:cNvPr id="1105" name="Google Shape;1105;p29"/>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106" name="Google Shape;1106;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29"/>
            <p:cNvGrpSpPr/>
            <p:nvPr/>
          </p:nvGrpSpPr>
          <p:grpSpPr>
            <a:xfrm rot="5400000">
              <a:off x="1166964" y="215357"/>
              <a:ext cx="271706" cy="237742"/>
              <a:chOff x="0" y="0"/>
              <a:chExt cx="812800" cy="711200"/>
            </a:xfrm>
          </p:grpSpPr>
          <p:sp>
            <p:nvSpPr>
              <p:cNvPr id="1108" name="Google Shape;1108;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109" name="Google Shape;1109;p2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0" name="Google Shape;1110;p29"/>
            <p:cNvGrpSpPr/>
            <p:nvPr/>
          </p:nvGrpSpPr>
          <p:grpSpPr>
            <a:xfrm rot="10800000">
              <a:off x="0" y="0"/>
              <a:ext cx="668457" cy="668457"/>
              <a:chOff x="0" y="0"/>
              <a:chExt cx="812800" cy="812800"/>
            </a:xfrm>
          </p:grpSpPr>
          <p:sp>
            <p:nvSpPr>
              <p:cNvPr id="1111" name="Google Shape;1111;p29"/>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1112" name="Google Shape;1112;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3" name="Google Shape;1113;p29"/>
            <p:cNvGrpSpPr/>
            <p:nvPr/>
          </p:nvGrpSpPr>
          <p:grpSpPr>
            <a:xfrm rot="-5400000">
              <a:off x="161992" y="215357"/>
              <a:ext cx="271706" cy="237742"/>
              <a:chOff x="0" y="0"/>
              <a:chExt cx="812800" cy="711200"/>
            </a:xfrm>
          </p:grpSpPr>
          <p:sp>
            <p:nvSpPr>
              <p:cNvPr id="1114" name="Google Shape;1114;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1115" name="Google Shape;1115;p2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232" name="Shape 232"/>
        <p:cNvGrpSpPr/>
        <p:nvPr/>
      </p:nvGrpSpPr>
      <p:grpSpPr>
        <a:xfrm>
          <a:off x="0" y="0"/>
          <a:ext cx="0" cy="0"/>
          <a:chOff x="0" y="0"/>
          <a:chExt cx="0" cy="0"/>
        </a:xfrm>
      </p:grpSpPr>
      <p:pic>
        <p:nvPicPr>
          <p:cNvPr id="233" name="Google Shape;233;p12"/>
          <p:cNvPicPr preferRelativeResize="0"/>
          <p:nvPr/>
        </p:nvPicPr>
        <p:blipFill>
          <a:blip r:embed="rId3">
            <a:alphaModFix/>
          </a:blip>
          <a:stretch>
            <a:fillRect/>
          </a:stretch>
        </p:blipFill>
        <p:spPr>
          <a:xfrm>
            <a:off x="9333721" y="3364996"/>
            <a:ext cx="8623500" cy="6665050"/>
          </a:xfrm>
          <a:prstGeom prst="rect">
            <a:avLst/>
          </a:prstGeom>
          <a:noFill/>
          <a:ln>
            <a:noFill/>
          </a:ln>
        </p:spPr>
      </p:pic>
      <p:grpSp>
        <p:nvGrpSpPr>
          <p:cNvPr id="234" name="Google Shape;234;p12"/>
          <p:cNvGrpSpPr/>
          <p:nvPr/>
        </p:nvGrpSpPr>
        <p:grpSpPr>
          <a:xfrm>
            <a:off x="0" y="-180826"/>
            <a:ext cx="721320" cy="10467826"/>
            <a:chOff x="0" y="-241102"/>
            <a:chExt cx="961760" cy="13957102"/>
          </a:xfrm>
        </p:grpSpPr>
        <p:grpSp>
          <p:nvGrpSpPr>
            <p:cNvPr id="235" name="Google Shape;235;p12"/>
            <p:cNvGrpSpPr/>
            <p:nvPr/>
          </p:nvGrpSpPr>
          <p:grpSpPr>
            <a:xfrm>
              <a:off x="0" y="-241102"/>
              <a:ext cx="961760" cy="13957102"/>
              <a:chOff x="0" y="-47625"/>
              <a:chExt cx="189977" cy="2756958"/>
            </a:xfrm>
          </p:grpSpPr>
          <p:sp>
            <p:nvSpPr>
              <p:cNvPr id="236" name="Google Shape;236;p12"/>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237" name="Google Shape;237;p12"/>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2"/>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239" name="Google Shape;239;p12"/>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240" name="Google Shape;240;p12"/>
          <p:cNvGrpSpPr/>
          <p:nvPr/>
        </p:nvGrpSpPr>
        <p:grpSpPr>
          <a:xfrm>
            <a:off x="16560146" y="427937"/>
            <a:ext cx="1200498" cy="501342"/>
            <a:chOff x="0" y="0"/>
            <a:chExt cx="1600663" cy="668457"/>
          </a:xfrm>
        </p:grpSpPr>
        <p:grpSp>
          <p:nvGrpSpPr>
            <p:cNvPr id="241" name="Google Shape;241;p12"/>
            <p:cNvGrpSpPr/>
            <p:nvPr/>
          </p:nvGrpSpPr>
          <p:grpSpPr>
            <a:xfrm>
              <a:off x="932206" y="0"/>
              <a:ext cx="668457" cy="668457"/>
              <a:chOff x="0" y="0"/>
              <a:chExt cx="812800" cy="812800"/>
            </a:xfrm>
          </p:grpSpPr>
          <p:sp>
            <p:nvSpPr>
              <p:cNvPr id="242" name="Google Shape;242;p1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43" name="Google Shape;243;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2"/>
            <p:cNvGrpSpPr/>
            <p:nvPr/>
          </p:nvGrpSpPr>
          <p:grpSpPr>
            <a:xfrm rot="5400000">
              <a:off x="1166964" y="215357"/>
              <a:ext cx="271706" cy="237742"/>
              <a:chOff x="0" y="0"/>
              <a:chExt cx="812800" cy="711200"/>
            </a:xfrm>
          </p:grpSpPr>
          <p:sp>
            <p:nvSpPr>
              <p:cNvPr id="245" name="Google Shape;245;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246" name="Google Shape;246;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2"/>
            <p:cNvGrpSpPr/>
            <p:nvPr/>
          </p:nvGrpSpPr>
          <p:grpSpPr>
            <a:xfrm rot="10800000">
              <a:off x="0" y="0"/>
              <a:ext cx="668457" cy="668457"/>
              <a:chOff x="0" y="0"/>
              <a:chExt cx="812800" cy="812800"/>
            </a:xfrm>
          </p:grpSpPr>
          <p:sp>
            <p:nvSpPr>
              <p:cNvPr id="248" name="Google Shape;248;p1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49" name="Google Shape;249;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2"/>
            <p:cNvGrpSpPr/>
            <p:nvPr/>
          </p:nvGrpSpPr>
          <p:grpSpPr>
            <a:xfrm rot="-5400000">
              <a:off x="161992" y="215357"/>
              <a:ext cx="271706" cy="237742"/>
              <a:chOff x="0" y="0"/>
              <a:chExt cx="812800" cy="711200"/>
            </a:xfrm>
          </p:grpSpPr>
          <p:sp>
            <p:nvSpPr>
              <p:cNvPr id="251" name="Google Shape;251;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252" name="Google Shape;252;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3" name="Google Shape;253;p12"/>
          <p:cNvGrpSpPr/>
          <p:nvPr/>
        </p:nvGrpSpPr>
        <p:grpSpPr>
          <a:xfrm>
            <a:off x="1297802" y="873497"/>
            <a:ext cx="9927068" cy="1793712"/>
            <a:chOff x="0" y="-47625"/>
            <a:chExt cx="3046181" cy="550411"/>
          </a:xfrm>
        </p:grpSpPr>
        <p:sp>
          <p:nvSpPr>
            <p:cNvPr id="254" name="Google Shape;254;p12"/>
            <p:cNvSpPr/>
            <p:nvPr/>
          </p:nvSpPr>
          <p:spPr>
            <a:xfrm>
              <a:off x="0" y="0"/>
              <a:ext cx="3046181" cy="502786"/>
            </a:xfrm>
            <a:custGeom>
              <a:rect b="b" l="l" r="r" t="t"/>
              <a:pathLst>
                <a:path extrusionOk="0" h="502786" w="3046181">
                  <a:moveTo>
                    <a:pt x="39774" y="0"/>
                  </a:moveTo>
                  <a:lnTo>
                    <a:pt x="3006407" y="0"/>
                  </a:lnTo>
                  <a:cubicBezTo>
                    <a:pt x="3016956" y="0"/>
                    <a:pt x="3027072" y="4190"/>
                    <a:pt x="3034531" y="11649"/>
                  </a:cubicBezTo>
                  <a:cubicBezTo>
                    <a:pt x="3041990" y="19109"/>
                    <a:pt x="3046181" y="29225"/>
                    <a:pt x="3046181" y="39774"/>
                  </a:cubicBezTo>
                  <a:lnTo>
                    <a:pt x="3046181" y="463013"/>
                  </a:lnTo>
                  <a:cubicBezTo>
                    <a:pt x="3046181" y="484979"/>
                    <a:pt x="3028373" y="502786"/>
                    <a:pt x="3006407" y="502786"/>
                  </a:cubicBezTo>
                  <a:lnTo>
                    <a:pt x="39774" y="502786"/>
                  </a:lnTo>
                  <a:cubicBezTo>
                    <a:pt x="17807" y="502786"/>
                    <a:pt x="0" y="484979"/>
                    <a:pt x="0" y="463013"/>
                  </a:cubicBezTo>
                  <a:lnTo>
                    <a:pt x="0" y="39774"/>
                  </a:lnTo>
                  <a:cubicBezTo>
                    <a:pt x="0" y="17807"/>
                    <a:pt x="17807" y="0"/>
                    <a:pt x="39774"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txBox="1"/>
            <p:nvPr/>
          </p:nvSpPr>
          <p:spPr>
            <a:xfrm>
              <a:off x="0" y="-47625"/>
              <a:ext cx="3046181" cy="5504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2"/>
          <p:cNvGrpSpPr/>
          <p:nvPr/>
        </p:nvGrpSpPr>
        <p:grpSpPr>
          <a:xfrm>
            <a:off x="1297802" y="3123245"/>
            <a:ext cx="1569842" cy="1569842"/>
            <a:chOff x="0" y="0"/>
            <a:chExt cx="812800" cy="812800"/>
          </a:xfrm>
        </p:grpSpPr>
        <p:sp>
          <p:nvSpPr>
            <p:cNvPr id="257" name="Google Shape;257;p1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58" name="Google Shape;258;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2"/>
          <p:cNvGrpSpPr/>
          <p:nvPr/>
        </p:nvGrpSpPr>
        <p:grpSpPr>
          <a:xfrm>
            <a:off x="1297802" y="5444032"/>
            <a:ext cx="1569842" cy="1569842"/>
            <a:chOff x="0" y="0"/>
            <a:chExt cx="812800" cy="812800"/>
          </a:xfrm>
        </p:grpSpPr>
        <p:sp>
          <p:nvSpPr>
            <p:cNvPr id="260" name="Google Shape;260;p1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61" name="Google Shape;261;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2"/>
          <p:cNvGrpSpPr/>
          <p:nvPr/>
        </p:nvGrpSpPr>
        <p:grpSpPr>
          <a:xfrm>
            <a:off x="1297802" y="7564956"/>
            <a:ext cx="1569842" cy="1569842"/>
            <a:chOff x="0" y="0"/>
            <a:chExt cx="812800" cy="812800"/>
          </a:xfrm>
        </p:grpSpPr>
        <p:sp>
          <p:nvSpPr>
            <p:cNvPr id="263" name="Google Shape;263;p12"/>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264" name="Google Shape;264;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12"/>
          <p:cNvSpPr txBox="1"/>
          <p:nvPr/>
        </p:nvSpPr>
        <p:spPr>
          <a:xfrm>
            <a:off x="3250745" y="5444032"/>
            <a:ext cx="3306074"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Our Projects</a:t>
            </a:r>
            <a:endParaRPr/>
          </a:p>
        </p:txBody>
      </p:sp>
      <p:sp>
        <p:nvSpPr>
          <p:cNvPr id="266" name="Google Shape;266;p12"/>
          <p:cNvSpPr txBox="1"/>
          <p:nvPr/>
        </p:nvSpPr>
        <p:spPr>
          <a:xfrm>
            <a:off x="3250745" y="3146166"/>
            <a:ext cx="3553564" cy="764552"/>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Introduction</a:t>
            </a:r>
            <a:endParaRPr/>
          </a:p>
        </p:txBody>
      </p:sp>
      <p:sp>
        <p:nvSpPr>
          <p:cNvPr id="267" name="Google Shape;267;p12"/>
          <p:cNvSpPr txBox="1"/>
          <p:nvPr/>
        </p:nvSpPr>
        <p:spPr>
          <a:xfrm>
            <a:off x="1691675" y="3481863"/>
            <a:ext cx="782096" cy="7620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01.</a:t>
            </a:r>
            <a:endParaRPr/>
          </a:p>
        </p:txBody>
      </p:sp>
      <p:sp>
        <p:nvSpPr>
          <p:cNvPr id="268" name="Google Shape;268;p12"/>
          <p:cNvSpPr txBox="1"/>
          <p:nvPr/>
        </p:nvSpPr>
        <p:spPr>
          <a:xfrm>
            <a:off x="1691675" y="5825032"/>
            <a:ext cx="782096" cy="7620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02.</a:t>
            </a:r>
            <a:endParaRPr/>
          </a:p>
        </p:txBody>
      </p:sp>
      <p:sp>
        <p:nvSpPr>
          <p:cNvPr id="269" name="Google Shape;269;p12"/>
          <p:cNvSpPr txBox="1"/>
          <p:nvPr/>
        </p:nvSpPr>
        <p:spPr>
          <a:xfrm>
            <a:off x="1691675" y="7937799"/>
            <a:ext cx="782096" cy="7620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03.</a:t>
            </a:r>
            <a:endParaRPr/>
          </a:p>
        </p:txBody>
      </p:sp>
      <p:sp>
        <p:nvSpPr>
          <p:cNvPr id="270" name="Google Shape;270;p12"/>
          <p:cNvSpPr txBox="1"/>
          <p:nvPr/>
        </p:nvSpPr>
        <p:spPr>
          <a:xfrm>
            <a:off x="3250745" y="3991724"/>
            <a:ext cx="6102706"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271" name="Google Shape;271;p12"/>
          <p:cNvSpPr txBox="1"/>
          <p:nvPr/>
        </p:nvSpPr>
        <p:spPr>
          <a:xfrm>
            <a:off x="3250745" y="6291757"/>
            <a:ext cx="6102706"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272" name="Google Shape;272;p12"/>
          <p:cNvSpPr txBox="1"/>
          <p:nvPr/>
        </p:nvSpPr>
        <p:spPr>
          <a:xfrm>
            <a:off x="3250745" y="8435602"/>
            <a:ext cx="6102706"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273" name="Google Shape;273;p12"/>
          <p:cNvSpPr txBox="1"/>
          <p:nvPr/>
        </p:nvSpPr>
        <p:spPr>
          <a:xfrm>
            <a:off x="3362091" y="7587877"/>
            <a:ext cx="3794478"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About Us</a:t>
            </a:r>
            <a:endParaRPr/>
          </a:p>
        </p:txBody>
      </p:sp>
      <p:sp>
        <p:nvSpPr>
          <p:cNvPr id="274" name="Google Shape;274;p12"/>
          <p:cNvSpPr txBox="1"/>
          <p:nvPr/>
        </p:nvSpPr>
        <p:spPr>
          <a:xfrm>
            <a:off x="1801956" y="1133580"/>
            <a:ext cx="8623501"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Table Of </a:t>
            </a:r>
            <a:r>
              <a:rPr b="0" i="0" lang="en-US" sz="9432" u="none" cap="none" strike="noStrike">
                <a:solidFill>
                  <a:srgbClr val="C5FF7B"/>
                </a:solidFill>
                <a:latin typeface="Anton"/>
                <a:ea typeface="Anton"/>
                <a:cs typeface="Anton"/>
                <a:sym typeface="Anton"/>
              </a:rPr>
              <a:t>Contents</a:t>
            </a:r>
            <a:endParaRPr/>
          </a:p>
        </p:txBody>
      </p:sp>
      <p:grpSp>
        <p:nvGrpSpPr>
          <p:cNvPr id="275" name="Google Shape;275;p12"/>
          <p:cNvGrpSpPr/>
          <p:nvPr/>
        </p:nvGrpSpPr>
        <p:grpSpPr>
          <a:xfrm>
            <a:off x="14420488" y="1439038"/>
            <a:ext cx="536229" cy="536229"/>
            <a:chOff x="0" y="0"/>
            <a:chExt cx="812800" cy="812800"/>
          </a:xfrm>
        </p:grpSpPr>
        <p:sp>
          <p:nvSpPr>
            <p:cNvPr id="276" name="Google Shape;276;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277" name="Google Shape;277;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2"/>
          <p:cNvGrpSpPr/>
          <p:nvPr/>
        </p:nvGrpSpPr>
        <p:grpSpPr>
          <a:xfrm>
            <a:off x="7737594" y="7564956"/>
            <a:ext cx="536229" cy="536229"/>
            <a:chOff x="0" y="0"/>
            <a:chExt cx="812800" cy="812800"/>
          </a:xfrm>
        </p:grpSpPr>
        <p:sp>
          <p:nvSpPr>
            <p:cNvPr id="279" name="Google Shape;279;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280" name="Google Shape;280;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2"/>
          <p:cNvGrpSpPr/>
          <p:nvPr/>
        </p:nvGrpSpPr>
        <p:grpSpPr>
          <a:xfrm>
            <a:off x="12309371" y="1749205"/>
            <a:ext cx="801254" cy="801254"/>
            <a:chOff x="0" y="0"/>
            <a:chExt cx="812800" cy="812800"/>
          </a:xfrm>
        </p:grpSpPr>
        <p:sp>
          <p:nvSpPr>
            <p:cNvPr id="282" name="Google Shape;2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2"/>
          <p:cNvGrpSpPr/>
          <p:nvPr/>
        </p:nvGrpSpPr>
        <p:grpSpPr>
          <a:xfrm>
            <a:off x="7404768" y="9686060"/>
            <a:ext cx="1201881" cy="1201881"/>
            <a:chOff x="0" y="0"/>
            <a:chExt cx="812800" cy="812800"/>
          </a:xfrm>
        </p:grpSpPr>
        <p:sp>
          <p:nvSpPr>
            <p:cNvPr id="285" name="Google Shape;2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1119" name="Shape 1119"/>
        <p:cNvGrpSpPr/>
        <p:nvPr/>
      </p:nvGrpSpPr>
      <p:grpSpPr>
        <a:xfrm>
          <a:off x="0" y="0"/>
          <a:ext cx="0" cy="0"/>
          <a:chOff x="0" y="0"/>
          <a:chExt cx="0" cy="0"/>
        </a:xfrm>
      </p:grpSpPr>
      <p:pic>
        <p:nvPicPr>
          <p:cNvPr id="1120" name="Google Shape;1120;p30"/>
          <p:cNvPicPr preferRelativeResize="0"/>
          <p:nvPr/>
        </p:nvPicPr>
        <p:blipFill>
          <a:blip r:embed="rId3">
            <a:alphaModFix/>
          </a:blip>
          <a:stretch>
            <a:fillRect/>
          </a:stretch>
        </p:blipFill>
        <p:spPr>
          <a:xfrm>
            <a:off x="6131250" y="2909726"/>
            <a:ext cx="6025501" cy="1506386"/>
          </a:xfrm>
          <a:prstGeom prst="rect">
            <a:avLst/>
          </a:prstGeom>
          <a:noFill/>
          <a:ln>
            <a:noFill/>
          </a:ln>
        </p:spPr>
      </p:pic>
      <p:sp>
        <p:nvSpPr>
          <p:cNvPr id="1121" name="Google Shape;1121;p30"/>
          <p:cNvSpPr txBox="1"/>
          <p:nvPr/>
        </p:nvSpPr>
        <p:spPr>
          <a:xfrm>
            <a:off x="5280936" y="1000125"/>
            <a:ext cx="7726128" cy="142875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9432" u="none" cap="none" strike="noStrike">
                <a:solidFill>
                  <a:srgbClr val="C5FF7B"/>
                </a:solidFill>
                <a:latin typeface="Anton"/>
                <a:ea typeface="Anton"/>
                <a:cs typeface="Anton"/>
                <a:sym typeface="Anton"/>
              </a:rPr>
              <a:t>Credits</a:t>
            </a:r>
            <a:endParaRPr/>
          </a:p>
        </p:txBody>
      </p:sp>
      <p:sp>
        <p:nvSpPr>
          <p:cNvPr id="1122" name="Google Shape;1122;p30"/>
          <p:cNvSpPr txBox="1"/>
          <p:nvPr/>
        </p:nvSpPr>
        <p:spPr>
          <a:xfrm>
            <a:off x="3143698" y="5112475"/>
            <a:ext cx="1181037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1123" name="Google Shape;1123;p30"/>
          <p:cNvSpPr txBox="1"/>
          <p:nvPr/>
        </p:nvSpPr>
        <p:spPr>
          <a:xfrm>
            <a:off x="2722913" y="6158320"/>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Pexels for the photos</a:t>
            </a:r>
            <a:endParaRPr/>
          </a:p>
        </p:txBody>
      </p:sp>
      <p:sp>
        <p:nvSpPr>
          <p:cNvPr id="1124" name="Google Shape;1124;p30"/>
          <p:cNvSpPr txBox="1"/>
          <p:nvPr/>
        </p:nvSpPr>
        <p:spPr>
          <a:xfrm>
            <a:off x="2818025" y="7688035"/>
            <a:ext cx="12651949" cy="142875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9432" u="none" cap="none" strike="noStrike">
                <a:solidFill>
                  <a:srgbClr val="C5FF7B"/>
                </a:solidFill>
                <a:latin typeface="Anton"/>
                <a:ea typeface="Anton"/>
                <a:cs typeface="Anton"/>
                <a:sym typeface="Anton"/>
              </a:rPr>
              <a:t>Happy designing! </a:t>
            </a:r>
            <a:endParaRPr/>
          </a:p>
        </p:txBody>
      </p:sp>
      <p:grpSp>
        <p:nvGrpSpPr>
          <p:cNvPr id="1125" name="Google Shape;1125;p30"/>
          <p:cNvGrpSpPr/>
          <p:nvPr/>
        </p:nvGrpSpPr>
        <p:grpSpPr>
          <a:xfrm>
            <a:off x="0" y="-180826"/>
            <a:ext cx="721320" cy="10467826"/>
            <a:chOff x="0" y="-241102"/>
            <a:chExt cx="961760" cy="13957102"/>
          </a:xfrm>
        </p:grpSpPr>
        <p:grpSp>
          <p:nvGrpSpPr>
            <p:cNvPr id="1126" name="Google Shape;1126;p30"/>
            <p:cNvGrpSpPr/>
            <p:nvPr/>
          </p:nvGrpSpPr>
          <p:grpSpPr>
            <a:xfrm>
              <a:off x="0" y="-241102"/>
              <a:ext cx="961760" cy="13957102"/>
              <a:chOff x="0" y="-47625"/>
              <a:chExt cx="189977" cy="2756958"/>
            </a:xfrm>
          </p:grpSpPr>
          <p:sp>
            <p:nvSpPr>
              <p:cNvPr id="1127" name="Google Shape;1127;p30"/>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1128" name="Google Shape;1128;p30"/>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9" name="Google Shape;1129;p30"/>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1130" name="Google Shape;1130;p30"/>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1131" name="Google Shape;1131;p30"/>
          <p:cNvGrpSpPr/>
          <p:nvPr/>
        </p:nvGrpSpPr>
        <p:grpSpPr>
          <a:xfrm>
            <a:off x="15840680" y="2160761"/>
            <a:ext cx="536229" cy="536229"/>
            <a:chOff x="0" y="0"/>
            <a:chExt cx="812800" cy="812800"/>
          </a:xfrm>
        </p:grpSpPr>
        <p:sp>
          <p:nvSpPr>
            <p:cNvPr id="1132" name="Google Shape;1132;p30"/>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133" name="Google Shape;1133;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4" name="Google Shape;1134;p30"/>
          <p:cNvGrpSpPr/>
          <p:nvPr/>
        </p:nvGrpSpPr>
        <p:grpSpPr>
          <a:xfrm>
            <a:off x="2695167" y="7435131"/>
            <a:ext cx="536229" cy="536229"/>
            <a:chOff x="0" y="0"/>
            <a:chExt cx="812800" cy="812800"/>
          </a:xfrm>
        </p:grpSpPr>
        <p:sp>
          <p:nvSpPr>
            <p:cNvPr id="1135" name="Google Shape;1135;p30"/>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1136" name="Google Shape;1136;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7" name="Google Shape;1137;p30"/>
          <p:cNvGrpSpPr/>
          <p:nvPr/>
        </p:nvGrpSpPr>
        <p:grpSpPr>
          <a:xfrm>
            <a:off x="1982924" y="1819084"/>
            <a:ext cx="980357" cy="980357"/>
            <a:chOff x="0" y="0"/>
            <a:chExt cx="812800" cy="812800"/>
          </a:xfrm>
        </p:grpSpPr>
        <p:sp>
          <p:nvSpPr>
            <p:cNvPr id="1138" name="Google Shape;113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0" name="Google Shape;1140;p30"/>
          <p:cNvGrpSpPr/>
          <p:nvPr/>
        </p:nvGrpSpPr>
        <p:grpSpPr>
          <a:xfrm>
            <a:off x="14884684" y="6707678"/>
            <a:ext cx="1991135" cy="1991135"/>
            <a:chOff x="0" y="0"/>
            <a:chExt cx="812800" cy="812800"/>
          </a:xfrm>
        </p:grpSpPr>
        <p:sp>
          <p:nvSpPr>
            <p:cNvPr id="1141" name="Google Shape;114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290" name="Shape 290"/>
        <p:cNvGrpSpPr/>
        <p:nvPr/>
      </p:nvGrpSpPr>
      <p:grpSpPr>
        <a:xfrm>
          <a:off x="0" y="0"/>
          <a:ext cx="0" cy="0"/>
          <a:chOff x="0" y="0"/>
          <a:chExt cx="0" cy="0"/>
        </a:xfrm>
      </p:grpSpPr>
      <p:pic>
        <p:nvPicPr>
          <p:cNvPr id="291" name="Google Shape;291;p13"/>
          <p:cNvPicPr preferRelativeResize="0"/>
          <p:nvPr/>
        </p:nvPicPr>
        <p:blipFill>
          <a:blip r:embed="rId3">
            <a:alphaModFix/>
          </a:blip>
          <a:stretch>
            <a:fillRect/>
          </a:stretch>
        </p:blipFill>
        <p:spPr>
          <a:xfrm>
            <a:off x="11552912" y="929265"/>
            <a:ext cx="5761712" cy="9154349"/>
          </a:xfrm>
          <a:prstGeom prst="rect">
            <a:avLst/>
          </a:prstGeom>
          <a:noFill/>
          <a:ln>
            <a:noFill/>
          </a:ln>
        </p:spPr>
      </p:pic>
      <p:grpSp>
        <p:nvGrpSpPr>
          <p:cNvPr id="292" name="Google Shape;292;p13"/>
          <p:cNvGrpSpPr/>
          <p:nvPr/>
        </p:nvGrpSpPr>
        <p:grpSpPr>
          <a:xfrm>
            <a:off x="0" y="-180826"/>
            <a:ext cx="721320" cy="10467826"/>
            <a:chOff x="0" y="-241102"/>
            <a:chExt cx="961760" cy="13957102"/>
          </a:xfrm>
        </p:grpSpPr>
        <p:grpSp>
          <p:nvGrpSpPr>
            <p:cNvPr id="293" name="Google Shape;293;p13"/>
            <p:cNvGrpSpPr/>
            <p:nvPr/>
          </p:nvGrpSpPr>
          <p:grpSpPr>
            <a:xfrm>
              <a:off x="0" y="-241102"/>
              <a:ext cx="961760" cy="13957102"/>
              <a:chOff x="0" y="-47625"/>
              <a:chExt cx="189977" cy="2756958"/>
            </a:xfrm>
          </p:grpSpPr>
          <p:sp>
            <p:nvSpPr>
              <p:cNvPr id="294" name="Google Shape;294;p13"/>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295" name="Google Shape;295;p13"/>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13"/>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297" name="Google Shape;297;p13"/>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298" name="Google Shape;298;p13"/>
          <p:cNvGrpSpPr/>
          <p:nvPr/>
        </p:nvGrpSpPr>
        <p:grpSpPr>
          <a:xfrm>
            <a:off x="16560146" y="427937"/>
            <a:ext cx="1200498" cy="501342"/>
            <a:chOff x="0" y="0"/>
            <a:chExt cx="1600663" cy="668457"/>
          </a:xfrm>
        </p:grpSpPr>
        <p:grpSp>
          <p:nvGrpSpPr>
            <p:cNvPr id="299" name="Google Shape;299;p13"/>
            <p:cNvGrpSpPr/>
            <p:nvPr/>
          </p:nvGrpSpPr>
          <p:grpSpPr>
            <a:xfrm>
              <a:off x="932206" y="0"/>
              <a:ext cx="668457" cy="668457"/>
              <a:chOff x="0" y="0"/>
              <a:chExt cx="812800" cy="812800"/>
            </a:xfrm>
          </p:grpSpPr>
          <p:sp>
            <p:nvSpPr>
              <p:cNvPr id="300" name="Google Shape;300;p1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01" name="Google Shape;301;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3"/>
            <p:cNvGrpSpPr/>
            <p:nvPr/>
          </p:nvGrpSpPr>
          <p:grpSpPr>
            <a:xfrm rot="5400000">
              <a:off x="1166964" y="215357"/>
              <a:ext cx="271706" cy="237742"/>
              <a:chOff x="0" y="0"/>
              <a:chExt cx="812800" cy="711200"/>
            </a:xfrm>
          </p:grpSpPr>
          <p:sp>
            <p:nvSpPr>
              <p:cNvPr id="303" name="Google Shape;303;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04" name="Google Shape;304;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3"/>
            <p:cNvGrpSpPr/>
            <p:nvPr/>
          </p:nvGrpSpPr>
          <p:grpSpPr>
            <a:xfrm rot="10800000">
              <a:off x="0" y="0"/>
              <a:ext cx="668457" cy="668457"/>
              <a:chOff x="0" y="0"/>
              <a:chExt cx="812800" cy="812800"/>
            </a:xfrm>
          </p:grpSpPr>
          <p:sp>
            <p:nvSpPr>
              <p:cNvPr id="306" name="Google Shape;306;p1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07" name="Google Shape;307;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3"/>
            <p:cNvGrpSpPr/>
            <p:nvPr/>
          </p:nvGrpSpPr>
          <p:grpSpPr>
            <a:xfrm rot="-5400000">
              <a:off x="161992" y="215357"/>
              <a:ext cx="271706" cy="237742"/>
              <a:chOff x="0" y="0"/>
              <a:chExt cx="812800" cy="711200"/>
            </a:xfrm>
          </p:grpSpPr>
          <p:sp>
            <p:nvSpPr>
              <p:cNvPr id="309" name="Google Shape;309;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10" name="Google Shape;310;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11" name="Google Shape;311;p13"/>
          <p:cNvSpPr txBox="1"/>
          <p:nvPr/>
        </p:nvSpPr>
        <p:spPr>
          <a:xfrm>
            <a:off x="3294476" y="1504898"/>
            <a:ext cx="7378075"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Introduction</a:t>
            </a:r>
            <a:endParaRPr/>
          </a:p>
        </p:txBody>
      </p:sp>
      <p:sp>
        <p:nvSpPr>
          <p:cNvPr id="312" name="Google Shape;312;p13"/>
          <p:cNvSpPr txBox="1"/>
          <p:nvPr/>
        </p:nvSpPr>
        <p:spPr>
          <a:xfrm>
            <a:off x="3294476" y="3347137"/>
            <a:ext cx="73782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To the enchanting world of storytelling, where words weave magic and imagination knows no bounds. This journey will take you through realms of wonder, excitement, and profound emotion. Each tale is a doorway to new experiences, inviting you to explore the depths of human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 creativity and the beauty of the written word. Whether you're a seasoned reader or a curious newcomer, prepare to be captivated by stories that will stay with you long after the last page is turned. Welcome to a place where every story is a new adventure waiting to unfold.</a:t>
            </a:r>
            <a:endParaRPr/>
          </a:p>
        </p:txBody>
      </p:sp>
      <p:grpSp>
        <p:nvGrpSpPr>
          <p:cNvPr id="313" name="Google Shape;313;p13"/>
          <p:cNvGrpSpPr/>
          <p:nvPr/>
        </p:nvGrpSpPr>
        <p:grpSpPr>
          <a:xfrm>
            <a:off x="11224869" y="1144010"/>
            <a:ext cx="536229" cy="536229"/>
            <a:chOff x="0" y="0"/>
            <a:chExt cx="812800" cy="812800"/>
          </a:xfrm>
        </p:grpSpPr>
        <p:sp>
          <p:nvSpPr>
            <p:cNvPr id="314" name="Google Shape;314;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315" name="Google Shape;315;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3"/>
          <p:cNvGrpSpPr/>
          <p:nvPr/>
        </p:nvGrpSpPr>
        <p:grpSpPr>
          <a:xfrm>
            <a:off x="1584950" y="7313054"/>
            <a:ext cx="536229" cy="536229"/>
            <a:chOff x="0" y="0"/>
            <a:chExt cx="812800" cy="812800"/>
          </a:xfrm>
        </p:grpSpPr>
        <p:sp>
          <p:nvSpPr>
            <p:cNvPr id="317" name="Google Shape;317;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318" name="Google Shape;318;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3"/>
          <p:cNvGrpSpPr/>
          <p:nvPr/>
        </p:nvGrpSpPr>
        <p:grpSpPr>
          <a:xfrm>
            <a:off x="6983514" y="246445"/>
            <a:ext cx="801254" cy="801254"/>
            <a:chOff x="0" y="0"/>
            <a:chExt cx="812800" cy="812800"/>
          </a:xfrm>
        </p:grpSpPr>
        <p:sp>
          <p:nvSpPr>
            <p:cNvPr id="320" name="Google Shape;32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3"/>
          <p:cNvGrpSpPr/>
          <p:nvPr/>
        </p:nvGrpSpPr>
        <p:grpSpPr>
          <a:xfrm>
            <a:off x="16858673" y="7980848"/>
            <a:ext cx="801254" cy="801254"/>
            <a:chOff x="0" y="0"/>
            <a:chExt cx="812800" cy="812800"/>
          </a:xfrm>
        </p:grpSpPr>
        <p:sp>
          <p:nvSpPr>
            <p:cNvPr id="323" name="Google Shape;3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3"/>
          <p:cNvGrpSpPr/>
          <p:nvPr/>
        </p:nvGrpSpPr>
        <p:grpSpPr>
          <a:xfrm>
            <a:off x="1028700" y="1092467"/>
            <a:ext cx="2132075" cy="2132075"/>
            <a:chOff x="0" y="0"/>
            <a:chExt cx="812800" cy="812800"/>
          </a:xfrm>
        </p:grpSpPr>
        <p:sp>
          <p:nvSpPr>
            <p:cNvPr id="326" name="Google Shape;326;p13"/>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27" name="Google Shape;327;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3"/>
          <p:cNvSpPr txBox="1"/>
          <p:nvPr/>
        </p:nvSpPr>
        <p:spPr>
          <a:xfrm>
            <a:off x="1563637" y="1609921"/>
            <a:ext cx="1062200" cy="10349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55" u="none" cap="none" strike="noStrike">
                <a:solidFill>
                  <a:srgbClr val="000001"/>
                </a:solidFill>
                <a:latin typeface="Anton"/>
                <a:ea typeface="Anton"/>
                <a:cs typeface="Anton"/>
                <a:sym typeface="Anton"/>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332" name="Shape 332"/>
        <p:cNvGrpSpPr/>
        <p:nvPr/>
      </p:nvGrpSpPr>
      <p:grpSpPr>
        <a:xfrm>
          <a:off x="0" y="0"/>
          <a:ext cx="0" cy="0"/>
          <a:chOff x="0" y="0"/>
          <a:chExt cx="0" cy="0"/>
        </a:xfrm>
      </p:grpSpPr>
      <p:pic>
        <p:nvPicPr>
          <p:cNvPr id="333" name="Google Shape;333;p14"/>
          <p:cNvPicPr preferRelativeResize="0"/>
          <p:nvPr/>
        </p:nvPicPr>
        <p:blipFill>
          <a:blip r:embed="rId3">
            <a:alphaModFix/>
          </a:blip>
          <a:stretch>
            <a:fillRect/>
          </a:stretch>
        </p:blipFill>
        <p:spPr>
          <a:xfrm>
            <a:off x="1496851" y="1555950"/>
            <a:ext cx="7776674" cy="7658542"/>
          </a:xfrm>
          <a:prstGeom prst="rect">
            <a:avLst/>
          </a:prstGeom>
          <a:noFill/>
          <a:ln>
            <a:noFill/>
          </a:ln>
        </p:spPr>
      </p:pic>
      <p:grpSp>
        <p:nvGrpSpPr>
          <p:cNvPr id="334" name="Google Shape;334;p14"/>
          <p:cNvGrpSpPr/>
          <p:nvPr/>
        </p:nvGrpSpPr>
        <p:grpSpPr>
          <a:xfrm>
            <a:off x="0" y="-180826"/>
            <a:ext cx="721320" cy="10467826"/>
            <a:chOff x="0" y="-241102"/>
            <a:chExt cx="961760" cy="13957102"/>
          </a:xfrm>
        </p:grpSpPr>
        <p:grpSp>
          <p:nvGrpSpPr>
            <p:cNvPr id="335" name="Google Shape;335;p14"/>
            <p:cNvGrpSpPr/>
            <p:nvPr/>
          </p:nvGrpSpPr>
          <p:grpSpPr>
            <a:xfrm>
              <a:off x="0" y="-241102"/>
              <a:ext cx="961760" cy="13957102"/>
              <a:chOff x="0" y="-47625"/>
              <a:chExt cx="189977" cy="2756958"/>
            </a:xfrm>
          </p:grpSpPr>
          <p:sp>
            <p:nvSpPr>
              <p:cNvPr id="336" name="Google Shape;336;p14"/>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337" name="Google Shape;337;p14"/>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14"/>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339" name="Google Shape;339;p14"/>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340" name="Google Shape;340;p14"/>
          <p:cNvGrpSpPr/>
          <p:nvPr/>
        </p:nvGrpSpPr>
        <p:grpSpPr>
          <a:xfrm>
            <a:off x="16560146" y="427937"/>
            <a:ext cx="1200498" cy="501342"/>
            <a:chOff x="0" y="0"/>
            <a:chExt cx="1600663" cy="668457"/>
          </a:xfrm>
        </p:grpSpPr>
        <p:grpSp>
          <p:nvGrpSpPr>
            <p:cNvPr id="341" name="Google Shape;341;p14"/>
            <p:cNvGrpSpPr/>
            <p:nvPr/>
          </p:nvGrpSpPr>
          <p:grpSpPr>
            <a:xfrm>
              <a:off x="932206" y="0"/>
              <a:ext cx="668457" cy="668457"/>
              <a:chOff x="0" y="0"/>
              <a:chExt cx="812800" cy="812800"/>
            </a:xfrm>
          </p:grpSpPr>
          <p:sp>
            <p:nvSpPr>
              <p:cNvPr id="342" name="Google Shape;342;p1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43" name="Google Shape;343;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4"/>
            <p:cNvGrpSpPr/>
            <p:nvPr/>
          </p:nvGrpSpPr>
          <p:grpSpPr>
            <a:xfrm rot="5400000">
              <a:off x="1166964" y="215357"/>
              <a:ext cx="271706" cy="237742"/>
              <a:chOff x="0" y="0"/>
              <a:chExt cx="812800" cy="711200"/>
            </a:xfrm>
          </p:grpSpPr>
          <p:sp>
            <p:nvSpPr>
              <p:cNvPr id="345" name="Google Shape;345;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46" name="Google Shape;346;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4"/>
            <p:cNvGrpSpPr/>
            <p:nvPr/>
          </p:nvGrpSpPr>
          <p:grpSpPr>
            <a:xfrm rot="10800000">
              <a:off x="0" y="0"/>
              <a:ext cx="668457" cy="668457"/>
              <a:chOff x="0" y="0"/>
              <a:chExt cx="812800" cy="812800"/>
            </a:xfrm>
          </p:grpSpPr>
          <p:sp>
            <p:nvSpPr>
              <p:cNvPr id="348" name="Google Shape;348;p14"/>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49" name="Google Shape;349;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4"/>
            <p:cNvGrpSpPr/>
            <p:nvPr/>
          </p:nvGrpSpPr>
          <p:grpSpPr>
            <a:xfrm rot="-5400000">
              <a:off x="161992" y="215357"/>
              <a:ext cx="271706" cy="237742"/>
              <a:chOff x="0" y="0"/>
              <a:chExt cx="812800" cy="711200"/>
            </a:xfrm>
          </p:grpSpPr>
          <p:sp>
            <p:nvSpPr>
              <p:cNvPr id="351" name="Google Shape;351;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52" name="Google Shape;352;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3" name="Google Shape;353;p14"/>
          <p:cNvGrpSpPr/>
          <p:nvPr/>
        </p:nvGrpSpPr>
        <p:grpSpPr>
          <a:xfrm>
            <a:off x="10205641" y="1561097"/>
            <a:ext cx="7315170" cy="3222462"/>
            <a:chOff x="0" y="-47625"/>
            <a:chExt cx="2244704" cy="988832"/>
          </a:xfrm>
        </p:grpSpPr>
        <p:sp>
          <p:nvSpPr>
            <p:cNvPr id="354" name="Google Shape;354;p14"/>
            <p:cNvSpPr/>
            <p:nvPr/>
          </p:nvSpPr>
          <p:spPr>
            <a:xfrm>
              <a:off x="0" y="0"/>
              <a:ext cx="2244704" cy="941207"/>
            </a:xfrm>
            <a:custGeom>
              <a:rect b="b" l="l" r="r" t="t"/>
              <a:pathLst>
                <a:path extrusionOk="0" h="941207" w="2244704">
                  <a:moveTo>
                    <a:pt x="53975" y="0"/>
                  </a:moveTo>
                  <a:lnTo>
                    <a:pt x="2190729" y="0"/>
                  </a:lnTo>
                  <a:cubicBezTo>
                    <a:pt x="2205044" y="0"/>
                    <a:pt x="2218773" y="5687"/>
                    <a:pt x="2228895" y="15809"/>
                  </a:cubicBezTo>
                  <a:cubicBezTo>
                    <a:pt x="2239017" y="25931"/>
                    <a:pt x="2244704" y="39660"/>
                    <a:pt x="2244704" y="53975"/>
                  </a:cubicBezTo>
                  <a:lnTo>
                    <a:pt x="2244704" y="887232"/>
                  </a:lnTo>
                  <a:cubicBezTo>
                    <a:pt x="2244704" y="901547"/>
                    <a:pt x="2239017" y="915276"/>
                    <a:pt x="2228895" y="925398"/>
                  </a:cubicBezTo>
                  <a:cubicBezTo>
                    <a:pt x="2218773" y="935520"/>
                    <a:pt x="2205044" y="941207"/>
                    <a:pt x="2190729" y="941207"/>
                  </a:cubicBezTo>
                  <a:lnTo>
                    <a:pt x="53975" y="941207"/>
                  </a:lnTo>
                  <a:cubicBezTo>
                    <a:pt x="39660" y="941207"/>
                    <a:pt x="25931" y="935520"/>
                    <a:pt x="15809" y="925398"/>
                  </a:cubicBezTo>
                  <a:cubicBezTo>
                    <a:pt x="5687" y="915276"/>
                    <a:pt x="0" y="901547"/>
                    <a:pt x="0" y="887232"/>
                  </a:cubicBezTo>
                  <a:lnTo>
                    <a:pt x="0" y="53975"/>
                  </a:lnTo>
                  <a:cubicBezTo>
                    <a:pt x="0" y="39660"/>
                    <a:pt x="5687" y="25931"/>
                    <a:pt x="15809" y="15809"/>
                  </a:cubicBezTo>
                  <a:cubicBezTo>
                    <a:pt x="25931" y="5687"/>
                    <a:pt x="39660" y="0"/>
                    <a:pt x="53975"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txBox="1"/>
            <p:nvPr/>
          </p:nvSpPr>
          <p:spPr>
            <a:xfrm>
              <a:off x="0" y="-47625"/>
              <a:ext cx="2244704" cy="9888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14"/>
          <p:cNvSpPr txBox="1"/>
          <p:nvPr/>
        </p:nvSpPr>
        <p:spPr>
          <a:xfrm>
            <a:off x="10609357" y="1773660"/>
            <a:ext cx="6911400" cy="31938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C5FF7B"/>
                </a:solidFill>
                <a:latin typeface="Anton"/>
                <a:ea typeface="Anton"/>
                <a:cs typeface="Anton"/>
                <a:sym typeface="Anton"/>
              </a:rPr>
              <a:t>Welcome </a:t>
            </a:r>
            <a:r>
              <a:rPr b="0" i="0" lang="en-US" sz="9432" u="none" cap="none" strike="noStrike">
                <a:solidFill>
                  <a:srgbClr val="000001"/>
                </a:solidFill>
                <a:latin typeface="Anton"/>
                <a:ea typeface="Anton"/>
                <a:cs typeface="Anton"/>
                <a:sym typeface="Anton"/>
              </a:rPr>
              <a:t>To Presentation</a:t>
            </a:r>
            <a:endParaRPr/>
          </a:p>
        </p:txBody>
      </p:sp>
      <p:grpSp>
        <p:nvGrpSpPr>
          <p:cNvPr id="357" name="Google Shape;357;p14"/>
          <p:cNvGrpSpPr/>
          <p:nvPr/>
        </p:nvGrpSpPr>
        <p:grpSpPr>
          <a:xfrm>
            <a:off x="5094450" y="672764"/>
            <a:ext cx="536229" cy="536229"/>
            <a:chOff x="0" y="0"/>
            <a:chExt cx="812800" cy="812800"/>
          </a:xfrm>
        </p:grpSpPr>
        <p:sp>
          <p:nvSpPr>
            <p:cNvPr id="358" name="Google Shape;358;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359" name="Google Shape;359;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4"/>
          <p:cNvGrpSpPr/>
          <p:nvPr/>
        </p:nvGrpSpPr>
        <p:grpSpPr>
          <a:xfrm>
            <a:off x="16023917" y="9069768"/>
            <a:ext cx="536229" cy="536229"/>
            <a:chOff x="0" y="0"/>
            <a:chExt cx="812800" cy="812800"/>
          </a:xfrm>
        </p:grpSpPr>
        <p:sp>
          <p:nvSpPr>
            <p:cNvPr id="361" name="Google Shape;361;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362" name="Google Shape;362;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4"/>
          <p:cNvGrpSpPr/>
          <p:nvPr/>
        </p:nvGrpSpPr>
        <p:grpSpPr>
          <a:xfrm>
            <a:off x="8023846" y="7903710"/>
            <a:ext cx="1354590" cy="1354590"/>
            <a:chOff x="0" y="0"/>
            <a:chExt cx="812800" cy="812800"/>
          </a:xfrm>
        </p:grpSpPr>
        <p:sp>
          <p:nvSpPr>
            <p:cNvPr id="364" name="Google Shape;36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4"/>
          <p:cNvGrpSpPr/>
          <p:nvPr/>
        </p:nvGrpSpPr>
        <p:grpSpPr>
          <a:xfrm>
            <a:off x="13387789" y="-675982"/>
            <a:ext cx="1354590" cy="1354590"/>
            <a:chOff x="0" y="0"/>
            <a:chExt cx="812800" cy="812800"/>
          </a:xfrm>
        </p:grpSpPr>
        <p:sp>
          <p:nvSpPr>
            <p:cNvPr id="367" name="Google Shape;36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372" name="Shape 372"/>
        <p:cNvGrpSpPr/>
        <p:nvPr/>
      </p:nvGrpSpPr>
      <p:grpSpPr>
        <a:xfrm>
          <a:off x="0" y="0"/>
          <a:ext cx="0" cy="0"/>
          <a:chOff x="0" y="0"/>
          <a:chExt cx="0" cy="0"/>
        </a:xfrm>
      </p:grpSpPr>
      <p:pic>
        <p:nvPicPr>
          <p:cNvPr id="373" name="Google Shape;373;p15"/>
          <p:cNvPicPr preferRelativeResize="0"/>
          <p:nvPr/>
        </p:nvPicPr>
        <p:blipFill>
          <a:blip r:embed="rId3">
            <a:alphaModFix/>
          </a:blip>
          <a:stretch>
            <a:fillRect/>
          </a:stretch>
        </p:blipFill>
        <p:spPr>
          <a:xfrm>
            <a:off x="8690750" y="1375790"/>
            <a:ext cx="9100499" cy="7996484"/>
          </a:xfrm>
          <a:prstGeom prst="rect">
            <a:avLst/>
          </a:prstGeom>
          <a:noFill/>
          <a:ln>
            <a:noFill/>
          </a:ln>
        </p:spPr>
      </p:pic>
      <p:grpSp>
        <p:nvGrpSpPr>
          <p:cNvPr id="374" name="Google Shape;374;p15"/>
          <p:cNvGrpSpPr/>
          <p:nvPr/>
        </p:nvGrpSpPr>
        <p:grpSpPr>
          <a:xfrm>
            <a:off x="0" y="-180826"/>
            <a:ext cx="721320" cy="10467826"/>
            <a:chOff x="0" y="-241102"/>
            <a:chExt cx="961760" cy="13957102"/>
          </a:xfrm>
        </p:grpSpPr>
        <p:grpSp>
          <p:nvGrpSpPr>
            <p:cNvPr id="375" name="Google Shape;375;p15"/>
            <p:cNvGrpSpPr/>
            <p:nvPr/>
          </p:nvGrpSpPr>
          <p:grpSpPr>
            <a:xfrm>
              <a:off x="0" y="-241102"/>
              <a:ext cx="961760" cy="13957102"/>
              <a:chOff x="0" y="-47625"/>
              <a:chExt cx="189977" cy="2756958"/>
            </a:xfrm>
          </p:grpSpPr>
          <p:sp>
            <p:nvSpPr>
              <p:cNvPr id="376" name="Google Shape;376;p15"/>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377" name="Google Shape;377;p15"/>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 name="Google Shape;378;p15"/>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379" name="Google Shape;379;p15"/>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380" name="Google Shape;380;p15"/>
          <p:cNvGrpSpPr/>
          <p:nvPr/>
        </p:nvGrpSpPr>
        <p:grpSpPr>
          <a:xfrm>
            <a:off x="16560146" y="427937"/>
            <a:ext cx="1200498" cy="501342"/>
            <a:chOff x="0" y="0"/>
            <a:chExt cx="1600663" cy="668457"/>
          </a:xfrm>
        </p:grpSpPr>
        <p:grpSp>
          <p:nvGrpSpPr>
            <p:cNvPr id="381" name="Google Shape;381;p15"/>
            <p:cNvGrpSpPr/>
            <p:nvPr/>
          </p:nvGrpSpPr>
          <p:grpSpPr>
            <a:xfrm>
              <a:off x="932206" y="0"/>
              <a:ext cx="668457" cy="668457"/>
              <a:chOff x="0" y="0"/>
              <a:chExt cx="812800" cy="812800"/>
            </a:xfrm>
          </p:grpSpPr>
          <p:sp>
            <p:nvSpPr>
              <p:cNvPr id="382" name="Google Shape;382;p1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83" name="Google Shape;383;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5"/>
            <p:cNvGrpSpPr/>
            <p:nvPr/>
          </p:nvGrpSpPr>
          <p:grpSpPr>
            <a:xfrm rot="5400000">
              <a:off x="1166964" y="215357"/>
              <a:ext cx="271706" cy="237742"/>
              <a:chOff x="0" y="0"/>
              <a:chExt cx="812800" cy="711200"/>
            </a:xfrm>
          </p:grpSpPr>
          <p:sp>
            <p:nvSpPr>
              <p:cNvPr id="385" name="Google Shape;385;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86" name="Google Shape;386;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5"/>
            <p:cNvGrpSpPr/>
            <p:nvPr/>
          </p:nvGrpSpPr>
          <p:grpSpPr>
            <a:xfrm rot="10800000">
              <a:off x="0" y="0"/>
              <a:ext cx="668457" cy="668457"/>
              <a:chOff x="0" y="0"/>
              <a:chExt cx="812800" cy="812800"/>
            </a:xfrm>
          </p:grpSpPr>
          <p:sp>
            <p:nvSpPr>
              <p:cNvPr id="388" name="Google Shape;388;p1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89" name="Google Shape;389;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5"/>
            <p:cNvGrpSpPr/>
            <p:nvPr/>
          </p:nvGrpSpPr>
          <p:grpSpPr>
            <a:xfrm rot="-5400000">
              <a:off x="161992" y="215357"/>
              <a:ext cx="271706" cy="237742"/>
              <a:chOff x="0" y="0"/>
              <a:chExt cx="812800" cy="711200"/>
            </a:xfrm>
          </p:grpSpPr>
          <p:sp>
            <p:nvSpPr>
              <p:cNvPr id="391" name="Google Shape;391;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392" name="Google Shape;392;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3" name="Google Shape;393;p15"/>
          <p:cNvGrpSpPr/>
          <p:nvPr/>
        </p:nvGrpSpPr>
        <p:grpSpPr>
          <a:xfrm>
            <a:off x="1478005" y="3944906"/>
            <a:ext cx="1569842" cy="1569842"/>
            <a:chOff x="0" y="0"/>
            <a:chExt cx="812800" cy="812800"/>
          </a:xfrm>
        </p:grpSpPr>
        <p:sp>
          <p:nvSpPr>
            <p:cNvPr id="394" name="Google Shape;394;p1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95" name="Google Shape;395;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5"/>
          <p:cNvGrpSpPr/>
          <p:nvPr/>
        </p:nvGrpSpPr>
        <p:grpSpPr>
          <a:xfrm>
            <a:off x="1478005" y="6619064"/>
            <a:ext cx="1569842" cy="1569842"/>
            <a:chOff x="0" y="0"/>
            <a:chExt cx="812800" cy="812800"/>
          </a:xfrm>
        </p:grpSpPr>
        <p:sp>
          <p:nvSpPr>
            <p:cNvPr id="397" name="Google Shape;397;p15"/>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398" name="Google Shape;398;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5"/>
          <p:cNvGrpSpPr/>
          <p:nvPr/>
        </p:nvGrpSpPr>
        <p:grpSpPr>
          <a:xfrm>
            <a:off x="1259027" y="1559983"/>
            <a:ext cx="7401122" cy="1793712"/>
            <a:chOff x="0" y="-47625"/>
            <a:chExt cx="2271079" cy="550411"/>
          </a:xfrm>
        </p:grpSpPr>
        <p:sp>
          <p:nvSpPr>
            <p:cNvPr id="400" name="Google Shape;400;p15"/>
            <p:cNvSpPr/>
            <p:nvPr/>
          </p:nvSpPr>
          <p:spPr>
            <a:xfrm>
              <a:off x="0" y="0"/>
              <a:ext cx="2271079" cy="502786"/>
            </a:xfrm>
            <a:custGeom>
              <a:rect b="b" l="l" r="r" t="t"/>
              <a:pathLst>
                <a:path extrusionOk="0" h="502786" w="2271079">
                  <a:moveTo>
                    <a:pt x="53348" y="0"/>
                  </a:moveTo>
                  <a:lnTo>
                    <a:pt x="2217731" y="0"/>
                  </a:lnTo>
                  <a:cubicBezTo>
                    <a:pt x="2247194" y="0"/>
                    <a:pt x="2271079" y="23885"/>
                    <a:pt x="2271079" y="53348"/>
                  </a:cubicBezTo>
                  <a:lnTo>
                    <a:pt x="2271079" y="449438"/>
                  </a:lnTo>
                  <a:cubicBezTo>
                    <a:pt x="2271079" y="478902"/>
                    <a:pt x="2247194" y="502786"/>
                    <a:pt x="2217731" y="502786"/>
                  </a:cubicBezTo>
                  <a:lnTo>
                    <a:pt x="53348" y="502786"/>
                  </a:lnTo>
                  <a:cubicBezTo>
                    <a:pt x="23885" y="502786"/>
                    <a:pt x="0" y="478902"/>
                    <a:pt x="0" y="449438"/>
                  </a:cubicBezTo>
                  <a:lnTo>
                    <a:pt x="0" y="53348"/>
                  </a:lnTo>
                  <a:cubicBezTo>
                    <a:pt x="0" y="23885"/>
                    <a:pt x="23885" y="0"/>
                    <a:pt x="53348"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txBox="1"/>
            <p:nvPr/>
          </p:nvSpPr>
          <p:spPr>
            <a:xfrm>
              <a:off x="0" y="-47625"/>
              <a:ext cx="2271079" cy="5504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2" name="Google Shape;402;p15"/>
          <p:cNvSpPr txBox="1"/>
          <p:nvPr/>
        </p:nvSpPr>
        <p:spPr>
          <a:xfrm>
            <a:off x="1648209" y="1764851"/>
            <a:ext cx="7495791"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Our </a:t>
            </a:r>
            <a:r>
              <a:rPr b="0" i="0" lang="en-US" sz="9432" u="none" cap="none" strike="noStrike">
                <a:solidFill>
                  <a:srgbClr val="C5FF7B"/>
                </a:solidFill>
                <a:latin typeface="Anton"/>
                <a:ea typeface="Anton"/>
                <a:cs typeface="Anton"/>
                <a:sym typeface="Anton"/>
              </a:rPr>
              <a:t>Company</a:t>
            </a:r>
            <a:endParaRPr/>
          </a:p>
        </p:txBody>
      </p:sp>
      <p:sp>
        <p:nvSpPr>
          <p:cNvPr id="403" name="Google Shape;403;p15"/>
          <p:cNvSpPr txBox="1"/>
          <p:nvPr/>
        </p:nvSpPr>
        <p:spPr>
          <a:xfrm>
            <a:off x="3319339" y="6641985"/>
            <a:ext cx="4584125"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What we do? </a:t>
            </a:r>
            <a:endParaRPr/>
          </a:p>
        </p:txBody>
      </p:sp>
      <p:sp>
        <p:nvSpPr>
          <p:cNvPr id="404" name="Google Shape;404;p15"/>
          <p:cNvSpPr txBox="1"/>
          <p:nvPr/>
        </p:nvSpPr>
        <p:spPr>
          <a:xfrm>
            <a:off x="3319339" y="4146378"/>
            <a:ext cx="4584125"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Who we are?</a:t>
            </a:r>
            <a:endParaRPr/>
          </a:p>
        </p:txBody>
      </p:sp>
      <p:sp>
        <p:nvSpPr>
          <p:cNvPr id="405" name="Google Shape;405;p15"/>
          <p:cNvSpPr txBox="1"/>
          <p:nvPr/>
        </p:nvSpPr>
        <p:spPr>
          <a:xfrm>
            <a:off x="3319339" y="5078503"/>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sp>
        <p:nvSpPr>
          <p:cNvPr id="406" name="Google Shape;406;p15"/>
          <p:cNvSpPr txBox="1"/>
          <p:nvPr/>
        </p:nvSpPr>
        <p:spPr>
          <a:xfrm>
            <a:off x="3319339" y="7574110"/>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grpSp>
        <p:nvGrpSpPr>
          <p:cNvPr id="407" name="Google Shape;407;p15"/>
          <p:cNvGrpSpPr/>
          <p:nvPr/>
        </p:nvGrpSpPr>
        <p:grpSpPr>
          <a:xfrm>
            <a:off x="9144000" y="760586"/>
            <a:ext cx="536229" cy="536229"/>
            <a:chOff x="0" y="0"/>
            <a:chExt cx="812800" cy="812800"/>
          </a:xfrm>
        </p:grpSpPr>
        <p:sp>
          <p:nvSpPr>
            <p:cNvPr id="408" name="Google Shape;408;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409" name="Google Shape;409;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5"/>
          <p:cNvGrpSpPr/>
          <p:nvPr/>
        </p:nvGrpSpPr>
        <p:grpSpPr>
          <a:xfrm>
            <a:off x="6339906" y="8990186"/>
            <a:ext cx="536229" cy="536229"/>
            <a:chOff x="0" y="0"/>
            <a:chExt cx="812800" cy="812800"/>
          </a:xfrm>
        </p:grpSpPr>
        <p:sp>
          <p:nvSpPr>
            <p:cNvPr id="411" name="Google Shape;411;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412" name="Google Shape;412;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15"/>
          <p:cNvGrpSpPr/>
          <p:nvPr/>
        </p:nvGrpSpPr>
        <p:grpSpPr>
          <a:xfrm>
            <a:off x="8236147" y="6260777"/>
            <a:ext cx="801254" cy="801254"/>
            <a:chOff x="0" y="0"/>
            <a:chExt cx="812800" cy="812800"/>
          </a:xfrm>
        </p:grpSpPr>
        <p:sp>
          <p:nvSpPr>
            <p:cNvPr id="414" name="Google Shape;41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15"/>
          <p:cNvGrpSpPr/>
          <p:nvPr/>
        </p:nvGrpSpPr>
        <p:grpSpPr>
          <a:xfrm>
            <a:off x="17887373" y="2133814"/>
            <a:ext cx="801254" cy="801254"/>
            <a:chOff x="0" y="0"/>
            <a:chExt cx="812800" cy="812800"/>
          </a:xfrm>
        </p:grpSpPr>
        <p:sp>
          <p:nvSpPr>
            <p:cNvPr id="417" name="Google Shape;4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9" name="Google Shape;419;p15"/>
          <p:cNvPicPr preferRelativeResize="0"/>
          <p:nvPr/>
        </p:nvPicPr>
        <p:blipFill>
          <a:blip r:embed="rId5">
            <a:alphaModFix/>
          </a:blip>
          <a:stretch>
            <a:fillRect/>
          </a:stretch>
        </p:blipFill>
        <p:spPr>
          <a:xfrm>
            <a:off x="1862300" y="4317512"/>
            <a:ext cx="801250" cy="824637"/>
          </a:xfrm>
          <a:prstGeom prst="rect">
            <a:avLst/>
          </a:prstGeom>
          <a:noFill/>
          <a:ln>
            <a:noFill/>
          </a:ln>
        </p:spPr>
      </p:pic>
      <p:pic>
        <p:nvPicPr>
          <p:cNvPr id="420" name="Google Shape;420;p15"/>
          <p:cNvPicPr preferRelativeResize="0"/>
          <p:nvPr/>
        </p:nvPicPr>
        <p:blipFill>
          <a:blip r:embed="rId6">
            <a:alphaModFix/>
          </a:blip>
          <a:stretch>
            <a:fillRect/>
          </a:stretch>
        </p:blipFill>
        <p:spPr>
          <a:xfrm>
            <a:off x="1902257" y="6931120"/>
            <a:ext cx="721325" cy="9457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424" name="Shape 424"/>
        <p:cNvGrpSpPr/>
        <p:nvPr/>
      </p:nvGrpSpPr>
      <p:grpSpPr>
        <a:xfrm>
          <a:off x="0" y="0"/>
          <a:ext cx="0" cy="0"/>
          <a:chOff x="0" y="0"/>
          <a:chExt cx="0" cy="0"/>
        </a:xfrm>
      </p:grpSpPr>
      <p:grpSp>
        <p:nvGrpSpPr>
          <p:cNvPr id="425" name="Google Shape;425;p16"/>
          <p:cNvGrpSpPr/>
          <p:nvPr/>
        </p:nvGrpSpPr>
        <p:grpSpPr>
          <a:xfrm>
            <a:off x="3257208" y="2049669"/>
            <a:ext cx="5379566" cy="6945419"/>
            <a:chOff x="0" y="-47625"/>
            <a:chExt cx="1650752" cy="2131244"/>
          </a:xfrm>
        </p:grpSpPr>
        <p:sp>
          <p:nvSpPr>
            <p:cNvPr id="426" name="Google Shape;426;p16"/>
            <p:cNvSpPr/>
            <p:nvPr/>
          </p:nvSpPr>
          <p:spPr>
            <a:xfrm>
              <a:off x="0" y="0"/>
              <a:ext cx="1650752" cy="2083619"/>
            </a:xfrm>
            <a:custGeom>
              <a:rect b="b" l="l" r="r" t="t"/>
              <a:pathLst>
                <a:path extrusionOk="0" h="2083619" w="1650752">
                  <a:moveTo>
                    <a:pt x="73396" y="0"/>
                  </a:moveTo>
                  <a:lnTo>
                    <a:pt x="1577357" y="0"/>
                  </a:lnTo>
                  <a:cubicBezTo>
                    <a:pt x="1596822" y="0"/>
                    <a:pt x="1615491" y="7733"/>
                    <a:pt x="1629255" y="21497"/>
                  </a:cubicBezTo>
                  <a:cubicBezTo>
                    <a:pt x="1643020" y="35262"/>
                    <a:pt x="1650752" y="53930"/>
                    <a:pt x="1650752" y="73396"/>
                  </a:cubicBezTo>
                  <a:lnTo>
                    <a:pt x="1650752" y="2010223"/>
                  </a:lnTo>
                  <a:cubicBezTo>
                    <a:pt x="1650752" y="2050759"/>
                    <a:pt x="1617892" y="2083619"/>
                    <a:pt x="1577357" y="2083619"/>
                  </a:cubicBezTo>
                  <a:lnTo>
                    <a:pt x="73396" y="2083619"/>
                  </a:lnTo>
                  <a:cubicBezTo>
                    <a:pt x="53930" y="2083619"/>
                    <a:pt x="35262" y="2075886"/>
                    <a:pt x="21497" y="2062122"/>
                  </a:cubicBezTo>
                  <a:cubicBezTo>
                    <a:pt x="7733" y="2048357"/>
                    <a:pt x="0" y="2029689"/>
                    <a:pt x="0" y="2010223"/>
                  </a:cubicBezTo>
                  <a:lnTo>
                    <a:pt x="0" y="73396"/>
                  </a:lnTo>
                  <a:cubicBezTo>
                    <a:pt x="0" y="32860"/>
                    <a:pt x="32860" y="0"/>
                    <a:pt x="73396"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txBox="1"/>
            <p:nvPr/>
          </p:nvSpPr>
          <p:spPr>
            <a:xfrm>
              <a:off x="0" y="-47625"/>
              <a:ext cx="1650752" cy="21312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6"/>
          <p:cNvGrpSpPr/>
          <p:nvPr/>
        </p:nvGrpSpPr>
        <p:grpSpPr>
          <a:xfrm>
            <a:off x="9651226" y="2049669"/>
            <a:ext cx="5379566" cy="6945419"/>
            <a:chOff x="0" y="-47625"/>
            <a:chExt cx="1650752" cy="2131244"/>
          </a:xfrm>
        </p:grpSpPr>
        <p:sp>
          <p:nvSpPr>
            <p:cNvPr id="429" name="Google Shape;429;p16"/>
            <p:cNvSpPr/>
            <p:nvPr/>
          </p:nvSpPr>
          <p:spPr>
            <a:xfrm>
              <a:off x="0" y="0"/>
              <a:ext cx="1650752" cy="2083619"/>
            </a:xfrm>
            <a:custGeom>
              <a:rect b="b" l="l" r="r" t="t"/>
              <a:pathLst>
                <a:path extrusionOk="0" h="2083619" w="1650752">
                  <a:moveTo>
                    <a:pt x="73396" y="0"/>
                  </a:moveTo>
                  <a:lnTo>
                    <a:pt x="1577357" y="0"/>
                  </a:lnTo>
                  <a:cubicBezTo>
                    <a:pt x="1596822" y="0"/>
                    <a:pt x="1615491" y="7733"/>
                    <a:pt x="1629255" y="21497"/>
                  </a:cubicBezTo>
                  <a:cubicBezTo>
                    <a:pt x="1643020" y="35262"/>
                    <a:pt x="1650752" y="53930"/>
                    <a:pt x="1650752" y="73396"/>
                  </a:cubicBezTo>
                  <a:lnTo>
                    <a:pt x="1650752" y="2010223"/>
                  </a:lnTo>
                  <a:cubicBezTo>
                    <a:pt x="1650752" y="2050759"/>
                    <a:pt x="1617892" y="2083619"/>
                    <a:pt x="1577357" y="2083619"/>
                  </a:cubicBezTo>
                  <a:lnTo>
                    <a:pt x="73396" y="2083619"/>
                  </a:lnTo>
                  <a:cubicBezTo>
                    <a:pt x="53930" y="2083619"/>
                    <a:pt x="35262" y="2075886"/>
                    <a:pt x="21497" y="2062122"/>
                  </a:cubicBezTo>
                  <a:cubicBezTo>
                    <a:pt x="7733" y="2048357"/>
                    <a:pt x="0" y="2029689"/>
                    <a:pt x="0" y="2010223"/>
                  </a:cubicBezTo>
                  <a:lnTo>
                    <a:pt x="0" y="73396"/>
                  </a:lnTo>
                  <a:cubicBezTo>
                    <a:pt x="0" y="32860"/>
                    <a:pt x="32860" y="0"/>
                    <a:pt x="73396"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txBox="1"/>
            <p:nvPr/>
          </p:nvSpPr>
          <p:spPr>
            <a:xfrm>
              <a:off x="0" y="-47625"/>
              <a:ext cx="1650752" cy="21312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6"/>
          <p:cNvGrpSpPr/>
          <p:nvPr/>
        </p:nvGrpSpPr>
        <p:grpSpPr>
          <a:xfrm>
            <a:off x="16560146" y="427937"/>
            <a:ext cx="1200498" cy="501342"/>
            <a:chOff x="0" y="0"/>
            <a:chExt cx="1600663" cy="668457"/>
          </a:xfrm>
        </p:grpSpPr>
        <p:grpSp>
          <p:nvGrpSpPr>
            <p:cNvPr id="432" name="Google Shape;432;p16"/>
            <p:cNvGrpSpPr/>
            <p:nvPr/>
          </p:nvGrpSpPr>
          <p:grpSpPr>
            <a:xfrm>
              <a:off x="932206" y="0"/>
              <a:ext cx="668457" cy="668457"/>
              <a:chOff x="0" y="0"/>
              <a:chExt cx="812800" cy="812800"/>
            </a:xfrm>
          </p:grpSpPr>
          <p:sp>
            <p:nvSpPr>
              <p:cNvPr id="433" name="Google Shape;433;p1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34" name="Google Shape;434;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6"/>
            <p:cNvGrpSpPr/>
            <p:nvPr/>
          </p:nvGrpSpPr>
          <p:grpSpPr>
            <a:xfrm rot="5400000">
              <a:off x="1166964" y="215357"/>
              <a:ext cx="271706" cy="237742"/>
              <a:chOff x="0" y="0"/>
              <a:chExt cx="812800" cy="711200"/>
            </a:xfrm>
          </p:grpSpPr>
          <p:sp>
            <p:nvSpPr>
              <p:cNvPr id="436" name="Google Shape;436;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437" name="Google Shape;437;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6"/>
            <p:cNvGrpSpPr/>
            <p:nvPr/>
          </p:nvGrpSpPr>
          <p:grpSpPr>
            <a:xfrm rot="10800000">
              <a:off x="0" y="0"/>
              <a:ext cx="668457" cy="668457"/>
              <a:chOff x="0" y="0"/>
              <a:chExt cx="812800" cy="812800"/>
            </a:xfrm>
          </p:grpSpPr>
          <p:sp>
            <p:nvSpPr>
              <p:cNvPr id="439" name="Google Shape;439;p1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40" name="Google Shape;440;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6"/>
            <p:cNvGrpSpPr/>
            <p:nvPr/>
          </p:nvGrpSpPr>
          <p:grpSpPr>
            <a:xfrm rot="-5400000">
              <a:off x="161992" y="215357"/>
              <a:ext cx="271706" cy="237742"/>
              <a:chOff x="0" y="0"/>
              <a:chExt cx="812800" cy="711200"/>
            </a:xfrm>
          </p:grpSpPr>
          <p:sp>
            <p:nvSpPr>
              <p:cNvPr id="442" name="Google Shape;442;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443" name="Google Shape;443;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4" name="Google Shape;444;p16"/>
          <p:cNvGrpSpPr/>
          <p:nvPr/>
        </p:nvGrpSpPr>
        <p:grpSpPr>
          <a:xfrm>
            <a:off x="0" y="-180826"/>
            <a:ext cx="721320" cy="10467826"/>
            <a:chOff x="0" y="-241102"/>
            <a:chExt cx="961760" cy="13957102"/>
          </a:xfrm>
        </p:grpSpPr>
        <p:grpSp>
          <p:nvGrpSpPr>
            <p:cNvPr id="445" name="Google Shape;445;p16"/>
            <p:cNvGrpSpPr/>
            <p:nvPr/>
          </p:nvGrpSpPr>
          <p:grpSpPr>
            <a:xfrm>
              <a:off x="0" y="-241102"/>
              <a:ext cx="961760" cy="13957102"/>
              <a:chOff x="0" y="-47625"/>
              <a:chExt cx="189977" cy="2756958"/>
            </a:xfrm>
          </p:grpSpPr>
          <p:sp>
            <p:nvSpPr>
              <p:cNvPr id="446" name="Google Shape;446;p16"/>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447" name="Google Shape;447;p16"/>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16"/>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3">
                <a:alphaModFix/>
              </a:blip>
              <a:stretch>
                <a:fillRect b="0" l="0" r="0" t="0"/>
              </a:stretch>
            </a:blipFill>
            <a:ln>
              <a:noFill/>
            </a:ln>
          </p:spPr>
        </p:sp>
        <p:sp>
          <p:nvSpPr>
            <p:cNvPr id="449" name="Google Shape;449;p16"/>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450" name="Google Shape;450;p16"/>
          <p:cNvGrpSpPr/>
          <p:nvPr/>
        </p:nvGrpSpPr>
        <p:grpSpPr>
          <a:xfrm>
            <a:off x="3628094" y="2390043"/>
            <a:ext cx="1569842" cy="1569842"/>
            <a:chOff x="0" y="0"/>
            <a:chExt cx="812800" cy="812800"/>
          </a:xfrm>
        </p:grpSpPr>
        <p:sp>
          <p:nvSpPr>
            <p:cNvPr id="451" name="Google Shape;451;p1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52" name="Google Shape;452;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16"/>
          <p:cNvGrpSpPr/>
          <p:nvPr/>
        </p:nvGrpSpPr>
        <p:grpSpPr>
          <a:xfrm>
            <a:off x="10200396" y="2390043"/>
            <a:ext cx="1569842" cy="1569842"/>
            <a:chOff x="0" y="0"/>
            <a:chExt cx="812800" cy="812800"/>
          </a:xfrm>
        </p:grpSpPr>
        <p:sp>
          <p:nvSpPr>
            <p:cNvPr id="454" name="Google Shape;454;p16"/>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55" name="Google Shape;455;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6"/>
          <p:cNvGrpSpPr/>
          <p:nvPr/>
        </p:nvGrpSpPr>
        <p:grpSpPr>
          <a:xfrm>
            <a:off x="1701804" y="2793964"/>
            <a:ext cx="536229" cy="536229"/>
            <a:chOff x="0" y="0"/>
            <a:chExt cx="812800" cy="812800"/>
          </a:xfrm>
        </p:grpSpPr>
        <p:sp>
          <p:nvSpPr>
            <p:cNvPr id="457" name="Google Shape;457;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458" name="Google Shape;458;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16"/>
          <p:cNvGrpSpPr/>
          <p:nvPr/>
        </p:nvGrpSpPr>
        <p:grpSpPr>
          <a:xfrm>
            <a:off x="8636774" y="929279"/>
            <a:ext cx="536229" cy="536229"/>
            <a:chOff x="0" y="0"/>
            <a:chExt cx="812800" cy="812800"/>
          </a:xfrm>
        </p:grpSpPr>
        <p:sp>
          <p:nvSpPr>
            <p:cNvPr id="460" name="Google Shape;460;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461" name="Google Shape;461;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6"/>
          <p:cNvGrpSpPr/>
          <p:nvPr/>
        </p:nvGrpSpPr>
        <p:grpSpPr>
          <a:xfrm>
            <a:off x="16892280" y="7117940"/>
            <a:ext cx="536229" cy="536229"/>
            <a:chOff x="0" y="0"/>
            <a:chExt cx="812800" cy="812800"/>
          </a:xfrm>
        </p:grpSpPr>
        <p:sp>
          <p:nvSpPr>
            <p:cNvPr id="463" name="Google Shape;463;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464" name="Google Shape;464;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6"/>
          <p:cNvGrpSpPr/>
          <p:nvPr/>
        </p:nvGrpSpPr>
        <p:grpSpPr>
          <a:xfrm>
            <a:off x="2826840" y="-366549"/>
            <a:ext cx="801254" cy="801254"/>
            <a:chOff x="0" y="0"/>
            <a:chExt cx="812800" cy="812800"/>
          </a:xfrm>
        </p:grpSpPr>
        <p:sp>
          <p:nvSpPr>
            <p:cNvPr id="466" name="Google Shape;4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16"/>
          <p:cNvGrpSpPr/>
          <p:nvPr/>
        </p:nvGrpSpPr>
        <p:grpSpPr>
          <a:xfrm>
            <a:off x="16359140" y="4089402"/>
            <a:ext cx="801254" cy="801254"/>
            <a:chOff x="0" y="0"/>
            <a:chExt cx="812800" cy="812800"/>
          </a:xfrm>
        </p:grpSpPr>
        <p:sp>
          <p:nvSpPr>
            <p:cNvPr id="469" name="Google Shape;4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6"/>
          <p:cNvGrpSpPr/>
          <p:nvPr/>
        </p:nvGrpSpPr>
        <p:grpSpPr>
          <a:xfrm>
            <a:off x="1579009" y="9462771"/>
            <a:ext cx="1648458" cy="1648458"/>
            <a:chOff x="0" y="0"/>
            <a:chExt cx="812800" cy="812800"/>
          </a:xfrm>
        </p:grpSpPr>
        <p:sp>
          <p:nvSpPr>
            <p:cNvPr id="472" name="Google Shape;4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16"/>
          <p:cNvSpPr txBox="1"/>
          <p:nvPr/>
        </p:nvSpPr>
        <p:spPr>
          <a:xfrm>
            <a:off x="5550748" y="2793964"/>
            <a:ext cx="2562569"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Mission</a:t>
            </a:r>
            <a:endParaRPr/>
          </a:p>
        </p:txBody>
      </p:sp>
      <p:sp>
        <p:nvSpPr>
          <p:cNvPr id="475" name="Google Shape;475;p16"/>
          <p:cNvSpPr txBox="1"/>
          <p:nvPr/>
        </p:nvSpPr>
        <p:spPr>
          <a:xfrm>
            <a:off x="12069587" y="2793964"/>
            <a:ext cx="2073482" cy="76200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Vision</a:t>
            </a:r>
            <a:endParaRPr/>
          </a:p>
        </p:txBody>
      </p:sp>
      <p:sp>
        <p:nvSpPr>
          <p:cNvPr id="476" name="Google Shape;476;p16"/>
          <p:cNvSpPr txBox="1"/>
          <p:nvPr/>
        </p:nvSpPr>
        <p:spPr>
          <a:xfrm>
            <a:off x="3624475" y="4041775"/>
            <a:ext cx="46983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That was the word that defined every waking moment of her life. From the moment she joined the organization, she knew it would consume her, body and soul. It wasn't just about the thrill of the chase or the satisfaction of a job well done; it was about something deeper, something more profound. It was about making a difference in a world.</a:t>
            </a:r>
            <a:endParaRPr/>
          </a:p>
        </p:txBody>
      </p:sp>
      <p:sp>
        <p:nvSpPr>
          <p:cNvPr id="477" name="Google Shape;477;p16"/>
          <p:cNvSpPr txBox="1"/>
          <p:nvPr/>
        </p:nvSpPr>
        <p:spPr>
          <a:xfrm>
            <a:off x="10018500" y="4041775"/>
            <a:ext cx="48621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That was the word that defined every waking moment of her life. From the moment she joined the organization, she knew it would consume her, body and soul. It wasn't just about the thrill of the chase or the satisfaction of a job well done; it was about something deeper, something more profound. It was about making a difference in a world.</a:t>
            </a:r>
            <a:endParaRPr/>
          </a:p>
        </p:txBody>
      </p:sp>
      <p:pic>
        <p:nvPicPr>
          <p:cNvPr id="478" name="Google Shape;478;p16"/>
          <p:cNvPicPr preferRelativeResize="0"/>
          <p:nvPr/>
        </p:nvPicPr>
        <p:blipFill>
          <a:blip r:embed="rId4">
            <a:alphaModFix/>
          </a:blip>
          <a:stretch>
            <a:fillRect/>
          </a:stretch>
        </p:blipFill>
        <p:spPr>
          <a:xfrm>
            <a:off x="10624662" y="2760775"/>
            <a:ext cx="721325" cy="828404"/>
          </a:xfrm>
          <a:prstGeom prst="rect">
            <a:avLst/>
          </a:prstGeom>
          <a:noFill/>
          <a:ln>
            <a:noFill/>
          </a:ln>
        </p:spPr>
      </p:pic>
      <p:pic>
        <p:nvPicPr>
          <p:cNvPr id="479" name="Google Shape;479;p16"/>
          <p:cNvPicPr preferRelativeResize="0"/>
          <p:nvPr/>
        </p:nvPicPr>
        <p:blipFill>
          <a:blip r:embed="rId5">
            <a:alphaModFix/>
          </a:blip>
          <a:stretch>
            <a:fillRect/>
          </a:stretch>
        </p:blipFill>
        <p:spPr>
          <a:xfrm>
            <a:off x="3963702" y="2728299"/>
            <a:ext cx="898625" cy="893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483" name="Shape 483"/>
        <p:cNvGrpSpPr/>
        <p:nvPr/>
      </p:nvGrpSpPr>
      <p:grpSpPr>
        <a:xfrm>
          <a:off x="0" y="0"/>
          <a:ext cx="0" cy="0"/>
          <a:chOff x="0" y="0"/>
          <a:chExt cx="0" cy="0"/>
        </a:xfrm>
      </p:grpSpPr>
      <p:grpSp>
        <p:nvGrpSpPr>
          <p:cNvPr id="484" name="Google Shape;484;p17"/>
          <p:cNvGrpSpPr/>
          <p:nvPr/>
        </p:nvGrpSpPr>
        <p:grpSpPr>
          <a:xfrm>
            <a:off x="0" y="-180826"/>
            <a:ext cx="721320" cy="10467826"/>
            <a:chOff x="0" y="-241102"/>
            <a:chExt cx="961760" cy="13957102"/>
          </a:xfrm>
        </p:grpSpPr>
        <p:grpSp>
          <p:nvGrpSpPr>
            <p:cNvPr id="485" name="Google Shape;485;p17"/>
            <p:cNvGrpSpPr/>
            <p:nvPr/>
          </p:nvGrpSpPr>
          <p:grpSpPr>
            <a:xfrm>
              <a:off x="0" y="-241102"/>
              <a:ext cx="961760" cy="13957102"/>
              <a:chOff x="0" y="-47625"/>
              <a:chExt cx="189977" cy="2756958"/>
            </a:xfrm>
          </p:grpSpPr>
          <p:sp>
            <p:nvSpPr>
              <p:cNvPr id="486" name="Google Shape;486;p17"/>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487" name="Google Shape;487;p17"/>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8" name="Google Shape;488;p17"/>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3">
                <a:alphaModFix/>
              </a:blip>
              <a:stretch>
                <a:fillRect b="0" l="0" r="0" t="0"/>
              </a:stretch>
            </a:blipFill>
            <a:ln>
              <a:noFill/>
            </a:ln>
          </p:spPr>
        </p:sp>
        <p:sp>
          <p:nvSpPr>
            <p:cNvPr id="489" name="Google Shape;489;p17"/>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490" name="Google Shape;490;p17"/>
          <p:cNvGrpSpPr/>
          <p:nvPr/>
        </p:nvGrpSpPr>
        <p:grpSpPr>
          <a:xfrm>
            <a:off x="1028700" y="1092467"/>
            <a:ext cx="2132075" cy="2132075"/>
            <a:chOff x="0" y="0"/>
            <a:chExt cx="812800" cy="812800"/>
          </a:xfrm>
        </p:grpSpPr>
        <p:sp>
          <p:nvSpPr>
            <p:cNvPr id="491" name="Google Shape;491;p1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92" name="Google Shape;492;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7"/>
          <p:cNvGrpSpPr/>
          <p:nvPr/>
        </p:nvGrpSpPr>
        <p:grpSpPr>
          <a:xfrm>
            <a:off x="16560146" y="427937"/>
            <a:ext cx="1200498" cy="501342"/>
            <a:chOff x="0" y="0"/>
            <a:chExt cx="1600663" cy="668457"/>
          </a:xfrm>
        </p:grpSpPr>
        <p:grpSp>
          <p:nvGrpSpPr>
            <p:cNvPr id="494" name="Google Shape;494;p17"/>
            <p:cNvGrpSpPr/>
            <p:nvPr/>
          </p:nvGrpSpPr>
          <p:grpSpPr>
            <a:xfrm>
              <a:off x="932206" y="0"/>
              <a:ext cx="668457" cy="668457"/>
              <a:chOff x="0" y="0"/>
              <a:chExt cx="812800" cy="812800"/>
            </a:xfrm>
          </p:grpSpPr>
          <p:sp>
            <p:nvSpPr>
              <p:cNvPr id="495" name="Google Shape;495;p1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496" name="Google Shape;496;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7"/>
            <p:cNvGrpSpPr/>
            <p:nvPr/>
          </p:nvGrpSpPr>
          <p:grpSpPr>
            <a:xfrm rot="5400000">
              <a:off x="1166964" y="215357"/>
              <a:ext cx="271706" cy="237742"/>
              <a:chOff x="0" y="0"/>
              <a:chExt cx="812800" cy="711200"/>
            </a:xfrm>
          </p:grpSpPr>
          <p:sp>
            <p:nvSpPr>
              <p:cNvPr id="498" name="Google Shape;498;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499" name="Google Shape;499;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7"/>
            <p:cNvGrpSpPr/>
            <p:nvPr/>
          </p:nvGrpSpPr>
          <p:grpSpPr>
            <a:xfrm rot="10800000">
              <a:off x="0" y="0"/>
              <a:ext cx="668457" cy="668457"/>
              <a:chOff x="0" y="0"/>
              <a:chExt cx="812800" cy="812800"/>
            </a:xfrm>
          </p:grpSpPr>
          <p:sp>
            <p:nvSpPr>
              <p:cNvPr id="501" name="Google Shape;501;p17"/>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02" name="Google Shape;502;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7"/>
            <p:cNvGrpSpPr/>
            <p:nvPr/>
          </p:nvGrpSpPr>
          <p:grpSpPr>
            <a:xfrm rot="-5400000">
              <a:off x="161992" y="215357"/>
              <a:ext cx="271706" cy="237742"/>
              <a:chOff x="0" y="0"/>
              <a:chExt cx="812800" cy="711200"/>
            </a:xfrm>
          </p:grpSpPr>
          <p:sp>
            <p:nvSpPr>
              <p:cNvPr id="504" name="Google Shape;504;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505" name="Google Shape;505;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6" name="Google Shape;506;p17"/>
          <p:cNvGrpSpPr/>
          <p:nvPr/>
        </p:nvGrpSpPr>
        <p:grpSpPr>
          <a:xfrm>
            <a:off x="11700416" y="675524"/>
            <a:ext cx="1648458" cy="1648458"/>
            <a:chOff x="0" y="0"/>
            <a:chExt cx="812800" cy="812800"/>
          </a:xfrm>
        </p:grpSpPr>
        <p:sp>
          <p:nvSpPr>
            <p:cNvPr id="507" name="Google Shape;5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17"/>
          <p:cNvGrpSpPr/>
          <p:nvPr/>
        </p:nvGrpSpPr>
        <p:grpSpPr>
          <a:xfrm>
            <a:off x="1159794" y="9258300"/>
            <a:ext cx="1648458" cy="1648458"/>
            <a:chOff x="0" y="0"/>
            <a:chExt cx="812800" cy="812800"/>
          </a:xfrm>
        </p:grpSpPr>
        <p:sp>
          <p:nvSpPr>
            <p:cNvPr id="510" name="Google Shape;5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2" name="Google Shape;512;p17"/>
          <p:cNvSpPr txBox="1"/>
          <p:nvPr/>
        </p:nvSpPr>
        <p:spPr>
          <a:xfrm>
            <a:off x="3528778" y="2878695"/>
            <a:ext cx="78036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span across various domains, each aimed at making a positive impact in the community. From environmental sustainability initiatives to educational programs that empower underprivileged youth, we are committed to creating meaningful change. Our team collaborates with local organizations, leveraging our collective expertise to address pressing issues and develop innovative solutions.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One of our flagship projects focuses on renewable energy. By installing solar panels in underserved areas, we not only reduce carbon footprints but also provide reliable electricity to communities that need it most. Another project,an build a brighter, more inclusive future for everyone.</a:t>
            </a:r>
            <a:endParaRPr/>
          </a:p>
        </p:txBody>
      </p:sp>
      <p:sp>
        <p:nvSpPr>
          <p:cNvPr id="513" name="Google Shape;513;p17"/>
          <p:cNvSpPr txBox="1"/>
          <p:nvPr/>
        </p:nvSpPr>
        <p:spPr>
          <a:xfrm>
            <a:off x="3528778" y="1337689"/>
            <a:ext cx="7378075"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Our </a:t>
            </a:r>
            <a:r>
              <a:rPr b="0" i="0" lang="en-US" sz="9432" u="none" cap="none" strike="noStrike">
                <a:solidFill>
                  <a:srgbClr val="C5FF7B"/>
                </a:solidFill>
                <a:latin typeface="Anton"/>
                <a:ea typeface="Anton"/>
                <a:cs typeface="Anton"/>
                <a:sym typeface="Anton"/>
              </a:rPr>
              <a:t>Projects</a:t>
            </a:r>
            <a:endParaRPr/>
          </a:p>
        </p:txBody>
      </p:sp>
      <p:sp>
        <p:nvSpPr>
          <p:cNvPr id="514" name="Google Shape;514;p17"/>
          <p:cNvSpPr txBox="1"/>
          <p:nvPr/>
        </p:nvSpPr>
        <p:spPr>
          <a:xfrm>
            <a:off x="1563637" y="1609921"/>
            <a:ext cx="1062200" cy="103490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55" u="none" cap="none" strike="noStrike">
                <a:solidFill>
                  <a:srgbClr val="000001"/>
                </a:solidFill>
                <a:latin typeface="Anton"/>
                <a:ea typeface="Anton"/>
                <a:cs typeface="Anton"/>
                <a:sym typeface="Anton"/>
              </a:rPr>
              <a:t>02.</a:t>
            </a:r>
            <a:endParaRPr/>
          </a:p>
        </p:txBody>
      </p:sp>
      <p:grpSp>
        <p:nvGrpSpPr>
          <p:cNvPr id="515" name="Google Shape;515;p17"/>
          <p:cNvGrpSpPr/>
          <p:nvPr/>
        </p:nvGrpSpPr>
        <p:grpSpPr>
          <a:xfrm>
            <a:off x="15294598" y="1069575"/>
            <a:ext cx="536229" cy="536229"/>
            <a:chOff x="0" y="0"/>
            <a:chExt cx="812800" cy="812800"/>
          </a:xfrm>
        </p:grpSpPr>
        <p:sp>
          <p:nvSpPr>
            <p:cNvPr id="516" name="Google Shape;516;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517" name="Google Shape;517;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17"/>
          <p:cNvGrpSpPr/>
          <p:nvPr/>
        </p:nvGrpSpPr>
        <p:grpSpPr>
          <a:xfrm>
            <a:off x="1691675" y="5143500"/>
            <a:ext cx="536229" cy="536229"/>
            <a:chOff x="0" y="0"/>
            <a:chExt cx="812800" cy="812800"/>
          </a:xfrm>
        </p:grpSpPr>
        <p:sp>
          <p:nvSpPr>
            <p:cNvPr id="519" name="Google Shape;519;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520" name="Google Shape;52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1" name="Google Shape;521;p17"/>
          <p:cNvPicPr preferRelativeResize="0"/>
          <p:nvPr/>
        </p:nvPicPr>
        <p:blipFill>
          <a:blip r:embed="rId4">
            <a:alphaModFix/>
          </a:blip>
          <a:stretch>
            <a:fillRect/>
          </a:stretch>
        </p:blipFill>
        <p:spPr>
          <a:xfrm>
            <a:off x="12027163" y="2500525"/>
            <a:ext cx="5605639" cy="741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525" name="Shape 525"/>
        <p:cNvGrpSpPr/>
        <p:nvPr/>
      </p:nvGrpSpPr>
      <p:grpSpPr>
        <a:xfrm>
          <a:off x="0" y="0"/>
          <a:ext cx="0" cy="0"/>
          <a:chOff x="0" y="0"/>
          <a:chExt cx="0" cy="0"/>
        </a:xfrm>
      </p:grpSpPr>
      <p:grpSp>
        <p:nvGrpSpPr>
          <p:cNvPr id="526" name="Google Shape;526;p18"/>
          <p:cNvGrpSpPr/>
          <p:nvPr/>
        </p:nvGrpSpPr>
        <p:grpSpPr>
          <a:xfrm>
            <a:off x="1425841" y="774076"/>
            <a:ext cx="7401122" cy="1793712"/>
            <a:chOff x="0" y="-47625"/>
            <a:chExt cx="2271079" cy="550411"/>
          </a:xfrm>
        </p:grpSpPr>
        <p:sp>
          <p:nvSpPr>
            <p:cNvPr id="527" name="Google Shape;527;p18"/>
            <p:cNvSpPr/>
            <p:nvPr/>
          </p:nvSpPr>
          <p:spPr>
            <a:xfrm>
              <a:off x="0" y="0"/>
              <a:ext cx="2271079" cy="502786"/>
            </a:xfrm>
            <a:custGeom>
              <a:rect b="b" l="l" r="r" t="t"/>
              <a:pathLst>
                <a:path extrusionOk="0" h="502786" w="2271079">
                  <a:moveTo>
                    <a:pt x="53348" y="0"/>
                  </a:moveTo>
                  <a:lnTo>
                    <a:pt x="2217731" y="0"/>
                  </a:lnTo>
                  <a:cubicBezTo>
                    <a:pt x="2247194" y="0"/>
                    <a:pt x="2271079" y="23885"/>
                    <a:pt x="2271079" y="53348"/>
                  </a:cubicBezTo>
                  <a:lnTo>
                    <a:pt x="2271079" y="449438"/>
                  </a:lnTo>
                  <a:cubicBezTo>
                    <a:pt x="2271079" y="478902"/>
                    <a:pt x="2247194" y="502786"/>
                    <a:pt x="2217731" y="502786"/>
                  </a:cubicBezTo>
                  <a:lnTo>
                    <a:pt x="53348" y="502786"/>
                  </a:lnTo>
                  <a:cubicBezTo>
                    <a:pt x="23885" y="502786"/>
                    <a:pt x="0" y="478902"/>
                    <a:pt x="0" y="449438"/>
                  </a:cubicBezTo>
                  <a:lnTo>
                    <a:pt x="0" y="53348"/>
                  </a:lnTo>
                  <a:cubicBezTo>
                    <a:pt x="0" y="23885"/>
                    <a:pt x="23885" y="0"/>
                    <a:pt x="53348"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8"/>
            <p:cNvSpPr txBox="1"/>
            <p:nvPr/>
          </p:nvSpPr>
          <p:spPr>
            <a:xfrm>
              <a:off x="0" y="-47625"/>
              <a:ext cx="2271079" cy="5504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18"/>
          <p:cNvSpPr txBox="1"/>
          <p:nvPr/>
        </p:nvSpPr>
        <p:spPr>
          <a:xfrm>
            <a:off x="1648205" y="1028700"/>
            <a:ext cx="9507895"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What We </a:t>
            </a:r>
            <a:r>
              <a:rPr b="0" i="0" lang="en-US" sz="9432" u="none" cap="none" strike="noStrike">
                <a:solidFill>
                  <a:srgbClr val="C5FF7B"/>
                </a:solidFill>
                <a:latin typeface="Anton"/>
                <a:ea typeface="Anton"/>
                <a:cs typeface="Anton"/>
                <a:sym typeface="Anton"/>
              </a:rPr>
              <a:t>Offer</a:t>
            </a:r>
            <a:endParaRPr/>
          </a:p>
        </p:txBody>
      </p:sp>
      <p:grpSp>
        <p:nvGrpSpPr>
          <p:cNvPr id="530" name="Google Shape;530;p18"/>
          <p:cNvGrpSpPr/>
          <p:nvPr/>
        </p:nvGrpSpPr>
        <p:grpSpPr>
          <a:xfrm>
            <a:off x="1648205" y="3401222"/>
            <a:ext cx="1895897" cy="1895897"/>
            <a:chOff x="0" y="0"/>
            <a:chExt cx="812800" cy="812800"/>
          </a:xfrm>
        </p:grpSpPr>
        <p:sp>
          <p:nvSpPr>
            <p:cNvPr id="531" name="Google Shape;531;p1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32" name="Google Shape;532;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18"/>
          <p:cNvGrpSpPr/>
          <p:nvPr/>
        </p:nvGrpSpPr>
        <p:grpSpPr>
          <a:xfrm>
            <a:off x="8240157" y="3401222"/>
            <a:ext cx="1895897" cy="1895897"/>
            <a:chOff x="0" y="0"/>
            <a:chExt cx="812800" cy="812800"/>
          </a:xfrm>
        </p:grpSpPr>
        <p:sp>
          <p:nvSpPr>
            <p:cNvPr id="534" name="Google Shape;534;p1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35" name="Google Shape;535;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18"/>
          <p:cNvGrpSpPr/>
          <p:nvPr/>
        </p:nvGrpSpPr>
        <p:grpSpPr>
          <a:xfrm>
            <a:off x="1648205" y="6394418"/>
            <a:ext cx="1895897" cy="1895897"/>
            <a:chOff x="0" y="0"/>
            <a:chExt cx="812800" cy="812800"/>
          </a:xfrm>
        </p:grpSpPr>
        <p:sp>
          <p:nvSpPr>
            <p:cNvPr id="537" name="Google Shape;537;p1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38" name="Google Shape;538;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18"/>
          <p:cNvGrpSpPr/>
          <p:nvPr/>
        </p:nvGrpSpPr>
        <p:grpSpPr>
          <a:xfrm>
            <a:off x="8240157" y="6394418"/>
            <a:ext cx="1895897" cy="1895897"/>
            <a:chOff x="0" y="0"/>
            <a:chExt cx="812800" cy="812800"/>
          </a:xfrm>
        </p:grpSpPr>
        <p:sp>
          <p:nvSpPr>
            <p:cNvPr id="540" name="Google Shape;540;p1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41" name="Google Shape;541;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18"/>
          <p:cNvGrpSpPr/>
          <p:nvPr/>
        </p:nvGrpSpPr>
        <p:grpSpPr>
          <a:xfrm>
            <a:off x="0" y="-180826"/>
            <a:ext cx="721320" cy="10467826"/>
            <a:chOff x="0" y="-241102"/>
            <a:chExt cx="961760" cy="13957102"/>
          </a:xfrm>
        </p:grpSpPr>
        <p:grpSp>
          <p:nvGrpSpPr>
            <p:cNvPr id="543" name="Google Shape;543;p18"/>
            <p:cNvGrpSpPr/>
            <p:nvPr/>
          </p:nvGrpSpPr>
          <p:grpSpPr>
            <a:xfrm>
              <a:off x="0" y="-241102"/>
              <a:ext cx="961760" cy="13957102"/>
              <a:chOff x="0" y="-47625"/>
              <a:chExt cx="189977" cy="2756958"/>
            </a:xfrm>
          </p:grpSpPr>
          <p:sp>
            <p:nvSpPr>
              <p:cNvPr id="544" name="Google Shape;544;p18"/>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545" name="Google Shape;545;p18"/>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6" name="Google Shape;546;p18"/>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3">
                <a:alphaModFix/>
              </a:blip>
              <a:stretch>
                <a:fillRect b="0" l="0" r="0" t="0"/>
              </a:stretch>
            </a:blipFill>
            <a:ln>
              <a:noFill/>
            </a:ln>
          </p:spPr>
        </p:sp>
        <p:sp>
          <p:nvSpPr>
            <p:cNvPr id="547" name="Google Shape;547;p18"/>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548" name="Google Shape;548;p18"/>
          <p:cNvGrpSpPr/>
          <p:nvPr/>
        </p:nvGrpSpPr>
        <p:grpSpPr>
          <a:xfrm>
            <a:off x="16560146" y="427937"/>
            <a:ext cx="1200498" cy="501342"/>
            <a:chOff x="0" y="0"/>
            <a:chExt cx="1600663" cy="668457"/>
          </a:xfrm>
        </p:grpSpPr>
        <p:grpSp>
          <p:nvGrpSpPr>
            <p:cNvPr id="549" name="Google Shape;549;p18"/>
            <p:cNvGrpSpPr/>
            <p:nvPr/>
          </p:nvGrpSpPr>
          <p:grpSpPr>
            <a:xfrm>
              <a:off x="932206" y="0"/>
              <a:ext cx="668457" cy="668457"/>
              <a:chOff x="0" y="0"/>
              <a:chExt cx="812800" cy="812800"/>
            </a:xfrm>
          </p:grpSpPr>
          <p:sp>
            <p:nvSpPr>
              <p:cNvPr id="550" name="Google Shape;550;p1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51" name="Google Shape;551;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18"/>
            <p:cNvGrpSpPr/>
            <p:nvPr/>
          </p:nvGrpSpPr>
          <p:grpSpPr>
            <a:xfrm rot="5400000">
              <a:off x="1166964" y="215357"/>
              <a:ext cx="271706" cy="237742"/>
              <a:chOff x="0" y="0"/>
              <a:chExt cx="812800" cy="711200"/>
            </a:xfrm>
          </p:grpSpPr>
          <p:sp>
            <p:nvSpPr>
              <p:cNvPr id="553" name="Google Shape;553;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554" name="Google Shape;554;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18"/>
            <p:cNvGrpSpPr/>
            <p:nvPr/>
          </p:nvGrpSpPr>
          <p:grpSpPr>
            <a:xfrm rot="10800000">
              <a:off x="0" y="0"/>
              <a:ext cx="668457" cy="668457"/>
              <a:chOff x="0" y="0"/>
              <a:chExt cx="812800" cy="812800"/>
            </a:xfrm>
          </p:grpSpPr>
          <p:sp>
            <p:nvSpPr>
              <p:cNvPr id="556" name="Google Shape;556;p18"/>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557" name="Google Shape;557;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18"/>
            <p:cNvGrpSpPr/>
            <p:nvPr/>
          </p:nvGrpSpPr>
          <p:grpSpPr>
            <a:xfrm rot="-5400000">
              <a:off x="161992" y="215357"/>
              <a:ext cx="271706" cy="237742"/>
              <a:chOff x="0" y="0"/>
              <a:chExt cx="812800" cy="711200"/>
            </a:xfrm>
          </p:grpSpPr>
          <p:sp>
            <p:nvSpPr>
              <p:cNvPr id="559" name="Google Shape;559;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560" name="Google Shape;560;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1" name="Google Shape;561;p18"/>
          <p:cNvGrpSpPr/>
          <p:nvPr/>
        </p:nvGrpSpPr>
        <p:grpSpPr>
          <a:xfrm>
            <a:off x="13080759" y="1519187"/>
            <a:ext cx="536229" cy="536229"/>
            <a:chOff x="0" y="0"/>
            <a:chExt cx="812800" cy="812800"/>
          </a:xfrm>
        </p:grpSpPr>
        <p:sp>
          <p:nvSpPr>
            <p:cNvPr id="562" name="Google Shape;562;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563" name="Google Shape;563;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18"/>
          <p:cNvGrpSpPr/>
          <p:nvPr/>
        </p:nvGrpSpPr>
        <p:grpSpPr>
          <a:xfrm>
            <a:off x="16292031" y="8022201"/>
            <a:ext cx="536229" cy="536229"/>
            <a:chOff x="0" y="0"/>
            <a:chExt cx="812800" cy="812800"/>
          </a:xfrm>
        </p:grpSpPr>
        <p:sp>
          <p:nvSpPr>
            <p:cNvPr id="565" name="Google Shape;565;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566" name="Google Shape;566;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18"/>
          <p:cNvGrpSpPr/>
          <p:nvPr/>
        </p:nvGrpSpPr>
        <p:grpSpPr>
          <a:xfrm>
            <a:off x="16359140" y="4089402"/>
            <a:ext cx="801254" cy="801254"/>
            <a:chOff x="0" y="0"/>
            <a:chExt cx="812800" cy="812800"/>
          </a:xfrm>
        </p:grpSpPr>
        <p:sp>
          <p:nvSpPr>
            <p:cNvPr id="568" name="Google Shape;56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18"/>
          <p:cNvGrpSpPr/>
          <p:nvPr/>
        </p:nvGrpSpPr>
        <p:grpSpPr>
          <a:xfrm>
            <a:off x="9531485" y="717933"/>
            <a:ext cx="801254" cy="801254"/>
            <a:chOff x="0" y="0"/>
            <a:chExt cx="812800" cy="812800"/>
          </a:xfrm>
        </p:grpSpPr>
        <p:sp>
          <p:nvSpPr>
            <p:cNvPr id="571" name="Google Shape;5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18"/>
          <p:cNvGrpSpPr/>
          <p:nvPr/>
        </p:nvGrpSpPr>
        <p:grpSpPr>
          <a:xfrm>
            <a:off x="3544102" y="9258300"/>
            <a:ext cx="1714239" cy="1714239"/>
            <a:chOff x="0" y="0"/>
            <a:chExt cx="812800" cy="812800"/>
          </a:xfrm>
        </p:grpSpPr>
        <p:sp>
          <p:nvSpPr>
            <p:cNvPr id="574" name="Google Shape;5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18"/>
          <p:cNvSpPr txBox="1"/>
          <p:nvPr/>
        </p:nvSpPr>
        <p:spPr>
          <a:xfrm>
            <a:off x="3797808" y="3635824"/>
            <a:ext cx="3870752" cy="76708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Service One</a:t>
            </a:r>
            <a:endParaRPr/>
          </a:p>
        </p:txBody>
      </p:sp>
      <p:sp>
        <p:nvSpPr>
          <p:cNvPr id="577" name="Google Shape;577;p18"/>
          <p:cNvSpPr txBox="1"/>
          <p:nvPr/>
        </p:nvSpPr>
        <p:spPr>
          <a:xfrm>
            <a:off x="10332739" y="3635824"/>
            <a:ext cx="4032753" cy="76708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Service Two</a:t>
            </a:r>
            <a:endParaRPr/>
          </a:p>
        </p:txBody>
      </p:sp>
      <p:sp>
        <p:nvSpPr>
          <p:cNvPr id="578" name="Google Shape;578;p18"/>
          <p:cNvSpPr txBox="1"/>
          <p:nvPr/>
        </p:nvSpPr>
        <p:spPr>
          <a:xfrm>
            <a:off x="3852490" y="6629020"/>
            <a:ext cx="3870752" cy="76708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Service Three</a:t>
            </a:r>
            <a:endParaRPr/>
          </a:p>
        </p:txBody>
      </p:sp>
      <p:sp>
        <p:nvSpPr>
          <p:cNvPr id="579" name="Google Shape;579;p18"/>
          <p:cNvSpPr txBox="1"/>
          <p:nvPr/>
        </p:nvSpPr>
        <p:spPr>
          <a:xfrm>
            <a:off x="10332739" y="6629020"/>
            <a:ext cx="4032753" cy="767080"/>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047" u="none" cap="none" strike="noStrike">
                <a:solidFill>
                  <a:srgbClr val="000001"/>
                </a:solidFill>
                <a:latin typeface="Anton"/>
                <a:ea typeface="Anton"/>
                <a:cs typeface="Anton"/>
                <a:sym typeface="Anton"/>
              </a:rPr>
              <a:t>Service Four</a:t>
            </a:r>
            <a:endParaRPr/>
          </a:p>
        </p:txBody>
      </p:sp>
      <p:sp>
        <p:nvSpPr>
          <p:cNvPr id="580" name="Google Shape;580;p18"/>
          <p:cNvSpPr txBox="1"/>
          <p:nvPr/>
        </p:nvSpPr>
        <p:spPr>
          <a:xfrm>
            <a:off x="3797800" y="4457075"/>
            <a:ext cx="34701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581" name="Google Shape;581;p18"/>
          <p:cNvSpPr txBox="1"/>
          <p:nvPr/>
        </p:nvSpPr>
        <p:spPr>
          <a:xfrm>
            <a:off x="10332749" y="4457075"/>
            <a:ext cx="34701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582" name="Google Shape;582;p18"/>
          <p:cNvSpPr txBox="1"/>
          <p:nvPr/>
        </p:nvSpPr>
        <p:spPr>
          <a:xfrm>
            <a:off x="3797801" y="7450275"/>
            <a:ext cx="36738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583" name="Google Shape;583;p18"/>
          <p:cNvSpPr txBox="1"/>
          <p:nvPr/>
        </p:nvSpPr>
        <p:spPr>
          <a:xfrm>
            <a:off x="10332749" y="7450275"/>
            <a:ext cx="34701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pic>
        <p:nvPicPr>
          <p:cNvPr id="584" name="Google Shape;584;p18"/>
          <p:cNvPicPr preferRelativeResize="0"/>
          <p:nvPr/>
        </p:nvPicPr>
        <p:blipFill>
          <a:blip r:embed="rId4">
            <a:alphaModFix/>
          </a:blip>
          <a:stretch>
            <a:fillRect/>
          </a:stretch>
        </p:blipFill>
        <p:spPr>
          <a:xfrm>
            <a:off x="2272537" y="3905124"/>
            <a:ext cx="801275" cy="889218"/>
          </a:xfrm>
          <a:prstGeom prst="rect">
            <a:avLst/>
          </a:prstGeom>
          <a:noFill/>
          <a:ln>
            <a:noFill/>
          </a:ln>
        </p:spPr>
      </p:pic>
      <p:pic>
        <p:nvPicPr>
          <p:cNvPr id="585" name="Google Shape;585;p18"/>
          <p:cNvPicPr preferRelativeResize="0"/>
          <p:nvPr/>
        </p:nvPicPr>
        <p:blipFill>
          <a:blip r:embed="rId5">
            <a:alphaModFix/>
          </a:blip>
          <a:stretch>
            <a:fillRect/>
          </a:stretch>
        </p:blipFill>
        <p:spPr>
          <a:xfrm>
            <a:off x="8701849" y="3785771"/>
            <a:ext cx="957500" cy="1127928"/>
          </a:xfrm>
          <a:prstGeom prst="rect">
            <a:avLst/>
          </a:prstGeom>
          <a:noFill/>
          <a:ln>
            <a:noFill/>
          </a:ln>
        </p:spPr>
      </p:pic>
      <p:pic>
        <p:nvPicPr>
          <p:cNvPr id="586" name="Google Shape;586;p18"/>
          <p:cNvPicPr preferRelativeResize="0"/>
          <p:nvPr/>
        </p:nvPicPr>
        <p:blipFill>
          <a:blip r:embed="rId6">
            <a:alphaModFix/>
          </a:blip>
          <a:stretch>
            <a:fillRect/>
          </a:stretch>
        </p:blipFill>
        <p:spPr>
          <a:xfrm>
            <a:off x="8692125" y="6903237"/>
            <a:ext cx="992000" cy="985721"/>
          </a:xfrm>
          <a:prstGeom prst="rect">
            <a:avLst/>
          </a:prstGeom>
          <a:noFill/>
          <a:ln>
            <a:noFill/>
          </a:ln>
        </p:spPr>
      </p:pic>
      <p:pic>
        <p:nvPicPr>
          <p:cNvPr id="587" name="Google Shape;587;p18"/>
          <p:cNvPicPr preferRelativeResize="0"/>
          <p:nvPr/>
        </p:nvPicPr>
        <p:blipFill>
          <a:blip r:embed="rId7">
            <a:alphaModFix/>
          </a:blip>
          <a:stretch>
            <a:fillRect/>
          </a:stretch>
        </p:blipFill>
        <p:spPr>
          <a:xfrm>
            <a:off x="2119895" y="6838028"/>
            <a:ext cx="957500" cy="11161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A6A6"/>
        </a:solidFill>
      </p:bgPr>
    </p:bg>
    <p:spTree>
      <p:nvGrpSpPr>
        <p:cNvPr id="591" name="Shape 591"/>
        <p:cNvGrpSpPr/>
        <p:nvPr/>
      </p:nvGrpSpPr>
      <p:grpSpPr>
        <a:xfrm>
          <a:off x="0" y="0"/>
          <a:ext cx="0" cy="0"/>
          <a:chOff x="0" y="0"/>
          <a:chExt cx="0" cy="0"/>
        </a:xfrm>
      </p:grpSpPr>
      <p:pic>
        <p:nvPicPr>
          <p:cNvPr id="592" name="Google Shape;592;p19"/>
          <p:cNvPicPr preferRelativeResize="0"/>
          <p:nvPr/>
        </p:nvPicPr>
        <p:blipFill>
          <a:blip r:embed="rId3">
            <a:alphaModFix/>
          </a:blip>
          <a:stretch>
            <a:fillRect/>
          </a:stretch>
        </p:blipFill>
        <p:spPr>
          <a:xfrm>
            <a:off x="1530050" y="3898353"/>
            <a:ext cx="15901573" cy="5800057"/>
          </a:xfrm>
          <a:prstGeom prst="rect">
            <a:avLst/>
          </a:prstGeom>
          <a:noFill/>
          <a:ln>
            <a:noFill/>
          </a:ln>
        </p:spPr>
      </p:pic>
      <p:grpSp>
        <p:nvGrpSpPr>
          <p:cNvPr id="593" name="Google Shape;593;p19"/>
          <p:cNvGrpSpPr/>
          <p:nvPr/>
        </p:nvGrpSpPr>
        <p:grpSpPr>
          <a:xfrm>
            <a:off x="0" y="-180826"/>
            <a:ext cx="721320" cy="10467826"/>
            <a:chOff x="0" y="-241102"/>
            <a:chExt cx="961760" cy="13957102"/>
          </a:xfrm>
        </p:grpSpPr>
        <p:grpSp>
          <p:nvGrpSpPr>
            <p:cNvPr id="594" name="Google Shape;594;p19"/>
            <p:cNvGrpSpPr/>
            <p:nvPr/>
          </p:nvGrpSpPr>
          <p:grpSpPr>
            <a:xfrm>
              <a:off x="0" y="-241102"/>
              <a:ext cx="961760" cy="13957102"/>
              <a:chOff x="0" y="-47625"/>
              <a:chExt cx="189977" cy="2756958"/>
            </a:xfrm>
          </p:grpSpPr>
          <p:sp>
            <p:nvSpPr>
              <p:cNvPr id="595" name="Google Shape;595;p19"/>
              <p:cNvSpPr/>
              <p:nvPr/>
            </p:nvSpPr>
            <p:spPr>
              <a:xfrm>
                <a:off x="0" y="0"/>
                <a:ext cx="189977" cy="2709333"/>
              </a:xfrm>
              <a:custGeom>
                <a:rect b="b" l="l" r="r" t="t"/>
                <a:pathLst>
                  <a:path extrusionOk="0" h="2709333" w="189977">
                    <a:moveTo>
                      <a:pt x="0" y="0"/>
                    </a:moveTo>
                    <a:lnTo>
                      <a:pt x="189977" y="0"/>
                    </a:lnTo>
                    <a:lnTo>
                      <a:pt x="189977" y="2709333"/>
                    </a:lnTo>
                    <a:lnTo>
                      <a:pt x="0" y="2709333"/>
                    </a:lnTo>
                    <a:close/>
                  </a:path>
                </a:pathLst>
              </a:custGeom>
              <a:solidFill>
                <a:srgbClr val="C5FF7B"/>
              </a:solidFill>
              <a:ln>
                <a:noFill/>
              </a:ln>
            </p:spPr>
          </p:sp>
          <p:sp>
            <p:nvSpPr>
              <p:cNvPr id="596" name="Google Shape;596;p19"/>
              <p:cNvSpPr txBox="1"/>
              <p:nvPr/>
            </p:nvSpPr>
            <p:spPr>
              <a:xfrm>
                <a:off x="0" y="-47625"/>
                <a:ext cx="18997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7" name="Google Shape;597;p19"/>
            <p:cNvSpPr/>
            <p:nvPr/>
          </p:nvSpPr>
          <p:spPr>
            <a:xfrm>
              <a:off x="220369" y="310071"/>
              <a:ext cx="521022" cy="521022"/>
            </a:xfrm>
            <a:custGeom>
              <a:rect b="b" l="l" r="r" t="t"/>
              <a:pathLst>
                <a:path extrusionOk="0" h="521022" w="521022">
                  <a:moveTo>
                    <a:pt x="0" y="0"/>
                  </a:moveTo>
                  <a:lnTo>
                    <a:pt x="521022" y="0"/>
                  </a:lnTo>
                  <a:lnTo>
                    <a:pt x="521022" y="521022"/>
                  </a:lnTo>
                  <a:lnTo>
                    <a:pt x="0" y="521022"/>
                  </a:lnTo>
                  <a:lnTo>
                    <a:pt x="0" y="0"/>
                  </a:lnTo>
                  <a:close/>
                </a:path>
              </a:pathLst>
            </a:custGeom>
            <a:blipFill rotWithShape="1">
              <a:blip r:embed="rId4">
                <a:alphaModFix/>
              </a:blip>
              <a:stretch>
                <a:fillRect b="0" l="0" r="0" t="0"/>
              </a:stretch>
            </a:blipFill>
            <a:ln>
              <a:noFill/>
            </a:ln>
          </p:spPr>
        </p:sp>
        <p:sp>
          <p:nvSpPr>
            <p:cNvPr id="598" name="Google Shape;598;p19"/>
            <p:cNvSpPr txBox="1"/>
            <p:nvPr/>
          </p:nvSpPr>
          <p:spPr>
            <a:xfrm rot="-5400000">
              <a:off x="-948074" y="1868668"/>
              <a:ext cx="2871015" cy="507915"/>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b="0" i="0" lang="en-US" sz="2512" u="none" cap="none" strike="noStrike">
                  <a:solidFill>
                    <a:srgbClr val="000001"/>
                  </a:solidFill>
                  <a:latin typeface="Anton"/>
                  <a:ea typeface="Anton"/>
                  <a:cs typeface="Anton"/>
                  <a:sym typeface="Anton"/>
                </a:rPr>
                <a:t>Logo Company</a:t>
              </a:r>
              <a:endParaRPr/>
            </a:p>
          </p:txBody>
        </p:sp>
      </p:grpSp>
      <p:grpSp>
        <p:nvGrpSpPr>
          <p:cNvPr id="599" name="Google Shape;599;p19"/>
          <p:cNvGrpSpPr/>
          <p:nvPr/>
        </p:nvGrpSpPr>
        <p:grpSpPr>
          <a:xfrm>
            <a:off x="16560146" y="427937"/>
            <a:ext cx="1200498" cy="501342"/>
            <a:chOff x="0" y="0"/>
            <a:chExt cx="1600663" cy="668457"/>
          </a:xfrm>
        </p:grpSpPr>
        <p:grpSp>
          <p:nvGrpSpPr>
            <p:cNvPr id="600" name="Google Shape;600;p19"/>
            <p:cNvGrpSpPr/>
            <p:nvPr/>
          </p:nvGrpSpPr>
          <p:grpSpPr>
            <a:xfrm>
              <a:off x="932206" y="0"/>
              <a:ext cx="668457" cy="668457"/>
              <a:chOff x="0" y="0"/>
              <a:chExt cx="812800" cy="812800"/>
            </a:xfrm>
          </p:grpSpPr>
          <p:sp>
            <p:nvSpPr>
              <p:cNvPr id="601" name="Google Shape;601;p19"/>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02" name="Google Shape;602;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19"/>
            <p:cNvGrpSpPr/>
            <p:nvPr/>
          </p:nvGrpSpPr>
          <p:grpSpPr>
            <a:xfrm rot="5400000">
              <a:off x="1166964" y="215357"/>
              <a:ext cx="271706" cy="237742"/>
              <a:chOff x="0" y="0"/>
              <a:chExt cx="812800" cy="711200"/>
            </a:xfrm>
          </p:grpSpPr>
          <p:sp>
            <p:nvSpPr>
              <p:cNvPr id="604" name="Google Shape;604;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605" name="Google Shape;605;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19"/>
            <p:cNvGrpSpPr/>
            <p:nvPr/>
          </p:nvGrpSpPr>
          <p:grpSpPr>
            <a:xfrm rot="10800000">
              <a:off x="0" y="0"/>
              <a:ext cx="668457" cy="668457"/>
              <a:chOff x="0" y="0"/>
              <a:chExt cx="812800" cy="812800"/>
            </a:xfrm>
          </p:grpSpPr>
          <p:sp>
            <p:nvSpPr>
              <p:cNvPr id="607" name="Google Shape;607;p19"/>
              <p:cNvSpPr/>
              <p:nvPr/>
            </p:nvSpPr>
            <p:spPr>
              <a:xfrm>
                <a:off x="0" y="0"/>
                <a:ext cx="812800" cy="812800"/>
              </a:xfrm>
              <a:custGeom>
                <a:rect b="b" l="l" r="r" t="t"/>
                <a:pathLst>
                  <a:path extrusionOk="0"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C5FF7B"/>
              </a:solidFill>
              <a:ln>
                <a:noFill/>
              </a:ln>
            </p:spPr>
          </p:sp>
          <p:sp>
            <p:nvSpPr>
              <p:cNvPr id="608" name="Google Shape;608;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19"/>
            <p:cNvGrpSpPr/>
            <p:nvPr/>
          </p:nvGrpSpPr>
          <p:grpSpPr>
            <a:xfrm rot="-5400000">
              <a:off x="161992" y="215357"/>
              <a:ext cx="271706" cy="237742"/>
              <a:chOff x="0" y="0"/>
              <a:chExt cx="812800" cy="711200"/>
            </a:xfrm>
          </p:grpSpPr>
          <p:sp>
            <p:nvSpPr>
              <p:cNvPr id="610" name="Google Shape;610;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1"/>
              </a:solidFill>
              <a:ln>
                <a:noFill/>
              </a:ln>
            </p:spPr>
          </p:sp>
          <p:sp>
            <p:nvSpPr>
              <p:cNvPr id="611" name="Google Shape;611;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12" name="Google Shape;612;p19"/>
          <p:cNvGrpSpPr/>
          <p:nvPr/>
        </p:nvGrpSpPr>
        <p:grpSpPr>
          <a:xfrm>
            <a:off x="10068699" y="818941"/>
            <a:ext cx="536229" cy="536229"/>
            <a:chOff x="0" y="0"/>
            <a:chExt cx="812800" cy="812800"/>
          </a:xfrm>
        </p:grpSpPr>
        <p:sp>
          <p:nvSpPr>
            <p:cNvPr id="613" name="Google Shape;613;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614" name="Google Shape;614;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19"/>
          <p:cNvGrpSpPr/>
          <p:nvPr/>
        </p:nvGrpSpPr>
        <p:grpSpPr>
          <a:xfrm>
            <a:off x="16292031" y="2252722"/>
            <a:ext cx="536229" cy="536229"/>
            <a:chOff x="0" y="0"/>
            <a:chExt cx="812800" cy="812800"/>
          </a:xfrm>
        </p:grpSpPr>
        <p:sp>
          <p:nvSpPr>
            <p:cNvPr id="616" name="Google Shape;616;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617" name="Google Shape;61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19"/>
          <p:cNvGrpSpPr/>
          <p:nvPr/>
        </p:nvGrpSpPr>
        <p:grpSpPr>
          <a:xfrm>
            <a:off x="13080759" y="1040030"/>
            <a:ext cx="1714239" cy="1714239"/>
            <a:chOff x="0" y="0"/>
            <a:chExt cx="812800" cy="812800"/>
          </a:xfrm>
        </p:grpSpPr>
        <p:sp>
          <p:nvSpPr>
            <p:cNvPr id="619" name="Google Shape;61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19"/>
          <p:cNvGrpSpPr/>
          <p:nvPr/>
        </p:nvGrpSpPr>
        <p:grpSpPr>
          <a:xfrm>
            <a:off x="1839392" y="9429880"/>
            <a:ext cx="1714239" cy="1714239"/>
            <a:chOff x="0" y="0"/>
            <a:chExt cx="812800" cy="812800"/>
          </a:xfrm>
        </p:grpSpPr>
        <p:sp>
          <p:nvSpPr>
            <p:cNvPr id="622" name="Google Shape;62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4D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19"/>
          <p:cNvGrpSpPr/>
          <p:nvPr/>
        </p:nvGrpSpPr>
        <p:grpSpPr>
          <a:xfrm>
            <a:off x="16223538" y="7825134"/>
            <a:ext cx="536229" cy="536229"/>
            <a:chOff x="0" y="0"/>
            <a:chExt cx="812800" cy="812800"/>
          </a:xfrm>
        </p:grpSpPr>
        <p:sp>
          <p:nvSpPr>
            <p:cNvPr id="625" name="Google Shape;625;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C5FF7B"/>
            </a:solidFill>
            <a:ln>
              <a:noFill/>
            </a:ln>
          </p:spPr>
        </p:sp>
        <p:sp>
          <p:nvSpPr>
            <p:cNvPr id="626" name="Google Shape;626;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19"/>
          <p:cNvGrpSpPr/>
          <p:nvPr/>
        </p:nvGrpSpPr>
        <p:grpSpPr>
          <a:xfrm>
            <a:off x="1530042" y="661864"/>
            <a:ext cx="7401122" cy="1793712"/>
            <a:chOff x="0" y="-47625"/>
            <a:chExt cx="2271079" cy="550411"/>
          </a:xfrm>
        </p:grpSpPr>
        <p:sp>
          <p:nvSpPr>
            <p:cNvPr id="628" name="Google Shape;628;p19"/>
            <p:cNvSpPr/>
            <p:nvPr/>
          </p:nvSpPr>
          <p:spPr>
            <a:xfrm>
              <a:off x="0" y="0"/>
              <a:ext cx="2271079" cy="502786"/>
            </a:xfrm>
            <a:custGeom>
              <a:rect b="b" l="l" r="r" t="t"/>
              <a:pathLst>
                <a:path extrusionOk="0" h="502786" w="2271079">
                  <a:moveTo>
                    <a:pt x="53348" y="0"/>
                  </a:moveTo>
                  <a:lnTo>
                    <a:pt x="2217731" y="0"/>
                  </a:lnTo>
                  <a:cubicBezTo>
                    <a:pt x="2247194" y="0"/>
                    <a:pt x="2271079" y="23885"/>
                    <a:pt x="2271079" y="53348"/>
                  </a:cubicBezTo>
                  <a:lnTo>
                    <a:pt x="2271079" y="449438"/>
                  </a:lnTo>
                  <a:cubicBezTo>
                    <a:pt x="2271079" y="478902"/>
                    <a:pt x="2247194" y="502786"/>
                    <a:pt x="2217731" y="502786"/>
                  </a:cubicBezTo>
                  <a:lnTo>
                    <a:pt x="53348" y="502786"/>
                  </a:lnTo>
                  <a:cubicBezTo>
                    <a:pt x="23885" y="502786"/>
                    <a:pt x="0" y="478902"/>
                    <a:pt x="0" y="449438"/>
                  </a:cubicBezTo>
                  <a:lnTo>
                    <a:pt x="0" y="53348"/>
                  </a:lnTo>
                  <a:cubicBezTo>
                    <a:pt x="0" y="23885"/>
                    <a:pt x="23885" y="0"/>
                    <a:pt x="53348" y="0"/>
                  </a:cubicBezTo>
                  <a:close/>
                </a:path>
              </a:pathLst>
            </a:custGeom>
            <a:solidFill>
              <a:srgbClr val="000000">
                <a:alpha val="0"/>
              </a:srgbClr>
            </a:solidFill>
            <a:ln cap="rnd" cmpd="sng" w="38100">
              <a:solidFill>
                <a:srgbClr val="FFF4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txBox="1"/>
            <p:nvPr/>
          </p:nvSpPr>
          <p:spPr>
            <a:xfrm>
              <a:off x="0" y="-47625"/>
              <a:ext cx="2271079" cy="5504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0" name="Google Shape;630;p19"/>
          <p:cNvSpPr txBox="1"/>
          <p:nvPr/>
        </p:nvSpPr>
        <p:spPr>
          <a:xfrm>
            <a:off x="1855894" y="921947"/>
            <a:ext cx="6717380" cy="142875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432" u="none" cap="none" strike="noStrike">
                <a:solidFill>
                  <a:srgbClr val="000001"/>
                </a:solidFill>
                <a:latin typeface="Anton"/>
                <a:ea typeface="Anton"/>
                <a:cs typeface="Anton"/>
                <a:sym typeface="Anton"/>
              </a:rPr>
              <a:t>Gallery </a:t>
            </a:r>
            <a:r>
              <a:rPr b="0" i="0" lang="en-US" sz="9432" u="none" cap="none" strike="noStrike">
                <a:solidFill>
                  <a:srgbClr val="C5FF7B"/>
                </a:solidFill>
                <a:latin typeface="Anton"/>
                <a:ea typeface="Anton"/>
                <a:cs typeface="Anton"/>
                <a:sym typeface="Anton"/>
              </a:rPr>
              <a:t>Image</a:t>
            </a:r>
            <a:endParaRPr/>
          </a:p>
        </p:txBody>
      </p:sp>
      <p:sp>
        <p:nvSpPr>
          <p:cNvPr id="631" name="Google Shape;631;p19"/>
          <p:cNvSpPr txBox="1"/>
          <p:nvPr/>
        </p:nvSpPr>
        <p:spPr>
          <a:xfrm>
            <a:off x="1530042" y="2741326"/>
            <a:ext cx="8806771"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olar Energy Electrical Solutions Business Plan   ">
  <a:themeElements>
    <a:clrScheme name="Office">
      <a:dk1>
        <a:srgbClr val="000000"/>
      </a:dk1>
      <a:lt1>
        <a:srgbClr val="FFFFFF"/>
      </a:lt1>
      <a:dk2>
        <a:srgbClr val="000001"/>
      </a:dk2>
      <a:lt2>
        <a:srgbClr val="C5FF7B"/>
      </a:lt2>
      <a:accent1>
        <a:srgbClr val="FFF4DB"/>
      </a:accent1>
      <a:accent2>
        <a:srgbClr val="A6A6A6"/>
      </a:accent2>
      <a:accent3>
        <a:srgbClr val="888888"/>
      </a:accent3>
      <a:accent4>
        <a:srgbClr val="484848"/>
      </a:accent4>
      <a:accent5>
        <a:srgbClr val="FFFFFF"/>
      </a:accent5>
      <a:accent6>
        <a:srgbClr val="000001"/>
      </a:accent6>
      <a:hlink>
        <a:srgbClr val="C5FF7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