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Teko"/>
      <p:bold r:id="rId23"/>
    </p:embeddedFont>
    <p:embeddedFont>
      <p:font typeface="Poppins"/>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Tek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25.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9.png"/><Relationship Id="rId4" Type="http://schemas.openxmlformats.org/officeDocument/2006/relationships/image" Target="../media/image31.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image" Target="../media/image39.png"/><Relationship Id="rId5" Type="http://schemas.openxmlformats.org/officeDocument/2006/relationships/image" Target="../media/image28.png"/><Relationship Id="rId6" Type="http://schemas.openxmlformats.org/officeDocument/2006/relationships/image" Target="../media/image40.png"/><Relationship Id="rId7" Type="http://schemas.openxmlformats.org/officeDocument/2006/relationships/image" Target="../media/image11.png"/><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20" Type="http://schemas.openxmlformats.org/officeDocument/2006/relationships/image" Target="../media/image58.png"/><Relationship Id="rId22" Type="http://schemas.openxmlformats.org/officeDocument/2006/relationships/image" Target="../media/image3.png"/><Relationship Id="rId21" Type="http://schemas.openxmlformats.org/officeDocument/2006/relationships/image" Target="../media/image1.png"/><Relationship Id="rId24" Type="http://schemas.openxmlformats.org/officeDocument/2006/relationships/image" Target="../media/image6.png"/><Relationship Id="rId2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5.png"/><Relationship Id="rId4" Type="http://schemas.openxmlformats.org/officeDocument/2006/relationships/image" Target="../media/image28.png"/><Relationship Id="rId9" Type="http://schemas.openxmlformats.org/officeDocument/2006/relationships/image" Target="../media/image56.png"/><Relationship Id="rId26" Type="http://schemas.openxmlformats.org/officeDocument/2006/relationships/image" Target="../media/image7.png"/><Relationship Id="rId25" Type="http://schemas.openxmlformats.org/officeDocument/2006/relationships/image" Target="../media/image62.png"/><Relationship Id="rId28" Type="http://schemas.openxmlformats.org/officeDocument/2006/relationships/image" Target="../media/image16.png"/><Relationship Id="rId27" Type="http://schemas.openxmlformats.org/officeDocument/2006/relationships/image" Target="../media/image72.png"/><Relationship Id="rId5" Type="http://schemas.openxmlformats.org/officeDocument/2006/relationships/image" Target="../media/image31.png"/><Relationship Id="rId6" Type="http://schemas.openxmlformats.org/officeDocument/2006/relationships/image" Target="../media/image42.png"/><Relationship Id="rId29" Type="http://schemas.openxmlformats.org/officeDocument/2006/relationships/image" Target="../media/image22.png"/><Relationship Id="rId7" Type="http://schemas.openxmlformats.org/officeDocument/2006/relationships/image" Target="../media/image61.png"/><Relationship Id="rId8" Type="http://schemas.openxmlformats.org/officeDocument/2006/relationships/image" Target="../media/image21.png"/><Relationship Id="rId31" Type="http://schemas.openxmlformats.org/officeDocument/2006/relationships/image" Target="../media/image38.png"/><Relationship Id="rId30" Type="http://schemas.openxmlformats.org/officeDocument/2006/relationships/image" Target="../media/image64.png"/><Relationship Id="rId11" Type="http://schemas.openxmlformats.org/officeDocument/2006/relationships/image" Target="../media/image63.png"/><Relationship Id="rId33" Type="http://schemas.openxmlformats.org/officeDocument/2006/relationships/image" Target="../media/image70.png"/><Relationship Id="rId10" Type="http://schemas.openxmlformats.org/officeDocument/2006/relationships/image" Target="../media/image60.png"/><Relationship Id="rId32" Type="http://schemas.openxmlformats.org/officeDocument/2006/relationships/image" Target="../media/image25.png"/><Relationship Id="rId13" Type="http://schemas.openxmlformats.org/officeDocument/2006/relationships/image" Target="../media/image68.png"/><Relationship Id="rId12" Type="http://schemas.openxmlformats.org/officeDocument/2006/relationships/image" Target="../media/image59.png"/><Relationship Id="rId15" Type="http://schemas.openxmlformats.org/officeDocument/2006/relationships/image" Target="../media/image5.png"/><Relationship Id="rId14" Type="http://schemas.openxmlformats.org/officeDocument/2006/relationships/image" Target="../media/image2.png"/><Relationship Id="rId17" Type="http://schemas.openxmlformats.org/officeDocument/2006/relationships/image" Target="../media/image19.png"/><Relationship Id="rId16" Type="http://schemas.openxmlformats.org/officeDocument/2006/relationships/image" Target="../media/image10.png"/><Relationship Id="rId19" Type="http://schemas.openxmlformats.org/officeDocument/2006/relationships/image" Target="../media/image8.png"/><Relationship Id="rId18"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9.png"/><Relationship Id="rId4" Type="http://schemas.openxmlformats.org/officeDocument/2006/relationships/image" Target="../media/image71.png"/><Relationship Id="rId5" Type="http://schemas.openxmlformats.org/officeDocument/2006/relationships/image" Target="../media/image7.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202576" y="2537911"/>
            <a:ext cx="17882849" cy="17874112"/>
          </a:xfrm>
          <a:prstGeom prst="rect">
            <a:avLst/>
          </a:prstGeom>
          <a:noFill/>
          <a:ln>
            <a:noFill/>
          </a:ln>
        </p:spPr>
      </p:pic>
      <p:sp>
        <p:nvSpPr>
          <p:cNvPr id="85" name="Google Shape;85;p13"/>
          <p:cNvSpPr/>
          <p:nvPr/>
        </p:nvSpPr>
        <p:spPr>
          <a:xfrm>
            <a:off x="13655232" y="-2472862"/>
            <a:ext cx="4058222" cy="4114800"/>
          </a:xfrm>
          <a:custGeom>
            <a:rect b="b" l="l" r="r" t="t"/>
            <a:pathLst>
              <a:path extrusionOk="0" h="4114800" w="4058222">
                <a:moveTo>
                  <a:pt x="0" y="0"/>
                </a:moveTo>
                <a:lnTo>
                  <a:pt x="4058221" y="0"/>
                </a:lnTo>
                <a:lnTo>
                  <a:pt x="4058221" y="4114800"/>
                </a:lnTo>
                <a:lnTo>
                  <a:pt x="0" y="4114800"/>
                </a:lnTo>
                <a:lnTo>
                  <a:pt x="0" y="0"/>
                </a:lnTo>
                <a:close/>
              </a:path>
            </a:pathLst>
          </a:custGeom>
          <a:blipFill rotWithShape="1">
            <a:blip r:embed="rId4">
              <a:alphaModFix amt="58999"/>
            </a:blip>
            <a:stretch>
              <a:fillRect b="0" l="0" r="0" t="0"/>
            </a:stretch>
          </a:blipFill>
          <a:ln>
            <a:noFill/>
          </a:ln>
        </p:spPr>
      </p:sp>
      <p:sp>
        <p:nvSpPr>
          <p:cNvPr id="86" name="Google Shape;86;p13"/>
          <p:cNvSpPr/>
          <p:nvPr/>
        </p:nvSpPr>
        <p:spPr>
          <a:xfrm>
            <a:off x="-430598" y="3764534"/>
            <a:ext cx="3936388" cy="2275948"/>
          </a:xfrm>
          <a:custGeom>
            <a:rect b="b" l="l" r="r" t="t"/>
            <a:pathLst>
              <a:path extrusionOk="0" h="2275948" w="3936388">
                <a:moveTo>
                  <a:pt x="0" y="0"/>
                </a:moveTo>
                <a:lnTo>
                  <a:pt x="3936388" y="0"/>
                </a:lnTo>
                <a:lnTo>
                  <a:pt x="3936388" y="2275948"/>
                </a:lnTo>
                <a:lnTo>
                  <a:pt x="0" y="2275948"/>
                </a:lnTo>
                <a:lnTo>
                  <a:pt x="0" y="0"/>
                </a:lnTo>
                <a:close/>
              </a:path>
            </a:pathLst>
          </a:custGeom>
          <a:blipFill rotWithShape="1">
            <a:blip r:embed="rId5">
              <a:alphaModFix amt="63000"/>
            </a:blip>
            <a:stretch>
              <a:fillRect b="0" l="0" r="0" t="0"/>
            </a:stretch>
          </a:blipFill>
          <a:ln>
            <a:noFill/>
          </a:ln>
        </p:spPr>
      </p:sp>
      <p:sp>
        <p:nvSpPr>
          <p:cNvPr id="87" name="Google Shape;87;p13"/>
          <p:cNvSpPr/>
          <p:nvPr/>
        </p:nvSpPr>
        <p:spPr>
          <a:xfrm>
            <a:off x="17259300" y="5787801"/>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mt="65000"/>
            </a:blip>
            <a:stretch>
              <a:fillRect b="0" l="0" r="0" t="0"/>
            </a:stretch>
          </a:blipFill>
          <a:ln>
            <a:noFill/>
          </a:ln>
        </p:spPr>
      </p:sp>
      <p:sp>
        <p:nvSpPr>
          <p:cNvPr id="88" name="Google Shape;88;p13"/>
          <p:cNvSpPr/>
          <p:nvPr/>
        </p:nvSpPr>
        <p:spPr>
          <a:xfrm>
            <a:off x="-2735835" y="-5194358"/>
            <a:ext cx="7529069" cy="7350254"/>
          </a:xfrm>
          <a:custGeom>
            <a:rect b="b" l="l" r="r" t="t"/>
            <a:pathLst>
              <a:path extrusionOk="0" h="7350254" w="7529069">
                <a:moveTo>
                  <a:pt x="0" y="0"/>
                </a:moveTo>
                <a:lnTo>
                  <a:pt x="7529070" y="0"/>
                </a:lnTo>
                <a:lnTo>
                  <a:pt x="7529070" y="7350254"/>
                </a:lnTo>
                <a:lnTo>
                  <a:pt x="0" y="7350254"/>
                </a:lnTo>
                <a:lnTo>
                  <a:pt x="0" y="0"/>
                </a:lnTo>
                <a:close/>
              </a:path>
            </a:pathLst>
          </a:custGeom>
          <a:blipFill rotWithShape="1">
            <a:blip r:embed="rId7">
              <a:alphaModFix/>
            </a:blip>
            <a:stretch>
              <a:fillRect b="0" l="0" r="0" t="0"/>
            </a:stretch>
          </a:blipFill>
          <a:ln>
            <a:noFill/>
          </a:ln>
        </p:spPr>
      </p:sp>
      <p:sp>
        <p:nvSpPr>
          <p:cNvPr id="89" name="Google Shape;89;p13"/>
          <p:cNvSpPr/>
          <p:nvPr/>
        </p:nvSpPr>
        <p:spPr>
          <a:xfrm>
            <a:off x="17259300" y="-1877402"/>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7">
              <a:alphaModFix/>
            </a:blip>
            <a:stretch>
              <a:fillRect b="0" l="0" r="0" t="0"/>
            </a:stretch>
          </a:blipFill>
          <a:ln>
            <a:noFill/>
          </a:ln>
        </p:spPr>
      </p:sp>
      <p:sp>
        <p:nvSpPr>
          <p:cNvPr id="90" name="Google Shape;90;p13"/>
          <p:cNvSpPr/>
          <p:nvPr/>
        </p:nvSpPr>
        <p:spPr>
          <a:xfrm>
            <a:off x="-5076460" y="6611873"/>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7">
              <a:alphaModFix amt="48000"/>
            </a:blip>
            <a:stretch>
              <a:fillRect b="0" l="0" r="0" t="0"/>
            </a:stretch>
          </a:blipFill>
          <a:ln>
            <a:noFill/>
          </a:ln>
        </p:spPr>
      </p:sp>
      <p:sp>
        <p:nvSpPr>
          <p:cNvPr id="91" name="Google Shape;91;p13"/>
          <p:cNvSpPr/>
          <p:nvPr/>
        </p:nvSpPr>
        <p:spPr>
          <a:xfrm>
            <a:off x="3629488" y="5303168"/>
            <a:ext cx="1281482" cy="969266"/>
          </a:xfrm>
          <a:custGeom>
            <a:rect b="b" l="l" r="r" t="t"/>
            <a:pathLst>
              <a:path extrusionOk="0" h="969266" w="1281482">
                <a:moveTo>
                  <a:pt x="0" y="0"/>
                </a:moveTo>
                <a:lnTo>
                  <a:pt x="1281482" y="0"/>
                </a:lnTo>
                <a:lnTo>
                  <a:pt x="1281482" y="969266"/>
                </a:lnTo>
                <a:lnTo>
                  <a:pt x="0" y="969266"/>
                </a:lnTo>
                <a:lnTo>
                  <a:pt x="0" y="0"/>
                </a:lnTo>
                <a:close/>
              </a:path>
            </a:pathLst>
          </a:custGeom>
          <a:blipFill rotWithShape="1">
            <a:blip r:embed="rId8">
              <a:alphaModFix/>
            </a:blip>
            <a:stretch>
              <a:fillRect b="0" l="0" r="0" t="0"/>
            </a:stretch>
          </a:blipFill>
          <a:ln>
            <a:noFill/>
          </a:ln>
        </p:spPr>
      </p:sp>
      <p:sp>
        <p:nvSpPr>
          <p:cNvPr id="92" name="Google Shape;92;p13"/>
          <p:cNvSpPr/>
          <p:nvPr/>
        </p:nvSpPr>
        <p:spPr>
          <a:xfrm rot="605021">
            <a:off x="15120141" y="5096397"/>
            <a:ext cx="704996" cy="752909"/>
          </a:xfrm>
          <a:custGeom>
            <a:rect b="b" l="l" r="r" t="t"/>
            <a:pathLst>
              <a:path extrusionOk="0" h="752909" w="704996">
                <a:moveTo>
                  <a:pt x="0" y="0"/>
                </a:moveTo>
                <a:lnTo>
                  <a:pt x="704996" y="0"/>
                </a:lnTo>
                <a:lnTo>
                  <a:pt x="704996" y="752909"/>
                </a:lnTo>
                <a:lnTo>
                  <a:pt x="0" y="752909"/>
                </a:lnTo>
                <a:lnTo>
                  <a:pt x="0" y="0"/>
                </a:lnTo>
                <a:close/>
              </a:path>
            </a:pathLst>
          </a:custGeom>
          <a:blipFill rotWithShape="1">
            <a:blip r:embed="rId9">
              <a:alphaModFix/>
            </a:blip>
            <a:stretch>
              <a:fillRect b="0" l="0" r="0" t="0"/>
            </a:stretch>
          </a:blipFill>
          <a:ln>
            <a:noFill/>
          </a:ln>
        </p:spPr>
      </p:sp>
      <p:sp>
        <p:nvSpPr>
          <p:cNvPr id="93" name="Google Shape;93;p13"/>
          <p:cNvSpPr txBox="1"/>
          <p:nvPr/>
        </p:nvSpPr>
        <p:spPr>
          <a:xfrm>
            <a:off x="3703180" y="1288731"/>
            <a:ext cx="10881600" cy="312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330" u="none" cap="none" strike="noStrike">
                <a:solidFill>
                  <a:srgbClr val="EEE7DB"/>
                </a:solidFill>
                <a:latin typeface="Teko"/>
                <a:ea typeface="Teko"/>
                <a:cs typeface="Teko"/>
                <a:sym typeface="Teko"/>
              </a:rPr>
              <a:t>THE MOON</a:t>
            </a:r>
            <a:endParaRPr/>
          </a:p>
        </p:txBody>
      </p:sp>
      <p:sp>
        <p:nvSpPr>
          <p:cNvPr id="94" name="Google Shape;94;p13"/>
          <p:cNvSpPr txBox="1"/>
          <p:nvPr/>
        </p:nvSpPr>
        <p:spPr>
          <a:xfrm>
            <a:off x="3578157" y="4046333"/>
            <a:ext cx="11131686" cy="856175"/>
          </a:xfrm>
          <a:prstGeom prst="rect">
            <a:avLst/>
          </a:prstGeom>
          <a:noFill/>
          <a:ln>
            <a:noFill/>
          </a:ln>
        </p:spPr>
        <p:txBody>
          <a:bodyPr anchorCtr="0" anchor="t" bIns="0" lIns="0" spcFirstLastPara="1" rIns="0" wrap="square" tIns="0">
            <a:spAutoFit/>
          </a:bodyPr>
          <a:lstStyle/>
          <a:p>
            <a:pPr indent="0" lvl="0" marL="0" marR="0" rtl="0" algn="ctr">
              <a:lnSpc>
                <a:spcPct val="119984"/>
              </a:lnSpc>
              <a:spcBef>
                <a:spcPts val="0"/>
              </a:spcBef>
              <a:spcAft>
                <a:spcPts val="0"/>
              </a:spcAft>
              <a:buNone/>
            </a:pPr>
            <a:r>
              <a:rPr b="1" i="0" lang="en-US" sz="5309" u="none" cap="none" strike="noStrike">
                <a:solidFill>
                  <a:srgbClr val="F8A36D"/>
                </a:solidFill>
                <a:latin typeface="Poppins"/>
                <a:ea typeface="Poppins"/>
                <a:cs typeface="Poppins"/>
                <a:sym typeface="Poppins"/>
              </a:rPr>
              <a:t>Exploring Facts vs. Opinions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328" name="Shape 328"/>
        <p:cNvGrpSpPr/>
        <p:nvPr/>
      </p:nvGrpSpPr>
      <p:grpSpPr>
        <a:xfrm>
          <a:off x="0" y="0"/>
          <a:ext cx="0" cy="0"/>
          <a:chOff x="0" y="0"/>
          <a:chExt cx="0" cy="0"/>
        </a:xfrm>
      </p:grpSpPr>
      <p:sp>
        <p:nvSpPr>
          <p:cNvPr id="329" name="Google Shape;329;p22"/>
          <p:cNvSpPr/>
          <p:nvPr/>
        </p:nvSpPr>
        <p:spPr>
          <a:xfrm flipH="1">
            <a:off x="12491783" y="-1355488"/>
            <a:ext cx="10466284" cy="9743159"/>
          </a:xfrm>
          <a:custGeom>
            <a:rect b="b" l="l" r="r" t="t"/>
            <a:pathLst>
              <a:path extrusionOk="0" h="9743159" w="10466284">
                <a:moveTo>
                  <a:pt x="10466283" y="0"/>
                </a:moveTo>
                <a:lnTo>
                  <a:pt x="0" y="0"/>
                </a:lnTo>
                <a:lnTo>
                  <a:pt x="0" y="9743159"/>
                </a:lnTo>
                <a:lnTo>
                  <a:pt x="10466283" y="9743159"/>
                </a:lnTo>
                <a:lnTo>
                  <a:pt x="10466283" y="0"/>
                </a:lnTo>
                <a:close/>
              </a:path>
            </a:pathLst>
          </a:custGeom>
          <a:blipFill rotWithShape="1">
            <a:blip r:embed="rId3">
              <a:alphaModFix/>
            </a:blip>
            <a:stretch>
              <a:fillRect b="0" l="0" r="0" t="0"/>
            </a:stretch>
          </a:blipFill>
          <a:ln>
            <a:noFill/>
          </a:ln>
        </p:spPr>
      </p:sp>
      <p:grpSp>
        <p:nvGrpSpPr>
          <p:cNvPr id="330" name="Google Shape;330;p22"/>
          <p:cNvGrpSpPr/>
          <p:nvPr/>
        </p:nvGrpSpPr>
        <p:grpSpPr>
          <a:xfrm>
            <a:off x="5389205" y="597928"/>
            <a:ext cx="7512104" cy="1271606"/>
            <a:chOff x="0" y="0"/>
            <a:chExt cx="1978497" cy="334909"/>
          </a:xfrm>
        </p:grpSpPr>
        <p:sp>
          <p:nvSpPr>
            <p:cNvPr id="331" name="Google Shape;331;p22"/>
            <p:cNvSpPr/>
            <p:nvPr/>
          </p:nvSpPr>
          <p:spPr>
            <a:xfrm>
              <a:off x="0" y="0"/>
              <a:ext cx="1978497" cy="334909"/>
            </a:xfrm>
            <a:custGeom>
              <a:rect b="b" l="l" r="r" t="t"/>
              <a:pathLst>
                <a:path extrusionOk="0" h="334909" w="1978497">
                  <a:moveTo>
                    <a:pt x="90692" y="0"/>
                  </a:moveTo>
                  <a:lnTo>
                    <a:pt x="1887805" y="0"/>
                  </a:lnTo>
                  <a:cubicBezTo>
                    <a:pt x="1937892" y="0"/>
                    <a:pt x="1978497" y="40604"/>
                    <a:pt x="1978497" y="90692"/>
                  </a:cubicBezTo>
                  <a:lnTo>
                    <a:pt x="1978497" y="244216"/>
                  </a:lnTo>
                  <a:cubicBezTo>
                    <a:pt x="1978497" y="294304"/>
                    <a:pt x="1937892" y="334909"/>
                    <a:pt x="1887805" y="334909"/>
                  </a:cubicBezTo>
                  <a:lnTo>
                    <a:pt x="90692" y="334909"/>
                  </a:lnTo>
                  <a:cubicBezTo>
                    <a:pt x="40604" y="334909"/>
                    <a:pt x="0" y="294304"/>
                    <a:pt x="0" y="244216"/>
                  </a:cubicBezTo>
                  <a:lnTo>
                    <a:pt x="0" y="90692"/>
                  </a:lnTo>
                  <a:cubicBezTo>
                    <a:pt x="0" y="40604"/>
                    <a:pt x="40604" y="0"/>
                    <a:pt x="90692"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txBox="1"/>
            <p:nvPr/>
          </p:nvSpPr>
          <p:spPr>
            <a:xfrm>
              <a:off x="0" y="95250"/>
              <a:ext cx="1978497" cy="239659"/>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22"/>
          <p:cNvSpPr/>
          <p:nvPr/>
        </p:nvSpPr>
        <p:spPr>
          <a:xfrm flipH="1" rot="5400000">
            <a:off x="-4440815" y="6083417"/>
            <a:ext cx="10466284" cy="9743159"/>
          </a:xfrm>
          <a:custGeom>
            <a:rect b="b" l="l" r="r" t="t"/>
            <a:pathLst>
              <a:path extrusionOk="0" h="9743159" w="10466284">
                <a:moveTo>
                  <a:pt x="10466284" y="0"/>
                </a:moveTo>
                <a:lnTo>
                  <a:pt x="0" y="0"/>
                </a:lnTo>
                <a:lnTo>
                  <a:pt x="0" y="9743159"/>
                </a:lnTo>
                <a:lnTo>
                  <a:pt x="10466284" y="9743159"/>
                </a:lnTo>
                <a:lnTo>
                  <a:pt x="10466284" y="0"/>
                </a:lnTo>
                <a:close/>
              </a:path>
            </a:pathLst>
          </a:custGeom>
          <a:blipFill rotWithShape="1">
            <a:blip r:embed="rId3">
              <a:alphaModFix/>
            </a:blip>
            <a:stretch>
              <a:fillRect b="0" l="0" r="0" t="0"/>
            </a:stretch>
          </a:blipFill>
          <a:ln>
            <a:noFill/>
          </a:ln>
        </p:spPr>
      </p:sp>
      <p:sp>
        <p:nvSpPr>
          <p:cNvPr id="334" name="Google Shape;334;p22"/>
          <p:cNvSpPr txBox="1"/>
          <p:nvPr/>
        </p:nvSpPr>
        <p:spPr>
          <a:xfrm>
            <a:off x="6124421" y="629304"/>
            <a:ext cx="6039158" cy="1240230"/>
          </a:xfrm>
          <a:prstGeom prst="rect">
            <a:avLst/>
          </a:prstGeom>
          <a:noFill/>
          <a:ln>
            <a:noFill/>
          </a:ln>
        </p:spPr>
        <p:txBody>
          <a:bodyPr anchorCtr="0" anchor="t" bIns="0" lIns="0" spcFirstLastPara="1" rIns="0" wrap="square" tIns="0">
            <a:spAutoFit/>
          </a:bodyPr>
          <a:lstStyle/>
          <a:p>
            <a:pPr indent="0" lvl="0" marL="0" marR="0" rtl="0" algn="ctr">
              <a:lnSpc>
                <a:spcPct val="135003"/>
              </a:lnSpc>
              <a:spcBef>
                <a:spcPts val="0"/>
              </a:spcBef>
              <a:spcAft>
                <a:spcPts val="0"/>
              </a:spcAft>
              <a:buNone/>
            </a:pPr>
            <a:r>
              <a:rPr b="1" i="0" lang="en-US" sz="7542" u="none" cap="none" strike="noStrike">
                <a:solidFill>
                  <a:srgbClr val="F7D55A"/>
                </a:solidFill>
                <a:latin typeface="Teko"/>
                <a:ea typeface="Teko"/>
                <a:cs typeface="Teko"/>
                <a:sym typeface="Teko"/>
              </a:rPr>
              <a:t>LET'S DISCUSS: </a:t>
            </a:r>
            <a:endParaRPr/>
          </a:p>
        </p:txBody>
      </p:sp>
      <p:grpSp>
        <p:nvGrpSpPr>
          <p:cNvPr id="335" name="Google Shape;335;p22"/>
          <p:cNvGrpSpPr/>
          <p:nvPr/>
        </p:nvGrpSpPr>
        <p:grpSpPr>
          <a:xfrm>
            <a:off x="1028700" y="2421984"/>
            <a:ext cx="7404908" cy="1722442"/>
            <a:chOff x="0" y="0"/>
            <a:chExt cx="1950264" cy="453647"/>
          </a:xfrm>
        </p:grpSpPr>
        <p:sp>
          <p:nvSpPr>
            <p:cNvPr id="336" name="Google Shape;336;p22"/>
            <p:cNvSpPr/>
            <p:nvPr/>
          </p:nvSpPr>
          <p:spPr>
            <a:xfrm>
              <a:off x="0" y="0"/>
              <a:ext cx="1950264" cy="453647"/>
            </a:xfrm>
            <a:custGeom>
              <a:rect b="b" l="l" r="r" t="t"/>
              <a:pathLst>
                <a:path extrusionOk="0" h="453647" w="1950264">
                  <a:moveTo>
                    <a:pt x="17774" y="0"/>
                  </a:moveTo>
                  <a:lnTo>
                    <a:pt x="1932490" y="0"/>
                  </a:lnTo>
                  <a:cubicBezTo>
                    <a:pt x="1942306" y="0"/>
                    <a:pt x="1950264" y="7958"/>
                    <a:pt x="1950264" y="17774"/>
                  </a:cubicBezTo>
                  <a:lnTo>
                    <a:pt x="1950264" y="435873"/>
                  </a:lnTo>
                  <a:cubicBezTo>
                    <a:pt x="1950264" y="445690"/>
                    <a:pt x="1942306" y="453647"/>
                    <a:pt x="1932490" y="453647"/>
                  </a:cubicBezTo>
                  <a:lnTo>
                    <a:pt x="17774" y="453647"/>
                  </a:lnTo>
                  <a:cubicBezTo>
                    <a:pt x="7958" y="453647"/>
                    <a:pt x="0" y="445690"/>
                    <a:pt x="0" y="435873"/>
                  </a:cubicBezTo>
                  <a:lnTo>
                    <a:pt x="0" y="17774"/>
                  </a:lnTo>
                  <a:cubicBezTo>
                    <a:pt x="0" y="7958"/>
                    <a:pt x="7958" y="0"/>
                    <a:pt x="17774" y="0"/>
                  </a:cubicBezTo>
                  <a:close/>
                </a:path>
              </a:pathLst>
            </a:custGeom>
            <a:solidFill>
              <a:srgbClr val="F4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txBox="1"/>
            <p:nvPr/>
          </p:nvSpPr>
          <p:spPr>
            <a:xfrm>
              <a:off x="0" y="95250"/>
              <a:ext cx="1950264" cy="35839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22"/>
          <p:cNvGrpSpPr/>
          <p:nvPr/>
        </p:nvGrpSpPr>
        <p:grpSpPr>
          <a:xfrm>
            <a:off x="9854392" y="2421984"/>
            <a:ext cx="7404908" cy="1722442"/>
            <a:chOff x="0" y="0"/>
            <a:chExt cx="1950264" cy="453647"/>
          </a:xfrm>
        </p:grpSpPr>
        <p:sp>
          <p:nvSpPr>
            <p:cNvPr id="339" name="Google Shape;339;p22"/>
            <p:cNvSpPr/>
            <p:nvPr/>
          </p:nvSpPr>
          <p:spPr>
            <a:xfrm>
              <a:off x="0" y="0"/>
              <a:ext cx="1950264" cy="453647"/>
            </a:xfrm>
            <a:custGeom>
              <a:rect b="b" l="l" r="r" t="t"/>
              <a:pathLst>
                <a:path extrusionOk="0" h="453647" w="1950264">
                  <a:moveTo>
                    <a:pt x="17774" y="0"/>
                  </a:moveTo>
                  <a:lnTo>
                    <a:pt x="1932490" y="0"/>
                  </a:lnTo>
                  <a:cubicBezTo>
                    <a:pt x="1942306" y="0"/>
                    <a:pt x="1950264" y="7958"/>
                    <a:pt x="1950264" y="17774"/>
                  </a:cubicBezTo>
                  <a:lnTo>
                    <a:pt x="1950264" y="435873"/>
                  </a:lnTo>
                  <a:cubicBezTo>
                    <a:pt x="1950264" y="445690"/>
                    <a:pt x="1942306" y="453647"/>
                    <a:pt x="1932490" y="453647"/>
                  </a:cubicBezTo>
                  <a:lnTo>
                    <a:pt x="17774" y="453647"/>
                  </a:lnTo>
                  <a:cubicBezTo>
                    <a:pt x="7958" y="453647"/>
                    <a:pt x="0" y="445690"/>
                    <a:pt x="0" y="435873"/>
                  </a:cubicBezTo>
                  <a:lnTo>
                    <a:pt x="0" y="17774"/>
                  </a:lnTo>
                  <a:cubicBezTo>
                    <a:pt x="0" y="7958"/>
                    <a:pt x="7958" y="0"/>
                    <a:pt x="17774" y="0"/>
                  </a:cubicBezTo>
                  <a:close/>
                </a:path>
              </a:pathLst>
            </a:custGeom>
            <a:solidFill>
              <a:srgbClr val="A3BC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nvSpPr>
          <p:spPr>
            <a:xfrm>
              <a:off x="0" y="95250"/>
              <a:ext cx="1950264" cy="35839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22"/>
          <p:cNvGrpSpPr/>
          <p:nvPr/>
        </p:nvGrpSpPr>
        <p:grpSpPr>
          <a:xfrm>
            <a:off x="1028700" y="4369716"/>
            <a:ext cx="7404908" cy="4888584"/>
            <a:chOff x="0" y="0"/>
            <a:chExt cx="1950264" cy="1287528"/>
          </a:xfrm>
        </p:grpSpPr>
        <p:sp>
          <p:nvSpPr>
            <p:cNvPr id="342" name="Google Shape;342;p22"/>
            <p:cNvSpPr/>
            <p:nvPr/>
          </p:nvSpPr>
          <p:spPr>
            <a:xfrm>
              <a:off x="0" y="0"/>
              <a:ext cx="1950264" cy="1287528"/>
            </a:xfrm>
            <a:custGeom>
              <a:rect b="b" l="l" r="r" t="t"/>
              <a:pathLst>
                <a:path extrusionOk="0" h="1287528" w="1950264">
                  <a:moveTo>
                    <a:pt x="17774" y="0"/>
                  </a:moveTo>
                  <a:lnTo>
                    <a:pt x="1932490" y="0"/>
                  </a:lnTo>
                  <a:cubicBezTo>
                    <a:pt x="1942306" y="0"/>
                    <a:pt x="1950264" y="7958"/>
                    <a:pt x="1950264" y="17774"/>
                  </a:cubicBezTo>
                  <a:lnTo>
                    <a:pt x="1950264" y="1269755"/>
                  </a:lnTo>
                  <a:cubicBezTo>
                    <a:pt x="1950264" y="1279571"/>
                    <a:pt x="1942306" y="1287528"/>
                    <a:pt x="1932490" y="1287528"/>
                  </a:cubicBezTo>
                  <a:lnTo>
                    <a:pt x="17774" y="1287528"/>
                  </a:lnTo>
                  <a:cubicBezTo>
                    <a:pt x="7958" y="1287528"/>
                    <a:pt x="0" y="1279571"/>
                    <a:pt x="0" y="1269755"/>
                  </a:cubicBezTo>
                  <a:lnTo>
                    <a:pt x="0" y="17774"/>
                  </a:lnTo>
                  <a:cubicBezTo>
                    <a:pt x="0" y="7958"/>
                    <a:pt x="7958" y="0"/>
                    <a:pt x="17774" y="0"/>
                  </a:cubicBezTo>
                  <a:close/>
                </a:path>
              </a:pathLst>
            </a:custGeom>
            <a:solidFill>
              <a:srgbClr val="F256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txBox="1"/>
            <p:nvPr/>
          </p:nvSpPr>
          <p:spPr>
            <a:xfrm>
              <a:off x="0" y="95250"/>
              <a:ext cx="1950264" cy="1192278"/>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2"/>
          <p:cNvGrpSpPr/>
          <p:nvPr/>
        </p:nvGrpSpPr>
        <p:grpSpPr>
          <a:xfrm>
            <a:off x="9854392" y="4369716"/>
            <a:ext cx="7404908" cy="4888584"/>
            <a:chOff x="0" y="0"/>
            <a:chExt cx="1950264" cy="1287528"/>
          </a:xfrm>
        </p:grpSpPr>
        <p:sp>
          <p:nvSpPr>
            <p:cNvPr id="345" name="Google Shape;345;p22"/>
            <p:cNvSpPr/>
            <p:nvPr/>
          </p:nvSpPr>
          <p:spPr>
            <a:xfrm>
              <a:off x="0" y="0"/>
              <a:ext cx="1950264" cy="1287528"/>
            </a:xfrm>
            <a:custGeom>
              <a:rect b="b" l="l" r="r" t="t"/>
              <a:pathLst>
                <a:path extrusionOk="0" h="1287528" w="1950264">
                  <a:moveTo>
                    <a:pt x="17774" y="0"/>
                  </a:moveTo>
                  <a:lnTo>
                    <a:pt x="1932490" y="0"/>
                  </a:lnTo>
                  <a:cubicBezTo>
                    <a:pt x="1942306" y="0"/>
                    <a:pt x="1950264" y="7958"/>
                    <a:pt x="1950264" y="17774"/>
                  </a:cubicBezTo>
                  <a:lnTo>
                    <a:pt x="1950264" y="1269755"/>
                  </a:lnTo>
                  <a:cubicBezTo>
                    <a:pt x="1950264" y="1279571"/>
                    <a:pt x="1942306" y="1287528"/>
                    <a:pt x="1932490" y="1287528"/>
                  </a:cubicBezTo>
                  <a:lnTo>
                    <a:pt x="17774" y="1287528"/>
                  </a:lnTo>
                  <a:cubicBezTo>
                    <a:pt x="7958" y="1287528"/>
                    <a:pt x="0" y="1279571"/>
                    <a:pt x="0" y="1269755"/>
                  </a:cubicBezTo>
                  <a:lnTo>
                    <a:pt x="0" y="17774"/>
                  </a:lnTo>
                  <a:cubicBezTo>
                    <a:pt x="0" y="7958"/>
                    <a:pt x="7958" y="0"/>
                    <a:pt x="17774" y="0"/>
                  </a:cubicBezTo>
                  <a:close/>
                </a:path>
              </a:pathLst>
            </a:custGeom>
            <a:solidFill>
              <a:srgbClr val="5E83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2"/>
            <p:cNvSpPr txBox="1"/>
            <p:nvPr/>
          </p:nvSpPr>
          <p:spPr>
            <a:xfrm>
              <a:off x="0" y="95250"/>
              <a:ext cx="1950264" cy="1192278"/>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22"/>
          <p:cNvSpPr txBox="1"/>
          <p:nvPr/>
        </p:nvSpPr>
        <p:spPr>
          <a:xfrm>
            <a:off x="1383876" y="2921255"/>
            <a:ext cx="6694556" cy="704850"/>
          </a:xfrm>
          <a:prstGeom prst="rect">
            <a:avLst/>
          </a:prstGeom>
          <a:noFill/>
          <a:ln>
            <a:noFill/>
          </a:ln>
        </p:spPr>
        <p:txBody>
          <a:bodyPr anchorCtr="0" anchor="t" bIns="0" lIns="0" spcFirstLastPara="1" rIns="0" wrap="square" tIns="0">
            <a:spAutoFit/>
          </a:bodyPr>
          <a:lstStyle/>
          <a:p>
            <a:pPr indent="0" lvl="0" marL="0" marR="0" rtl="0" algn="ctr">
              <a:lnSpc>
                <a:spcPct val="114977"/>
              </a:lnSpc>
              <a:spcBef>
                <a:spcPts val="0"/>
              </a:spcBef>
              <a:spcAft>
                <a:spcPts val="0"/>
              </a:spcAft>
              <a:buNone/>
            </a:pPr>
            <a:r>
              <a:rPr b="1" i="0" lang="en-US" sz="4500" u="none" cap="none" strike="noStrike">
                <a:solidFill>
                  <a:srgbClr val="FFFFFF"/>
                </a:solidFill>
                <a:latin typeface="Poppins"/>
                <a:ea typeface="Poppins"/>
                <a:cs typeface="Poppins"/>
                <a:sym typeface="Poppins"/>
              </a:rPr>
              <a:t>Astro Science Journal</a:t>
            </a:r>
            <a:endParaRPr/>
          </a:p>
        </p:txBody>
      </p:sp>
      <p:sp>
        <p:nvSpPr>
          <p:cNvPr id="348" name="Google Shape;348;p22"/>
          <p:cNvSpPr txBox="1"/>
          <p:nvPr/>
        </p:nvSpPr>
        <p:spPr>
          <a:xfrm>
            <a:off x="10209568" y="2921255"/>
            <a:ext cx="6694556" cy="704850"/>
          </a:xfrm>
          <a:prstGeom prst="rect">
            <a:avLst/>
          </a:prstGeom>
          <a:noFill/>
          <a:ln>
            <a:noFill/>
          </a:ln>
        </p:spPr>
        <p:txBody>
          <a:bodyPr anchorCtr="0" anchor="t" bIns="0" lIns="0" spcFirstLastPara="1" rIns="0" wrap="square" tIns="0">
            <a:spAutoFit/>
          </a:bodyPr>
          <a:lstStyle/>
          <a:p>
            <a:pPr indent="0" lvl="0" marL="0" marR="0" rtl="0" algn="ctr">
              <a:lnSpc>
                <a:spcPct val="114977"/>
              </a:lnSpc>
              <a:spcBef>
                <a:spcPts val="0"/>
              </a:spcBef>
              <a:spcAft>
                <a:spcPts val="0"/>
              </a:spcAft>
              <a:buNone/>
            </a:pPr>
            <a:r>
              <a:rPr b="1" i="0" lang="en-US" sz="4500" u="none" cap="none" strike="noStrike">
                <a:solidFill>
                  <a:srgbClr val="FFFFFF"/>
                </a:solidFill>
                <a:latin typeface="Poppins"/>
                <a:ea typeface="Poppins"/>
                <a:cs typeface="Poppins"/>
                <a:sym typeface="Poppins"/>
              </a:rPr>
              <a:t>Lunar Chronicles Blog</a:t>
            </a:r>
            <a:endParaRPr/>
          </a:p>
        </p:txBody>
      </p:sp>
      <p:sp>
        <p:nvSpPr>
          <p:cNvPr id="349" name="Google Shape;349;p22"/>
          <p:cNvSpPr txBox="1"/>
          <p:nvPr/>
        </p:nvSpPr>
        <p:spPr>
          <a:xfrm>
            <a:off x="8433608" y="5151700"/>
            <a:ext cx="1420783" cy="931717"/>
          </a:xfrm>
          <a:prstGeom prst="rect">
            <a:avLst/>
          </a:prstGeom>
          <a:noFill/>
          <a:ln>
            <a:noFill/>
          </a:ln>
        </p:spPr>
        <p:txBody>
          <a:bodyPr anchorCtr="0" anchor="t" bIns="0" lIns="0" spcFirstLastPara="1" rIns="0" wrap="square" tIns="0">
            <a:spAutoFit/>
          </a:bodyPr>
          <a:lstStyle/>
          <a:p>
            <a:pPr indent="0" lvl="0" marL="0" marR="0" rtl="0" algn="ctr">
              <a:lnSpc>
                <a:spcPct val="135008"/>
              </a:lnSpc>
              <a:spcBef>
                <a:spcPts val="0"/>
              </a:spcBef>
              <a:spcAft>
                <a:spcPts val="0"/>
              </a:spcAft>
              <a:buNone/>
            </a:pPr>
            <a:r>
              <a:rPr b="1" i="0" lang="en-US" sz="5590" u="none" cap="none" strike="noStrike">
                <a:solidFill>
                  <a:srgbClr val="F7D55A"/>
                </a:solidFill>
                <a:latin typeface="Teko"/>
                <a:ea typeface="Teko"/>
                <a:cs typeface="Teko"/>
                <a:sym typeface="Teko"/>
              </a:rPr>
              <a:t>VS</a:t>
            </a:r>
            <a:endParaRPr/>
          </a:p>
        </p:txBody>
      </p:sp>
      <p:grpSp>
        <p:nvGrpSpPr>
          <p:cNvPr id="350" name="Google Shape;350;p22"/>
          <p:cNvGrpSpPr/>
          <p:nvPr/>
        </p:nvGrpSpPr>
        <p:grpSpPr>
          <a:xfrm>
            <a:off x="1596721" y="4818971"/>
            <a:ext cx="6268950" cy="2214195"/>
            <a:chOff x="0" y="-38100"/>
            <a:chExt cx="8358600" cy="2952260"/>
          </a:xfrm>
        </p:grpSpPr>
        <p:sp>
          <p:nvSpPr>
            <p:cNvPr id="351" name="Google Shape;351;p22"/>
            <p:cNvSpPr txBox="1"/>
            <p:nvPr/>
          </p:nvSpPr>
          <p:spPr>
            <a:xfrm>
              <a:off x="0" y="-38100"/>
              <a:ext cx="8358600" cy="53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600" u="none" cap="none" strike="noStrike">
                  <a:solidFill>
                    <a:srgbClr val="000000"/>
                  </a:solidFill>
                  <a:latin typeface="Poppins"/>
                  <a:ea typeface="Poppins"/>
                  <a:cs typeface="Poppins"/>
                  <a:sym typeface="Poppins"/>
                </a:rPr>
                <a:t>PROS: </a:t>
              </a:r>
              <a:endParaRPr/>
            </a:p>
          </p:txBody>
        </p:sp>
        <p:sp>
          <p:nvSpPr>
            <p:cNvPr id="352" name="Google Shape;352;p22"/>
            <p:cNvSpPr txBox="1"/>
            <p:nvPr/>
          </p:nvSpPr>
          <p:spPr>
            <a:xfrm>
              <a:off x="0" y="619760"/>
              <a:ext cx="8358600" cy="2294400"/>
            </a:xfrm>
            <a:prstGeom prst="rect">
              <a:avLst/>
            </a:prstGeom>
            <a:noFill/>
            <a:ln>
              <a:noFill/>
            </a:ln>
          </p:spPr>
          <p:txBody>
            <a:bodyPr anchorCtr="0" anchor="t" bIns="0" lIns="0" spcFirstLastPara="1" rIns="0" wrap="square" tIns="0">
              <a:spAutoFit/>
            </a:bodyPr>
            <a:lstStyle/>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Well-respected</a:t>
              </a:r>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Written by researchers and scientists</a:t>
              </a:r>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Contains citations and references </a:t>
              </a:r>
              <a:endParaRPr/>
            </a:p>
          </p:txBody>
        </p:sp>
      </p:grpSp>
      <p:grpSp>
        <p:nvGrpSpPr>
          <p:cNvPr id="353" name="Google Shape;353;p22"/>
          <p:cNvGrpSpPr/>
          <p:nvPr/>
        </p:nvGrpSpPr>
        <p:grpSpPr>
          <a:xfrm>
            <a:off x="10422412" y="4818971"/>
            <a:ext cx="6268950" cy="893670"/>
            <a:chOff x="0" y="-38100"/>
            <a:chExt cx="8358600" cy="1191560"/>
          </a:xfrm>
        </p:grpSpPr>
        <p:sp>
          <p:nvSpPr>
            <p:cNvPr id="354" name="Google Shape;354;p22"/>
            <p:cNvSpPr txBox="1"/>
            <p:nvPr/>
          </p:nvSpPr>
          <p:spPr>
            <a:xfrm>
              <a:off x="0" y="-38100"/>
              <a:ext cx="8358600" cy="53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600" u="none" cap="none" strike="noStrike">
                  <a:solidFill>
                    <a:srgbClr val="000000"/>
                  </a:solidFill>
                  <a:latin typeface="Poppins"/>
                  <a:ea typeface="Poppins"/>
                  <a:cs typeface="Poppins"/>
                  <a:sym typeface="Poppins"/>
                </a:rPr>
                <a:t>PROS: </a:t>
              </a:r>
              <a:endParaRPr/>
            </a:p>
          </p:txBody>
        </p:sp>
        <p:sp>
          <p:nvSpPr>
            <p:cNvPr id="355" name="Google Shape;355;p22"/>
            <p:cNvSpPr txBox="1"/>
            <p:nvPr/>
          </p:nvSpPr>
          <p:spPr>
            <a:xfrm>
              <a:off x="0" y="619760"/>
              <a:ext cx="8358600" cy="533700"/>
            </a:xfrm>
            <a:prstGeom prst="rect">
              <a:avLst/>
            </a:prstGeom>
            <a:noFill/>
            <a:ln>
              <a:noFill/>
            </a:ln>
          </p:spPr>
          <p:txBody>
            <a:bodyPr anchorCtr="0" anchor="t" bIns="0" lIns="0" spcFirstLastPara="1" rIns="0" wrap="square" tIns="0">
              <a:spAutoFit/>
            </a:bodyPr>
            <a:lstStyle/>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Easy to understand and access</a:t>
              </a:r>
              <a:endParaRPr/>
            </a:p>
          </p:txBody>
        </p:sp>
      </p:grpSp>
      <p:grpSp>
        <p:nvGrpSpPr>
          <p:cNvPr id="356" name="Google Shape;356;p22"/>
          <p:cNvGrpSpPr/>
          <p:nvPr/>
        </p:nvGrpSpPr>
        <p:grpSpPr>
          <a:xfrm>
            <a:off x="1596721" y="7434270"/>
            <a:ext cx="6268950" cy="1333770"/>
            <a:chOff x="0" y="-38100"/>
            <a:chExt cx="8358600" cy="1778360"/>
          </a:xfrm>
        </p:grpSpPr>
        <p:sp>
          <p:nvSpPr>
            <p:cNvPr id="357" name="Google Shape;357;p22"/>
            <p:cNvSpPr txBox="1"/>
            <p:nvPr/>
          </p:nvSpPr>
          <p:spPr>
            <a:xfrm>
              <a:off x="0" y="-38100"/>
              <a:ext cx="8358600" cy="53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600" u="none" cap="none" strike="noStrike">
                  <a:solidFill>
                    <a:srgbClr val="000000"/>
                  </a:solidFill>
                  <a:latin typeface="Poppins"/>
                  <a:ea typeface="Poppins"/>
                  <a:cs typeface="Poppins"/>
                  <a:sym typeface="Poppins"/>
                </a:rPr>
                <a:t>CONS: </a:t>
              </a:r>
              <a:endParaRPr/>
            </a:p>
          </p:txBody>
        </p:sp>
        <p:sp>
          <p:nvSpPr>
            <p:cNvPr id="358" name="Google Shape;358;p22"/>
            <p:cNvSpPr txBox="1"/>
            <p:nvPr/>
          </p:nvSpPr>
          <p:spPr>
            <a:xfrm>
              <a:off x="0" y="619760"/>
              <a:ext cx="8358600" cy="1120500"/>
            </a:xfrm>
            <a:prstGeom prst="rect">
              <a:avLst/>
            </a:prstGeom>
            <a:noFill/>
            <a:ln>
              <a:noFill/>
            </a:ln>
          </p:spPr>
          <p:txBody>
            <a:bodyPr anchorCtr="0" anchor="t" bIns="0" lIns="0" spcFirstLastPara="1" rIns="0" wrap="square" tIns="0">
              <a:spAutoFit/>
            </a:bodyPr>
            <a:lstStyle/>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May be hard to understand and access.</a:t>
              </a:r>
              <a:endParaRPr/>
            </a:p>
          </p:txBody>
        </p:sp>
      </p:grpSp>
      <p:grpSp>
        <p:nvGrpSpPr>
          <p:cNvPr id="359" name="Google Shape;359;p22"/>
          <p:cNvGrpSpPr/>
          <p:nvPr/>
        </p:nvGrpSpPr>
        <p:grpSpPr>
          <a:xfrm>
            <a:off x="10422412" y="6184221"/>
            <a:ext cx="6268950" cy="2654520"/>
            <a:chOff x="0" y="-38100"/>
            <a:chExt cx="8358600" cy="3539360"/>
          </a:xfrm>
        </p:grpSpPr>
        <p:sp>
          <p:nvSpPr>
            <p:cNvPr id="360" name="Google Shape;360;p22"/>
            <p:cNvSpPr txBox="1"/>
            <p:nvPr/>
          </p:nvSpPr>
          <p:spPr>
            <a:xfrm>
              <a:off x="0" y="-38100"/>
              <a:ext cx="8358600" cy="53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600" u="none" cap="none" strike="noStrike">
                  <a:solidFill>
                    <a:srgbClr val="000000"/>
                  </a:solidFill>
                  <a:latin typeface="Poppins"/>
                  <a:ea typeface="Poppins"/>
                  <a:cs typeface="Poppins"/>
                  <a:sym typeface="Poppins"/>
                </a:rPr>
                <a:t>CONS: </a:t>
              </a:r>
              <a:endParaRPr/>
            </a:p>
          </p:txBody>
        </p:sp>
        <p:sp>
          <p:nvSpPr>
            <p:cNvPr id="361" name="Google Shape;361;p22"/>
            <p:cNvSpPr txBox="1"/>
            <p:nvPr/>
          </p:nvSpPr>
          <p:spPr>
            <a:xfrm>
              <a:off x="0" y="619760"/>
              <a:ext cx="8358600" cy="2881500"/>
            </a:xfrm>
            <a:prstGeom prst="rect">
              <a:avLst/>
            </a:prstGeom>
            <a:noFill/>
            <a:ln>
              <a:noFill/>
            </a:ln>
          </p:spPr>
          <p:txBody>
            <a:bodyPr anchorCtr="0" anchor="t" bIns="0" lIns="0" spcFirstLastPara="1" rIns="0" wrap="square" tIns="0">
              <a:spAutoFit/>
            </a:bodyPr>
            <a:lstStyle/>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Lack of credibility</a:t>
              </a:r>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Lack of sources</a:t>
              </a:r>
              <a:endParaRPr/>
            </a:p>
            <a:p>
              <a:pPr indent="-280669" lvl="1" marL="561341" marR="0" rtl="0" algn="l">
                <a:lnSpc>
                  <a:spcPct val="110000"/>
                </a:lnSpc>
                <a:spcBef>
                  <a:spcPts val="0"/>
                </a:spcBef>
                <a:spcAft>
                  <a:spcPts val="0"/>
                </a:spcAft>
                <a:buClr>
                  <a:srgbClr val="000000"/>
                </a:buClr>
                <a:buSzPts val="2600"/>
                <a:buFont typeface="Arial"/>
                <a:buChar char="•"/>
              </a:pPr>
              <a:r>
                <a:rPr b="0" i="0" lang="en-US" sz="2600" u="none" cap="none" strike="noStrike">
                  <a:solidFill>
                    <a:srgbClr val="000000"/>
                  </a:solidFill>
                  <a:latin typeface="Poppins"/>
                  <a:ea typeface="Poppins"/>
                  <a:cs typeface="Poppins"/>
                  <a:sym typeface="Poppins"/>
                </a:rPr>
                <a:t>May contain inaccurate information since its a personal opinion</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365" name="Shape 365"/>
        <p:cNvGrpSpPr/>
        <p:nvPr/>
      </p:nvGrpSpPr>
      <p:grpSpPr>
        <a:xfrm>
          <a:off x="0" y="0"/>
          <a:ext cx="0" cy="0"/>
          <a:chOff x="0" y="0"/>
          <a:chExt cx="0" cy="0"/>
        </a:xfrm>
      </p:grpSpPr>
      <p:grpSp>
        <p:nvGrpSpPr>
          <p:cNvPr id="366" name="Google Shape;366;p23"/>
          <p:cNvGrpSpPr/>
          <p:nvPr/>
        </p:nvGrpSpPr>
        <p:grpSpPr>
          <a:xfrm>
            <a:off x="3320100" y="4715292"/>
            <a:ext cx="11676816" cy="11676816"/>
            <a:chOff x="0" y="0"/>
            <a:chExt cx="812800" cy="812800"/>
          </a:xfrm>
        </p:grpSpPr>
        <p:sp>
          <p:nvSpPr>
            <p:cNvPr id="367" name="Google Shape;36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3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9" name="Google Shape;369;p23"/>
          <p:cNvPicPr preferRelativeResize="0"/>
          <p:nvPr/>
        </p:nvPicPr>
        <p:blipFill>
          <a:blip r:embed="rId3">
            <a:alphaModFix/>
          </a:blip>
          <a:stretch>
            <a:fillRect/>
          </a:stretch>
        </p:blipFill>
        <p:spPr>
          <a:xfrm>
            <a:off x="4952313" y="3945993"/>
            <a:ext cx="8415476" cy="9748232"/>
          </a:xfrm>
          <a:prstGeom prst="rect">
            <a:avLst/>
          </a:prstGeom>
          <a:noFill/>
          <a:ln>
            <a:noFill/>
          </a:ln>
        </p:spPr>
      </p:pic>
      <p:sp>
        <p:nvSpPr>
          <p:cNvPr id="370" name="Google Shape;370;p23"/>
          <p:cNvSpPr txBox="1"/>
          <p:nvPr/>
        </p:nvSpPr>
        <p:spPr>
          <a:xfrm>
            <a:off x="578495" y="4519678"/>
            <a:ext cx="3975320" cy="93980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1" i="0" lang="en-US" sz="5499" u="none" cap="none" strike="noStrike">
                <a:solidFill>
                  <a:srgbClr val="F25624"/>
                </a:solidFill>
                <a:latin typeface="Poppins"/>
                <a:ea typeface="Poppins"/>
                <a:cs typeface="Poppins"/>
                <a:sym typeface="Poppins"/>
              </a:rPr>
              <a:t>FACTS</a:t>
            </a:r>
            <a:endParaRPr/>
          </a:p>
        </p:txBody>
      </p:sp>
      <p:sp>
        <p:nvSpPr>
          <p:cNvPr id="371" name="Google Shape;371;p23"/>
          <p:cNvSpPr txBox="1"/>
          <p:nvPr/>
        </p:nvSpPr>
        <p:spPr>
          <a:xfrm>
            <a:off x="578495" y="5562335"/>
            <a:ext cx="3975320" cy="96329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900" u="none" cap="none" strike="noStrike">
                <a:solidFill>
                  <a:srgbClr val="FFFFFF"/>
                </a:solidFill>
                <a:latin typeface="Poppins"/>
                <a:ea typeface="Poppins"/>
                <a:cs typeface="Poppins"/>
                <a:sym typeface="Poppins"/>
              </a:rPr>
              <a:t>Statements based </a:t>
            </a:r>
            <a:endParaRPr/>
          </a:p>
          <a:p>
            <a:pPr indent="0" lvl="0" marL="0" marR="0" rtl="0" algn="ctr">
              <a:lnSpc>
                <a:spcPct val="130000"/>
              </a:lnSpc>
              <a:spcBef>
                <a:spcPts val="0"/>
              </a:spcBef>
              <a:spcAft>
                <a:spcPts val="0"/>
              </a:spcAft>
              <a:buNone/>
            </a:pPr>
            <a:r>
              <a:rPr b="0" i="0" lang="en-US" sz="2900" u="none" cap="none" strike="noStrike">
                <a:solidFill>
                  <a:srgbClr val="FFFFFF"/>
                </a:solidFill>
                <a:latin typeface="Poppins"/>
                <a:ea typeface="Poppins"/>
                <a:cs typeface="Poppins"/>
                <a:sym typeface="Poppins"/>
              </a:rPr>
              <a:t>on evidence </a:t>
            </a:r>
            <a:endParaRPr/>
          </a:p>
        </p:txBody>
      </p:sp>
      <p:sp>
        <p:nvSpPr>
          <p:cNvPr id="372" name="Google Shape;372;p23"/>
          <p:cNvSpPr txBox="1"/>
          <p:nvPr/>
        </p:nvSpPr>
        <p:spPr>
          <a:xfrm>
            <a:off x="13766287" y="5562335"/>
            <a:ext cx="3975320" cy="96329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900" u="none" cap="none" strike="noStrike">
                <a:solidFill>
                  <a:srgbClr val="FFFFFF"/>
                </a:solidFill>
                <a:latin typeface="Poppins"/>
                <a:ea typeface="Poppins"/>
                <a:cs typeface="Poppins"/>
                <a:sym typeface="Poppins"/>
              </a:rPr>
              <a:t>Personal beliefs </a:t>
            </a:r>
            <a:endParaRPr/>
          </a:p>
          <a:p>
            <a:pPr indent="0" lvl="0" marL="0" marR="0" rtl="0" algn="ctr">
              <a:lnSpc>
                <a:spcPct val="130000"/>
              </a:lnSpc>
              <a:spcBef>
                <a:spcPts val="0"/>
              </a:spcBef>
              <a:spcAft>
                <a:spcPts val="0"/>
              </a:spcAft>
              <a:buNone/>
            </a:pPr>
            <a:r>
              <a:rPr b="0" i="0" lang="en-US" sz="2900" u="none" cap="none" strike="noStrike">
                <a:solidFill>
                  <a:srgbClr val="FFFFFF"/>
                </a:solidFill>
                <a:latin typeface="Poppins"/>
                <a:ea typeface="Poppins"/>
                <a:cs typeface="Poppins"/>
                <a:sym typeface="Poppins"/>
              </a:rPr>
              <a:t>or preferences.</a:t>
            </a:r>
            <a:endParaRPr/>
          </a:p>
        </p:txBody>
      </p:sp>
      <p:sp>
        <p:nvSpPr>
          <p:cNvPr id="373" name="Google Shape;373;p23"/>
          <p:cNvSpPr txBox="1"/>
          <p:nvPr/>
        </p:nvSpPr>
        <p:spPr>
          <a:xfrm>
            <a:off x="13766287" y="4519678"/>
            <a:ext cx="3975320" cy="93980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1" i="0" lang="en-US" sz="5499" u="none" cap="none" strike="noStrike">
                <a:solidFill>
                  <a:srgbClr val="A3BCF9"/>
                </a:solidFill>
                <a:latin typeface="Poppins"/>
                <a:ea typeface="Poppins"/>
                <a:cs typeface="Poppins"/>
                <a:sym typeface="Poppins"/>
              </a:rPr>
              <a:t>OPINIONS</a:t>
            </a:r>
            <a:endParaRPr/>
          </a:p>
        </p:txBody>
      </p:sp>
      <p:grpSp>
        <p:nvGrpSpPr>
          <p:cNvPr id="374" name="Google Shape;374;p23"/>
          <p:cNvGrpSpPr/>
          <p:nvPr/>
        </p:nvGrpSpPr>
        <p:grpSpPr>
          <a:xfrm>
            <a:off x="2744530" y="724025"/>
            <a:ext cx="12798939" cy="1332269"/>
            <a:chOff x="0" y="0"/>
            <a:chExt cx="3370914" cy="350886"/>
          </a:xfrm>
        </p:grpSpPr>
        <p:sp>
          <p:nvSpPr>
            <p:cNvPr id="375" name="Google Shape;375;p23"/>
            <p:cNvSpPr/>
            <p:nvPr/>
          </p:nvSpPr>
          <p:spPr>
            <a:xfrm>
              <a:off x="0" y="0"/>
              <a:ext cx="3370914" cy="350886"/>
            </a:xfrm>
            <a:custGeom>
              <a:rect b="b" l="l" r="r" t="t"/>
              <a:pathLst>
                <a:path extrusionOk="0" h="350886" w="3370914">
                  <a:moveTo>
                    <a:pt x="53230" y="0"/>
                  </a:moveTo>
                  <a:lnTo>
                    <a:pt x="3317684" y="0"/>
                  </a:lnTo>
                  <a:cubicBezTo>
                    <a:pt x="3331801" y="0"/>
                    <a:pt x="3345341" y="5608"/>
                    <a:pt x="3355323" y="15591"/>
                  </a:cubicBezTo>
                  <a:cubicBezTo>
                    <a:pt x="3365306" y="25573"/>
                    <a:pt x="3370914" y="39113"/>
                    <a:pt x="3370914" y="53230"/>
                  </a:cubicBezTo>
                  <a:lnTo>
                    <a:pt x="3370914" y="297656"/>
                  </a:lnTo>
                  <a:cubicBezTo>
                    <a:pt x="3370914" y="311773"/>
                    <a:pt x="3365306" y="325312"/>
                    <a:pt x="3355323" y="335295"/>
                  </a:cubicBezTo>
                  <a:cubicBezTo>
                    <a:pt x="3345341" y="345278"/>
                    <a:pt x="3331801" y="350886"/>
                    <a:pt x="3317684" y="350886"/>
                  </a:cubicBezTo>
                  <a:lnTo>
                    <a:pt x="53230" y="350886"/>
                  </a:lnTo>
                  <a:cubicBezTo>
                    <a:pt x="39113" y="350886"/>
                    <a:pt x="25573" y="345278"/>
                    <a:pt x="15591" y="335295"/>
                  </a:cubicBezTo>
                  <a:cubicBezTo>
                    <a:pt x="5608" y="325312"/>
                    <a:pt x="0" y="311773"/>
                    <a:pt x="0" y="297656"/>
                  </a:cubicBezTo>
                  <a:lnTo>
                    <a:pt x="0" y="53230"/>
                  </a:lnTo>
                  <a:cubicBezTo>
                    <a:pt x="0" y="39113"/>
                    <a:pt x="5608" y="25573"/>
                    <a:pt x="15591" y="15591"/>
                  </a:cubicBezTo>
                  <a:cubicBezTo>
                    <a:pt x="25573" y="5608"/>
                    <a:pt x="39113" y="0"/>
                    <a:pt x="53230"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txBox="1"/>
            <p:nvPr/>
          </p:nvSpPr>
          <p:spPr>
            <a:xfrm>
              <a:off x="0" y="95250"/>
              <a:ext cx="3370914" cy="25563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3"/>
          <p:cNvGrpSpPr/>
          <p:nvPr/>
        </p:nvGrpSpPr>
        <p:grpSpPr>
          <a:xfrm>
            <a:off x="2314596" y="2328559"/>
            <a:ext cx="13687824" cy="1332269"/>
            <a:chOff x="0" y="0"/>
            <a:chExt cx="3605024" cy="350886"/>
          </a:xfrm>
        </p:grpSpPr>
        <p:sp>
          <p:nvSpPr>
            <p:cNvPr id="378" name="Google Shape;378;p23"/>
            <p:cNvSpPr/>
            <p:nvPr/>
          </p:nvSpPr>
          <p:spPr>
            <a:xfrm>
              <a:off x="0" y="0"/>
              <a:ext cx="3605023" cy="350886"/>
            </a:xfrm>
            <a:custGeom>
              <a:rect b="b" l="l" r="r" t="t"/>
              <a:pathLst>
                <a:path extrusionOk="0" h="350886" w="3605023">
                  <a:moveTo>
                    <a:pt x="49773" y="0"/>
                  </a:moveTo>
                  <a:lnTo>
                    <a:pt x="3555250" y="0"/>
                  </a:lnTo>
                  <a:cubicBezTo>
                    <a:pt x="3568451" y="0"/>
                    <a:pt x="3581111" y="5244"/>
                    <a:pt x="3590445" y="14578"/>
                  </a:cubicBezTo>
                  <a:cubicBezTo>
                    <a:pt x="3599779" y="23913"/>
                    <a:pt x="3605023" y="36573"/>
                    <a:pt x="3605023" y="49773"/>
                  </a:cubicBezTo>
                  <a:lnTo>
                    <a:pt x="3605023" y="301112"/>
                  </a:lnTo>
                  <a:cubicBezTo>
                    <a:pt x="3605023" y="314313"/>
                    <a:pt x="3599779" y="326973"/>
                    <a:pt x="3590445" y="336307"/>
                  </a:cubicBezTo>
                  <a:cubicBezTo>
                    <a:pt x="3581111" y="345642"/>
                    <a:pt x="3568451" y="350886"/>
                    <a:pt x="3555250" y="350886"/>
                  </a:cubicBezTo>
                  <a:lnTo>
                    <a:pt x="49773" y="350886"/>
                  </a:lnTo>
                  <a:cubicBezTo>
                    <a:pt x="36573" y="350886"/>
                    <a:pt x="23913" y="345642"/>
                    <a:pt x="14578" y="336307"/>
                  </a:cubicBezTo>
                  <a:cubicBezTo>
                    <a:pt x="5244" y="326973"/>
                    <a:pt x="0" y="314313"/>
                    <a:pt x="0" y="301112"/>
                  </a:cubicBezTo>
                  <a:lnTo>
                    <a:pt x="0" y="49773"/>
                  </a:lnTo>
                  <a:cubicBezTo>
                    <a:pt x="0" y="36573"/>
                    <a:pt x="5244" y="23913"/>
                    <a:pt x="14578" y="14578"/>
                  </a:cubicBezTo>
                  <a:cubicBezTo>
                    <a:pt x="23913" y="5244"/>
                    <a:pt x="36573" y="0"/>
                    <a:pt x="49773"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txBox="1"/>
            <p:nvPr/>
          </p:nvSpPr>
          <p:spPr>
            <a:xfrm>
              <a:off x="0" y="95250"/>
              <a:ext cx="3605024" cy="25563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3"/>
          <p:cNvSpPr txBox="1"/>
          <p:nvPr/>
        </p:nvSpPr>
        <p:spPr>
          <a:xfrm>
            <a:off x="2285581" y="708140"/>
            <a:ext cx="13716900" cy="284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701" u="none" cap="none" strike="noStrike">
                <a:solidFill>
                  <a:srgbClr val="F7D55A"/>
                </a:solidFill>
                <a:latin typeface="Teko"/>
                <a:ea typeface="Teko"/>
                <a:cs typeface="Teko"/>
                <a:sym typeface="Teko"/>
              </a:rPr>
              <a:t>RELIABLE SOURCES ALSO HAVE VERIFIABLE FACTS AND OPINIONS</a:t>
            </a:r>
            <a:endParaRPr/>
          </a:p>
        </p:txBody>
      </p:sp>
      <p:sp>
        <p:nvSpPr>
          <p:cNvPr id="381" name="Google Shape;381;p23"/>
          <p:cNvSpPr/>
          <p:nvPr/>
        </p:nvSpPr>
        <p:spPr>
          <a:xfrm>
            <a:off x="15543470" y="7827462"/>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4">
              <a:alphaModFix/>
            </a:blip>
            <a:stretch>
              <a:fillRect b="0" l="0" r="0" t="0"/>
            </a:stretch>
          </a:blipFill>
          <a:ln>
            <a:noFill/>
          </a:ln>
        </p:spPr>
      </p:sp>
      <p:sp>
        <p:nvSpPr>
          <p:cNvPr id="382" name="Google Shape;382;p23"/>
          <p:cNvSpPr/>
          <p:nvPr/>
        </p:nvSpPr>
        <p:spPr>
          <a:xfrm>
            <a:off x="-5243488" y="7827462"/>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386" name="Shape 386"/>
        <p:cNvGrpSpPr/>
        <p:nvPr/>
      </p:nvGrpSpPr>
      <p:grpSpPr>
        <a:xfrm>
          <a:off x="0" y="0"/>
          <a:ext cx="0" cy="0"/>
          <a:chOff x="0" y="0"/>
          <a:chExt cx="0" cy="0"/>
        </a:xfrm>
      </p:grpSpPr>
      <p:pic>
        <p:nvPicPr>
          <p:cNvPr id="387" name="Google Shape;387;p24"/>
          <p:cNvPicPr preferRelativeResize="0"/>
          <p:nvPr/>
        </p:nvPicPr>
        <p:blipFill>
          <a:blip r:embed="rId3">
            <a:alphaModFix/>
          </a:blip>
          <a:stretch>
            <a:fillRect/>
          </a:stretch>
        </p:blipFill>
        <p:spPr>
          <a:xfrm>
            <a:off x="9170000" y="1288580"/>
            <a:ext cx="8918949" cy="8728369"/>
          </a:xfrm>
          <a:prstGeom prst="rect">
            <a:avLst/>
          </a:prstGeom>
          <a:noFill/>
          <a:ln>
            <a:noFill/>
          </a:ln>
        </p:spPr>
      </p:pic>
      <p:sp>
        <p:nvSpPr>
          <p:cNvPr id="388" name="Google Shape;388;p24"/>
          <p:cNvSpPr txBox="1"/>
          <p:nvPr/>
        </p:nvSpPr>
        <p:spPr>
          <a:xfrm>
            <a:off x="1028700" y="2777632"/>
            <a:ext cx="8115300" cy="4351500"/>
          </a:xfrm>
          <a:prstGeom prst="rect">
            <a:avLst/>
          </a:prstGeom>
          <a:noFill/>
          <a:ln>
            <a:noFill/>
          </a:ln>
        </p:spPr>
        <p:txBody>
          <a:bodyPr anchorCtr="0" anchor="t" bIns="0" lIns="0" spcFirstLastPara="1" rIns="0" wrap="square" tIns="0">
            <a:spAutoFit/>
          </a:bodyPr>
          <a:lstStyle/>
          <a:p>
            <a:pPr indent="-302260" lvl="1" marL="604519" marR="0" rtl="0" algn="l">
              <a:lnSpc>
                <a:spcPct val="130000"/>
              </a:lnSpc>
              <a:spcBef>
                <a:spcPts val="0"/>
              </a:spcBef>
              <a:spcAft>
                <a:spcPts val="0"/>
              </a:spcAft>
              <a:buClr>
                <a:srgbClr val="FFFFFF"/>
              </a:buClr>
              <a:buSzPts val="2799"/>
              <a:buFont typeface="Arial"/>
              <a:buChar char="•"/>
            </a:pPr>
            <a:r>
              <a:rPr b="1" i="0" lang="en-US" sz="2799" u="none" cap="none" strike="noStrike">
                <a:solidFill>
                  <a:srgbClr val="FFFFFF"/>
                </a:solidFill>
                <a:latin typeface="Poppins"/>
                <a:ea typeface="Poppins"/>
                <a:cs typeface="Poppins"/>
                <a:sym typeface="Poppins"/>
              </a:rPr>
              <a:t>Facts</a:t>
            </a:r>
            <a:r>
              <a:rPr b="0" i="0" lang="en-US" sz="2799" u="none" cap="none" strike="noStrike">
                <a:solidFill>
                  <a:srgbClr val="FFFFFF"/>
                </a:solidFill>
                <a:latin typeface="Poppins"/>
                <a:ea typeface="Poppins"/>
                <a:cs typeface="Poppins"/>
                <a:sym typeface="Poppins"/>
              </a:rPr>
              <a:t> are like exact puzzle pieces that fit together to form a clear picture of what you are searching for-- like the moon landing, for example!</a:t>
            </a:r>
            <a:endParaRPr/>
          </a:p>
          <a:p>
            <a:pPr indent="0" lvl="0" marL="0" marR="0" rtl="0" algn="l">
              <a:lnSpc>
                <a:spcPct val="130000"/>
              </a:lnSpc>
              <a:spcBef>
                <a:spcPts val="0"/>
              </a:spcBef>
              <a:spcAft>
                <a:spcPts val="0"/>
              </a:spcAft>
              <a:buNone/>
            </a:pPr>
            <a:r>
              <a:t/>
            </a:r>
            <a:endParaRPr b="0" i="0" sz="2799" u="none" cap="none" strike="noStrike">
              <a:solidFill>
                <a:srgbClr val="FFFFFF"/>
              </a:solidFill>
              <a:latin typeface="Poppins"/>
              <a:ea typeface="Poppins"/>
              <a:cs typeface="Poppins"/>
              <a:sym typeface="Poppins"/>
            </a:endParaRPr>
          </a:p>
          <a:p>
            <a:pPr indent="-302260" lvl="1" marL="604519" marR="0" rtl="0" algn="l">
              <a:lnSpc>
                <a:spcPct val="130000"/>
              </a:lnSpc>
              <a:spcBef>
                <a:spcPts val="0"/>
              </a:spcBef>
              <a:spcAft>
                <a:spcPts val="0"/>
              </a:spcAft>
              <a:buClr>
                <a:srgbClr val="FFFFFF"/>
              </a:buClr>
              <a:buSzPts val="2799"/>
              <a:buFont typeface="Arial"/>
              <a:buChar char="•"/>
            </a:pPr>
            <a:r>
              <a:rPr b="1" i="0" lang="en-US" sz="2799" u="none" cap="none" strike="noStrike">
                <a:solidFill>
                  <a:srgbClr val="FFFFFF"/>
                </a:solidFill>
                <a:latin typeface="Poppins"/>
                <a:ea typeface="Poppins"/>
                <a:cs typeface="Poppins"/>
                <a:sym typeface="Poppins"/>
              </a:rPr>
              <a:t>Opinions, </a:t>
            </a:r>
            <a:r>
              <a:rPr b="0" i="0" lang="en-US" sz="2799" u="none" cap="none" strike="noStrike">
                <a:solidFill>
                  <a:srgbClr val="FFFFFF"/>
                </a:solidFill>
                <a:latin typeface="Poppins"/>
                <a:ea typeface="Poppins"/>
                <a:cs typeface="Poppins"/>
                <a:sym typeface="Poppins"/>
              </a:rPr>
              <a:t>on the other hand, are personal viewpoints based on facts or individual beliefs.</a:t>
            </a:r>
            <a:endParaRPr/>
          </a:p>
        </p:txBody>
      </p:sp>
      <p:grpSp>
        <p:nvGrpSpPr>
          <p:cNvPr id="389" name="Google Shape;389;p24"/>
          <p:cNvGrpSpPr/>
          <p:nvPr/>
        </p:nvGrpSpPr>
        <p:grpSpPr>
          <a:xfrm>
            <a:off x="-537151" y="724025"/>
            <a:ext cx="10858660" cy="1332269"/>
            <a:chOff x="0" y="0"/>
            <a:chExt cx="2859894" cy="350886"/>
          </a:xfrm>
        </p:grpSpPr>
        <p:sp>
          <p:nvSpPr>
            <p:cNvPr id="390" name="Google Shape;390;p24"/>
            <p:cNvSpPr/>
            <p:nvPr/>
          </p:nvSpPr>
          <p:spPr>
            <a:xfrm>
              <a:off x="0" y="0"/>
              <a:ext cx="2859894" cy="350886"/>
            </a:xfrm>
            <a:custGeom>
              <a:rect b="b" l="l" r="r" t="t"/>
              <a:pathLst>
                <a:path extrusionOk="0" h="350886" w="2859894">
                  <a:moveTo>
                    <a:pt x="62742" y="0"/>
                  </a:moveTo>
                  <a:lnTo>
                    <a:pt x="2797153" y="0"/>
                  </a:lnTo>
                  <a:cubicBezTo>
                    <a:pt x="2813793" y="0"/>
                    <a:pt x="2829751" y="6610"/>
                    <a:pt x="2841517" y="18377"/>
                  </a:cubicBezTo>
                  <a:cubicBezTo>
                    <a:pt x="2853284" y="30143"/>
                    <a:pt x="2859894" y="46101"/>
                    <a:pt x="2859894" y="62742"/>
                  </a:cubicBezTo>
                  <a:lnTo>
                    <a:pt x="2859894" y="288144"/>
                  </a:lnTo>
                  <a:cubicBezTo>
                    <a:pt x="2859894" y="304784"/>
                    <a:pt x="2853284" y="320743"/>
                    <a:pt x="2841517" y="332509"/>
                  </a:cubicBezTo>
                  <a:cubicBezTo>
                    <a:pt x="2829751" y="344275"/>
                    <a:pt x="2813793" y="350886"/>
                    <a:pt x="2797153" y="350886"/>
                  </a:cubicBezTo>
                  <a:lnTo>
                    <a:pt x="62742" y="350886"/>
                  </a:lnTo>
                  <a:cubicBezTo>
                    <a:pt x="46101" y="350886"/>
                    <a:pt x="30143" y="344275"/>
                    <a:pt x="18377" y="332509"/>
                  </a:cubicBezTo>
                  <a:cubicBezTo>
                    <a:pt x="6610" y="320743"/>
                    <a:pt x="0" y="304784"/>
                    <a:pt x="0" y="288144"/>
                  </a:cubicBezTo>
                  <a:lnTo>
                    <a:pt x="0" y="62742"/>
                  </a:lnTo>
                  <a:cubicBezTo>
                    <a:pt x="0" y="46101"/>
                    <a:pt x="6610" y="30143"/>
                    <a:pt x="18377" y="18377"/>
                  </a:cubicBezTo>
                  <a:cubicBezTo>
                    <a:pt x="30143" y="6610"/>
                    <a:pt x="46101" y="0"/>
                    <a:pt x="62742"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txBox="1"/>
            <p:nvPr/>
          </p:nvSpPr>
          <p:spPr>
            <a:xfrm>
              <a:off x="0" y="95250"/>
              <a:ext cx="2859894" cy="25563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24"/>
          <p:cNvSpPr txBox="1"/>
          <p:nvPr/>
        </p:nvSpPr>
        <p:spPr>
          <a:xfrm>
            <a:off x="1028700" y="887503"/>
            <a:ext cx="9667200" cy="981600"/>
          </a:xfrm>
          <a:prstGeom prst="rect">
            <a:avLst/>
          </a:prstGeom>
          <a:noFill/>
          <a:ln>
            <a:noFill/>
          </a:ln>
        </p:spPr>
        <p:txBody>
          <a:bodyPr anchorCtr="0" anchor="t" bIns="0" lIns="0" spcFirstLastPara="1" rIns="0" wrap="square" tIns="0">
            <a:spAutoFit/>
          </a:bodyPr>
          <a:lstStyle/>
          <a:p>
            <a:pPr indent="0" lvl="0" marL="0" marR="0" rtl="0" algn="l">
              <a:lnSpc>
                <a:spcPct val="135010"/>
              </a:lnSpc>
              <a:spcBef>
                <a:spcPts val="0"/>
              </a:spcBef>
              <a:spcAft>
                <a:spcPts val="0"/>
              </a:spcAft>
              <a:buNone/>
            </a:pPr>
            <a:r>
              <a:rPr b="1" i="0" lang="en-US" sz="6378" u="none" cap="none" strike="noStrike">
                <a:solidFill>
                  <a:srgbClr val="F7D55A"/>
                </a:solidFill>
                <a:latin typeface="Teko"/>
                <a:ea typeface="Teko"/>
                <a:cs typeface="Teko"/>
                <a:sym typeface="Teko"/>
              </a:rPr>
              <a:t>TO MAKE THINGS CLEARER...</a:t>
            </a:r>
            <a:endParaRPr/>
          </a:p>
        </p:txBody>
      </p:sp>
      <p:sp>
        <p:nvSpPr>
          <p:cNvPr id="393" name="Google Shape;393;p24"/>
          <p:cNvSpPr txBox="1"/>
          <p:nvPr/>
        </p:nvSpPr>
        <p:spPr>
          <a:xfrm>
            <a:off x="1527784" y="7729220"/>
            <a:ext cx="7117200" cy="1496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700" u="none" cap="none" strike="noStrike">
                <a:solidFill>
                  <a:srgbClr val="F49E77"/>
                </a:solidFill>
                <a:latin typeface="Poppins"/>
                <a:ea typeface="Poppins"/>
                <a:cs typeface="Poppins"/>
                <a:sym typeface="Poppins"/>
              </a:rPr>
              <a:t>Distinguishing facts from opinions and making sure they can be verified is very important to research.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397" name="Shape 397"/>
        <p:cNvGrpSpPr/>
        <p:nvPr/>
      </p:nvGrpSpPr>
      <p:grpSpPr>
        <a:xfrm>
          <a:off x="0" y="0"/>
          <a:ext cx="0" cy="0"/>
          <a:chOff x="0" y="0"/>
          <a:chExt cx="0" cy="0"/>
        </a:xfrm>
      </p:grpSpPr>
      <p:grpSp>
        <p:nvGrpSpPr>
          <p:cNvPr id="398" name="Google Shape;398;p25"/>
          <p:cNvGrpSpPr/>
          <p:nvPr/>
        </p:nvGrpSpPr>
        <p:grpSpPr>
          <a:xfrm>
            <a:off x="4805385" y="8612825"/>
            <a:ext cx="8677229" cy="923579"/>
            <a:chOff x="0" y="0"/>
            <a:chExt cx="2285361" cy="243247"/>
          </a:xfrm>
        </p:grpSpPr>
        <p:sp>
          <p:nvSpPr>
            <p:cNvPr id="399" name="Google Shape;399;p25"/>
            <p:cNvSpPr/>
            <p:nvPr/>
          </p:nvSpPr>
          <p:spPr>
            <a:xfrm>
              <a:off x="0" y="0"/>
              <a:ext cx="2285361" cy="243247"/>
            </a:xfrm>
            <a:custGeom>
              <a:rect b="b" l="l" r="r" t="t"/>
              <a:pathLst>
                <a:path extrusionOk="0" h="243247" w="2285361">
                  <a:moveTo>
                    <a:pt x="89221" y="0"/>
                  </a:moveTo>
                  <a:lnTo>
                    <a:pt x="2196140" y="0"/>
                  </a:lnTo>
                  <a:cubicBezTo>
                    <a:pt x="2245415" y="0"/>
                    <a:pt x="2285361" y="39946"/>
                    <a:pt x="2285361" y="89221"/>
                  </a:cubicBezTo>
                  <a:lnTo>
                    <a:pt x="2285361" y="154026"/>
                  </a:lnTo>
                  <a:cubicBezTo>
                    <a:pt x="2285361" y="177689"/>
                    <a:pt x="2275961" y="200383"/>
                    <a:pt x="2259228" y="217115"/>
                  </a:cubicBezTo>
                  <a:cubicBezTo>
                    <a:pt x="2242496" y="233847"/>
                    <a:pt x="2219802" y="243247"/>
                    <a:pt x="2196140" y="243247"/>
                  </a:cubicBezTo>
                  <a:lnTo>
                    <a:pt x="89221" y="243247"/>
                  </a:lnTo>
                  <a:cubicBezTo>
                    <a:pt x="39946" y="243247"/>
                    <a:pt x="0" y="203302"/>
                    <a:pt x="0" y="154026"/>
                  </a:cubicBezTo>
                  <a:lnTo>
                    <a:pt x="0" y="89221"/>
                  </a:lnTo>
                  <a:cubicBezTo>
                    <a:pt x="0" y="65558"/>
                    <a:pt x="9400" y="42864"/>
                    <a:pt x="26132" y="26132"/>
                  </a:cubicBezTo>
                  <a:cubicBezTo>
                    <a:pt x="42864" y="9400"/>
                    <a:pt x="65558" y="0"/>
                    <a:pt x="89221" y="0"/>
                  </a:cubicBezTo>
                  <a:close/>
                </a:path>
              </a:pathLst>
            </a:custGeom>
            <a:solidFill>
              <a:srgbClr val="CC69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txBox="1"/>
            <p:nvPr/>
          </p:nvSpPr>
          <p:spPr>
            <a:xfrm>
              <a:off x="0" y="95250"/>
              <a:ext cx="2285361" cy="14799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25"/>
          <p:cNvGrpSpPr/>
          <p:nvPr/>
        </p:nvGrpSpPr>
        <p:grpSpPr>
          <a:xfrm>
            <a:off x="2879376" y="2415179"/>
            <a:ext cx="5568170" cy="5568170"/>
            <a:chOff x="0" y="0"/>
            <a:chExt cx="812800" cy="812800"/>
          </a:xfrm>
        </p:grpSpPr>
        <p:sp>
          <p:nvSpPr>
            <p:cNvPr id="402" name="Google Shape;40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256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25"/>
          <p:cNvSpPr txBox="1"/>
          <p:nvPr/>
        </p:nvSpPr>
        <p:spPr>
          <a:xfrm>
            <a:off x="3983383" y="5080118"/>
            <a:ext cx="33603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Poppins"/>
                <a:ea typeface="Poppins"/>
                <a:cs typeface="Poppins"/>
                <a:sym typeface="Poppins"/>
              </a:rPr>
              <a:t>Astronauts go through extensive training and</a:t>
            </a:r>
            <a:br>
              <a:rPr lang="en-US" sz="2400">
                <a:solidFill>
                  <a:srgbClr val="FFFFFF"/>
                </a:solidFill>
                <a:latin typeface="Poppins"/>
                <a:ea typeface="Poppins"/>
                <a:cs typeface="Poppins"/>
                <a:sym typeface="Poppins"/>
              </a:rPr>
            </a:br>
            <a:r>
              <a:rPr b="0" i="0" lang="en-US" sz="2400" u="none" cap="none" strike="noStrike">
                <a:solidFill>
                  <a:srgbClr val="FFFFFF"/>
                </a:solidFill>
                <a:latin typeface="Poppins"/>
                <a:ea typeface="Poppins"/>
                <a:cs typeface="Poppins"/>
                <a:sym typeface="Poppins"/>
              </a:rPr>
              <a:t>rigorous physical examinations before going to space.</a:t>
            </a:r>
            <a:endParaRPr/>
          </a:p>
        </p:txBody>
      </p:sp>
      <p:sp>
        <p:nvSpPr>
          <p:cNvPr id="405" name="Google Shape;405;p25"/>
          <p:cNvSpPr/>
          <p:nvPr/>
        </p:nvSpPr>
        <p:spPr>
          <a:xfrm>
            <a:off x="-908303" y="4485567"/>
            <a:ext cx="5118636" cy="5165596"/>
          </a:xfrm>
          <a:custGeom>
            <a:rect b="b" l="l" r="r" t="t"/>
            <a:pathLst>
              <a:path extrusionOk="0" h="5165596" w="5118636">
                <a:moveTo>
                  <a:pt x="0" y="0"/>
                </a:moveTo>
                <a:lnTo>
                  <a:pt x="5118636" y="0"/>
                </a:lnTo>
                <a:lnTo>
                  <a:pt x="5118636" y="5165596"/>
                </a:lnTo>
                <a:lnTo>
                  <a:pt x="0" y="5165596"/>
                </a:lnTo>
                <a:lnTo>
                  <a:pt x="0" y="0"/>
                </a:lnTo>
                <a:close/>
              </a:path>
            </a:pathLst>
          </a:custGeom>
          <a:blipFill rotWithShape="1">
            <a:blip r:embed="rId3">
              <a:alphaModFix/>
            </a:blip>
            <a:stretch>
              <a:fillRect b="0" l="0" r="0" t="0"/>
            </a:stretch>
          </a:blipFill>
          <a:ln>
            <a:noFill/>
          </a:ln>
        </p:spPr>
      </p:sp>
      <p:grpSp>
        <p:nvGrpSpPr>
          <p:cNvPr id="406" name="Google Shape;406;p25"/>
          <p:cNvGrpSpPr/>
          <p:nvPr/>
        </p:nvGrpSpPr>
        <p:grpSpPr>
          <a:xfrm>
            <a:off x="9772016" y="2252885"/>
            <a:ext cx="5892757" cy="5892757"/>
            <a:chOff x="0" y="0"/>
            <a:chExt cx="812800" cy="812800"/>
          </a:xfrm>
        </p:grpSpPr>
        <p:sp>
          <p:nvSpPr>
            <p:cNvPr id="407" name="Google Shape;40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5E83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5"/>
          <p:cNvSpPr txBox="1"/>
          <p:nvPr/>
        </p:nvSpPr>
        <p:spPr>
          <a:xfrm>
            <a:off x="9916603" y="3156334"/>
            <a:ext cx="5415900" cy="1692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499" u="none" cap="none" strike="noStrike">
                <a:solidFill>
                  <a:srgbClr val="FFFFFF"/>
                </a:solidFill>
                <a:latin typeface="Poppins"/>
                <a:ea typeface="Poppins"/>
                <a:cs typeface="Poppins"/>
                <a:sym typeface="Poppins"/>
              </a:rPr>
              <a:t>An opinion would be... </a:t>
            </a:r>
            <a:endParaRPr/>
          </a:p>
        </p:txBody>
      </p:sp>
      <p:sp>
        <p:nvSpPr>
          <p:cNvPr id="410" name="Google Shape;410;p25"/>
          <p:cNvSpPr txBox="1"/>
          <p:nvPr/>
        </p:nvSpPr>
        <p:spPr>
          <a:xfrm>
            <a:off x="11160852" y="5348204"/>
            <a:ext cx="2927400" cy="110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Poppins"/>
                <a:ea typeface="Poppins"/>
                <a:cs typeface="Poppins"/>
                <a:sym typeface="Poppins"/>
              </a:rPr>
              <a:t>Astronauts are the bravest individuals in the world.</a:t>
            </a:r>
            <a:endParaRPr/>
          </a:p>
        </p:txBody>
      </p:sp>
      <p:grpSp>
        <p:nvGrpSpPr>
          <p:cNvPr id="411" name="Google Shape;411;p25"/>
          <p:cNvGrpSpPr/>
          <p:nvPr/>
        </p:nvGrpSpPr>
        <p:grpSpPr>
          <a:xfrm>
            <a:off x="5090115" y="549141"/>
            <a:ext cx="8107771" cy="1332269"/>
            <a:chOff x="0" y="0"/>
            <a:chExt cx="2135380" cy="350886"/>
          </a:xfrm>
        </p:grpSpPr>
        <p:sp>
          <p:nvSpPr>
            <p:cNvPr id="412" name="Google Shape;412;p25"/>
            <p:cNvSpPr/>
            <p:nvPr/>
          </p:nvSpPr>
          <p:spPr>
            <a:xfrm>
              <a:off x="0" y="0"/>
              <a:ext cx="2135380" cy="350886"/>
            </a:xfrm>
            <a:custGeom>
              <a:rect b="b" l="l" r="r" t="t"/>
              <a:pathLst>
                <a:path extrusionOk="0" h="350886" w="2135380">
                  <a:moveTo>
                    <a:pt x="84029" y="0"/>
                  </a:moveTo>
                  <a:lnTo>
                    <a:pt x="2051351" y="0"/>
                  </a:lnTo>
                  <a:cubicBezTo>
                    <a:pt x="2073637" y="0"/>
                    <a:pt x="2095010" y="8853"/>
                    <a:pt x="2110768" y="24612"/>
                  </a:cubicBezTo>
                  <a:cubicBezTo>
                    <a:pt x="2126527" y="40370"/>
                    <a:pt x="2135380" y="61743"/>
                    <a:pt x="2135380" y="84029"/>
                  </a:cubicBezTo>
                  <a:lnTo>
                    <a:pt x="2135380" y="266857"/>
                  </a:lnTo>
                  <a:cubicBezTo>
                    <a:pt x="2135380" y="313265"/>
                    <a:pt x="2097759" y="350886"/>
                    <a:pt x="2051351" y="350886"/>
                  </a:cubicBezTo>
                  <a:lnTo>
                    <a:pt x="84029" y="350886"/>
                  </a:lnTo>
                  <a:cubicBezTo>
                    <a:pt x="61743" y="350886"/>
                    <a:pt x="40370" y="342033"/>
                    <a:pt x="24612" y="326274"/>
                  </a:cubicBezTo>
                  <a:cubicBezTo>
                    <a:pt x="8853" y="310516"/>
                    <a:pt x="0" y="289143"/>
                    <a:pt x="0" y="266857"/>
                  </a:cubicBezTo>
                  <a:lnTo>
                    <a:pt x="0" y="84029"/>
                  </a:lnTo>
                  <a:cubicBezTo>
                    <a:pt x="0" y="37621"/>
                    <a:pt x="37621" y="0"/>
                    <a:pt x="84029"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txBox="1"/>
            <p:nvPr/>
          </p:nvSpPr>
          <p:spPr>
            <a:xfrm>
              <a:off x="0" y="95250"/>
              <a:ext cx="2135380" cy="25563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25"/>
          <p:cNvSpPr txBox="1"/>
          <p:nvPr/>
        </p:nvSpPr>
        <p:spPr>
          <a:xfrm>
            <a:off x="4555186" y="524289"/>
            <a:ext cx="9177628" cy="1395222"/>
          </a:xfrm>
          <a:prstGeom prst="rect">
            <a:avLst/>
          </a:prstGeom>
          <a:noFill/>
          <a:ln>
            <a:noFill/>
          </a:ln>
        </p:spPr>
        <p:txBody>
          <a:bodyPr anchorCtr="0" anchor="t" bIns="0" lIns="0" spcFirstLastPara="1" rIns="0" wrap="square" tIns="0">
            <a:spAutoFit/>
          </a:bodyPr>
          <a:lstStyle/>
          <a:p>
            <a:pPr indent="0" lvl="0" marL="0" marR="0" rtl="0" algn="ctr">
              <a:lnSpc>
                <a:spcPct val="135010"/>
              </a:lnSpc>
              <a:spcBef>
                <a:spcPts val="0"/>
              </a:spcBef>
              <a:spcAft>
                <a:spcPts val="0"/>
              </a:spcAft>
              <a:buNone/>
            </a:pPr>
            <a:r>
              <a:rPr b="1" i="0" lang="en-US" sz="8409" u="none" cap="none" strike="noStrike">
                <a:solidFill>
                  <a:srgbClr val="F7D55A"/>
                </a:solidFill>
                <a:latin typeface="Teko"/>
                <a:ea typeface="Teko"/>
                <a:cs typeface="Teko"/>
                <a:sym typeface="Teko"/>
              </a:rPr>
              <a:t>FOR EXAMPLE:</a:t>
            </a:r>
            <a:endParaRPr/>
          </a:p>
        </p:txBody>
      </p:sp>
      <p:sp>
        <p:nvSpPr>
          <p:cNvPr id="415" name="Google Shape;415;p25"/>
          <p:cNvSpPr txBox="1"/>
          <p:nvPr/>
        </p:nvSpPr>
        <p:spPr>
          <a:xfrm>
            <a:off x="5090115" y="8695446"/>
            <a:ext cx="8107800" cy="762900"/>
          </a:xfrm>
          <a:prstGeom prst="rect">
            <a:avLst/>
          </a:prstGeom>
          <a:noFill/>
          <a:ln>
            <a:noFill/>
          </a:ln>
        </p:spPr>
        <p:txBody>
          <a:bodyPr anchorCtr="0" anchor="t" bIns="0" lIns="0" spcFirstLastPara="1" rIns="0" wrap="square" tIns="0">
            <a:spAutoFit/>
          </a:bodyPr>
          <a:lstStyle/>
          <a:p>
            <a:pPr indent="0" lvl="0" marL="0" marR="0" rtl="0" algn="ctr">
              <a:lnSpc>
                <a:spcPct val="119995"/>
              </a:lnSpc>
              <a:spcBef>
                <a:spcPts val="0"/>
              </a:spcBef>
              <a:spcAft>
                <a:spcPts val="0"/>
              </a:spcAft>
              <a:buNone/>
            </a:pPr>
            <a:r>
              <a:rPr b="1" i="0" lang="en-US" sz="4956" u="none" cap="none" strike="noStrike">
                <a:solidFill>
                  <a:srgbClr val="29406D"/>
                </a:solidFill>
                <a:latin typeface="Poppins"/>
                <a:ea typeface="Poppins"/>
                <a:cs typeface="Poppins"/>
                <a:sym typeface="Poppins"/>
              </a:rPr>
              <a:t>CAN YOU EXPLAIN WHY?</a:t>
            </a:r>
            <a:endParaRPr/>
          </a:p>
        </p:txBody>
      </p:sp>
      <p:sp>
        <p:nvSpPr>
          <p:cNvPr id="416" name="Google Shape;416;p25"/>
          <p:cNvSpPr txBox="1"/>
          <p:nvPr/>
        </p:nvSpPr>
        <p:spPr>
          <a:xfrm>
            <a:off x="2955525" y="3156334"/>
            <a:ext cx="5415900" cy="1692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499" u="none" cap="none" strike="noStrike">
                <a:solidFill>
                  <a:srgbClr val="FFFFFF"/>
                </a:solidFill>
                <a:latin typeface="Poppins"/>
                <a:ea typeface="Poppins"/>
                <a:cs typeface="Poppins"/>
                <a:sym typeface="Poppins"/>
              </a:rPr>
              <a:t>A fact </a:t>
            </a:r>
            <a:endParaRPr/>
          </a:p>
          <a:p>
            <a:pPr indent="0" lvl="0" marL="0" marR="0" rtl="0" algn="ctr">
              <a:lnSpc>
                <a:spcPct val="100000"/>
              </a:lnSpc>
              <a:spcBef>
                <a:spcPts val="0"/>
              </a:spcBef>
              <a:spcAft>
                <a:spcPts val="0"/>
              </a:spcAft>
              <a:buNone/>
            </a:pPr>
            <a:r>
              <a:rPr b="1" i="0" lang="en-US" sz="5499" u="none" cap="none" strike="noStrike">
                <a:solidFill>
                  <a:srgbClr val="FFFFFF"/>
                </a:solidFill>
                <a:latin typeface="Poppins"/>
                <a:ea typeface="Poppins"/>
                <a:cs typeface="Poppins"/>
                <a:sym typeface="Poppins"/>
              </a:rPr>
              <a:t>would be...</a:t>
            </a:r>
            <a:endParaRPr/>
          </a:p>
        </p:txBody>
      </p:sp>
      <p:sp>
        <p:nvSpPr>
          <p:cNvPr id="417" name="Google Shape;417;p25"/>
          <p:cNvSpPr/>
          <p:nvPr/>
        </p:nvSpPr>
        <p:spPr>
          <a:xfrm>
            <a:off x="14688646" y="90442"/>
            <a:ext cx="5381911" cy="3600988"/>
          </a:xfrm>
          <a:custGeom>
            <a:rect b="b" l="l" r="r" t="t"/>
            <a:pathLst>
              <a:path extrusionOk="0" h="3600988" w="5381911">
                <a:moveTo>
                  <a:pt x="0" y="0"/>
                </a:moveTo>
                <a:lnTo>
                  <a:pt x="5381910" y="0"/>
                </a:lnTo>
                <a:lnTo>
                  <a:pt x="5381910" y="3600987"/>
                </a:lnTo>
                <a:lnTo>
                  <a:pt x="0" y="3600987"/>
                </a:lnTo>
                <a:lnTo>
                  <a:pt x="0" y="0"/>
                </a:lnTo>
                <a:close/>
              </a:path>
            </a:pathLst>
          </a:custGeom>
          <a:blipFill rotWithShape="1">
            <a:blip r:embed="rId4">
              <a:alphaModFix/>
            </a:blip>
            <a:stretch>
              <a:fillRect b="0" l="0" r="0" t="0"/>
            </a:stretch>
          </a:blipFill>
          <a:ln>
            <a:noFill/>
          </a:ln>
        </p:spPr>
      </p:sp>
      <p:sp>
        <p:nvSpPr>
          <p:cNvPr id="418" name="Google Shape;418;p25"/>
          <p:cNvSpPr/>
          <p:nvPr/>
        </p:nvSpPr>
        <p:spPr>
          <a:xfrm>
            <a:off x="15543470" y="7827462"/>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5">
              <a:alphaModFix/>
            </a:blip>
            <a:stretch>
              <a:fillRect b="0" l="0" r="0" t="0"/>
            </a:stretch>
          </a:blipFill>
          <a:ln>
            <a:noFill/>
          </a:ln>
        </p:spPr>
      </p:sp>
      <p:sp>
        <p:nvSpPr>
          <p:cNvPr id="419" name="Google Shape;419;p25"/>
          <p:cNvSpPr/>
          <p:nvPr/>
        </p:nvSpPr>
        <p:spPr>
          <a:xfrm>
            <a:off x="-3545686" y="-4193920"/>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423" name="Shape 423"/>
        <p:cNvGrpSpPr/>
        <p:nvPr/>
      </p:nvGrpSpPr>
      <p:grpSpPr>
        <a:xfrm>
          <a:off x="0" y="0"/>
          <a:ext cx="0" cy="0"/>
          <a:chOff x="0" y="0"/>
          <a:chExt cx="0" cy="0"/>
        </a:xfrm>
      </p:grpSpPr>
      <p:pic>
        <p:nvPicPr>
          <p:cNvPr id="424" name="Google Shape;424;p26"/>
          <p:cNvPicPr preferRelativeResize="0"/>
          <p:nvPr/>
        </p:nvPicPr>
        <p:blipFill>
          <a:blip r:embed="rId3">
            <a:alphaModFix/>
          </a:blip>
          <a:stretch>
            <a:fillRect/>
          </a:stretch>
        </p:blipFill>
        <p:spPr>
          <a:xfrm>
            <a:off x="10876025" y="1469437"/>
            <a:ext cx="8588774" cy="8220862"/>
          </a:xfrm>
          <a:prstGeom prst="rect">
            <a:avLst/>
          </a:prstGeom>
          <a:noFill/>
          <a:ln>
            <a:noFill/>
          </a:ln>
        </p:spPr>
      </p:pic>
      <p:grpSp>
        <p:nvGrpSpPr>
          <p:cNvPr id="425" name="Google Shape;425;p26"/>
          <p:cNvGrpSpPr/>
          <p:nvPr/>
        </p:nvGrpSpPr>
        <p:grpSpPr>
          <a:xfrm>
            <a:off x="-949014" y="2212450"/>
            <a:ext cx="10547523" cy="1288333"/>
            <a:chOff x="0" y="0"/>
            <a:chExt cx="2777948" cy="339314"/>
          </a:xfrm>
        </p:grpSpPr>
        <p:sp>
          <p:nvSpPr>
            <p:cNvPr id="426" name="Google Shape;426;p26"/>
            <p:cNvSpPr/>
            <p:nvPr/>
          </p:nvSpPr>
          <p:spPr>
            <a:xfrm>
              <a:off x="0" y="0"/>
              <a:ext cx="2777948" cy="339314"/>
            </a:xfrm>
            <a:custGeom>
              <a:rect b="b" l="l" r="r" t="t"/>
              <a:pathLst>
                <a:path extrusionOk="0" h="339314" w="2777948">
                  <a:moveTo>
                    <a:pt x="64592" y="0"/>
                  </a:moveTo>
                  <a:lnTo>
                    <a:pt x="2713356" y="0"/>
                  </a:lnTo>
                  <a:cubicBezTo>
                    <a:pt x="2749029" y="0"/>
                    <a:pt x="2777948" y="28919"/>
                    <a:pt x="2777948" y="64592"/>
                  </a:cubicBezTo>
                  <a:lnTo>
                    <a:pt x="2777948" y="274722"/>
                  </a:lnTo>
                  <a:cubicBezTo>
                    <a:pt x="2777948" y="291853"/>
                    <a:pt x="2771143" y="308282"/>
                    <a:pt x="2759030" y="320395"/>
                  </a:cubicBezTo>
                  <a:cubicBezTo>
                    <a:pt x="2746916" y="332509"/>
                    <a:pt x="2730487" y="339314"/>
                    <a:pt x="2713356" y="339314"/>
                  </a:cubicBezTo>
                  <a:lnTo>
                    <a:pt x="64592" y="339314"/>
                  </a:lnTo>
                  <a:cubicBezTo>
                    <a:pt x="47461" y="339314"/>
                    <a:pt x="31032" y="332509"/>
                    <a:pt x="18919" y="320395"/>
                  </a:cubicBezTo>
                  <a:cubicBezTo>
                    <a:pt x="6805" y="308282"/>
                    <a:pt x="0" y="291853"/>
                    <a:pt x="0" y="274722"/>
                  </a:cubicBezTo>
                  <a:lnTo>
                    <a:pt x="0" y="64592"/>
                  </a:lnTo>
                  <a:cubicBezTo>
                    <a:pt x="0" y="47461"/>
                    <a:pt x="6805" y="31032"/>
                    <a:pt x="18919" y="18919"/>
                  </a:cubicBezTo>
                  <a:cubicBezTo>
                    <a:pt x="31032" y="6805"/>
                    <a:pt x="47461" y="0"/>
                    <a:pt x="64592"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6"/>
            <p:cNvSpPr txBox="1"/>
            <p:nvPr/>
          </p:nvSpPr>
          <p:spPr>
            <a:xfrm>
              <a:off x="0" y="95250"/>
              <a:ext cx="2777948" cy="24406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26"/>
          <p:cNvSpPr/>
          <p:nvPr/>
        </p:nvSpPr>
        <p:spPr>
          <a:xfrm>
            <a:off x="9336339" y="1641130"/>
            <a:ext cx="5169944" cy="2210151"/>
          </a:xfrm>
          <a:custGeom>
            <a:rect b="b" l="l" r="r" t="t"/>
            <a:pathLst>
              <a:path extrusionOk="0" h="2210151" w="5169944">
                <a:moveTo>
                  <a:pt x="0" y="0"/>
                </a:moveTo>
                <a:lnTo>
                  <a:pt x="5169945" y="0"/>
                </a:lnTo>
                <a:lnTo>
                  <a:pt x="5169945" y="2210151"/>
                </a:lnTo>
                <a:lnTo>
                  <a:pt x="0" y="2210151"/>
                </a:lnTo>
                <a:lnTo>
                  <a:pt x="0" y="0"/>
                </a:lnTo>
                <a:close/>
              </a:path>
            </a:pathLst>
          </a:custGeom>
          <a:blipFill rotWithShape="1">
            <a:blip r:embed="rId4">
              <a:alphaModFix/>
            </a:blip>
            <a:stretch>
              <a:fillRect b="0" l="0" r="0" t="0"/>
            </a:stretch>
          </a:blipFill>
          <a:ln>
            <a:noFill/>
          </a:ln>
        </p:spPr>
      </p:sp>
      <p:sp>
        <p:nvSpPr>
          <p:cNvPr id="429" name="Google Shape;429;p26"/>
          <p:cNvSpPr txBox="1"/>
          <p:nvPr/>
        </p:nvSpPr>
        <p:spPr>
          <a:xfrm>
            <a:off x="541349" y="5707180"/>
            <a:ext cx="9057300" cy="3752700"/>
          </a:xfrm>
          <a:prstGeom prst="rect">
            <a:avLst/>
          </a:prstGeom>
          <a:noFill/>
          <a:ln>
            <a:noFill/>
          </a:ln>
        </p:spPr>
        <p:txBody>
          <a:bodyPr anchorCtr="0" anchor="t" bIns="0" lIns="0" spcFirstLastPara="1" rIns="0" wrap="square" tIns="0">
            <a:spAutoFit/>
          </a:bodyPr>
          <a:lstStyle/>
          <a:p>
            <a:pPr indent="-248284" lvl="1" marL="496571" marR="0" rtl="0" algn="l">
              <a:lnSpc>
                <a:spcPct val="120000"/>
              </a:lnSpc>
              <a:spcBef>
                <a:spcPts val="0"/>
              </a:spcBef>
              <a:spcAft>
                <a:spcPts val="0"/>
              </a:spcAft>
              <a:buClr>
                <a:srgbClr val="EDECED"/>
              </a:buClr>
              <a:buSzPts val="2300"/>
              <a:buFont typeface="Arial"/>
              <a:buChar char="•"/>
            </a:pPr>
            <a:r>
              <a:rPr b="1" i="0" lang="en-US" sz="2300" u="none" cap="none" strike="noStrike">
                <a:solidFill>
                  <a:srgbClr val="EDECED"/>
                </a:solidFill>
                <a:latin typeface="Poppins"/>
                <a:ea typeface="Poppins"/>
                <a:cs typeface="Poppins"/>
                <a:sym typeface="Poppins"/>
              </a:rPr>
              <a:t>Investigate</a:t>
            </a:r>
            <a:r>
              <a:rPr b="0" i="0" lang="en-US" sz="2300" u="none" cap="none" strike="noStrike">
                <a:solidFill>
                  <a:srgbClr val="EDECED"/>
                </a:solidFill>
                <a:latin typeface="Poppins"/>
                <a:ea typeface="Poppins"/>
                <a:cs typeface="Poppins"/>
                <a:sym typeface="Poppins"/>
              </a:rPr>
              <a:t> the moon landing: List 5 facts and 5 hoax claims. </a:t>
            </a:r>
            <a:endParaRPr/>
          </a:p>
          <a:p>
            <a:pPr indent="-248284" lvl="1" marL="496571" marR="0" rtl="0" algn="l">
              <a:lnSpc>
                <a:spcPct val="120000"/>
              </a:lnSpc>
              <a:spcBef>
                <a:spcPts val="0"/>
              </a:spcBef>
              <a:spcAft>
                <a:spcPts val="0"/>
              </a:spcAft>
              <a:buClr>
                <a:srgbClr val="EDECED"/>
              </a:buClr>
              <a:buSzPts val="2300"/>
              <a:buFont typeface="Arial"/>
              <a:buChar char="•"/>
            </a:pPr>
            <a:r>
              <a:rPr b="1" i="0" lang="en-US" sz="2300" u="none" cap="none" strike="noStrike">
                <a:solidFill>
                  <a:srgbClr val="EDECED"/>
                </a:solidFill>
                <a:latin typeface="Poppins"/>
                <a:ea typeface="Poppins"/>
                <a:cs typeface="Poppins"/>
                <a:sym typeface="Poppins"/>
              </a:rPr>
              <a:t>Work</a:t>
            </a:r>
            <a:r>
              <a:rPr b="0" i="0" lang="en-US" sz="2300" u="none" cap="none" strike="noStrike">
                <a:solidFill>
                  <a:srgbClr val="EDECED"/>
                </a:solidFill>
                <a:latin typeface="Poppins"/>
                <a:ea typeface="Poppins"/>
                <a:cs typeface="Poppins"/>
                <a:sym typeface="Poppins"/>
              </a:rPr>
              <a:t> with a partner or in small groups to gather information from online articles, videos, and credible sources.</a:t>
            </a:r>
            <a:endParaRPr/>
          </a:p>
          <a:p>
            <a:pPr indent="-248284" lvl="1" marL="496571" marR="0" rtl="0" algn="l">
              <a:lnSpc>
                <a:spcPct val="120000"/>
              </a:lnSpc>
              <a:spcBef>
                <a:spcPts val="0"/>
              </a:spcBef>
              <a:spcAft>
                <a:spcPts val="0"/>
              </a:spcAft>
              <a:buClr>
                <a:srgbClr val="EDECED"/>
              </a:buClr>
              <a:buSzPts val="2300"/>
              <a:buFont typeface="Arial"/>
              <a:buChar char="•"/>
            </a:pPr>
            <a:r>
              <a:rPr b="1" i="0" lang="en-US" sz="2300" u="none" cap="none" strike="noStrike">
                <a:solidFill>
                  <a:srgbClr val="EDECED"/>
                </a:solidFill>
                <a:latin typeface="Poppins"/>
                <a:ea typeface="Poppins"/>
                <a:cs typeface="Poppins"/>
                <a:sym typeface="Poppins"/>
              </a:rPr>
              <a:t>Analyze </a:t>
            </a:r>
            <a:r>
              <a:rPr b="0" i="0" lang="en-US" sz="2300" u="none" cap="none" strike="noStrike">
                <a:solidFill>
                  <a:srgbClr val="EDECED"/>
                </a:solidFill>
                <a:latin typeface="Poppins"/>
                <a:ea typeface="Poppins"/>
                <a:cs typeface="Poppins"/>
                <a:sym typeface="Poppins"/>
              </a:rPr>
              <a:t>the gathered information and identify verifiable facts and opinions.</a:t>
            </a:r>
            <a:endParaRPr/>
          </a:p>
          <a:p>
            <a:pPr indent="-248284" lvl="1" marL="496571" marR="0" rtl="0" algn="l">
              <a:lnSpc>
                <a:spcPct val="120000"/>
              </a:lnSpc>
              <a:spcBef>
                <a:spcPts val="0"/>
              </a:spcBef>
              <a:spcAft>
                <a:spcPts val="0"/>
              </a:spcAft>
              <a:buClr>
                <a:srgbClr val="EDECED"/>
              </a:buClr>
              <a:buSzPts val="2300"/>
              <a:buFont typeface="Arial"/>
              <a:buChar char="•"/>
            </a:pPr>
            <a:r>
              <a:rPr b="1" i="0" lang="en-US" sz="2300" u="none" cap="none" strike="noStrike">
                <a:solidFill>
                  <a:srgbClr val="EDECED"/>
                </a:solidFill>
                <a:latin typeface="Poppins"/>
                <a:ea typeface="Poppins"/>
                <a:cs typeface="Poppins"/>
                <a:sym typeface="Poppins"/>
              </a:rPr>
              <a:t>Share</a:t>
            </a:r>
            <a:r>
              <a:rPr b="0" i="0" lang="en-US" sz="2300" u="none" cap="none" strike="noStrike">
                <a:solidFill>
                  <a:srgbClr val="EDECED"/>
                </a:solidFill>
                <a:latin typeface="Poppins"/>
                <a:ea typeface="Poppins"/>
                <a:cs typeface="Poppins"/>
                <a:sym typeface="Poppins"/>
              </a:rPr>
              <a:t> your findings and insights with the class, discussing how you distinguished between facts and opinions.</a:t>
            </a:r>
            <a:endParaRPr/>
          </a:p>
        </p:txBody>
      </p:sp>
      <p:grpSp>
        <p:nvGrpSpPr>
          <p:cNvPr id="430" name="Google Shape;430;p26"/>
          <p:cNvGrpSpPr/>
          <p:nvPr/>
        </p:nvGrpSpPr>
        <p:grpSpPr>
          <a:xfrm>
            <a:off x="-949014" y="652449"/>
            <a:ext cx="9247301" cy="1288333"/>
            <a:chOff x="0" y="0"/>
            <a:chExt cx="2435503" cy="339314"/>
          </a:xfrm>
        </p:grpSpPr>
        <p:sp>
          <p:nvSpPr>
            <p:cNvPr id="431" name="Google Shape;431;p26"/>
            <p:cNvSpPr/>
            <p:nvPr/>
          </p:nvSpPr>
          <p:spPr>
            <a:xfrm>
              <a:off x="0" y="0"/>
              <a:ext cx="2435503" cy="339314"/>
            </a:xfrm>
            <a:custGeom>
              <a:rect b="b" l="l" r="r" t="t"/>
              <a:pathLst>
                <a:path extrusionOk="0" h="339314" w="2435503">
                  <a:moveTo>
                    <a:pt x="73674" y="0"/>
                  </a:moveTo>
                  <a:lnTo>
                    <a:pt x="2361829" y="0"/>
                  </a:lnTo>
                  <a:cubicBezTo>
                    <a:pt x="2381368" y="0"/>
                    <a:pt x="2400108" y="7762"/>
                    <a:pt x="2413924" y="21579"/>
                  </a:cubicBezTo>
                  <a:cubicBezTo>
                    <a:pt x="2427741" y="35395"/>
                    <a:pt x="2435503" y="54135"/>
                    <a:pt x="2435503" y="73674"/>
                  </a:cubicBezTo>
                  <a:lnTo>
                    <a:pt x="2435503" y="265640"/>
                  </a:lnTo>
                  <a:cubicBezTo>
                    <a:pt x="2435503" y="285179"/>
                    <a:pt x="2427741" y="303919"/>
                    <a:pt x="2413924" y="317735"/>
                  </a:cubicBezTo>
                  <a:cubicBezTo>
                    <a:pt x="2400108" y="331552"/>
                    <a:pt x="2381368" y="339314"/>
                    <a:pt x="2361829" y="339314"/>
                  </a:cubicBezTo>
                  <a:lnTo>
                    <a:pt x="73674" y="339314"/>
                  </a:lnTo>
                  <a:cubicBezTo>
                    <a:pt x="54135" y="339314"/>
                    <a:pt x="35395" y="331552"/>
                    <a:pt x="21579" y="317735"/>
                  </a:cubicBezTo>
                  <a:cubicBezTo>
                    <a:pt x="7762" y="303919"/>
                    <a:pt x="0" y="285179"/>
                    <a:pt x="0" y="265640"/>
                  </a:cubicBezTo>
                  <a:lnTo>
                    <a:pt x="0" y="73674"/>
                  </a:lnTo>
                  <a:cubicBezTo>
                    <a:pt x="0" y="54135"/>
                    <a:pt x="7762" y="35395"/>
                    <a:pt x="21579" y="21579"/>
                  </a:cubicBezTo>
                  <a:cubicBezTo>
                    <a:pt x="35395" y="7762"/>
                    <a:pt x="54135" y="0"/>
                    <a:pt x="73674"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6"/>
            <p:cNvSpPr txBox="1"/>
            <p:nvPr/>
          </p:nvSpPr>
          <p:spPr>
            <a:xfrm>
              <a:off x="0" y="95250"/>
              <a:ext cx="2435503" cy="24406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3" name="Google Shape;433;p26"/>
          <p:cNvSpPr txBox="1"/>
          <p:nvPr/>
        </p:nvSpPr>
        <p:spPr>
          <a:xfrm>
            <a:off x="1027403" y="590741"/>
            <a:ext cx="7972200" cy="2847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409" u="none" cap="none" strike="noStrike">
                <a:solidFill>
                  <a:srgbClr val="F7D55A"/>
                </a:solidFill>
                <a:latin typeface="Teko"/>
                <a:ea typeface="Teko"/>
                <a:cs typeface="Teko"/>
                <a:sym typeface="Teko"/>
              </a:rPr>
              <a:t>INVESTIGATING</a:t>
            </a:r>
            <a:endParaRPr/>
          </a:p>
          <a:p>
            <a:pPr indent="0" lvl="0" marL="0" marR="0" rtl="0" algn="l">
              <a:lnSpc>
                <a:spcPct val="120000"/>
              </a:lnSpc>
              <a:spcBef>
                <a:spcPts val="0"/>
              </a:spcBef>
              <a:spcAft>
                <a:spcPts val="0"/>
              </a:spcAft>
              <a:buNone/>
            </a:pPr>
            <a:r>
              <a:rPr b="1" i="0" lang="en-US" sz="8409" u="none" cap="none" strike="noStrike">
                <a:solidFill>
                  <a:srgbClr val="F7D55A"/>
                </a:solidFill>
                <a:latin typeface="Teko"/>
                <a:ea typeface="Teko"/>
                <a:cs typeface="Teko"/>
                <a:sym typeface="Teko"/>
              </a:rPr>
              <a:t>THE MOON LANDING</a:t>
            </a:r>
            <a:endParaRPr/>
          </a:p>
        </p:txBody>
      </p:sp>
      <p:sp>
        <p:nvSpPr>
          <p:cNvPr id="434" name="Google Shape;434;p26"/>
          <p:cNvSpPr txBox="1"/>
          <p:nvPr/>
        </p:nvSpPr>
        <p:spPr>
          <a:xfrm>
            <a:off x="1027403" y="3781977"/>
            <a:ext cx="7756800" cy="169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400" u="none" cap="none" strike="noStrike">
                <a:solidFill>
                  <a:srgbClr val="F49E77"/>
                </a:solidFill>
                <a:latin typeface="Poppins"/>
                <a:ea typeface="Poppins"/>
                <a:cs typeface="Poppins"/>
                <a:sym typeface="Poppins"/>
              </a:rPr>
              <a:t>Investigate the moon landing and the associated hoax claims using multiple sources. You must use at least one source from an online database and one source from digital archives. </a:t>
            </a:r>
            <a:endParaRPr/>
          </a:p>
        </p:txBody>
      </p:sp>
      <p:sp>
        <p:nvSpPr>
          <p:cNvPr id="435" name="Google Shape;435;p26"/>
          <p:cNvSpPr txBox="1"/>
          <p:nvPr/>
        </p:nvSpPr>
        <p:spPr>
          <a:xfrm>
            <a:off x="9345875" y="1886800"/>
            <a:ext cx="5169900" cy="93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037" u="none" cap="none" strike="noStrike">
                <a:solidFill>
                  <a:srgbClr val="000000"/>
                </a:solidFill>
                <a:latin typeface="Teko"/>
                <a:ea typeface="Teko"/>
                <a:cs typeface="Teko"/>
                <a:sym typeface="Teko"/>
              </a:rPr>
              <a:t>Did you know that there are hoaxes and unfounded claims about the moon landing?</a:t>
            </a:r>
            <a:endParaRPr/>
          </a:p>
        </p:txBody>
      </p:sp>
      <p:sp>
        <p:nvSpPr>
          <p:cNvPr id="436" name="Google Shape;436;p26"/>
          <p:cNvSpPr/>
          <p:nvPr/>
        </p:nvSpPr>
        <p:spPr>
          <a:xfrm>
            <a:off x="9730231" y="-6647005"/>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5">
              <a:alphaModFix/>
            </a:blip>
            <a:stretch>
              <a:fillRect b="0" l="0" r="0" t="0"/>
            </a:stretch>
          </a:blipFill>
          <a:ln>
            <a:noFill/>
          </a:ln>
        </p:spPr>
      </p:sp>
      <p:sp>
        <p:nvSpPr>
          <p:cNvPr id="437" name="Google Shape;437;p26"/>
          <p:cNvSpPr/>
          <p:nvPr/>
        </p:nvSpPr>
        <p:spPr>
          <a:xfrm>
            <a:off x="5965696" y="9258300"/>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441" name="Shape 441"/>
        <p:cNvGrpSpPr/>
        <p:nvPr/>
      </p:nvGrpSpPr>
      <p:grpSpPr>
        <a:xfrm>
          <a:off x="0" y="0"/>
          <a:ext cx="0" cy="0"/>
          <a:chOff x="0" y="0"/>
          <a:chExt cx="0" cy="0"/>
        </a:xfrm>
      </p:grpSpPr>
      <p:pic>
        <p:nvPicPr>
          <p:cNvPr id="442" name="Google Shape;442;p27"/>
          <p:cNvPicPr preferRelativeResize="0"/>
          <p:nvPr/>
        </p:nvPicPr>
        <p:blipFill>
          <a:blip r:embed="rId3">
            <a:alphaModFix/>
          </a:blip>
          <a:stretch>
            <a:fillRect/>
          </a:stretch>
        </p:blipFill>
        <p:spPr>
          <a:xfrm>
            <a:off x="8812500" y="5439890"/>
            <a:ext cx="11087275" cy="12471611"/>
          </a:xfrm>
          <a:prstGeom prst="rect">
            <a:avLst/>
          </a:prstGeom>
          <a:noFill/>
          <a:ln>
            <a:noFill/>
          </a:ln>
        </p:spPr>
      </p:pic>
      <p:sp>
        <p:nvSpPr>
          <p:cNvPr id="443" name="Google Shape;443;p27"/>
          <p:cNvSpPr/>
          <p:nvPr/>
        </p:nvSpPr>
        <p:spPr>
          <a:xfrm>
            <a:off x="6184189" y="-6006543"/>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4">
              <a:alphaModFix/>
            </a:blip>
            <a:stretch>
              <a:fillRect b="0" l="0" r="0" t="0"/>
            </a:stretch>
          </a:blipFill>
          <a:ln>
            <a:noFill/>
          </a:ln>
        </p:spPr>
      </p:sp>
      <p:sp>
        <p:nvSpPr>
          <p:cNvPr id="444" name="Google Shape;444;p27"/>
          <p:cNvSpPr/>
          <p:nvPr/>
        </p:nvSpPr>
        <p:spPr>
          <a:xfrm>
            <a:off x="-2606680" y="-6006543"/>
            <a:ext cx="7529069" cy="7350254"/>
          </a:xfrm>
          <a:custGeom>
            <a:rect b="b" l="l" r="r" t="t"/>
            <a:pathLst>
              <a:path extrusionOk="0" h="7350254" w="7529069">
                <a:moveTo>
                  <a:pt x="0" y="0"/>
                </a:moveTo>
                <a:lnTo>
                  <a:pt x="7529070" y="0"/>
                </a:lnTo>
                <a:lnTo>
                  <a:pt x="7529070" y="7350253"/>
                </a:lnTo>
                <a:lnTo>
                  <a:pt x="0" y="7350253"/>
                </a:lnTo>
                <a:lnTo>
                  <a:pt x="0" y="0"/>
                </a:lnTo>
                <a:close/>
              </a:path>
            </a:pathLst>
          </a:custGeom>
          <a:blipFill rotWithShape="1">
            <a:blip r:embed="rId4">
              <a:alphaModFix/>
            </a:blip>
            <a:stretch>
              <a:fillRect b="0" l="0" r="0" t="0"/>
            </a:stretch>
          </a:blipFill>
          <a:ln>
            <a:noFill/>
          </a:ln>
        </p:spPr>
      </p:sp>
      <p:sp>
        <p:nvSpPr>
          <p:cNvPr id="445" name="Google Shape;445;p27"/>
          <p:cNvSpPr/>
          <p:nvPr/>
        </p:nvSpPr>
        <p:spPr>
          <a:xfrm>
            <a:off x="14765486" y="-6006543"/>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4">
              <a:alphaModFix/>
            </a:blip>
            <a:stretch>
              <a:fillRect b="0" l="0" r="0" t="0"/>
            </a:stretch>
          </a:blipFill>
          <a:ln>
            <a:noFill/>
          </a:ln>
        </p:spPr>
      </p:sp>
      <p:grpSp>
        <p:nvGrpSpPr>
          <p:cNvPr id="446" name="Google Shape;446;p27"/>
          <p:cNvGrpSpPr/>
          <p:nvPr/>
        </p:nvGrpSpPr>
        <p:grpSpPr>
          <a:xfrm>
            <a:off x="1028700" y="538535"/>
            <a:ext cx="16230600" cy="1342875"/>
            <a:chOff x="0" y="-14142"/>
            <a:chExt cx="21640800" cy="1790501"/>
          </a:xfrm>
        </p:grpSpPr>
        <p:grpSp>
          <p:nvGrpSpPr>
            <p:cNvPr id="447" name="Google Shape;447;p27"/>
            <p:cNvGrpSpPr/>
            <p:nvPr/>
          </p:nvGrpSpPr>
          <p:grpSpPr>
            <a:xfrm>
              <a:off x="300643" y="0"/>
              <a:ext cx="21039513" cy="1776359"/>
              <a:chOff x="0" y="0"/>
              <a:chExt cx="4155953" cy="350886"/>
            </a:xfrm>
          </p:grpSpPr>
          <p:sp>
            <p:nvSpPr>
              <p:cNvPr id="448" name="Google Shape;448;p27"/>
              <p:cNvSpPr/>
              <p:nvPr/>
            </p:nvSpPr>
            <p:spPr>
              <a:xfrm>
                <a:off x="0" y="0"/>
                <a:ext cx="4155953" cy="350886"/>
              </a:xfrm>
              <a:custGeom>
                <a:rect b="b" l="l" r="r" t="t"/>
                <a:pathLst>
                  <a:path extrusionOk="0" h="350886" w="4155953">
                    <a:moveTo>
                      <a:pt x="43175" y="0"/>
                    </a:moveTo>
                    <a:lnTo>
                      <a:pt x="4112778" y="0"/>
                    </a:lnTo>
                    <a:cubicBezTo>
                      <a:pt x="4124229" y="0"/>
                      <a:pt x="4135211" y="4549"/>
                      <a:pt x="4143308" y="12646"/>
                    </a:cubicBezTo>
                    <a:cubicBezTo>
                      <a:pt x="4151404" y="20743"/>
                      <a:pt x="4155953" y="31724"/>
                      <a:pt x="4155953" y="43175"/>
                    </a:cubicBezTo>
                    <a:lnTo>
                      <a:pt x="4155953" y="307711"/>
                    </a:lnTo>
                    <a:cubicBezTo>
                      <a:pt x="4155953" y="319161"/>
                      <a:pt x="4151404" y="330143"/>
                      <a:pt x="4143308" y="338240"/>
                    </a:cubicBezTo>
                    <a:cubicBezTo>
                      <a:pt x="4135211" y="346337"/>
                      <a:pt x="4124229" y="350886"/>
                      <a:pt x="4112778" y="350886"/>
                    </a:cubicBezTo>
                    <a:lnTo>
                      <a:pt x="43175" y="350886"/>
                    </a:lnTo>
                    <a:cubicBezTo>
                      <a:pt x="31724" y="350886"/>
                      <a:pt x="20743" y="346337"/>
                      <a:pt x="12646" y="338240"/>
                    </a:cubicBezTo>
                    <a:cubicBezTo>
                      <a:pt x="4549" y="330143"/>
                      <a:pt x="0" y="319161"/>
                      <a:pt x="0" y="307711"/>
                    </a:cubicBezTo>
                    <a:lnTo>
                      <a:pt x="0" y="43175"/>
                    </a:lnTo>
                    <a:cubicBezTo>
                      <a:pt x="0" y="31724"/>
                      <a:pt x="4549" y="20743"/>
                      <a:pt x="12646" y="12646"/>
                    </a:cubicBezTo>
                    <a:cubicBezTo>
                      <a:pt x="20743" y="4549"/>
                      <a:pt x="31724" y="0"/>
                      <a:pt x="43175"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txBox="1"/>
              <p:nvPr/>
            </p:nvSpPr>
            <p:spPr>
              <a:xfrm>
                <a:off x="0" y="95250"/>
                <a:ext cx="4155953" cy="25563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7"/>
            <p:cNvSpPr txBox="1"/>
            <p:nvPr/>
          </p:nvSpPr>
          <p:spPr>
            <a:xfrm>
              <a:off x="0" y="-14142"/>
              <a:ext cx="21640800" cy="1725900"/>
            </a:xfrm>
            <a:prstGeom prst="rect">
              <a:avLst/>
            </a:prstGeom>
            <a:noFill/>
            <a:ln>
              <a:noFill/>
            </a:ln>
          </p:spPr>
          <p:txBody>
            <a:bodyPr anchorCtr="0" anchor="t" bIns="0" lIns="0" spcFirstLastPara="1" rIns="0" wrap="square" tIns="0">
              <a:spAutoFit/>
            </a:bodyPr>
            <a:lstStyle/>
            <a:p>
              <a:pPr indent="0" lvl="0" marL="0" marR="0" rtl="0" algn="ctr">
                <a:lnSpc>
                  <a:spcPct val="135010"/>
                </a:lnSpc>
                <a:spcBef>
                  <a:spcPts val="0"/>
                </a:spcBef>
                <a:spcAft>
                  <a:spcPts val="0"/>
                </a:spcAft>
                <a:buNone/>
              </a:pPr>
              <a:r>
                <a:rPr b="1" i="0" lang="en-US" sz="8409" u="none" cap="none" strike="noStrike">
                  <a:solidFill>
                    <a:srgbClr val="F7D55A"/>
                  </a:solidFill>
                  <a:latin typeface="Teko"/>
                  <a:ea typeface="Teko"/>
                  <a:cs typeface="Teko"/>
                  <a:sym typeface="Teko"/>
                </a:rPr>
                <a:t>REMEMBER, a good researcher:</a:t>
              </a:r>
              <a:endParaRPr/>
            </a:p>
          </p:txBody>
        </p:sp>
      </p:grpSp>
      <p:sp>
        <p:nvSpPr>
          <p:cNvPr id="451" name="Google Shape;451;p27"/>
          <p:cNvSpPr/>
          <p:nvPr/>
        </p:nvSpPr>
        <p:spPr>
          <a:xfrm>
            <a:off x="17009014" y="1900518"/>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4">
              <a:alphaModFix/>
            </a:blip>
            <a:stretch>
              <a:fillRect b="0" l="0" r="0" t="0"/>
            </a:stretch>
          </a:blipFill>
          <a:ln>
            <a:noFill/>
          </a:ln>
        </p:spPr>
      </p:sp>
      <p:sp>
        <p:nvSpPr>
          <p:cNvPr id="452" name="Google Shape;452;p27"/>
          <p:cNvSpPr/>
          <p:nvPr/>
        </p:nvSpPr>
        <p:spPr>
          <a:xfrm>
            <a:off x="4458780" y="3517035"/>
            <a:ext cx="5264057" cy="2204324"/>
          </a:xfrm>
          <a:custGeom>
            <a:rect b="b" l="l" r="r" t="t"/>
            <a:pathLst>
              <a:path extrusionOk="0" h="2204324" w="5264057">
                <a:moveTo>
                  <a:pt x="0" y="0"/>
                </a:moveTo>
                <a:lnTo>
                  <a:pt x="5264057" y="0"/>
                </a:lnTo>
                <a:lnTo>
                  <a:pt x="5264057" y="2204324"/>
                </a:lnTo>
                <a:lnTo>
                  <a:pt x="0" y="2204324"/>
                </a:lnTo>
                <a:lnTo>
                  <a:pt x="0" y="0"/>
                </a:lnTo>
                <a:close/>
              </a:path>
            </a:pathLst>
          </a:custGeom>
          <a:blipFill rotWithShape="1">
            <a:blip r:embed="rId5">
              <a:alphaModFix/>
            </a:blip>
            <a:stretch>
              <a:fillRect b="0" l="0" r="0" t="0"/>
            </a:stretch>
          </a:blipFill>
          <a:ln>
            <a:noFill/>
          </a:ln>
        </p:spPr>
      </p:sp>
      <p:sp>
        <p:nvSpPr>
          <p:cNvPr id="453" name="Google Shape;453;p27"/>
          <p:cNvSpPr/>
          <p:nvPr/>
        </p:nvSpPr>
        <p:spPr>
          <a:xfrm>
            <a:off x="-5704404" y="3817381"/>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4">
              <a:alphaModFix/>
            </a:blip>
            <a:stretch>
              <a:fillRect b="0" l="0" r="0" t="0"/>
            </a:stretch>
          </a:blipFill>
          <a:ln>
            <a:noFill/>
          </a:ln>
        </p:spPr>
      </p:sp>
      <p:grpSp>
        <p:nvGrpSpPr>
          <p:cNvPr id="454" name="Google Shape;454;p27"/>
          <p:cNvGrpSpPr/>
          <p:nvPr/>
        </p:nvGrpSpPr>
        <p:grpSpPr>
          <a:xfrm>
            <a:off x="1544356" y="6641384"/>
            <a:ext cx="6483014" cy="2383293"/>
            <a:chOff x="0" y="0"/>
            <a:chExt cx="8644018" cy="3177724"/>
          </a:xfrm>
        </p:grpSpPr>
        <p:sp>
          <p:nvSpPr>
            <p:cNvPr id="455" name="Google Shape;455;p27"/>
            <p:cNvSpPr/>
            <p:nvPr/>
          </p:nvSpPr>
          <p:spPr>
            <a:xfrm>
              <a:off x="0" y="0"/>
              <a:ext cx="5872266" cy="2459011"/>
            </a:xfrm>
            <a:custGeom>
              <a:rect b="b" l="l" r="r" t="t"/>
              <a:pathLst>
                <a:path extrusionOk="0" h="2459011" w="5872266">
                  <a:moveTo>
                    <a:pt x="0" y="0"/>
                  </a:moveTo>
                  <a:lnTo>
                    <a:pt x="5872266" y="0"/>
                  </a:lnTo>
                  <a:lnTo>
                    <a:pt x="5872266" y="2459011"/>
                  </a:lnTo>
                  <a:lnTo>
                    <a:pt x="0" y="2459011"/>
                  </a:lnTo>
                  <a:lnTo>
                    <a:pt x="0" y="0"/>
                  </a:lnTo>
                  <a:close/>
                </a:path>
              </a:pathLst>
            </a:custGeom>
            <a:blipFill rotWithShape="1">
              <a:blip r:embed="rId6">
                <a:alphaModFix/>
              </a:blip>
              <a:stretch>
                <a:fillRect b="0" l="0" r="0" t="0"/>
              </a:stretch>
            </a:blipFill>
            <a:ln>
              <a:noFill/>
            </a:ln>
          </p:spPr>
        </p:sp>
        <p:sp>
          <p:nvSpPr>
            <p:cNvPr id="456" name="Google Shape;456;p27"/>
            <p:cNvSpPr/>
            <p:nvPr/>
          </p:nvSpPr>
          <p:spPr>
            <a:xfrm>
              <a:off x="0" y="718713"/>
              <a:ext cx="5872266" cy="2459011"/>
            </a:xfrm>
            <a:custGeom>
              <a:rect b="b" l="l" r="r" t="t"/>
              <a:pathLst>
                <a:path extrusionOk="0" h="2459011" w="5872266">
                  <a:moveTo>
                    <a:pt x="0" y="0"/>
                  </a:moveTo>
                  <a:lnTo>
                    <a:pt x="5872266" y="0"/>
                  </a:lnTo>
                  <a:lnTo>
                    <a:pt x="5872266" y="2459011"/>
                  </a:lnTo>
                  <a:lnTo>
                    <a:pt x="0" y="2459011"/>
                  </a:lnTo>
                  <a:lnTo>
                    <a:pt x="0" y="0"/>
                  </a:lnTo>
                  <a:close/>
                </a:path>
              </a:pathLst>
            </a:custGeom>
            <a:blipFill rotWithShape="1">
              <a:blip r:embed="rId6">
                <a:alphaModFix/>
              </a:blip>
              <a:stretch>
                <a:fillRect b="0" l="0" r="0" t="0"/>
              </a:stretch>
            </a:blipFill>
            <a:ln>
              <a:noFill/>
            </a:ln>
          </p:spPr>
        </p:sp>
        <p:sp>
          <p:nvSpPr>
            <p:cNvPr id="457" name="Google Shape;457;p27"/>
            <p:cNvSpPr/>
            <p:nvPr/>
          </p:nvSpPr>
          <p:spPr>
            <a:xfrm>
              <a:off x="2771752" y="0"/>
              <a:ext cx="5872266" cy="2459011"/>
            </a:xfrm>
            <a:custGeom>
              <a:rect b="b" l="l" r="r" t="t"/>
              <a:pathLst>
                <a:path extrusionOk="0" h="2459011" w="5872266">
                  <a:moveTo>
                    <a:pt x="0" y="0"/>
                  </a:moveTo>
                  <a:lnTo>
                    <a:pt x="5872265" y="0"/>
                  </a:lnTo>
                  <a:lnTo>
                    <a:pt x="5872265" y="2459011"/>
                  </a:lnTo>
                  <a:lnTo>
                    <a:pt x="0" y="2459011"/>
                  </a:lnTo>
                  <a:lnTo>
                    <a:pt x="0" y="0"/>
                  </a:lnTo>
                  <a:close/>
                </a:path>
              </a:pathLst>
            </a:custGeom>
            <a:blipFill rotWithShape="1">
              <a:blip r:embed="rId6">
                <a:alphaModFix/>
              </a:blip>
              <a:stretch>
                <a:fillRect b="0" l="0" r="0" t="0"/>
              </a:stretch>
            </a:blipFill>
            <a:ln>
              <a:noFill/>
            </a:ln>
          </p:spPr>
        </p:sp>
        <p:sp>
          <p:nvSpPr>
            <p:cNvPr id="458" name="Google Shape;458;p27"/>
            <p:cNvSpPr/>
            <p:nvPr/>
          </p:nvSpPr>
          <p:spPr>
            <a:xfrm>
              <a:off x="2771752" y="718713"/>
              <a:ext cx="5872266" cy="2459011"/>
            </a:xfrm>
            <a:custGeom>
              <a:rect b="b" l="l" r="r" t="t"/>
              <a:pathLst>
                <a:path extrusionOk="0" h="2459011" w="5872266">
                  <a:moveTo>
                    <a:pt x="0" y="0"/>
                  </a:moveTo>
                  <a:lnTo>
                    <a:pt x="5872265" y="0"/>
                  </a:lnTo>
                  <a:lnTo>
                    <a:pt x="5872265" y="2459011"/>
                  </a:lnTo>
                  <a:lnTo>
                    <a:pt x="0" y="2459011"/>
                  </a:lnTo>
                  <a:lnTo>
                    <a:pt x="0" y="0"/>
                  </a:lnTo>
                  <a:close/>
                </a:path>
              </a:pathLst>
            </a:custGeom>
            <a:blipFill rotWithShape="1">
              <a:blip r:embed="rId6">
                <a:alphaModFix/>
              </a:blip>
              <a:stretch>
                <a:fillRect b="0" l="0" r="0" t="0"/>
              </a:stretch>
            </a:blipFill>
            <a:ln>
              <a:noFill/>
            </a:ln>
          </p:spPr>
        </p:sp>
      </p:grpSp>
      <p:sp>
        <p:nvSpPr>
          <p:cNvPr id="459" name="Google Shape;459;p27"/>
          <p:cNvSpPr/>
          <p:nvPr/>
        </p:nvSpPr>
        <p:spPr>
          <a:xfrm>
            <a:off x="513044" y="2455367"/>
            <a:ext cx="1031312" cy="780047"/>
          </a:xfrm>
          <a:custGeom>
            <a:rect b="b" l="l" r="r" t="t"/>
            <a:pathLst>
              <a:path extrusionOk="0" h="780047" w="1031312">
                <a:moveTo>
                  <a:pt x="0" y="0"/>
                </a:moveTo>
                <a:lnTo>
                  <a:pt x="1031312" y="0"/>
                </a:lnTo>
                <a:lnTo>
                  <a:pt x="1031312" y="780047"/>
                </a:lnTo>
                <a:lnTo>
                  <a:pt x="0" y="780047"/>
                </a:lnTo>
                <a:lnTo>
                  <a:pt x="0" y="0"/>
                </a:lnTo>
                <a:close/>
              </a:path>
            </a:pathLst>
          </a:custGeom>
          <a:blipFill rotWithShape="1">
            <a:blip r:embed="rId7">
              <a:alphaModFix/>
            </a:blip>
            <a:stretch>
              <a:fillRect b="0" l="0" r="0" t="0"/>
            </a:stretch>
          </a:blipFill>
          <a:ln>
            <a:noFill/>
          </a:ln>
        </p:spPr>
      </p:sp>
      <p:sp>
        <p:nvSpPr>
          <p:cNvPr id="460" name="Google Shape;460;p27"/>
          <p:cNvSpPr/>
          <p:nvPr/>
        </p:nvSpPr>
        <p:spPr>
          <a:xfrm rot="-2140287">
            <a:off x="8486682" y="6127922"/>
            <a:ext cx="634497" cy="677619"/>
          </a:xfrm>
          <a:custGeom>
            <a:rect b="b" l="l" r="r" t="t"/>
            <a:pathLst>
              <a:path extrusionOk="0" h="677619" w="634497">
                <a:moveTo>
                  <a:pt x="0" y="0"/>
                </a:moveTo>
                <a:lnTo>
                  <a:pt x="634498" y="0"/>
                </a:lnTo>
                <a:lnTo>
                  <a:pt x="634498" y="677619"/>
                </a:lnTo>
                <a:lnTo>
                  <a:pt x="0" y="677619"/>
                </a:lnTo>
                <a:lnTo>
                  <a:pt x="0" y="0"/>
                </a:lnTo>
                <a:close/>
              </a:path>
            </a:pathLst>
          </a:custGeom>
          <a:blipFill rotWithShape="1">
            <a:blip r:embed="rId8">
              <a:alphaModFix/>
            </a:blip>
            <a:stretch>
              <a:fillRect b="0" l="0" r="0" t="0"/>
            </a:stretch>
          </a:blipFill>
          <a:ln>
            <a:noFill/>
          </a:ln>
        </p:spPr>
      </p:sp>
      <p:sp>
        <p:nvSpPr>
          <p:cNvPr id="461" name="Google Shape;461;p27"/>
          <p:cNvSpPr/>
          <p:nvPr/>
        </p:nvSpPr>
        <p:spPr>
          <a:xfrm rot="675394">
            <a:off x="12903807" y="5639413"/>
            <a:ext cx="244446" cy="261059"/>
          </a:xfrm>
          <a:custGeom>
            <a:rect b="b" l="l" r="r" t="t"/>
            <a:pathLst>
              <a:path extrusionOk="0" h="261059" w="244446">
                <a:moveTo>
                  <a:pt x="0" y="0"/>
                </a:moveTo>
                <a:lnTo>
                  <a:pt x="244446" y="0"/>
                </a:lnTo>
                <a:lnTo>
                  <a:pt x="244446" y="261059"/>
                </a:lnTo>
                <a:lnTo>
                  <a:pt x="0" y="261059"/>
                </a:lnTo>
                <a:lnTo>
                  <a:pt x="0" y="0"/>
                </a:lnTo>
                <a:close/>
              </a:path>
            </a:pathLst>
          </a:custGeom>
          <a:blipFill rotWithShape="1">
            <a:blip r:embed="rId8">
              <a:alphaModFix/>
            </a:blip>
            <a:stretch>
              <a:fillRect b="0" l="0" r="0" t="0"/>
            </a:stretch>
          </a:blipFill>
          <a:ln>
            <a:noFill/>
          </a:ln>
        </p:spPr>
      </p:sp>
      <p:sp>
        <p:nvSpPr>
          <p:cNvPr id="462" name="Google Shape;462;p27"/>
          <p:cNvSpPr/>
          <p:nvPr/>
        </p:nvSpPr>
        <p:spPr>
          <a:xfrm rot="1028235">
            <a:off x="9784775" y="2473546"/>
            <a:ext cx="458307" cy="489455"/>
          </a:xfrm>
          <a:custGeom>
            <a:rect b="b" l="l" r="r" t="t"/>
            <a:pathLst>
              <a:path extrusionOk="0" h="489455" w="458307">
                <a:moveTo>
                  <a:pt x="0" y="0"/>
                </a:moveTo>
                <a:lnTo>
                  <a:pt x="458307" y="0"/>
                </a:lnTo>
                <a:lnTo>
                  <a:pt x="458307" y="489454"/>
                </a:lnTo>
                <a:lnTo>
                  <a:pt x="0" y="489454"/>
                </a:lnTo>
                <a:lnTo>
                  <a:pt x="0" y="0"/>
                </a:lnTo>
                <a:close/>
              </a:path>
            </a:pathLst>
          </a:custGeom>
          <a:blipFill rotWithShape="1">
            <a:blip r:embed="rId8">
              <a:alphaModFix/>
            </a:blip>
            <a:stretch>
              <a:fillRect b="0" l="0" r="0" t="0"/>
            </a:stretch>
          </a:blipFill>
          <a:ln>
            <a:noFill/>
          </a:ln>
        </p:spPr>
      </p:sp>
      <p:sp>
        <p:nvSpPr>
          <p:cNvPr id="463" name="Google Shape;463;p27"/>
          <p:cNvSpPr/>
          <p:nvPr/>
        </p:nvSpPr>
        <p:spPr>
          <a:xfrm rot="-2140287">
            <a:off x="14870724" y="4128722"/>
            <a:ext cx="483696" cy="516569"/>
          </a:xfrm>
          <a:custGeom>
            <a:rect b="b" l="l" r="r" t="t"/>
            <a:pathLst>
              <a:path extrusionOk="0" h="516569" w="483696">
                <a:moveTo>
                  <a:pt x="0" y="0"/>
                </a:moveTo>
                <a:lnTo>
                  <a:pt x="483696" y="0"/>
                </a:lnTo>
                <a:lnTo>
                  <a:pt x="483696" y="516568"/>
                </a:lnTo>
                <a:lnTo>
                  <a:pt x="0" y="516568"/>
                </a:lnTo>
                <a:lnTo>
                  <a:pt x="0" y="0"/>
                </a:lnTo>
                <a:close/>
              </a:path>
            </a:pathLst>
          </a:custGeom>
          <a:blipFill rotWithShape="1">
            <a:blip r:embed="rId8">
              <a:alphaModFix/>
            </a:blip>
            <a:stretch>
              <a:fillRect b="0" l="0" r="0" t="0"/>
            </a:stretch>
          </a:blipFill>
          <a:ln>
            <a:noFill/>
          </a:ln>
        </p:spPr>
      </p:sp>
      <p:grpSp>
        <p:nvGrpSpPr>
          <p:cNvPr id="464" name="Google Shape;464;p27"/>
          <p:cNvGrpSpPr/>
          <p:nvPr/>
        </p:nvGrpSpPr>
        <p:grpSpPr>
          <a:xfrm>
            <a:off x="3691049" y="5971789"/>
            <a:ext cx="136195" cy="136195"/>
            <a:chOff x="0" y="0"/>
            <a:chExt cx="812800" cy="812800"/>
          </a:xfrm>
        </p:grpSpPr>
        <p:sp>
          <p:nvSpPr>
            <p:cNvPr id="465" name="Google Shape;46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27"/>
          <p:cNvGrpSpPr/>
          <p:nvPr/>
        </p:nvGrpSpPr>
        <p:grpSpPr>
          <a:xfrm>
            <a:off x="6618809" y="2771494"/>
            <a:ext cx="49503" cy="49503"/>
            <a:chOff x="0" y="0"/>
            <a:chExt cx="812800" cy="812800"/>
          </a:xfrm>
        </p:grpSpPr>
        <p:sp>
          <p:nvSpPr>
            <p:cNvPr id="468" name="Google Shape;46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27"/>
          <p:cNvGrpSpPr/>
          <p:nvPr/>
        </p:nvGrpSpPr>
        <p:grpSpPr>
          <a:xfrm>
            <a:off x="9094497" y="2311254"/>
            <a:ext cx="49503" cy="49503"/>
            <a:chOff x="0" y="0"/>
            <a:chExt cx="812800" cy="812800"/>
          </a:xfrm>
        </p:grpSpPr>
        <p:sp>
          <p:nvSpPr>
            <p:cNvPr id="471" name="Google Shape;47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27"/>
          <p:cNvGrpSpPr/>
          <p:nvPr/>
        </p:nvGrpSpPr>
        <p:grpSpPr>
          <a:xfrm>
            <a:off x="5033229" y="4262455"/>
            <a:ext cx="49503" cy="49503"/>
            <a:chOff x="0" y="0"/>
            <a:chExt cx="812800" cy="812800"/>
          </a:xfrm>
        </p:grpSpPr>
        <p:sp>
          <p:nvSpPr>
            <p:cNvPr id="474" name="Google Shape;47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27"/>
          <p:cNvGrpSpPr/>
          <p:nvPr/>
        </p:nvGrpSpPr>
        <p:grpSpPr>
          <a:xfrm>
            <a:off x="2321101" y="3526768"/>
            <a:ext cx="49503" cy="49503"/>
            <a:chOff x="0" y="0"/>
            <a:chExt cx="812800" cy="812800"/>
          </a:xfrm>
        </p:grpSpPr>
        <p:sp>
          <p:nvSpPr>
            <p:cNvPr id="477" name="Google Shape;47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p27"/>
          <p:cNvGrpSpPr/>
          <p:nvPr/>
        </p:nvGrpSpPr>
        <p:grpSpPr>
          <a:xfrm>
            <a:off x="8501488" y="2896033"/>
            <a:ext cx="49503" cy="49503"/>
            <a:chOff x="0" y="0"/>
            <a:chExt cx="812800" cy="812800"/>
          </a:xfrm>
        </p:grpSpPr>
        <p:sp>
          <p:nvSpPr>
            <p:cNvPr id="480" name="Google Shape;48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27"/>
          <p:cNvGrpSpPr/>
          <p:nvPr/>
        </p:nvGrpSpPr>
        <p:grpSpPr>
          <a:xfrm>
            <a:off x="14177619" y="3817381"/>
            <a:ext cx="49503" cy="49503"/>
            <a:chOff x="0" y="0"/>
            <a:chExt cx="812800" cy="812800"/>
          </a:xfrm>
        </p:grpSpPr>
        <p:sp>
          <p:nvSpPr>
            <p:cNvPr id="483" name="Google Shape;48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p27"/>
          <p:cNvGrpSpPr/>
          <p:nvPr/>
        </p:nvGrpSpPr>
        <p:grpSpPr>
          <a:xfrm>
            <a:off x="13223995" y="5242144"/>
            <a:ext cx="49503" cy="49503"/>
            <a:chOff x="0" y="0"/>
            <a:chExt cx="812800" cy="812800"/>
          </a:xfrm>
        </p:grpSpPr>
        <p:sp>
          <p:nvSpPr>
            <p:cNvPr id="486" name="Google Shape;48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27"/>
          <p:cNvGrpSpPr/>
          <p:nvPr/>
        </p:nvGrpSpPr>
        <p:grpSpPr>
          <a:xfrm>
            <a:off x="10462689" y="2261752"/>
            <a:ext cx="49503" cy="49503"/>
            <a:chOff x="0" y="0"/>
            <a:chExt cx="812800" cy="812800"/>
          </a:xfrm>
        </p:grpSpPr>
        <p:sp>
          <p:nvSpPr>
            <p:cNvPr id="489" name="Google Shape;48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1" name="Google Shape;491;p27"/>
          <p:cNvGrpSpPr/>
          <p:nvPr/>
        </p:nvGrpSpPr>
        <p:grpSpPr>
          <a:xfrm>
            <a:off x="10187420" y="3366907"/>
            <a:ext cx="49503" cy="49503"/>
            <a:chOff x="0" y="0"/>
            <a:chExt cx="812800" cy="812800"/>
          </a:xfrm>
        </p:grpSpPr>
        <p:sp>
          <p:nvSpPr>
            <p:cNvPr id="492" name="Google Shape;49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p27"/>
          <p:cNvGrpSpPr/>
          <p:nvPr/>
        </p:nvGrpSpPr>
        <p:grpSpPr>
          <a:xfrm>
            <a:off x="16669251" y="4942429"/>
            <a:ext cx="49503" cy="49503"/>
            <a:chOff x="0" y="0"/>
            <a:chExt cx="812800" cy="812800"/>
          </a:xfrm>
        </p:grpSpPr>
        <p:sp>
          <p:nvSpPr>
            <p:cNvPr id="495" name="Google Shape;49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27"/>
          <p:cNvGrpSpPr/>
          <p:nvPr/>
        </p:nvGrpSpPr>
        <p:grpSpPr>
          <a:xfrm>
            <a:off x="2769543" y="4855736"/>
            <a:ext cx="136195" cy="136195"/>
            <a:chOff x="0" y="0"/>
            <a:chExt cx="812800" cy="812800"/>
          </a:xfrm>
        </p:grpSpPr>
        <p:sp>
          <p:nvSpPr>
            <p:cNvPr id="498" name="Google Shape;49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27"/>
          <p:cNvGrpSpPr/>
          <p:nvPr/>
        </p:nvGrpSpPr>
        <p:grpSpPr>
          <a:xfrm>
            <a:off x="11921508" y="2455367"/>
            <a:ext cx="136195" cy="136195"/>
            <a:chOff x="0" y="0"/>
            <a:chExt cx="812800" cy="812800"/>
          </a:xfrm>
        </p:grpSpPr>
        <p:sp>
          <p:nvSpPr>
            <p:cNvPr id="501" name="Google Shape;50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7"/>
          <p:cNvGrpSpPr/>
          <p:nvPr/>
        </p:nvGrpSpPr>
        <p:grpSpPr>
          <a:xfrm>
            <a:off x="16533055" y="3968054"/>
            <a:ext cx="136195" cy="136195"/>
            <a:chOff x="0" y="0"/>
            <a:chExt cx="812800" cy="812800"/>
          </a:xfrm>
        </p:grpSpPr>
        <p:sp>
          <p:nvSpPr>
            <p:cNvPr id="504" name="Google Shape;50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27"/>
          <p:cNvGrpSpPr/>
          <p:nvPr/>
        </p:nvGrpSpPr>
        <p:grpSpPr>
          <a:xfrm>
            <a:off x="4037856" y="2523465"/>
            <a:ext cx="136195" cy="136195"/>
            <a:chOff x="0" y="0"/>
            <a:chExt cx="812800" cy="812800"/>
          </a:xfrm>
        </p:grpSpPr>
        <p:sp>
          <p:nvSpPr>
            <p:cNvPr id="507" name="Google Shape;50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27"/>
          <p:cNvGrpSpPr/>
          <p:nvPr/>
        </p:nvGrpSpPr>
        <p:grpSpPr>
          <a:xfrm>
            <a:off x="10236922" y="5938394"/>
            <a:ext cx="136195" cy="136195"/>
            <a:chOff x="0" y="0"/>
            <a:chExt cx="812800" cy="812800"/>
          </a:xfrm>
        </p:grpSpPr>
        <p:sp>
          <p:nvSpPr>
            <p:cNvPr id="510" name="Google Shape;51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27"/>
          <p:cNvGrpSpPr/>
          <p:nvPr/>
        </p:nvGrpSpPr>
        <p:grpSpPr>
          <a:xfrm>
            <a:off x="3759147" y="3877552"/>
            <a:ext cx="136195" cy="136195"/>
            <a:chOff x="0" y="0"/>
            <a:chExt cx="812800" cy="812800"/>
          </a:xfrm>
        </p:grpSpPr>
        <p:sp>
          <p:nvSpPr>
            <p:cNvPr id="513" name="Google Shape;51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27"/>
          <p:cNvGrpSpPr/>
          <p:nvPr/>
        </p:nvGrpSpPr>
        <p:grpSpPr>
          <a:xfrm>
            <a:off x="13729944" y="4219108"/>
            <a:ext cx="136195" cy="136195"/>
            <a:chOff x="0" y="0"/>
            <a:chExt cx="812800" cy="812800"/>
          </a:xfrm>
        </p:grpSpPr>
        <p:sp>
          <p:nvSpPr>
            <p:cNvPr id="516" name="Google Shape;51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27"/>
          <p:cNvGrpSpPr/>
          <p:nvPr/>
        </p:nvGrpSpPr>
        <p:grpSpPr>
          <a:xfrm>
            <a:off x="11256362" y="2378151"/>
            <a:ext cx="4336644" cy="2346736"/>
            <a:chOff x="0" y="0"/>
            <a:chExt cx="5782192" cy="3128982"/>
          </a:xfrm>
        </p:grpSpPr>
        <p:sp>
          <p:nvSpPr>
            <p:cNvPr id="519" name="Google Shape;519;p27"/>
            <p:cNvSpPr/>
            <p:nvPr/>
          </p:nvSpPr>
          <p:spPr>
            <a:xfrm>
              <a:off x="0" y="0"/>
              <a:ext cx="5782192" cy="2421293"/>
            </a:xfrm>
            <a:custGeom>
              <a:rect b="b" l="l" r="r" t="t"/>
              <a:pathLst>
                <a:path extrusionOk="0" h="2421293" w="5782192">
                  <a:moveTo>
                    <a:pt x="0" y="0"/>
                  </a:moveTo>
                  <a:lnTo>
                    <a:pt x="5782192" y="0"/>
                  </a:lnTo>
                  <a:lnTo>
                    <a:pt x="5782192" y="2421293"/>
                  </a:lnTo>
                  <a:lnTo>
                    <a:pt x="0" y="2421293"/>
                  </a:lnTo>
                  <a:lnTo>
                    <a:pt x="0" y="0"/>
                  </a:lnTo>
                  <a:close/>
                </a:path>
              </a:pathLst>
            </a:custGeom>
            <a:blipFill rotWithShape="1">
              <a:blip r:embed="rId9">
                <a:alphaModFix/>
              </a:blip>
              <a:stretch>
                <a:fillRect b="0" l="0" r="0" t="0"/>
              </a:stretch>
            </a:blipFill>
            <a:ln>
              <a:noFill/>
            </a:ln>
          </p:spPr>
        </p:sp>
        <p:sp>
          <p:nvSpPr>
            <p:cNvPr id="520" name="Google Shape;520;p27"/>
            <p:cNvSpPr/>
            <p:nvPr/>
          </p:nvSpPr>
          <p:spPr>
            <a:xfrm>
              <a:off x="0" y="707689"/>
              <a:ext cx="5782192" cy="2421293"/>
            </a:xfrm>
            <a:custGeom>
              <a:rect b="b" l="l" r="r" t="t"/>
              <a:pathLst>
                <a:path extrusionOk="0" h="2421293" w="5782192">
                  <a:moveTo>
                    <a:pt x="0" y="0"/>
                  </a:moveTo>
                  <a:lnTo>
                    <a:pt x="5782192" y="0"/>
                  </a:lnTo>
                  <a:lnTo>
                    <a:pt x="5782192" y="2421293"/>
                  </a:lnTo>
                  <a:lnTo>
                    <a:pt x="0" y="2421293"/>
                  </a:lnTo>
                  <a:lnTo>
                    <a:pt x="0" y="0"/>
                  </a:lnTo>
                  <a:close/>
                </a:path>
              </a:pathLst>
            </a:custGeom>
            <a:blipFill rotWithShape="1">
              <a:blip r:embed="rId9">
                <a:alphaModFix/>
              </a:blip>
              <a:stretch>
                <a:fillRect b="0" l="0" r="0" t="0"/>
              </a:stretch>
            </a:blipFill>
            <a:ln>
              <a:noFill/>
            </a:ln>
          </p:spPr>
        </p:sp>
      </p:grpSp>
      <p:sp>
        <p:nvSpPr>
          <p:cNvPr id="521" name="Google Shape;521;p27"/>
          <p:cNvSpPr txBox="1"/>
          <p:nvPr/>
        </p:nvSpPr>
        <p:spPr>
          <a:xfrm>
            <a:off x="11468246" y="2824671"/>
            <a:ext cx="3912900" cy="1587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3821" u="none" cap="none" strike="noStrike">
                <a:solidFill>
                  <a:srgbClr val="000000"/>
                </a:solidFill>
                <a:latin typeface="Poppins"/>
                <a:ea typeface="Poppins"/>
                <a:cs typeface="Poppins"/>
                <a:sym typeface="Poppins"/>
              </a:rPr>
              <a:t>Can distinguish between fact</a:t>
            </a:r>
            <a:endParaRPr/>
          </a:p>
          <a:p>
            <a:pPr indent="0" lvl="0" marL="0" marR="0" rtl="0" algn="ctr">
              <a:lnSpc>
                <a:spcPct val="90000"/>
              </a:lnSpc>
              <a:spcBef>
                <a:spcPts val="0"/>
              </a:spcBef>
              <a:spcAft>
                <a:spcPts val="0"/>
              </a:spcAft>
              <a:buNone/>
            </a:pPr>
            <a:r>
              <a:rPr b="0" i="0" lang="en-US" sz="3821" u="none" cap="none" strike="noStrike">
                <a:solidFill>
                  <a:srgbClr val="000000"/>
                </a:solidFill>
                <a:latin typeface="Poppins"/>
                <a:ea typeface="Poppins"/>
                <a:cs typeface="Poppins"/>
                <a:sym typeface="Poppins"/>
              </a:rPr>
              <a:t>and opinion!</a:t>
            </a:r>
            <a:endParaRPr/>
          </a:p>
        </p:txBody>
      </p:sp>
      <p:sp>
        <p:nvSpPr>
          <p:cNvPr id="522" name="Google Shape;522;p27"/>
          <p:cNvSpPr txBox="1"/>
          <p:nvPr/>
        </p:nvSpPr>
        <p:spPr>
          <a:xfrm>
            <a:off x="4922390" y="4078270"/>
            <a:ext cx="4336800" cy="1058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3821" u="none" cap="none" strike="noStrike">
                <a:solidFill>
                  <a:srgbClr val="000000"/>
                </a:solidFill>
                <a:latin typeface="Poppins"/>
                <a:ea typeface="Poppins"/>
                <a:cs typeface="Poppins"/>
                <a:sym typeface="Poppins"/>
              </a:rPr>
              <a:t>Uses multiple sources. </a:t>
            </a:r>
            <a:endParaRPr/>
          </a:p>
        </p:txBody>
      </p:sp>
      <p:sp>
        <p:nvSpPr>
          <p:cNvPr id="523" name="Google Shape;523;p27"/>
          <p:cNvSpPr txBox="1"/>
          <p:nvPr/>
        </p:nvSpPr>
        <p:spPr>
          <a:xfrm>
            <a:off x="2089517" y="7010345"/>
            <a:ext cx="5528700" cy="1587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3821" u="none" cap="none" strike="noStrike">
                <a:solidFill>
                  <a:srgbClr val="000000"/>
                </a:solidFill>
                <a:latin typeface="Poppins"/>
                <a:ea typeface="Poppins"/>
                <a:cs typeface="Poppins"/>
                <a:sym typeface="Poppins"/>
              </a:rPr>
              <a:t>Knows  how to  evaluating sources</a:t>
            </a:r>
            <a:endParaRPr/>
          </a:p>
          <a:p>
            <a:pPr indent="0" lvl="0" marL="0" marR="0" rtl="0" algn="ctr">
              <a:lnSpc>
                <a:spcPct val="90000"/>
              </a:lnSpc>
              <a:spcBef>
                <a:spcPts val="0"/>
              </a:spcBef>
              <a:spcAft>
                <a:spcPts val="0"/>
              </a:spcAft>
              <a:buNone/>
            </a:pPr>
            <a:r>
              <a:rPr b="0" i="0" lang="en-US" sz="3821" u="none" cap="none" strike="noStrike">
                <a:solidFill>
                  <a:srgbClr val="000000"/>
                </a:solidFill>
                <a:latin typeface="Poppins"/>
                <a:ea typeface="Poppins"/>
                <a:cs typeface="Poppins"/>
                <a:sym typeface="Poppins"/>
              </a:rPr>
              <a:t>for reliability!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527" name="Shape 527"/>
        <p:cNvGrpSpPr/>
        <p:nvPr/>
      </p:nvGrpSpPr>
      <p:grpSpPr>
        <a:xfrm>
          <a:off x="0" y="0"/>
          <a:ext cx="0" cy="0"/>
          <a:chOff x="0" y="0"/>
          <a:chExt cx="0" cy="0"/>
        </a:xfrm>
      </p:grpSpPr>
      <p:sp>
        <p:nvSpPr>
          <p:cNvPr id="528" name="Google Shape;528;p28"/>
          <p:cNvSpPr txBox="1"/>
          <p:nvPr/>
        </p:nvSpPr>
        <p:spPr>
          <a:xfrm>
            <a:off x="838200" y="4883950"/>
            <a:ext cx="4260000" cy="4234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This presentation template</a:t>
            </a:r>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uses the following free fonts:</a:t>
            </a:r>
            <a:endParaRPr/>
          </a:p>
          <a:p>
            <a:pPr indent="0" lvl="0" marL="0" marR="0" rtl="0" algn="l">
              <a:lnSpc>
                <a:spcPct val="110000"/>
              </a:lnSpc>
              <a:spcBef>
                <a:spcPts val="0"/>
              </a:spcBef>
              <a:spcAft>
                <a:spcPts val="0"/>
              </a:spcAft>
              <a:buNone/>
            </a:pPr>
            <a:r>
              <a:t/>
            </a:r>
            <a:endParaRPr b="0" i="0" sz="2100" u="none" cap="none" strike="noStrike">
              <a:solidFill>
                <a:srgbClr val="FFFFFF"/>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Titles: Teko</a:t>
            </a:r>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Headers: Poppins</a:t>
            </a:r>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Body Copy: Poppins</a:t>
            </a:r>
            <a:endParaRPr/>
          </a:p>
          <a:p>
            <a:pPr indent="0" lvl="0" marL="0" marR="0" rtl="0" algn="l">
              <a:lnSpc>
                <a:spcPct val="110000"/>
              </a:lnSpc>
              <a:spcBef>
                <a:spcPts val="0"/>
              </a:spcBef>
              <a:spcAft>
                <a:spcPts val="0"/>
              </a:spcAft>
              <a:buNone/>
            </a:pPr>
            <a:r>
              <a:t/>
            </a:r>
            <a:endParaRPr b="0" i="0" sz="2100" u="none" cap="none" strike="noStrike">
              <a:solidFill>
                <a:srgbClr val="FFFFFF"/>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You can find these fonts</a:t>
            </a:r>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online too. Happy designing! </a:t>
            </a:r>
            <a:endParaRPr/>
          </a:p>
          <a:p>
            <a:pPr indent="0" lvl="0" marL="0" marR="0" rtl="0" algn="l">
              <a:lnSpc>
                <a:spcPct val="110000"/>
              </a:lnSpc>
              <a:spcBef>
                <a:spcPts val="0"/>
              </a:spcBef>
              <a:spcAft>
                <a:spcPts val="0"/>
              </a:spcAft>
              <a:buNone/>
            </a:pPr>
            <a:r>
              <a:t/>
            </a:r>
            <a:endParaRPr b="0" i="0" sz="2100" u="none" cap="none" strike="noStrike">
              <a:solidFill>
                <a:srgbClr val="FFFFFF"/>
              </a:solidFill>
              <a:latin typeface="Poppins"/>
              <a:ea typeface="Poppins"/>
              <a:cs typeface="Poppins"/>
              <a:sym typeface="Poppins"/>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Don't forget to delete this</a:t>
            </a:r>
            <a:endParaRPr/>
          </a:p>
          <a:p>
            <a:pPr indent="0" lvl="0" marL="0" marR="0" rtl="0" algn="l">
              <a:lnSpc>
                <a:spcPct val="110000"/>
              </a:lnSpc>
              <a:spcBef>
                <a:spcPts val="0"/>
              </a:spcBef>
              <a:spcAft>
                <a:spcPts val="0"/>
              </a:spcAft>
              <a:buNone/>
            </a:pPr>
            <a:r>
              <a:rPr b="0" i="0" lang="en-US" sz="2100" u="none" cap="none" strike="noStrike">
                <a:solidFill>
                  <a:srgbClr val="FFFFFF"/>
                </a:solidFill>
                <a:latin typeface="Poppins"/>
                <a:ea typeface="Poppins"/>
                <a:cs typeface="Poppins"/>
                <a:sym typeface="Poppins"/>
              </a:rPr>
              <a:t>page before presenting. </a:t>
            </a:r>
            <a:endParaRPr/>
          </a:p>
        </p:txBody>
      </p:sp>
      <p:sp>
        <p:nvSpPr>
          <p:cNvPr id="529" name="Google Shape;529;p28"/>
          <p:cNvSpPr txBox="1"/>
          <p:nvPr/>
        </p:nvSpPr>
        <p:spPr>
          <a:xfrm>
            <a:off x="838200" y="3768492"/>
            <a:ext cx="3999900" cy="678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100" u="none" cap="none" strike="noStrike">
                <a:solidFill>
                  <a:srgbClr val="F49E77"/>
                </a:solidFill>
                <a:latin typeface="Poppins"/>
                <a:ea typeface="Poppins"/>
                <a:cs typeface="Poppins"/>
                <a:sym typeface="Poppins"/>
              </a:rPr>
              <a:t>Use these design resources</a:t>
            </a:r>
            <a:endParaRPr/>
          </a:p>
          <a:p>
            <a:pPr indent="0" lvl="0" marL="0" marR="0" rtl="0" algn="l">
              <a:lnSpc>
                <a:spcPct val="110000"/>
              </a:lnSpc>
              <a:spcBef>
                <a:spcPts val="0"/>
              </a:spcBef>
              <a:spcAft>
                <a:spcPts val="0"/>
              </a:spcAft>
              <a:buNone/>
            </a:pPr>
            <a:r>
              <a:rPr b="1" i="0" lang="en-US" sz="2100" u="none" cap="none" strike="noStrike">
                <a:solidFill>
                  <a:srgbClr val="F49E77"/>
                </a:solidFill>
                <a:latin typeface="Poppins"/>
                <a:ea typeface="Poppins"/>
                <a:cs typeface="Poppins"/>
                <a:sym typeface="Poppins"/>
              </a:rPr>
              <a:t>in your Canva Presentation.</a:t>
            </a:r>
            <a:endParaRPr/>
          </a:p>
        </p:txBody>
      </p:sp>
      <p:grpSp>
        <p:nvGrpSpPr>
          <p:cNvPr id="530" name="Google Shape;530;p28"/>
          <p:cNvGrpSpPr/>
          <p:nvPr/>
        </p:nvGrpSpPr>
        <p:grpSpPr>
          <a:xfrm>
            <a:off x="-785986" y="706863"/>
            <a:ext cx="5884328" cy="1109815"/>
            <a:chOff x="0" y="0"/>
            <a:chExt cx="1549782" cy="292297"/>
          </a:xfrm>
        </p:grpSpPr>
        <p:sp>
          <p:nvSpPr>
            <p:cNvPr id="531" name="Google Shape;531;p28"/>
            <p:cNvSpPr/>
            <p:nvPr/>
          </p:nvSpPr>
          <p:spPr>
            <a:xfrm>
              <a:off x="0" y="0"/>
              <a:ext cx="1549782" cy="292297"/>
            </a:xfrm>
            <a:custGeom>
              <a:rect b="b" l="l" r="r" t="t"/>
              <a:pathLst>
                <a:path extrusionOk="0" h="292297" w="1549782">
                  <a:moveTo>
                    <a:pt x="115780" y="0"/>
                  </a:moveTo>
                  <a:lnTo>
                    <a:pt x="1434002" y="0"/>
                  </a:lnTo>
                  <a:cubicBezTo>
                    <a:pt x="1464708" y="0"/>
                    <a:pt x="1494158" y="12198"/>
                    <a:pt x="1515871" y="33911"/>
                  </a:cubicBezTo>
                  <a:cubicBezTo>
                    <a:pt x="1537584" y="55624"/>
                    <a:pt x="1549782" y="85073"/>
                    <a:pt x="1549782" y="115780"/>
                  </a:cubicBezTo>
                  <a:lnTo>
                    <a:pt x="1549782" y="176517"/>
                  </a:lnTo>
                  <a:cubicBezTo>
                    <a:pt x="1549782" y="207223"/>
                    <a:pt x="1537584" y="236673"/>
                    <a:pt x="1515871" y="258386"/>
                  </a:cubicBezTo>
                  <a:cubicBezTo>
                    <a:pt x="1494158" y="280099"/>
                    <a:pt x="1464708" y="292297"/>
                    <a:pt x="1434002" y="292297"/>
                  </a:cubicBezTo>
                  <a:lnTo>
                    <a:pt x="115780" y="292297"/>
                  </a:lnTo>
                  <a:cubicBezTo>
                    <a:pt x="85073" y="292297"/>
                    <a:pt x="55624" y="280099"/>
                    <a:pt x="33911" y="258386"/>
                  </a:cubicBezTo>
                  <a:cubicBezTo>
                    <a:pt x="12198" y="236673"/>
                    <a:pt x="0" y="207223"/>
                    <a:pt x="0" y="176517"/>
                  </a:cubicBezTo>
                  <a:lnTo>
                    <a:pt x="0" y="115780"/>
                  </a:lnTo>
                  <a:cubicBezTo>
                    <a:pt x="0" y="85073"/>
                    <a:pt x="12198" y="55624"/>
                    <a:pt x="33911" y="33911"/>
                  </a:cubicBezTo>
                  <a:cubicBezTo>
                    <a:pt x="55624" y="12198"/>
                    <a:pt x="85073" y="0"/>
                    <a:pt x="115780"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txBox="1"/>
            <p:nvPr/>
          </p:nvSpPr>
          <p:spPr>
            <a:xfrm>
              <a:off x="0" y="95250"/>
              <a:ext cx="1549782" cy="19704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28"/>
          <p:cNvGrpSpPr/>
          <p:nvPr/>
        </p:nvGrpSpPr>
        <p:grpSpPr>
          <a:xfrm>
            <a:off x="-785986" y="2008262"/>
            <a:ext cx="4330061" cy="1109815"/>
            <a:chOff x="0" y="0"/>
            <a:chExt cx="1140427" cy="292297"/>
          </a:xfrm>
        </p:grpSpPr>
        <p:sp>
          <p:nvSpPr>
            <p:cNvPr id="534" name="Google Shape;534;p28"/>
            <p:cNvSpPr/>
            <p:nvPr/>
          </p:nvSpPr>
          <p:spPr>
            <a:xfrm>
              <a:off x="0" y="0"/>
              <a:ext cx="1140427" cy="292297"/>
            </a:xfrm>
            <a:custGeom>
              <a:rect b="b" l="l" r="r" t="t"/>
              <a:pathLst>
                <a:path extrusionOk="0" h="292297" w="1140427">
                  <a:moveTo>
                    <a:pt x="146148" y="0"/>
                  </a:moveTo>
                  <a:lnTo>
                    <a:pt x="994278" y="0"/>
                  </a:lnTo>
                  <a:cubicBezTo>
                    <a:pt x="1033039" y="0"/>
                    <a:pt x="1070212" y="15398"/>
                    <a:pt x="1097621" y="42806"/>
                  </a:cubicBezTo>
                  <a:cubicBezTo>
                    <a:pt x="1125029" y="70214"/>
                    <a:pt x="1140427" y="107387"/>
                    <a:pt x="1140427" y="146148"/>
                  </a:cubicBezTo>
                  <a:lnTo>
                    <a:pt x="1140427" y="146148"/>
                  </a:lnTo>
                  <a:cubicBezTo>
                    <a:pt x="1140427" y="184909"/>
                    <a:pt x="1125029" y="222083"/>
                    <a:pt x="1097621" y="249491"/>
                  </a:cubicBezTo>
                  <a:cubicBezTo>
                    <a:pt x="1070212" y="276899"/>
                    <a:pt x="1033039" y="292297"/>
                    <a:pt x="994278" y="292297"/>
                  </a:cubicBezTo>
                  <a:lnTo>
                    <a:pt x="146148" y="292297"/>
                  </a:lnTo>
                  <a:cubicBezTo>
                    <a:pt x="107387" y="292297"/>
                    <a:pt x="70214" y="276899"/>
                    <a:pt x="42806" y="249491"/>
                  </a:cubicBezTo>
                  <a:cubicBezTo>
                    <a:pt x="15398" y="222083"/>
                    <a:pt x="0" y="184909"/>
                    <a:pt x="0" y="146148"/>
                  </a:cubicBezTo>
                  <a:lnTo>
                    <a:pt x="0" y="146148"/>
                  </a:lnTo>
                  <a:cubicBezTo>
                    <a:pt x="0" y="107387"/>
                    <a:pt x="15398" y="70214"/>
                    <a:pt x="42806" y="42806"/>
                  </a:cubicBezTo>
                  <a:cubicBezTo>
                    <a:pt x="70214" y="15398"/>
                    <a:pt x="107387" y="0"/>
                    <a:pt x="146148"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
            <p:cNvSpPr txBox="1"/>
            <p:nvPr/>
          </p:nvSpPr>
          <p:spPr>
            <a:xfrm>
              <a:off x="0" y="95250"/>
              <a:ext cx="1140426" cy="19704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6" name="Google Shape;536;p28"/>
          <p:cNvSpPr txBox="1"/>
          <p:nvPr/>
        </p:nvSpPr>
        <p:spPr>
          <a:xfrm>
            <a:off x="838200" y="630663"/>
            <a:ext cx="4037700" cy="2505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400" u="none" cap="none" strike="noStrike">
                <a:solidFill>
                  <a:srgbClr val="F7D55A"/>
                </a:solidFill>
                <a:latin typeface="Teko"/>
                <a:ea typeface="Teko"/>
                <a:cs typeface="Teko"/>
                <a:sym typeface="Teko"/>
              </a:rPr>
              <a:t>RESOURCE</a:t>
            </a:r>
            <a:endParaRPr/>
          </a:p>
          <a:p>
            <a:pPr indent="0" lvl="0" marL="0" marR="0" rtl="0" algn="l">
              <a:lnSpc>
                <a:spcPct val="120000"/>
              </a:lnSpc>
              <a:spcBef>
                <a:spcPts val="0"/>
              </a:spcBef>
              <a:spcAft>
                <a:spcPts val="0"/>
              </a:spcAft>
              <a:buNone/>
            </a:pPr>
            <a:r>
              <a:rPr b="1" i="0" lang="en-US" sz="7400" u="none" cap="none" strike="noStrike">
                <a:solidFill>
                  <a:srgbClr val="F7D55A"/>
                </a:solidFill>
                <a:latin typeface="Teko"/>
                <a:ea typeface="Teko"/>
                <a:cs typeface="Teko"/>
                <a:sym typeface="Teko"/>
              </a:rPr>
              <a:t>PAGE</a:t>
            </a:r>
            <a:endParaRPr/>
          </a:p>
        </p:txBody>
      </p:sp>
      <p:sp>
        <p:nvSpPr>
          <p:cNvPr id="537" name="Google Shape;537;p28"/>
          <p:cNvSpPr/>
          <p:nvPr/>
        </p:nvSpPr>
        <p:spPr>
          <a:xfrm flipH="1">
            <a:off x="8290069" y="6308052"/>
            <a:ext cx="1754834" cy="1973740"/>
          </a:xfrm>
          <a:custGeom>
            <a:rect b="b" l="l" r="r" t="t"/>
            <a:pathLst>
              <a:path extrusionOk="0" h="1973740" w="1754834">
                <a:moveTo>
                  <a:pt x="1754834" y="0"/>
                </a:moveTo>
                <a:lnTo>
                  <a:pt x="0" y="0"/>
                </a:lnTo>
                <a:lnTo>
                  <a:pt x="0" y="1973740"/>
                </a:lnTo>
                <a:lnTo>
                  <a:pt x="1754834" y="1973740"/>
                </a:lnTo>
                <a:lnTo>
                  <a:pt x="1754834" y="0"/>
                </a:lnTo>
                <a:close/>
              </a:path>
            </a:pathLst>
          </a:custGeom>
          <a:blipFill rotWithShape="1">
            <a:blip r:embed="rId3">
              <a:alphaModFix/>
            </a:blip>
            <a:stretch>
              <a:fillRect b="0" l="0" r="0" t="0"/>
            </a:stretch>
          </a:blipFill>
          <a:ln>
            <a:noFill/>
          </a:ln>
        </p:spPr>
      </p:sp>
      <p:sp>
        <p:nvSpPr>
          <p:cNvPr id="538" name="Google Shape;538;p28"/>
          <p:cNvSpPr/>
          <p:nvPr/>
        </p:nvSpPr>
        <p:spPr>
          <a:xfrm>
            <a:off x="11500769" y="8837976"/>
            <a:ext cx="1290683" cy="540473"/>
          </a:xfrm>
          <a:custGeom>
            <a:rect b="b" l="l" r="r" t="t"/>
            <a:pathLst>
              <a:path extrusionOk="0" h="540473" w="1290683">
                <a:moveTo>
                  <a:pt x="0" y="0"/>
                </a:moveTo>
                <a:lnTo>
                  <a:pt x="1290683" y="0"/>
                </a:lnTo>
                <a:lnTo>
                  <a:pt x="1290683" y="540473"/>
                </a:lnTo>
                <a:lnTo>
                  <a:pt x="0" y="540473"/>
                </a:lnTo>
                <a:lnTo>
                  <a:pt x="0" y="0"/>
                </a:lnTo>
                <a:close/>
              </a:path>
            </a:pathLst>
          </a:custGeom>
          <a:blipFill rotWithShape="1">
            <a:blip r:embed="rId4">
              <a:alphaModFix/>
            </a:blip>
            <a:stretch>
              <a:fillRect b="0" l="0" r="0" t="0"/>
            </a:stretch>
          </a:blipFill>
          <a:ln>
            <a:noFill/>
          </a:ln>
        </p:spPr>
      </p:sp>
      <p:sp>
        <p:nvSpPr>
          <p:cNvPr id="539" name="Google Shape;539;p28"/>
          <p:cNvSpPr/>
          <p:nvPr/>
        </p:nvSpPr>
        <p:spPr>
          <a:xfrm>
            <a:off x="13053359" y="8769942"/>
            <a:ext cx="1582551" cy="676541"/>
          </a:xfrm>
          <a:custGeom>
            <a:rect b="b" l="l" r="r" t="t"/>
            <a:pathLst>
              <a:path extrusionOk="0" h="676541" w="1582551">
                <a:moveTo>
                  <a:pt x="0" y="0"/>
                </a:moveTo>
                <a:lnTo>
                  <a:pt x="1582551" y="0"/>
                </a:lnTo>
                <a:lnTo>
                  <a:pt x="1582551" y="676541"/>
                </a:lnTo>
                <a:lnTo>
                  <a:pt x="0" y="676541"/>
                </a:lnTo>
                <a:lnTo>
                  <a:pt x="0" y="0"/>
                </a:lnTo>
                <a:close/>
              </a:path>
            </a:pathLst>
          </a:custGeom>
          <a:blipFill rotWithShape="1">
            <a:blip r:embed="rId5">
              <a:alphaModFix/>
            </a:blip>
            <a:stretch>
              <a:fillRect b="0" l="0" r="0" t="0"/>
            </a:stretch>
          </a:blipFill>
          <a:ln>
            <a:noFill/>
          </a:ln>
        </p:spPr>
      </p:sp>
      <p:sp>
        <p:nvSpPr>
          <p:cNvPr id="540" name="Google Shape;540;p28"/>
          <p:cNvSpPr/>
          <p:nvPr/>
        </p:nvSpPr>
        <p:spPr>
          <a:xfrm>
            <a:off x="10870264" y="6304137"/>
            <a:ext cx="2068053" cy="1981570"/>
          </a:xfrm>
          <a:custGeom>
            <a:rect b="b" l="l" r="r" t="t"/>
            <a:pathLst>
              <a:path extrusionOk="0" h="1981570" w="2068053">
                <a:moveTo>
                  <a:pt x="0" y="0"/>
                </a:moveTo>
                <a:lnTo>
                  <a:pt x="2068052" y="0"/>
                </a:lnTo>
                <a:lnTo>
                  <a:pt x="2068052" y="1981571"/>
                </a:lnTo>
                <a:lnTo>
                  <a:pt x="0" y="1981571"/>
                </a:lnTo>
                <a:lnTo>
                  <a:pt x="0" y="0"/>
                </a:lnTo>
                <a:close/>
              </a:path>
            </a:pathLst>
          </a:custGeom>
          <a:blipFill rotWithShape="1">
            <a:blip r:embed="rId6">
              <a:alphaModFix/>
            </a:blip>
            <a:stretch>
              <a:fillRect b="0" l="0" r="0" t="0"/>
            </a:stretch>
          </a:blipFill>
          <a:ln>
            <a:noFill/>
          </a:ln>
        </p:spPr>
      </p:sp>
      <p:sp>
        <p:nvSpPr>
          <p:cNvPr id="541" name="Google Shape;541;p28"/>
          <p:cNvSpPr/>
          <p:nvPr/>
        </p:nvSpPr>
        <p:spPr>
          <a:xfrm>
            <a:off x="5438939" y="6304137"/>
            <a:ext cx="2025769" cy="1981570"/>
          </a:xfrm>
          <a:custGeom>
            <a:rect b="b" l="l" r="r" t="t"/>
            <a:pathLst>
              <a:path extrusionOk="0" h="1981570" w="2025769">
                <a:moveTo>
                  <a:pt x="0" y="0"/>
                </a:moveTo>
                <a:lnTo>
                  <a:pt x="2025769" y="0"/>
                </a:lnTo>
                <a:lnTo>
                  <a:pt x="2025769" y="1981571"/>
                </a:lnTo>
                <a:lnTo>
                  <a:pt x="0" y="1981571"/>
                </a:lnTo>
                <a:lnTo>
                  <a:pt x="0" y="0"/>
                </a:lnTo>
                <a:close/>
              </a:path>
            </a:pathLst>
          </a:custGeom>
          <a:blipFill rotWithShape="1">
            <a:blip r:embed="rId7">
              <a:alphaModFix/>
            </a:blip>
            <a:stretch>
              <a:fillRect b="0" l="0" r="0" t="0"/>
            </a:stretch>
          </a:blipFill>
          <a:ln>
            <a:noFill/>
          </a:ln>
        </p:spPr>
      </p:sp>
      <p:sp>
        <p:nvSpPr>
          <p:cNvPr id="542" name="Google Shape;542;p28"/>
          <p:cNvSpPr/>
          <p:nvPr/>
        </p:nvSpPr>
        <p:spPr>
          <a:xfrm flipH="1">
            <a:off x="8086311" y="2680140"/>
            <a:ext cx="1351491" cy="1258116"/>
          </a:xfrm>
          <a:custGeom>
            <a:rect b="b" l="l" r="r" t="t"/>
            <a:pathLst>
              <a:path extrusionOk="0" h="1258116" w="1351491">
                <a:moveTo>
                  <a:pt x="1351492" y="0"/>
                </a:moveTo>
                <a:lnTo>
                  <a:pt x="0" y="0"/>
                </a:lnTo>
                <a:lnTo>
                  <a:pt x="0" y="1258116"/>
                </a:lnTo>
                <a:lnTo>
                  <a:pt x="1351492" y="1258116"/>
                </a:lnTo>
                <a:lnTo>
                  <a:pt x="1351492" y="0"/>
                </a:lnTo>
                <a:close/>
              </a:path>
            </a:pathLst>
          </a:custGeom>
          <a:blipFill rotWithShape="1">
            <a:blip r:embed="rId8">
              <a:alphaModFix/>
            </a:blip>
            <a:stretch>
              <a:fillRect b="0" l="0" r="0" t="0"/>
            </a:stretch>
          </a:blipFill>
          <a:ln>
            <a:noFill/>
          </a:ln>
        </p:spPr>
      </p:sp>
      <p:sp>
        <p:nvSpPr>
          <p:cNvPr id="543" name="Google Shape;543;p28"/>
          <p:cNvSpPr/>
          <p:nvPr/>
        </p:nvSpPr>
        <p:spPr>
          <a:xfrm>
            <a:off x="5317742" y="2504625"/>
            <a:ext cx="1763008" cy="1609145"/>
          </a:xfrm>
          <a:custGeom>
            <a:rect b="b" l="l" r="r" t="t"/>
            <a:pathLst>
              <a:path extrusionOk="0" h="1609145" w="1763008">
                <a:moveTo>
                  <a:pt x="0" y="0"/>
                </a:moveTo>
                <a:lnTo>
                  <a:pt x="1763008" y="0"/>
                </a:lnTo>
                <a:lnTo>
                  <a:pt x="1763008" y="1609146"/>
                </a:lnTo>
                <a:lnTo>
                  <a:pt x="0" y="1609146"/>
                </a:lnTo>
                <a:lnTo>
                  <a:pt x="0" y="0"/>
                </a:lnTo>
                <a:close/>
              </a:path>
            </a:pathLst>
          </a:custGeom>
          <a:blipFill rotWithShape="1">
            <a:blip r:embed="rId9">
              <a:alphaModFix/>
            </a:blip>
            <a:stretch>
              <a:fillRect b="0" l="0" r="0" t="0"/>
            </a:stretch>
          </a:blipFill>
          <a:ln>
            <a:noFill/>
          </a:ln>
        </p:spPr>
      </p:sp>
      <p:sp>
        <p:nvSpPr>
          <p:cNvPr id="544" name="Google Shape;544;p28"/>
          <p:cNvSpPr/>
          <p:nvPr/>
        </p:nvSpPr>
        <p:spPr>
          <a:xfrm>
            <a:off x="15942246" y="4282179"/>
            <a:ext cx="1694939" cy="1529682"/>
          </a:xfrm>
          <a:custGeom>
            <a:rect b="b" l="l" r="r" t="t"/>
            <a:pathLst>
              <a:path extrusionOk="0" h="1529682" w="1694939">
                <a:moveTo>
                  <a:pt x="0" y="0"/>
                </a:moveTo>
                <a:lnTo>
                  <a:pt x="1694939" y="0"/>
                </a:lnTo>
                <a:lnTo>
                  <a:pt x="1694939" y="1529682"/>
                </a:lnTo>
                <a:lnTo>
                  <a:pt x="0" y="1529682"/>
                </a:lnTo>
                <a:lnTo>
                  <a:pt x="0" y="0"/>
                </a:lnTo>
                <a:close/>
              </a:path>
            </a:pathLst>
          </a:custGeom>
          <a:blipFill rotWithShape="1">
            <a:blip r:embed="rId10">
              <a:alphaModFix/>
            </a:blip>
            <a:stretch>
              <a:fillRect b="0" l="0" r="0" t="0"/>
            </a:stretch>
          </a:blipFill>
          <a:ln>
            <a:noFill/>
          </a:ln>
        </p:spPr>
      </p:sp>
      <p:sp>
        <p:nvSpPr>
          <p:cNvPr id="545" name="Google Shape;545;p28"/>
          <p:cNvSpPr/>
          <p:nvPr/>
        </p:nvSpPr>
        <p:spPr>
          <a:xfrm>
            <a:off x="8643922" y="823083"/>
            <a:ext cx="1443083" cy="1380112"/>
          </a:xfrm>
          <a:custGeom>
            <a:rect b="b" l="l" r="r" t="t"/>
            <a:pathLst>
              <a:path extrusionOk="0" h="1380112" w="1443083">
                <a:moveTo>
                  <a:pt x="0" y="0"/>
                </a:moveTo>
                <a:lnTo>
                  <a:pt x="1443083" y="0"/>
                </a:lnTo>
                <a:lnTo>
                  <a:pt x="1443083" y="1380112"/>
                </a:lnTo>
                <a:lnTo>
                  <a:pt x="0" y="1380112"/>
                </a:lnTo>
                <a:lnTo>
                  <a:pt x="0" y="0"/>
                </a:lnTo>
                <a:close/>
              </a:path>
            </a:pathLst>
          </a:custGeom>
          <a:blipFill rotWithShape="1">
            <a:blip r:embed="rId11">
              <a:alphaModFix/>
            </a:blip>
            <a:stretch>
              <a:fillRect b="0" l="0" r="0" t="0"/>
            </a:stretch>
          </a:blipFill>
          <a:ln>
            <a:noFill/>
          </a:ln>
        </p:spPr>
      </p:sp>
      <p:sp>
        <p:nvSpPr>
          <p:cNvPr id="546" name="Google Shape;546;p28"/>
          <p:cNvSpPr/>
          <p:nvPr/>
        </p:nvSpPr>
        <p:spPr>
          <a:xfrm flipH="1">
            <a:off x="13834558" y="4376415"/>
            <a:ext cx="1703616" cy="1341211"/>
          </a:xfrm>
          <a:custGeom>
            <a:rect b="b" l="l" r="r" t="t"/>
            <a:pathLst>
              <a:path extrusionOk="0" h="1341211" w="1703616">
                <a:moveTo>
                  <a:pt x="1703617" y="0"/>
                </a:moveTo>
                <a:lnTo>
                  <a:pt x="0" y="0"/>
                </a:lnTo>
                <a:lnTo>
                  <a:pt x="0" y="1341210"/>
                </a:lnTo>
                <a:lnTo>
                  <a:pt x="1703617" y="1341210"/>
                </a:lnTo>
                <a:lnTo>
                  <a:pt x="1703617" y="0"/>
                </a:lnTo>
                <a:close/>
              </a:path>
            </a:pathLst>
          </a:custGeom>
          <a:blipFill rotWithShape="1">
            <a:blip r:embed="rId12">
              <a:alphaModFix/>
            </a:blip>
            <a:stretch>
              <a:fillRect b="0" l="0" r="0" t="0"/>
            </a:stretch>
          </a:blipFill>
          <a:ln>
            <a:noFill/>
          </a:ln>
        </p:spPr>
      </p:sp>
      <p:sp>
        <p:nvSpPr>
          <p:cNvPr id="547" name="Google Shape;547;p28"/>
          <p:cNvSpPr/>
          <p:nvPr/>
        </p:nvSpPr>
        <p:spPr>
          <a:xfrm>
            <a:off x="9349543" y="4500638"/>
            <a:ext cx="1088666" cy="1092764"/>
          </a:xfrm>
          <a:custGeom>
            <a:rect b="b" l="l" r="r" t="t"/>
            <a:pathLst>
              <a:path extrusionOk="0" h="1092764" w="1088666">
                <a:moveTo>
                  <a:pt x="0" y="0"/>
                </a:moveTo>
                <a:lnTo>
                  <a:pt x="1088666" y="0"/>
                </a:lnTo>
                <a:lnTo>
                  <a:pt x="1088666" y="1092764"/>
                </a:lnTo>
                <a:lnTo>
                  <a:pt x="0" y="1092764"/>
                </a:lnTo>
                <a:lnTo>
                  <a:pt x="0" y="0"/>
                </a:lnTo>
                <a:close/>
              </a:path>
            </a:pathLst>
          </a:custGeom>
          <a:blipFill rotWithShape="1">
            <a:blip r:embed="rId13">
              <a:alphaModFix/>
            </a:blip>
            <a:stretch>
              <a:fillRect b="0" l="0" r="0" t="0"/>
            </a:stretch>
          </a:blipFill>
          <a:ln>
            <a:noFill/>
          </a:ln>
        </p:spPr>
      </p:sp>
      <p:sp>
        <p:nvSpPr>
          <p:cNvPr id="548" name="Google Shape;548;p28"/>
          <p:cNvSpPr/>
          <p:nvPr/>
        </p:nvSpPr>
        <p:spPr>
          <a:xfrm>
            <a:off x="10842280" y="4579778"/>
            <a:ext cx="921634" cy="934483"/>
          </a:xfrm>
          <a:custGeom>
            <a:rect b="b" l="l" r="r" t="t"/>
            <a:pathLst>
              <a:path extrusionOk="0" h="934483" w="921634">
                <a:moveTo>
                  <a:pt x="0" y="0"/>
                </a:moveTo>
                <a:lnTo>
                  <a:pt x="921634" y="0"/>
                </a:lnTo>
                <a:lnTo>
                  <a:pt x="921634" y="934483"/>
                </a:lnTo>
                <a:lnTo>
                  <a:pt x="0" y="934483"/>
                </a:lnTo>
                <a:lnTo>
                  <a:pt x="0" y="0"/>
                </a:lnTo>
                <a:close/>
              </a:path>
            </a:pathLst>
          </a:custGeom>
          <a:blipFill rotWithShape="1">
            <a:blip r:embed="rId14">
              <a:alphaModFix/>
            </a:blip>
            <a:stretch>
              <a:fillRect b="0" l="0" r="0" t="0"/>
            </a:stretch>
          </a:blipFill>
          <a:ln>
            <a:noFill/>
          </a:ln>
        </p:spPr>
      </p:sp>
      <p:sp>
        <p:nvSpPr>
          <p:cNvPr id="549" name="Google Shape;549;p28"/>
          <p:cNvSpPr/>
          <p:nvPr/>
        </p:nvSpPr>
        <p:spPr>
          <a:xfrm>
            <a:off x="5613267" y="4663021"/>
            <a:ext cx="1328299" cy="767998"/>
          </a:xfrm>
          <a:custGeom>
            <a:rect b="b" l="l" r="r" t="t"/>
            <a:pathLst>
              <a:path extrusionOk="0" h="767998" w="1328299">
                <a:moveTo>
                  <a:pt x="0" y="0"/>
                </a:moveTo>
                <a:lnTo>
                  <a:pt x="1328299" y="0"/>
                </a:lnTo>
                <a:lnTo>
                  <a:pt x="1328299" y="767998"/>
                </a:lnTo>
                <a:lnTo>
                  <a:pt x="0" y="767998"/>
                </a:lnTo>
                <a:lnTo>
                  <a:pt x="0" y="0"/>
                </a:lnTo>
                <a:close/>
              </a:path>
            </a:pathLst>
          </a:custGeom>
          <a:blipFill rotWithShape="1">
            <a:blip r:embed="rId15">
              <a:alphaModFix/>
            </a:blip>
            <a:stretch>
              <a:fillRect b="0" l="0" r="0" t="0"/>
            </a:stretch>
          </a:blipFill>
          <a:ln>
            <a:noFill/>
          </a:ln>
        </p:spPr>
      </p:sp>
      <p:sp>
        <p:nvSpPr>
          <p:cNvPr id="550" name="Google Shape;550;p28"/>
          <p:cNvSpPr/>
          <p:nvPr/>
        </p:nvSpPr>
        <p:spPr>
          <a:xfrm>
            <a:off x="12167985" y="4415769"/>
            <a:ext cx="1262503" cy="1262503"/>
          </a:xfrm>
          <a:custGeom>
            <a:rect b="b" l="l" r="r" t="t"/>
            <a:pathLst>
              <a:path extrusionOk="0" h="1262503" w="1262503">
                <a:moveTo>
                  <a:pt x="0" y="0"/>
                </a:moveTo>
                <a:lnTo>
                  <a:pt x="1262502" y="0"/>
                </a:lnTo>
                <a:lnTo>
                  <a:pt x="1262502" y="1262502"/>
                </a:lnTo>
                <a:lnTo>
                  <a:pt x="0" y="1262502"/>
                </a:lnTo>
                <a:lnTo>
                  <a:pt x="0" y="0"/>
                </a:lnTo>
                <a:close/>
              </a:path>
            </a:pathLst>
          </a:custGeom>
          <a:blipFill rotWithShape="1">
            <a:blip r:embed="rId16">
              <a:alphaModFix/>
            </a:blip>
            <a:stretch>
              <a:fillRect b="0" l="0" r="0" t="0"/>
            </a:stretch>
          </a:blipFill>
          <a:ln>
            <a:noFill/>
          </a:ln>
        </p:spPr>
      </p:sp>
      <p:sp>
        <p:nvSpPr>
          <p:cNvPr id="551" name="Google Shape;551;p28"/>
          <p:cNvSpPr/>
          <p:nvPr/>
        </p:nvSpPr>
        <p:spPr>
          <a:xfrm>
            <a:off x="10443364" y="2699529"/>
            <a:ext cx="1249002" cy="1219339"/>
          </a:xfrm>
          <a:custGeom>
            <a:rect b="b" l="l" r="r" t="t"/>
            <a:pathLst>
              <a:path extrusionOk="0" h="1219339" w="1249002">
                <a:moveTo>
                  <a:pt x="0" y="0"/>
                </a:moveTo>
                <a:lnTo>
                  <a:pt x="1249003" y="0"/>
                </a:lnTo>
                <a:lnTo>
                  <a:pt x="1249003" y="1219338"/>
                </a:lnTo>
                <a:lnTo>
                  <a:pt x="0" y="1219338"/>
                </a:lnTo>
                <a:lnTo>
                  <a:pt x="0" y="0"/>
                </a:lnTo>
                <a:close/>
              </a:path>
            </a:pathLst>
          </a:custGeom>
          <a:blipFill rotWithShape="1">
            <a:blip r:embed="rId17">
              <a:alphaModFix/>
            </a:blip>
            <a:stretch>
              <a:fillRect b="0" l="0" r="0" t="0"/>
            </a:stretch>
          </a:blipFill>
          <a:ln>
            <a:noFill/>
          </a:ln>
        </p:spPr>
      </p:sp>
      <p:sp>
        <p:nvSpPr>
          <p:cNvPr id="552" name="Google Shape;552;p28"/>
          <p:cNvSpPr/>
          <p:nvPr/>
        </p:nvSpPr>
        <p:spPr>
          <a:xfrm>
            <a:off x="12697928" y="3040984"/>
            <a:ext cx="709220" cy="536428"/>
          </a:xfrm>
          <a:custGeom>
            <a:rect b="b" l="l" r="r" t="t"/>
            <a:pathLst>
              <a:path extrusionOk="0" h="536428" w="709220">
                <a:moveTo>
                  <a:pt x="0" y="0"/>
                </a:moveTo>
                <a:lnTo>
                  <a:pt x="709220" y="0"/>
                </a:lnTo>
                <a:lnTo>
                  <a:pt x="709220" y="536428"/>
                </a:lnTo>
                <a:lnTo>
                  <a:pt x="0" y="536428"/>
                </a:lnTo>
                <a:lnTo>
                  <a:pt x="0" y="0"/>
                </a:lnTo>
                <a:close/>
              </a:path>
            </a:pathLst>
          </a:custGeom>
          <a:blipFill rotWithShape="1">
            <a:blip r:embed="rId18">
              <a:alphaModFix/>
            </a:blip>
            <a:stretch>
              <a:fillRect b="0" l="0" r="0" t="0"/>
            </a:stretch>
          </a:blipFill>
          <a:ln>
            <a:noFill/>
          </a:ln>
        </p:spPr>
      </p:sp>
      <p:sp>
        <p:nvSpPr>
          <p:cNvPr id="553" name="Google Shape;553;p28"/>
          <p:cNvSpPr/>
          <p:nvPr/>
        </p:nvSpPr>
        <p:spPr>
          <a:xfrm>
            <a:off x="14412709" y="3040984"/>
            <a:ext cx="502292" cy="536428"/>
          </a:xfrm>
          <a:custGeom>
            <a:rect b="b" l="l" r="r" t="t"/>
            <a:pathLst>
              <a:path extrusionOk="0" h="536428" w="502292">
                <a:moveTo>
                  <a:pt x="0" y="0"/>
                </a:moveTo>
                <a:lnTo>
                  <a:pt x="502292" y="0"/>
                </a:lnTo>
                <a:lnTo>
                  <a:pt x="502292" y="536428"/>
                </a:lnTo>
                <a:lnTo>
                  <a:pt x="0" y="536428"/>
                </a:lnTo>
                <a:lnTo>
                  <a:pt x="0" y="0"/>
                </a:lnTo>
                <a:close/>
              </a:path>
            </a:pathLst>
          </a:custGeom>
          <a:blipFill rotWithShape="1">
            <a:blip r:embed="rId19">
              <a:alphaModFix/>
            </a:blip>
            <a:stretch>
              <a:fillRect b="0" l="0" r="0" t="0"/>
            </a:stretch>
          </a:blipFill>
          <a:ln>
            <a:noFill/>
          </a:ln>
        </p:spPr>
      </p:sp>
      <p:sp>
        <p:nvSpPr>
          <p:cNvPr id="554" name="Google Shape;554;p28"/>
          <p:cNvSpPr/>
          <p:nvPr/>
        </p:nvSpPr>
        <p:spPr>
          <a:xfrm>
            <a:off x="13832187" y="616069"/>
            <a:ext cx="805732" cy="1794140"/>
          </a:xfrm>
          <a:custGeom>
            <a:rect b="b" l="l" r="r" t="t"/>
            <a:pathLst>
              <a:path extrusionOk="0" h="1794140" w="805732">
                <a:moveTo>
                  <a:pt x="0" y="0"/>
                </a:moveTo>
                <a:lnTo>
                  <a:pt x="805732" y="0"/>
                </a:lnTo>
                <a:lnTo>
                  <a:pt x="805732" y="1794140"/>
                </a:lnTo>
                <a:lnTo>
                  <a:pt x="0" y="1794140"/>
                </a:lnTo>
                <a:lnTo>
                  <a:pt x="0" y="0"/>
                </a:lnTo>
                <a:close/>
              </a:path>
            </a:pathLst>
          </a:custGeom>
          <a:blipFill rotWithShape="1">
            <a:blip r:embed="rId20">
              <a:alphaModFix/>
            </a:blip>
            <a:stretch>
              <a:fillRect b="0" l="0" r="0" t="0"/>
            </a:stretch>
          </a:blipFill>
          <a:ln>
            <a:noFill/>
          </a:ln>
        </p:spPr>
      </p:sp>
      <p:sp>
        <p:nvSpPr>
          <p:cNvPr id="555" name="Google Shape;555;p28"/>
          <p:cNvSpPr/>
          <p:nvPr/>
        </p:nvSpPr>
        <p:spPr>
          <a:xfrm>
            <a:off x="6947050" y="8856160"/>
            <a:ext cx="1451610" cy="504104"/>
          </a:xfrm>
          <a:custGeom>
            <a:rect b="b" l="l" r="r" t="t"/>
            <a:pathLst>
              <a:path extrusionOk="0" h="504104" w="1451610">
                <a:moveTo>
                  <a:pt x="0" y="0"/>
                </a:moveTo>
                <a:lnTo>
                  <a:pt x="1451610" y="0"/>
                </a:lnTo>
                <a:lnTo>
                  <a:pt x="1451610" y="504105"/>
                </a:lnTo>
                <a:lnTo>
                  <a:pt x="0" y="504105"/>
                </a:lnTo>
                <a:lnTo>
                  <a:pt x="0" y="0"/>
                </a:lnTo>
                <a:close/>
              </a:path>
            </a:pathLst>
          </a:custGeom>
          <a:blipFill rotWithShape="1">
            <a:blip r:embed="rId21">
              <a:alphaModFix/>
            </a:blip>
            <a:stretch>
              <a:fillRect b="0" l="0" r="0" t="0"/>
            </a:stretch>
          </a:blipFill>
          <a:ln>
            <a:noFill/>
          </a:ln>
        </p:spPr>
      </p:sp>
      <p:sp>
        <p:nvSpPr>
          <p:cNvPr id="556" name="Google Shape;556;p28"/>
          <p:cNvSpPr/>
          <p:nvPr/>
        </p:nvSpPr>
        <p:spPr>
          <a:xfrm>
            <a:off x="10076029" y="8842214"/>
            <a:ext cx="1162832" cy="531996"/>
          </a:xfrm>
          <a:custGeom>
            <a:rect b="b" l="l" r="r" t="t"/>
            <a:pathLst>
              <a:path extrusionOk="0" h="531996" w="1162832">
                <a:moveTo>
                  <a:pt x="0" y="0"/>
                </a:moveTo>
                <a:lnTo>
                  <a:pt x="1162833" y="0"/>
                </a:lnTo>
                <a:lnTo>
                  <a:pt x="1162833" y="531996"/>
                </a:lnTo>
                <a:lnTo>
                  <a:pt x="0" y="531996"/>
                </a:lnTo>
                <a:lnTo>
                  <a:pt x="0" y="0"/>
                </a:lnTo>
                <a:close/>
              </a:path>
            </a:pathLst>
          </a:custGeom>
          <a:blipFill rotWithShape="1">
            <a:blip r:embed="rId22">
              <a:alphaModFix/>
            </a:blip>
            <a:stretch>
              <a:fillRect b="0" l="0" r="0" t="0"/>
            </a:stretch>
          </a:blipFill>
          <a:ln>
            <a:noFill/>
          </a:ln>
        </p:spPr>
      </p:sp>
      <p:sp>
        <p:nvSpPr>
          <p:cNvPr id="557" name="Google Shape;557;p28"/>
          <p:cNvSpPr/>
          <p:nvPr/>
        </p:nvSpPr>
        <p:spPr>
          <a:xfrm>
            <a:off x="8660568" y="8939374"/>
            <a:ext cx="1153554" cy="337677"/>
          </a:xfrm>
          <a:custGeom>
            <a:rect b="b" l="l" r="r" t="t"/>
            <a:pathLst>
              <a:path extrusionOk="0" h="337677" w="1153554">
                <a:moveTo>
                  <a:pt x="0" y="0"/>
                </a:moveTo>
                <a:lnTo>
                  <a:pt x="1153554" y="0"/>
                </a:lnTo>
                <a:lnTo>
                  <a:pt x="1153554" y="337677"/>
                </a:lnTo>
                <a:lnTo>
                  <a:pt x="0" y="337677"/>
                </a:lnTo>
                <a:lnTo>
                  <a:pt x="0" y="0"/>
                </a:lnTo>
                <a:close/>
              </a:path>
            </a:pathLst>
          </a:custGeom>
          <a:blipFill rotWithShape="1">
            <a:blip r:embed="rId23">
              <a:alphaModFix/>
            </a:blip>
            <a:stretch>
              <a:fillRect b="0" l="0" r="0" t="0"/>
            </a:stretch>
          </a:blipFill>
          <a:ln>
            <a:noFill/>
          </a:ln>
        </p:spPr>
      </p:sp>
      <p:sp>
        <p:nvSpPr>
          <p:cNvPr id="558" name="Google Shape;558;p28"/>
          <p:cNvSpPr/>
          <p:nvPr/>
        </p:nvSpPr>
        <p:spPr>
          <a:xfrm>
            <a:off x="5480762" y="8804106"/>
            <a:ext cx="1204381" cy="608213"/>
          </a:xfrm>
          <a:custGeom>
            <a:rect b="b" l="l" r="r" t="t"/>
            <a:pathLst>
              <a:path extrusionOk="0" h="608213" w="1204381">
                <a:moveTo>
                  <a:pt x="0" y="0"/>
                </a:moveTo>
                <a:lnTo>
                  <a:pt x="1204381" y="0"/>
                </a:lnTo>
                <a:lnTo>
                  <a:pt x="1204381" y="608213"/>
                </a:lnTo>
                <a:lnTo>
                  <a:pt x="0" y="608213"/>
                </a:lnTo>
                <a:lnTo>
                  <a:pt x="0" y="0"/>
                </a:lnTo>
                <a:close/>
              </a:path>
            </a:pathLst>
          </a:custGeom>
          <a:blipFill rotWithShape="1">
            <a:blip r:embed="rId24">
              <a:alphaModFix/>
            </a:blip>
            <a:stretch>
              <a:fillRect b="0" l="0" r="0" t="0"/>
            </a:stretch>
          </a:blipFill>
          <a:ln>
            <a:noFill/>
          </a:ln>
        </p:spPr>
      </p:sp>
      <p:sp>
        <p:nvSpPr>
          <p:cNvPr id="559" name="Google Shape;559;p28"/>
          <p:cNvSpPr/>
          <p:nvPr/>
        </p:nvSpPr>
        <p:spPr>
          <a:xfrm>
            <a:off x="11105179" y="658722"/>
            <a:ext cx="1708834" cy="1708834"/>
          </a:xfrm>
          <a:custGeom>
            <a:rect b="b" l="l" r="r" t="t"/>
            <a:pathLst>
              <a:path extrusionOk="0" h="1708834" w="1708834">
                <a:moveTo>
                  <a:pt x="0" y="0"/>
                </a:moveTo>
                <a:lnTo>
                  <a:pt x="1708834" y="0"/>
                </a:lnTo>
                <a:lnTo>
                  <a:pt x="1708834" y="1708834"/>
                </a:lnTo>
                <a:lnTo>
                  <a:pt x="0" y="1708834"/>
                </a:lnTo>
                <a:lnTo>
                  <a:pt x="0" y="0"/>
                </a:lnTo>
                <a:close/>
              </a:path>
            </a:pathLst>
          </a:custGeom>
          <a:blipFill rotWithShape="1">
            <a:blip r:embed="rId25">
              <a:alphaModFix/>
            </a:blip>
            <a:stretch>
              <a:fillRect b="-4716" l="-4467" r="-4492" t="-4241"/>
            </a:stretch>
          </a:blipFill>
          <a:ln>
            <a:noFill/>
          </a:ln>
        </p:spPr>
      </p:sp>
      <p:sp>
        <p:nvSpPr>
          <p:cNvPr id="560" name="Google Shape;560;p28"/>
          <p:cNvSpPr/>
          <p:nvPr/>
        </p:nvSpPr>
        <p:spPr>
          <a:xfrm>
            <a:off x="14897817" y="8904625"/>
            <a:ext cx="1151025" cy="407175"/>
          </a:xfrm>
          <a:custGeom>
            <a:rect b="b" l="l" r="r" t="t"/>
            <a:pathLst>
              <a:path extrusionOk="0" h="407175" w="1151025">
                <a:moveTo>
                  <a:pt x="0" y="0"/>
                </a:moveTo>
                <a:lnTo>
                  <a:pt x="1151025" y="0"/>
                </a:lnTo>
                <a:lnTo>
                  <a:pt x="1151025" y="407175"/>
                </a:lnTo>
                <a:lnTo>
                  <a:pt x="0" y="407175"/>
                </a:lnTo>
                <a:lnTo>
                  <a:pt x="0" y="0"/>
                </a:lnTo>
                <a:close/>
              </a:path>
            </a:pathLst>
          </a:custGeom>
          <a:blipFill rotWithShape="1">
            <a:blip r:embed="rId26">
              <a:alphaModFix/>
            </a:blip>
            <a:stretch>
              <a:fillRect b="0" l="0" r="0" t="0"/>
            </a:stretch>
          </a:blipFill>
          <a:ln>
            <a:noFill/>
          </a:ln>
        </p:spPr>
      </p:sp>
      <p:sp>
        <p:nvSpPr>
          <p:cNvPr id="561" name="Google Shape;561;p28"/>
          <p:cNvSpPr/>
          <p:nvPr/>
        </p:nvSpPr>
        <p:spPr>
          <a:xfrm>
            <a:off x="16310749" y="8844261"/>
            <a:ext cx="1210093" cy="527903"/>
          </a:xfrm>
          <a:custGeom>
            <a:rect b="b" l="l" r="r" t="t"/>
            <a:pathLst>
              <a:path extrusionOk="0" h="527903" w="1210093">
                <a:moveTo>
                  <a:pt x="0" y="0"/>
                </a:moveTo>
                <a:lnTo>
                  <a:pt x="1210093" y="0"/>
                </a:lnTo>
                <a:lnTo>
                  <a:pt x="1210093" y="527903"/>
                </a:lnTo>
                <a:lnTo>
                  <a:pt x="0" y="527903"/>
                </a:lnTo>
                <a:lnTo>
                  <a:pt x="0" y="0"/>
                </a:lnTo>
                <a:close/>
              </a:path>
            </a:pathLst>
          </a:custGeom>
          <a:blipFill rotWithShape="1">
            <a:blip r:embed="rId27">
              <a:alphaModFix/>
            </a:blip>
            <a:stretch>
              <a:fillRect b="0" l="0" r="0" t="0"/>
            </a:stretch>
          </a:blipFill>
          <a:ln>
            <a:noFill/>
          </a:ln>
        </p:spPr>
      </p:sp>
      <p:sp>
        <p:nvSpPr>
          <p:cNvPr id="562" name="Google Shape;562;p28"/>
          <p:cNvSpPr/>
          <p:nvPr/>
        </p:nvSpPr>
        <p:spPr>
          <a:xfrm>
            <a:off x="7345637" y="4247103"/>
            <a:ext cx="1599835" cy="1599835"/>
          </a:xfrm>
          <a:custGeom>
            <a:rect b="b" l="l" r="r" t="t"/>
            <a:pathLst>
              <a:path extrusionOk="0" h="1599835" w="1599835">
                <a:moveTo>
                  <a:pt x="0" y="0"/>
                </a:moveTo>
                <a:lnTo>
                  <a:pt x="1599835" y="0"/>
                </a:lnTo>
                <a:lnTo>
                  <a:pt x="1599835" y="1599834"/>
                </a:lnTo>
                <a:lnTo>
                  <a:pt x="0" y="1599834"/>
                </a:lnTo>
                <a:lnTo>
                  <a:pt x="0" y="0"/>
                </a:lnTo>
                <a:close/>
              </a:path>
            </a:pathLst>
          </a:custGeom>
          <a:blipFill rotWithShape="1">
            <a:blip r:embed="rId28">
              <a:alphaModFix/>
            </a:blip>
            <a:stretch>
              <a:fillRect b="0" l="0" r="0" t="0"/>
            </a:stretch>
          </a:blipFill>
          <a:ln>
            <a:noFill/>
          </a:ln>
        </p:spPr>
      </p:sp>
      <p:sp>
        <p:nvSpPr>
          <p:cNvPr id="563" name="Google Shape;563;p28"/>
          <p:cNvSpPr/>
          <p:nvPr/>
        </p:nvSpPr>
        <p:spPr>
          <a:xfrm>
            <a:off x="15920562" y="2702547"/>
            <a:ext cx="1600280" cy="1213303"/>
          </a:xfrm>
          <a:custGeom>
            <a:rect b="b" l="l" r="r" t="t"/>
            <a:pathLst>
              <a:path extrusionOk="0" h="1213303" w="1600280">
                <a:moveTo>
                  <a:pt x="0" y="0"/>
                </a:moveTo>
                <a:lnTo>
                  <a:pt x="1600280" y="0"/>
                </a:lnTo>
                <a:lnTo>
                  <a:pt x="1600280" y="1213302"/>
                </a:lnTo>
                <a:lnTo>
                  <a:pt x="0" y="1213302"/>
                </a:lnTo>
                <a:lnTo>
                  <a:pt x="0" y="0"/>
                </a:lnTo>
                <a:close/>
              </a:path>
            </a:pathLst>
          </a:custGeom>
          <a:blipFill rotWithShape="1">
            <a:blip r:embed="rId29">
              <a:alphaModFix/>
            </a:blip>
            <a:stretch>
              <a:fillRect b="0" l="0" r="0" t="0"/>
            </a:stretch>
          </a:blipFill>
          <a:ln>
            <a:noFill/>
          </a:ln>
        </p:spPr>
      </p:sp>
      <p:sp>
        <p:nvSpPr>
          <p:cNvPr id="564" name="Google Shape;564;p28"/>
          <p:cNvSpPr/>
          <p:nvPr/>
        </p:nvSpPr>
        <p:spPr>
          <a:xfrm>
            <a:off x="13763677" y="6443009"/>
            <a:ext cx="1469550" cy="1703826"/>
          </a:xfrm>
          <a:custGeom>
            <a:rect b="b" l="l" r="r" t="t"/>
            <a:pathLst>
              <a:path extrusionOk="0" h="1703826" w="1469550">
                <a:moveTo>
                  <a:pt x="0" y="0"/>
                </a:moveTo>
                <a:lnTo>
                  <a:pt x="1469550" y="0"/>
                </a:lnTo>
                <a:lnTo>
                  <a:pt x="1469550" y="1703827"/>
                </a:lnTo>
                <a:lnTo>
                  <a:pt x="0" y="1703827"/>
                </a:lnTo>
                <a:lnTo>
                  <a:pt x="0" y="0"/>
                </a:lnTo>
                <a:close/>
              </a:path>
            </a:pathLst>
          </a:custGeom>
          <a:blipFill rotWithShape="1">
            <a:blip r:embed="rId30">
              <a:alphaModFix/>
            </a:blip>
            <a:stretch>
              <a:fillRect b="0" l="0" r="0" t="0"/>
            </a:stretch>
          </a:blipFill>
          <a:ln>
            <a:noFill/>
          </a:ln>
        </p:spPr>
      </p:sp>
      <p:sp>
        <p:nvSpPr>
          <p:cNvPr id="565" name="Google Shape;565;p28"/>
          <p:cNvSpPr/>
          <p:nvPr/>
        </p:nvSpPr>
        <p:spPr>
          <a:xfrm>
            <a:off x="15656093" y="657411"/>
            <a:ext cx="1695896" cy="1711455"/>
          </a:xfrm>
          <a:custGeom>
            <a:rect b="b" l="l" r="r" t="t"/>
            <a:pathLst>
              <a:path extrusionOk="0" h="1711455" w="1695896">
                <a:moveTo>
                  <a:pt x="0" y="0"/>
                </a:moveTo>
                <a:lnTo>
                  <a:pt x="1695896" y="0"/>
                </a:lnTo>
                <a:lnTo>
                  <a:pt x="1695896" y="1711455"/>
                </a:lnTo>
                <a:lnTo>
                  <a:pt x="0" y="1711455"/>
                </a:lnTo>
                <a:lnTo>
                  <a:pt x="0" y="0"/>
                </a:lnTo>
                <a:close/>
              </a:path>
            </a:pathLst>
          </a:custGeom>
          <a:blipFill rotWithShape="1">
            <a:blip r:embed="rId31">
              <a:alphaModFix/>
            </a:blip>
            <a:stretch>
              <a:fillRect b="0" l="0" r="0" t="0"/>
            </a:stretch>
          </a:blipFill>
          <a:ln>
            <a:noFill/>
          </a:ln>
        </p:spPr>
      </p:sp>
      <p:sp>
        <p:nvSpPr>
          <p:cNvPr id="566" name="Google Shape;566;p28"/>
          <p:cNvSpPr/>
          <p:nvPr/>
        </p:nvSpPr>
        <p:spPr>
          <a:xfrm>
            <a:off x="5480762" y="795543"/>
            <a:ext cx="2144987" cy="1435191"/>
          </a:xfrm>
          <a:custGeom>
            <a:rect b="b" l="l" r="r" t="t"/>
            <a:pathLst>
              <a:path extrusionOk="0" h="1435191" w="2144987">
                <a:moveTo>
                  <a:pt x="0" y="0"/>
                </a:moveTo>
                <a:lnTo>
                  <a:pt x="2144986" y="0"/>
                </a:lnTo>
                <a:lnTo>
                  <a:pt x="2144986" y="1435192"/>
                </a:lnTo>
                <a:lnTo>
                  <a:pt x="0" y="1435192"/>
                </a:lnTo>
                <a:lnTo>
                  <a:pt x="0" y="0"/>
                </a:lnTo>
                <a:close/>
              </a:path>
            </a:pathLst>
          </a:custGeom>
          <a:blipFill rotWithShape="1">
            <a:blip r:embed="rId32">
              <a:alphaModFix/>
            </a:blip>
            <a:stretch>
              <a:fillRect b="0" l="0" r="0" t="0"/>
            </a:stretch>
          </a:blipFill>
          <a:ln>
            <a:noFill/>
          </a:ln>
        </p:spPr>
      </p:sp>
      <p:sp>
        <p:nvSpPr>
          <p:cNvPr id="567" name="Google Shape;567;p28"/>
          <p:cNvSpPr/>
          <p:nvPr/>
        </p:nvSpPr>
        <p:spPr>
          <a:xfrm>
            <a:off x="16058588" y="6405277"/>
            <a:ext cx="1462254" cy="1779291"/>
          </a:xfrm>
          <a:custGeom>
            <a:rect b="b" l="l" r="r" t="t"/>
            <a:pathLst>
              <a:path extrusionOk="0" h="1779291" w="1462254">
                <a:moveTo>
                  <a:pt x="0" y="0"/>
                </a:moveTo>
                <a:lnTo>
                  <a:pt x="1462254" y="0"/>
                </a:lnTo>
                <a:lnTo>
                  <a:pt x="1462254" y="1779291"/>
                </a:lnTo>
                <a:lnTo>
                  <a:pt x="0" y="1779291"/>
                </a:lnTo>
                <a:lnTo>
                  <a:pt x="0" y="0"/>
                </a:lnTo>
                <a:close/>
              </a:path>
            </a:pathLst>
          </a:custGeom>
          <a:blipFill rotWithShape="1">
            <a:blip r:embed="rId33">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571" name="Shape 571"/>
        <p:cNvGrpSpPr/>
        <p:nvPr/>
      </p:nvGrpSpPr>
      <p:grpSpPr>
        <a:xfrm>
          <a:off x="0" y="0"/>
          <a:ext cx="0" cy="0"/>
          <a:chOff x="0" y="0"/>
          <a:chExt cx="0" cy="0"/>
        </a:xfrm>
      </p:grpSpPr>
      <p:pic>
        <p:nvPicPr>
          <p:cNvPr id="572" name="Google Shape;572;p29"/>
          <p:cNvPicPr preferRelativeResize="0"/>
          <p:nvPr/>
        </p:nvPicPr>
        <p:blipFill>
          <a:blip r:embed="rId3">
            <a:alphaModFix/>
          </a:blip>
          <a:stretch>
            <a:fillRect/>
          </a:stretch>
        </p:blipFill>
        <p:spPr>
          <a:xfrm>
            <a:off x="9391761" y="818700"/>
            <a:ext cx="7282499" cy="8627425"/>
          </a:xfrm>
          <a:prstGeom prst="rect">
            <a:avLst/>
          </a:prstGeom>
          <a:noFill/>
          <a:ln>
            <a:noFill/>
          </a:ln>
        </p:spPr>
      </p:pic>
      <p:pic>
        <p:nvPicPr>
          <p:cNvPr id="573" name="Google Shape;573;p29"/>
          <p:cNvPicPr preferRelativeResize="0"/>
          <p:nvPr/>
        </p:nvPicPr>
        <p:blipFill>
          <a:blip r:embed="rId4">
            <a:alphaModFix/>
          </a:blip>
          <a:stretch>
            <a:fillRect/>
          </a:stretch>
        </p:blipFill>
        <p:spPr>
          <a:xfrm>
            <a:off x="2072150" y="2805607"/>
            <a:ext cx="4338623" cy="1081475"/>
          </a:xfrm>
          <a:prstGeom prst="rect">
            <a:avLst/>
          </a:prstGeom>
          <a:noFill/>
          <a:ln>
            <a:noFill/>
          </a:ln>
        </p:spPr>
      </p:pic>
      <p:sp>
        <p:nvSpPr>
          <p:cNvPr id="574" name="Google Shape;574;p29"/>
          <p:cNvSpPr/>
          <p:nvPr/>
        </p:nvSpPr>
        <p:spPr>
          <a:xfrm rot="-1221655">
            <a:off x="14402174" y="8596889"/>
            <a:ext cx="2773393" cy="979354"/>
          </a:xfrm>
          <a:custGeom>
            <a:rect b="b" l="l" r="r" t="t"/>
            <a:pathLst>
              <a:path extrusionOk="0" h="979354" w="2773393">
                <a:moveTo>
                  <a:pt x="0" y="0"/>
                </a:moveTo>
                <a:lnTo>
                  <a:pt x="2773393" y="0"/>
                </a:lnTo>
                <a:lnTo>
                  <a:pt x="2773393" y="979354"/>
                </a:lnTo>
                <a:lnTo>
                  <a:pt x="0" y="979354"/>
                </a:lnTo>
                <a:lnTo>
                  <a:pt x="0" y="0"/>
                </a:lnTo>
                <a:close/>
              </a:path>
            </a:pathLst>
          </a:custGeom>
          <a:blipFill rotWithShape="1">
            <a:blip r:embed="rId5">
              <a:alphaModFix/>
            </a:blip>
            <a:stretch>
              <a:fillRect b="0" l="0" r="0" t="0"/>
            </a:stretch>
          </a:blipFill>
          <a:ln>
            <a:noFill/>
          </a:ln>
        </p:spPr>
      </p:sp>
      <p:sp>
        <p:nvSpPr>
          <p:cNvPr id="575" name="Google Shape;575;p29"/>
          <p:cNvSpPr txBox="1"/>
          <p:nvPr/>
        </p:nvSpPr>
        <p:spPr>
          <a:xfrm rot="308522">
            <a:off x="10063769" y="7455203"/>
            <a:ext cx="3029291" cy="1203057"/>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4342" u="none" cap="none" strike="noStrike">
                <a:solidFill>
                  <a:srgbClr val="F25624"/>
                </a:solidFill>
                <a:latin typeface="Teko"/>
                <a:ea typeface="Teko"/>
                <a:cs typeface="Teko"/>
                <a:sym typeface="Teko"/>
              </a:rPr>
              <a:t>HAPPY DESIGNING</a:t>
            </a:r>
            <a:endParaRPr/>
          </a:p>
        </p:txBody>
      </p:sp>
      <p:sp>
        <p:nvSpPr>
          <p:cNvPr id="576" name="Google Shape;576;p29"/>
          <p:cNvSpPr txBox="1"/>
          <p:nvPr/>
        </p:nvSpPr>
        <p:spPr>
          <a:xfrm>
            <a:off x="2072158" y="1033740"/>
            <a:ext cx="8125349" cy="1257557"/>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8600" u="none" cap="none" strike="noStrike">
                <a:solidFill>
                  <a:srgbClr val="F7D55A"/>
                </a:solidFill>
                <a:latin typeface="Teko"/>
                <a:ea typeface="Teko"/>
                <a:cs typeface="Teko"/>
                <a:sym typeface="Teko"/>
              </a:rPr>
              <a:t>CREDITS</a:t>
            </a:r>
            <a:endParaRPr/>
          </a:p>
        </p:txBody>
      </p:sp>
      <p:sp>
        <p:nvSpPr>
          <p:cNvPr id="577" name="Google Shape;577;p29"/>
          <p:cNvSpPr txBox="1"/>
          <p:nvPr/>
        </p:nvSpPr>
        <p:spPr>
          <a:xfrm>
            <a:off x="2072158" y="4306714"/>
            <a:ext cx="6612600" cy="175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809" u="none" cap="none" strike="noStrike">
                <a:solidFill>
                  <a:srgbClr val="A3BCF9"/>
                </a:solidFill>
                <a:latin typeface="Teko"/>
                <a:ea typeface="Teko"/>
                <a:cs typeface="Teko"/>
                <a:sym typeface="Teko"/>
              </a:rPr>
              <a:t>THIS PRESENTATION TEMPLATE IS FREE FOR EVERYONE TO USE THANKS TO THE FOLLOWING:</a:t>
            </a:r>
            <a:endParaRPr/>
          </a:p>
        </p:txBody>
      </p:sp>
      <p:sp>
        <p:nvSpPr>
          <p:cNvPr id="578" name="Google Shape;578;p29"/>
          <p:cNvSpPr txBox="1"/>
          <p:nvPr/>
        </p:nvSpPr>
        <p:spPr>
          <a:xfrm>
            <a:off x="2072158" y="6641057"/>
            <a:ext cx="3973200" cy="492300"/>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F49E77"/>
                </a:solidFill>
                <a:latin typeface="Poppins"/>
                <a:ea typeface="Poppins"/>
                <a:cs typeface="Poppins"/>
                <a:sym typeface="Poppins"/>
              </a:rPr>
              <a:t>SlidesCarnival</a:t>
            </a:r>
            <a:endParaRPr/>
          </a:p>
        </p:txBody>
      </p:sp>
      <p:sp>
        <p:nvSpPr>
          <p:cNvPr id="579" name="Google Shape;579;p29"/>
          <p:cNvSpPr txBox="1"/>
          <p:nvPr/>
        </p:nvSpPr>
        <p:spPr>
          <a:xfrm>
            <a:off x="2072158" y="8163741"/>
            <a:ext cx="3973095" cy="540385"/>
          </a:xfrm>
          <a:prstGeom prst="rect">
            <a:avLst/>
          </a:prstGeom>
          <a:noFill/>
          <a:ln>
            <a:noFill/>
          </a:ln>
        </p:spPr>
        <p:txBody>
          <a:bodyPr anchorCtr="0" anchor="t" bIns="0" lIns="0" spcFirstLastPara="1" rIns="0" wrap="square" tIns="0">
            <a:spAutoFit/>
          </a:bodyPr>
          <a:lstStyle/>
          <a:p>
            <a:pPr indent="0" lvl="0" marL="0" marR="0" rtl="0" algn="l">
              <a:lnSpc>
                <a:spcPct val="130009"/>
              </a:lnSpc>
              <a:spcBef>
                <a:spcPts val="0"/>
              </a:spcBef>
              <a:spcAft>
                <a:spcPts val="0"/>
              </a:spcAft>
              <a:buNone/>
            </a:pPr>
            <a:r>
              <a:rPr b="1" i="0" lang="en-US" sz="3199" u="none" cap="none" strike="noStrike">
                <a:solidFill>
                  <a:srgbClr val="F49E77"/>
                </a:solidFill>
                <a:latin typeface="Poppins"/>
                <a:ea typeface="Poppins"/>
                <a:cs typeface="Poppins"/>
                <a:sym typeface="Poppins"/>
              </a:rPr>
              <a:t>Pexels</a:t>
            </a:r>
            <a:endParaRPr/>
          </a:p>
        </p:txBody>
      </p:sp>
      <p:sp>
        <p:nvSpPr>
          <p:cNvPr id="580" name="Google Shape;580;p29"/>
          <p:cNvSpPr txBox="1"/>
          <p:nvPr/>
        </p:nvSpPr>
        <p:spPr>
          <a:xfrm>
            <a:off x="2072158" y="7315949"/>
            <a:ext cx="6331500" cy="354000"/>
          </a:xfrm>
          <a:prstGeom prst="rect">
            <a:avLst/>
          </a:prstGeom>
          <a:noFill/>
          <a:ln>
            <a:noFill/>
          </a:ln>
        </p:spPr>
        <p:txBody>
          <a:bodyPr anchorCtr="0" anchor="t" bIns="0" lIns="0" spcFirstLastPara="1" rIns="0" wrap="square" tIns="0">
            <a:spAutoFit/>
          </a:bodyPr>
          <a:lstStyle/>
          <a:p>
            <a:pPr indent="0" lvl="0" marL="0" marR="0" rtl="0" algn="l">
              <a:lnSpc>
                <a:spcPct val="149000"/>
              </a:lnSpc>
              <a:spcBef>
                <a:spcPts val="0"/>
              </a:spcBef>
              <a:spcAft>
                <a:spcPts val="0"/>
              </a:spcAft>
              <a:buNone/>
            </a:pPr>
            <a:r>
              <a:rPr b="0" i="0" lang="en-US" sz="2300" u="none" cap="none" strike="noStrike">
                <a:solidFill>
                  <a:srgbClr val="FFFFFF"/>
                </a:solidFill>
                <a:latin typeface="Poppins"/>
                <a:ea typeface="Poppins"/>
                <a:cs typeface="Poppins"/>
                <a:sym typeface="Poppins"/>
              </a:rPr>
              <a:t>FOR THE PRESENTATION TEMPLATE</a:t>
            </a:r>
            <a:endParaRPr/>
          </a:p>
        </p:txBody>
      </p:sp>
      <p:sp>
        <p:nvSpPr>
          <p:cNvPr id="581" name="Google Shape;581;p29"/>
          <p:cNvSpPr txBox="1"/>
          <p:nvPr/>
        </p:nvSpPr>
        <p:spPr>
          <a:xfrm>
            <a:off x="2072158" y="8838632"/>
            <a:ext cx="4297212" cy="420116"/>
          </a:xfrm>
          <a:prstGeom prst="rect">
            <a:avLst/>
          </a:prstGeom>
          <a:noFill/>
          <a:ln>
            <a:noFill/>
          </a:ln>
        </p:spPr>
        <p:txBody>
          <a:bodyPr anchorCtr="0" anchor="t" bIns="0" lIns="0" spcFirstLastPara="1" rIns="0" wrap="square" tIns="0">
            <a:spAutoFit/>
          </a:bodyPr>
          <a:lstStyle/>
          <a:p>
            <a:pPr indent="0" lvl="0" marL="0" marR="0" rtl="0" algn="l">
              <a:lnSpc>
                <a:spcPct val="149000"/>
              </a:lnSpc>
              <a:spcBef>
                <a:spcPts val="0"/>
              </a:spcBef>
              <a:spcAft>
                <a:spcPts val="0"/>
              </a:spcAft>
              <a:buNone/>
            </a:pPr>
            <a:r>
              <a:rPr b="0" i="0" lang="en-US" sz="2300" u="none" cap="none" strike="noStrike">
                <a:solidFill>
                  <a:srgbClr val="FFFFFF"/>
                </a:solidFill>
                <a:latin typeface="Poppins"/>
                <a:ea typeface="Poppins"/>
                <a:cs typeface="Poppins"/>
                <a:sym typeface="Poppins"/>
              </a:rPr>
              <a:t>FOR THE PHOTOS</a:t>
            </a:r>
            <a:endParaRPr/>
          </a:p>
        </p:txBody>
      </p:sp>
      <p:sp>
        <p:nvSpPr>
          <p:cNvPr id="582" name="Google Shape;582;p29"/>
          <p:cNvSpPr/>
          <p:nvPr/>
        </p:nvSpPr>
        <p:spPr>
          <a:xfrm>
            <a:off x="17161653" y="1112255"/>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6">
              <a:alphaModFix/>
            </a:blip>
            <a:stretch>
              <a:fillRect b="0" l="0" r="0" t="0"/>
            </a:stretch>
          </a:blipFill>
          <a:ln>
            <a:noFill/>
          </a:ln>
        </p:spPr>
      </p:sp>
      <p:sp>
        <p:nvSpPr>
          <p:cNvPr id="583" name="Google Shape;583;p29"/>
          <p:cNvSpPr/>
          <p:nvPr/>
        </p:nvSpPr>
        <p:spPr>
          <a:xfrm>
            <a:off x="-6500369" y="0"/>
            <a:ext cx="7529069" cy="7350254"/>
          </a:xfrm>
          <a:custGeom>
            <a:rect b="b" l="l" r="r" t="t"/>
            <a:pathLst>
              <a:path extrusionOk="0" h="7350254" w="7529069">
                <a:moveTo>
                  <a:pt x="0" y="0"/>
                </a:moveTo>
                <a:lnTo>
                  <a:pt x="7529069" y="0"/>
                </a:lnTo>
                <a:lnTo>
                  <a:pt x="7529069" y="7350254"/>
                </a:lnTo>
                <a:lnTo>
                  <a:pt x="0" y="7350254"/>
                </a:lnTo>
                <a:lnTo>
                  <a:pt x="0" y="0"/>
                </a:lnTo>
                <a:close/>
              </a:path>
            </a:pathLst>
          </a:custGeom>
          <a:blipFill rotWithShape="1">
            <a:blip r:embed="rId6">
              <a:alphaModFix/>
            </a:blip>
            <a:stretch>
              <a:fillRect b="0" l="0" r="0" t="0"/>
            </a:stretch>
          </a:blipFill>
          <a:ln>
            <a:noFill/>
          </a:ln>
        </p:spPr>
      </p:sp>
      <p:sp>
        <p:nvSpPr>
          <p:cNvPr id="584" name="Google Shape;584;p29"/>
          <p:cNvSpPr/>
          <p:nvPr/>
        </p:nvSpPr>
        <p:spPr>
          <a:xfrm>
            <a:off x="-6500369" y="7350254"/>
            <a:ext cx="7529069" cy="7350254"/>
          </a:xfrm>
          <a:custGeom>
            <a:rect b="b" l="l" r="r" t="t"/>
            <a:pathLst>
              <a:path extrusionOk="0" h="7350254" w="7529069">
                <a:moveTo>
                  <a:pt x="0" y="0"/>
                </a:moveTo>
                <a:lnTo>
                  <a:pt x="7529069" y="0"/>
                </a:lnTo>
                <a:lnTo>
                  <a:pt x="7529069" y="7350253"/>
                </a:lnTo>
                <a:lnTo>
                  <a:pt x="0" y="735025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98" name="Shape 98"/>
        <p:cNvGrpSpPr/>
        <p:nvPr/>
      </p:nvGrpSpPr>
      <p:grpSpPr>
        <a:xfrm>
          <a:off x="0" y="0"/>
          <a:ext cx="0" cy="0"/>
          <a:chOff x="0" y="0"/>
          <a:chExt cx="0" cy="0"/>
        </a:xfrm>
      </p:grpSpPr>
      <p:sp>
        <p:nvSpPr>
          <p:cNvPr id="99" name="Google Shape;99;p14"/>
          <p:cNvSpPr/>
          <p:nvPr/>
        </p:nvSpPr>
        <p:spPr>
          <a:xfrm rot="2221121">
            <a:off x="13209772" y="6678377"/>
            <a:ext cx="3579815" cy="5518020"/>
          </a:xfrm>
          <a:custGeom>
            <a:rect b="b" l="l" r="r" t="t"/>
            <a:pathLst>
              <a:path extrusionOk="0" h="5518020" w="3579815">
                <a:moveTo>
                  <a:pt x="0" y="0"/>
                </a:moveTo>
                <a:lnTo>
                  <a:pt x="3579815" y="0"/>
                </a:lnTo>
                <a:lnTo>
                  <a:pt x="3579815" y="5518019"/>
                </a:lnTo>
                <a:lnTo>
                  <a:pt x="0" y="5518019"/>
                </a:lnTo>
                <a:lnTo>
                  <a:pt x="0" y="0"/>
                </a:lnTo>
                <a:close/>
              </a:path>
            </a:pathLst>
          </a:custGeom>
          <a:blipFill rotWithShape="1">
            <a:blip r:embed="rId3">
              <a:alphaModFix/>
            </a:blip>
            <a:stretch>
              <a:fillRect b="0" l="0" r="0" t="0"/>
            </a:stretch>
          </a:blipFill>
          <a:ln>
            <a:noFill/>
          </a:ln>
        </p:spPr>
      </p:sp>
      <p:sp>
        <p:nvSpPr>
          <p:cNvPr id="100" name="Google Shape;100;p14"/>
          <p:cNvSpPr txBox="1"/>
          <p:nvPr/>
        </p:nvSpPr>
        <p:spPr>
          <a:xfrm>
            <a:off x="7243133" y="4028369"/>
            <a:ext cx="4666200" cy="4416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10" u="none" cap="none" strike="noStrike">
                <a:solidFill>
                  <a:srgbClr val="FFFFFF"/>
                </a:solidFill>
                <a:latin typeface="Poppins"/>
                <a:ea typeface="Poppins"/>
                <a:cs typeface="Poppins"/>
                <a:sym typeface="Poppins"/>
              </a:rPr>
              <a:t>Click on the "PowerPoint" button below this presentation preview. Start editing your presentation.</a:t>
            </a:r>
            <a:endParaRPr/>
          </a:p>
          <a:p>
            <a:pPr indent="0" lvl="0" marL="0" marR="0" rtl="0" algn="ctr">
              <a:lnSpc>
                <a:spcPct val="140000"/>
              </a:lnSpc>
              <a:spcBef>
                <a:spcPts val="0"/>
              </a:spcBef>
              <a:spcAft>
                <a:spcPts val="0"/>
              </a:spcAft>
              <a:buNone/>
            </a:pPr>
            <a:r>
              <a:rPr b="0" i="0" lang="en-US" sz="2110" u="sng" cap="none" strike="noStrike">
                <a:solidFill>
                  <a:srgbClr val="FFFFFF"/>
                </a:solidFill>
                <a:latin typeface="Poppins"/>
                <a:ea typeface="Poppins"/>
                <a:cs typeface="Poppins"/>
                <a:sym typeface="Poppins"/>
              </a:rPr>
              <a:t>Alternative:</a:t>
            </a:r>
            <a:r>
              <a:rPr b="0" i="0" lang="en-US" sz="2110" u="none" cap="none" strike="noStrike">
                <a:solidFill>
                  <a:srgbClr val="FFFFFF"/>
                </a:solidFill>
                <a:latin typeface="Poppins"/>
                <a:ea typeface="Poppins"/>
                <a:cs typeface="Poppins"/>
                <a:sym typeface="Poppins"/>
              </a:rPr>
              <a:t> From Canva template file, Click on the "Share" button on the top right corner in Canva and click on "More" at the bottom of the menu. Enter "PowerPoint" in the search bar and click on the PowerPoint icon to download.</a:t>
            </a:r>
            <a:endParaRPr/>
          </a:p>
        </p:txBody>
      </p:sp>
      <p:sp>
        <p:nvSpPr>
          <p:cNvPr id="101" name="Google Shape;101;p14"/>
          <p:cNvSpPr txBox="1"/>
          <p:nvPr/>
        </p:nvSpPr>
        <p:spPr>
          <a:xfrm>
            <a:off x="8053973" y="3104436"/>
            <a:ext cx="3044602" cy="487741"/>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FFFFFF"/>
                </a:solidFill>
                <a:latin typeface="Poppins"/>
                <a:ea typeface="Poppins"/>
                <a:cs typeface="Poppins"/>
                <a:sym typeface="Poppins"/>
              </a:rPr>
              <a:t>PowerPoint</a:t>
            </a:r>
            <a:endParaRPr/>
          </a:p>
        </p:txBody>
      </p:sp>
      <p:sp>
        <p:nvSpPr>
          <p:cNvPr id="102" name="Google Shape;102;p14"/>
          <p:cNvSpPr txBox="1"/>
          <p:nvPr/>
        </p:nvSpPr>
        <p:spPr>
          <a:xfrm>
            <a:off x="2034773" y="3104436"/>
            <a:ext cx="3044602" cy="487741"/>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FFFFFF"/>
                </a:solidFill>
                <a:latin typeface="Poppins"/>
                <a:ea typeface="Poppins"/>
                <a:cs typeface="Poppins"/>
                <a:sym typeface="Poppins"/>
              </a:rPr>
              <a:t>GoogleSlides</a:t>
            </a:r>
            <a:endParaRPr/>
          </a:p>
        </p:txBody>
      </p:sp>
      <p:sp>
        <p:nvSpPr>
          <p:cNvPr id="103" name="Google Shape;103;p14"/>
          <p:cNvSpPr txBox="1"/>
          <p:nvPr/>
        </p:nvSpPr>
        <p:spPr>
          <a:xfrm>
            <a:off x="13640899" y="3104436"/>
            <a:ext cx="3044602" cy="487741"/>
          </a:xfrm>
          <a:prstGeom prst="rect">
            <a:avLst/>
          </a:prstGeom>
          <a:noFill/>
          <a:ln>
            <a:noFill/>
          </a:ln>
        </p:spPr>
        <p:txBody>
          <a:bodyPr anchorCtr="0" anchor="t" bIns="0" lIns="0" spcFirstLastPara="1" rIns="0" wrap="square" tIns="0">
            <a:spAutoFit/>
          </a:bodyPr>
          <a:lstStyle/>
          <a:p>
            <a:pPr indent="0" lvl="0" marL="0" marR="0" rtl="0" algn="ctr">
              <a:lnSpc>
                <a:spcPct val="129982"/>
              </a:lnSpc>
              <a:spcBef>
                <a:spcPts val="0"/>
              </a:spcBef>
              <a:spcAft>
                <a:spcPts val="0"/>
              </a:spcAft>
              <a:buNone/>
            </a:pPr>
            <a:r>
              <a:rPr b="1" i="0" lang="en-US" sz="2845" u="none" cap="none" strike="noStrike">
                <a:solidFill>
                  <a:srgbClr val="FFFFFF"/>
                </a:solidFill>
                <a:latin typeface="Poppins"/>
                <a:ea typeface="Poppins"/>
                <a:cs typeface="Poppins"/>
                <a:sym typeface="Poppins"/>
              </a:rPr>
              <a:t>Canva</a:t>
            </a:r>
            <a:endParaRPr/>
          </a:p>
        </p:txBody>
      </p:sp>
      <p:sp>
        <p:nvSpPr>
          <p:cNvPr id="104" name="Google Shape;104;p14"/>
          <p:cNvSpPr txBox="1"/>
          <p:nvPr/>
        </p:nvSpPr>
        <p:spPr>
          <a:xfrm>
            <a:off x="1066524" y="4028369"/>
            <a:ext cx="4981200" cy="532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10" u="none" cap="none" strike="noStrike">
                <a:solidFill>
                  <a:srgbClr val="FFFFFF"/>
                </a:solidFill>
                <a:latin typeface="Poppins"/>
                <a:ea typeface="Poppins"/>
                <a:cs typeface="Poppins"/>
                <a:sym typeface="Poppins"/>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rPr b="0" i="0" lang="en-US" sz="2110" u="sng" cap="none" strike="noStrike">
                <a:solidFill>
                  <a:srgbClr val="FFFFFF"/>
                </a:solidFill>
                <a:latin typeface="Poppins"/>
                <a:ea typeface="Poppins"/>
                <a:cs typeface="Poppins"/>
                <a:sym typeface="Poppins"/>
              </a:rPr>
              <a:t>Alternative:</a:t>
            </a:r>
            <a:r>
              <a:rPr b="0" i="0" lang="en-US" sz="2110" u="none" cap="none" strike="noStrike">
                <a:solidFill>
                  <a:srgbClr val="FFFFFF"/>
                </a:solidFill>
                <a:latin typeface="Poppins"/>
                <a:ea typeface="Poppins"/>
                <a:cs typeface="Poppins"/>
                <a:sym typeface="Poppi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5" name="Google Shape;105;p14"/>
          <p:cNvSpPr txBox="1"/>
          <p:nvPr/>
        </p:nvSpPr>
        <p:spPr>
          <a:xfrm>
            <a:off x="13104925" y="4028369"/>
            <a:ext cx="4116600" cy="2143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10" u="none" cap="none" strike="noStrike">
                <a:solidFill>
                  <a:srgbClr val="FFFFFF"/>
                </a:solidFill>
                <a:latin typeface="Poppins"/>
                <a:ea typeface="Poppins"/>
                <a:cs typeface="Poppins"/>
                <a:sym typeface="Poppins"/>
              </a:rPr>
              <a:t>Click on the "Canva" button under this presentation preview. Start editing your presentation. You need to sign in to your Canva account.</a:t>
            </a:r>
            <a:endParaRPr/>
          </a:p>
        </p:txBody>
      </p:sp>
      <p:sp>
        <p:nvSpPr>
          <p:cNvPr id="106" name="Google Shape;106;p14"/>
          <p:cNvSpPr/>
          <p:nvPr/>
        </p:nvSpPr>
        <p:spPr>
          <a:xfrm>
            <a:off x="16286045" y="-1535077"/>
            <a:ext cx="4504803" cy="4504803"/>
          </a:xfrm>
          <a:custGeom>
            <a:rect b="b" l="l" r="r" t="t"/>
            <a:pathLst>
              <a:path extrusionOk="0" h="4504803" w="4504803">
                <a:moveTo>
                  <a:pt x="0" y="0"/>
                </a:moveTo>
                <a:lnTo>
                  <a:pt x="4504802" y="0"/>
                </a:lnTo>
                <a:lnTo>
                  <a:pt x="4504802" y="4504803"/>
                </a:lnTo>
                <a:lnTo>
                  <a:pt x="0" y="4504803"/>
                </a:lnTo>
                <a:lnTo>
                  <a:pt x="0" y="0"/>
                </a:lnTo>
                <a:close/>
              </a:path>
            </a:pathLst>
          </a:custGeom>
          <a:blipFill rotWithShape="1">
            <a:blip r:embed="rId4">
              <a:alphaModFix/>
            </a:blip>
            <a:stretch>
              <a:fillRect b="0" l="0" r="0" t="0"/>
            </a:stretch>
          </a:blipFill>
          <a:ln>
            <a:noFill/>
          </a:ln>
        </p:spPr>
      </p:sp>
      <p:sp>
        <p:nvSpPr>
          <p:cNvPr id="107" name="Google Shape;107;p14"/>
          <p:cNvSpPr txBox="1"/>
          <p:nvPr/>
        </p:nvSpPr>
        <p:spPr>
          <a:xfrm>
            <a:off x="777688" y="1028700"/>
            <a:ext cx="16732624" cy="1466850"/>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9657" u="none" cap="none" strike="noStrike">
                <a:solidFill>
                  <a:srgbClr val="F7D55A"/>
                </a:solidFill>
                <a:latin typeface="Teko"/>
                <a:ea typeface="Teko"/>
                <a:cs typeface="Teko"/>
                <a:sym typeface="Teko"/>
              </a:rPr>
              <a:t>HOW TO USE THIS PRESENTATION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111" name="Shape 111"/>
        <p:cNvGrpSpPr/>
        <p:nvPr/>
      </p:nvGrpSpPr>
      <p:grpSpPr>
        <a:xfrm>
          <a:off x="0" y="0"/>
          <a:ext cx="0" cy="0"/>
          <a:chOff x="0" y="0"/>
          <a:chExt cx="0" cy="0"/>
        </a:xfrm>
      </p:grpSpPr>
      <p:sp>
        <p:nvSpPr>
          <p:cNvPr id="112" name="Google Shape;112;p15"/>
          <p:cNvSpPr/>
          <p:nvPr/>
        </p:nvSpPr>
        <p:spPr>
          <a:xfrm>
            <a:off x="4616925" y="8561900"/>
            <a:ext cx="9054300" cy="717900"/>
          </a:xfrm>
          <a:prstGeom prst="roundRect">
            <a:avLst>
              <a:gd fmla="val 50000" name="adj"/>
            </a:avLst>
          </a:prstGeom>
          <a:solidFill>
            <a:srgbClr val="A3BC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3" name="Google Shape;113;p15"/>
          <p:cNvSpPr/>
          <p:nvPr/>
        </p:nvSpPr>
        <p:spPr>
          <a:xfrm>
            <a:off x="3202700" y="7474625"/>
            <a:ext cx="11882700" cy="717900"/>
          </a:xfrm>
          <a:prstGeom prst="roundRect">
            <a:avLst>
              <a:gd fmla="val 50000" name="adj"/>
            </a:avLst>
          </a:prstGeom>
          <a:solidFill>
            <a:srgbClr val="F6CD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4" name="Google Shape;114;p15"/>
          <p:cNvSpPr/>
          <p:nvPr/>
        </p:nvSpPr>
        <p:spPr>
          <a:xfrm>
            <a:off x="1288675" y="6387350"/>
            <a:ext cx="15710700" cy="717900"/>
          </a:xfrm>
          <a:prstGeom prst="roundRect">
            <a:avLst>
              <a:gd fmla="val 50000" name="adj"/>
            </a:avLst>
          </a:prstGeom>
          <a:solidFill>
            <a:srgbClr val="F256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15" name="Google Shape;115;p15"/>
          <p:cNvPicPr preferRelativeResize="0"/>
          <p:nvPr/>
        </p:nvPicPr>
        <p:blipFill>
          <a:blip r:embed="rId3">
            <a:alphaModFix/>
          </a:blip>
          <a:stretch>
            <a:fillRect/>
          </a:stretch>
        </p:blipFill>
        <p:spPr>
          <a:xfrm>
            <a:off x="6894588" y="-6082459"/>
            <a:ext cx="4506776" cy="10006491"/>
          </a:xfrm>
          <a:prstGeom prst="rect">
            <a:avLst/>
          </a:prstGeom>
          <a:noFill/>
          <a:ln>
            <a:noFill/>
          </a:ln>
        </p:spPr>
      </p:pic>
      <p:sp>
        <p:nvSpPr>
          <p:cNvPr id="116" name="Google Shape;116;p15"/>
          <p:cNvSpPr/>
          <p:nvPr/>
        </p:nvSpPr>
        <p:spPr>
          <a:xfrm>
            <a:off x="-2785115" y="1237583"/>
            <a:ext cx="7315200" cy="2540369"/>
          </a:xfrm>
          <a:custGeom>
            <a:rect b="b" l="l" r="r" t="t"/>
            <a:pathLst>
              <a:path extrusionOk="0" h="2540369" w="7315200">
                <a:moveTo>
                  <a:pt x="0" y="0"/>
                </a:moveTo>
                <a:lnTo>
                  <a:pt x="7315200" y="0"/>
                </a:lnTo>
                <a:lnTo>
                  <a:pt x="7315200" y="2540369"/>
                </a:lnTo>
                <a:lnTo>
                  <a:pt x="0" y="2540369"/>
                </a:lnTo>
                <a:lnTo>
                  <a:pt x="0" y="0"/>
                </a:lnTo>
                <a:close/>
              </a:path>
            </a:pathLst>
          </a:custGeom>
          <a:blipFill rotWithShape="1">
            <a:blip r:embed="rId4">
              <a:alphaModFix/>
            </a:blip>
            <a:stretch>
              <a:fillRect b="0" l="0" r="0" t="0"/>
            </a:stretch>
          </a:blipFill>
          <a:ln>
            <a:noFill/>
          </a:ln>
        </p:spPr>
      </p:sp>
      <p:sp>
        <p:nvSpPr>
          <p:cNvPr id="117" name="Google Shape;117;p15"/>
          <p:cNvSpPr/>
          <p:nvPr/>
        </p:nvSpPr>
        <p:spPr>
          <a:xfrm>
            <a:off x="3968691" y="691740"/>
            <a:ext cx="2386195" cy="1091684"/>
          </a:xfrm>
          <a:custGeom>
            <a:rect b="b" l="l" r="r" t="t"/>
            <a:pathLst>
              <a:path extrusionOk="0" h="1091684" w="2386195">
                <a:moveTo>
                  <a:pt x="0" y="0"/>
                </a:moveTo>
                <a:lnTo>
                  <a:pt x="2386195" y="0"/>
                </a:lnTo>
                <a:lnTo>
                  <a:pt x="2386195" y="1091685"/>
                </a:lnTo>
                <a:lnTo>
                  <a:pt x="0" y="1091685"/>
                </a:lnTo>
                <a:lnTo>
                  <a:pt x="0" y="0"/>
                </a:lnTo>
                <a:close/>
              </a:path>
            </a:pathLst>
          </a:custGeom>
          <a:blipFill rotWithShape="1">
            <a:blip r:embed="rId5">
              <a:alphaModFix/>
            </a:blip>
            <a:stretch>
              <a:fillRect b="0" l="0" r="0" t="0"/>
            </a:stretch>
          </a:blipFill>
          <a:ln>
            <a:noFill/>
          </a:ln>
        </p:spPr>
      </p:sp>
      <p:sp>
        <p:nvSpPr>
          <p:cNvPr id="118" name="Google Shape;118;p15"/>
          <p:cNvSpPr/>
          <p:nvPr/>
        </p:nvSpPr>
        <p:spPr>
          <a:xfrm>
            <a:off x="12442567" y="788462"/>
            <a:ext cx="3068524" cy="898241"/>
          </a:xfrm>
          <a:custGeom>
            <a:rect b="b" l="l" r="r" t="t"/>
            <a:pathLst>
              <a:path extrusionOk="0" h="898241" w="3068524">
                <a:moveTo>
                  <a:pt x="0" y="0"/>
                </a:moveTo>
                <a:lnTo>
                  <a:pt x="3068524" y="0"/>
                </a:lnTo>
                <a:lnTo>
                  <a:pt x="3068524" y="898241"/>
                </a:lnTo>
                <a:lnTo>
                  <a:pt x="0" y="898241"/>
                </a:lnTo>
                <a:lnTo>
                  <a:pt x="0" y="0"/>
                </a:lnTo>
                <a:close/>
              </a:path>
            </a:pathLst>
          </a:custGeom>
          <a:blipFill rotWithShape="1">
            <a:blip r:embed="rId6">
              <a:alphaModFix/>
            </a:blip>
            <a:stretch>
              <a:fillRect b="0" l="0" r="0" t="0"/>
            </a:stretch>
          </a:blipFill>
          <a:ln>
            <a:noFill/>
          </a:ln>
        </p:spPr>
      </p:sp>
      <p:sp>
        <p:nvSpPr>
          <p:cNvPr id="119" name="Google Shape;119;p15"/>
          <p:cNvSpPr/>
          <p:nvPr/>
        </p:nvSpPr>
        <p:spPr>
          <a:xfrm>
            <a:off x="15511091" y="1783425"/>
            <a:ext cx="4506789" cy="2275928"/>
          </a:xfrm>
          <a:custGeom>
            <a:rect b="b" l="l" r="r" t="t"/>
            <a:pathLst>
              <a:path extrusionOk="0" h="2275928" w="4506789">
                <a:moveTo>
                  <a:pt x="0" y="0"/>
                </a:moveTo>
                <a:lnTo>
                  <a:pt x="4506789" y="0"/>
                </a:lnTo>
                <a:lnTo>
                  <a:pt x="4506789" y="2275928"/>
                </a:lnTo>
                <a:lnTo>
                  <a:pt x="0" y="2275928"/>
                </a:lnTo>
                <a:lnTo>
                  <a:pt x="0" y="0"/>
                </a:lnTo>
                <a:close/>
              </a:path>
            </a:pathLst>
          </a:custGeom>
          <a:blipFill rotWithShape="1">
            <a:blip r:embed="rId7">
              <a:alphaModFix/>
            </a:blip>
            <a:stretch>
              <a:fillRect b="0" l="0" r="0" t="0"/>
            </a:stretch>
          </a:blipFill>
          <a:ln>
            <a:noFill/>
          </a:ln>
        </p:spPr>
      </p:sp>
      <p:sp>
        <p:nvSpPr>
          <p:cNvPr id="120" name="Google Shape;120;p15"/>
          <p:cNvSpPr txBox="1"/>
          <p:nvPr/>
        </p:nvSpPr>
        <p:spPr>
          <a:xfrm>
            <a:off x="2380676" y="4527125"/>
            <a:ext cx="13526648" cy="1463804"/>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9657" u="none" cap="none" strike="noStrike">
                <a:solidFill>
                  <a:srgbClr val="F7D55A"/>
                </a:solidFill>
                <a:latin typeface="Teko"/>
                <a:ea typeface="Teko"/>
                <a:cs typeface="Teko"/>
                <a:sym typeface="Teko"/>
              </a:rPr>
              <a:t>TODAY, WE'LL LEARN TO</a:t>
            </a:r>
            <a:endParaRPr/>
          </a:p>
        </p:txBody>
      </p:sp>
      <p:sp>
        <p:nvSpPr>
          <p:cNvPr id="121" name="Google Shape;121;p15"/>
          <p:cNvSpPr txBox="1"/>
          <p:nvPr/>
        </p:nvSpPr>
        <p:spPr>
          <a:xfrm>
            <a:off x="1445522" y="6482215"/>
            <a:ext cx="15396900" cy="501300"/>
          </a:xfrm>
          <a:prstGeom prst="rect">
            <a:avLst/>
          </a:prstGeom>
          <a:noFill/>
          <a:ln>
            <a:noFill/>
          </a:ln>
        </p:spPr>
        <p:txBody>
          <a:bodyPr anchorCtr="0" anchor="t" bIns="0" lIns="0" spcFirstLastPara="1" rIns="0" wrap="square" tIns="0">
            <a:spAutoFit/>
          </a:bodyPr>
          <a:lstStyle/>
          <a:p>
            <a:pPr indent="0" lvl="0" marL="0" marR="0" rtl="0" algn="ctr">
              <a:lnSpc>
                <a:spcPct val="250000"/>
              </a:lnSpc>
              <a:spcBef>
                <a:spcPts val="0"/>
              </a:spcBef>
              <a:spcAft>
                <a:spcPts val="0"/>
              </a:spcAft>
              <a:buNone/>
            </a:pPr>
            <a:r>
              <a:rPr b="0" i="0" lang="en-US" sz="3256" u="none" cap="none" strike="noStrike">
                <a:solidFill>
                  <a:srgbClr val="1B1D38"/>
                </a:solidFill>
                <a:latin typeface="Poppins"/>
                <a:ea typeface="Poppins"/>
                <a:cs typeface="Poppins"/>
                <a:sym typeface="Poppins"/>
              </a:rPr>
              <a:t>Discover the importance of drawing on information from multiple sources</a:t>
            </a:r>
            <a:endParaRPr/>
          </a:p>
        </p:txBody>
      </p:sp>
      <p:sp>
        <p:nvSpPr>
          <p:cNvPr id="122" name="Google Shape;122;p15"/>
          <p:cNvSpPr txBox="1"/>
          <p:nvPr/>
        </p:nvSpPr>
        <p:spPr>
          <a:xfrm>
            <a:off x="3443839" y="7568728"/>
            <a:ext cx="11400300" cy="501300"/>
          </a:xfrm>
          <a:prstGeom prst="rect">
            <a:avLst/>
          </a:prstGeom>
          <a:noFill/>
          <a:ln>
            <a:noFill/>
          </a:ln>
        </p:spPr>
        <p:txBody>
          <a:bodyPr anchorCtr="0" anchor="t" bIns="0" lIns="0" spcFirstLastPara="1" rIns="0" wrap="square" tIns="0">
            <a:spAutoFit/>
          </a:bodyPr>
          <a:lstStyle/>
          <a:p>
            <a:pPr indent="0" lvl="0" marL="0" marR="0" rtl="0" algn="ctr">
              <a:lnSpc>
                <a:spcPct val="250000"/>
              </a:lnSpc>
              <a:spcBef>
                <a:spcPts val="0"/>
              </a:spcBef>
              <a:spcAft>
                <a:spcPts val="0"/>
              </a:spcAft>
              <a:buNone/>
            </a:pPr>
            <a:r>
              <a:rPr b="0" i="0" lang="en-US" sz="3256" u="none" cap="none" strike="noStrike">
                <a:solidFill>
                  <a:srgbClr val="304266"/>
                </a:solidFill>
                <a:latin typeface="Poppins"/>
                <a:ea typeface="Poppins"/>
                <a:cs typeface="Poppins"/>
                <a:sym typeface="Poppins"/>
              </a:rPr>
              <a:t>Locate answers to questions efficiently and effectively</a:t>
            </a:r>
            <a:endParaRPr/>
          </a:p>
        </p:txBody>
      </p:sp>
      <p:sp>
        <p:nvSpPr>
          <p:cNvPr id="123" name="Google Shape;123;p15"/>
          <p:cNvSpPr txBox="1"/>
          <p:nvPr/>
        </p:nvSpPr>
        <p:spPr>
          <a:xfrm>
            <a:off x="3443839" y="8655241"/>
            <a:ext cx="11400300" cy="501300"/>
          </a:xfrm>
          <a:prstGeom prst="rect">
            <a:avLst/>
          </a:prstGeom>
          <a:noFill/>
          <a:ln>
            <a:noFill/>
          </a:ln>
        </p:spPr>
        <p:txBody>
          <a:bodyPr anchorCtr="0" anchor="t" bIns="0" lIns="0" spcFirstLastPara="1" rIns="0" wrap="square" tIns="0">
            <a:spAutoFit/>
          </a:bodyPr>
          <a:lstStyle/>
          <a:p>
            <a:pPr indent="0" lvl="0" marL="0" marR="0" rtl="0" algn="ctr">
              <a:lnSpc>
                <a:spcPct val="250000"/>
              </a:lnSpc>
              <a:spcBef>
                <a:spcPts val="0"/>
              </a:spcBef>
              <a:spcAft>
                <a:spcPts val="0"/>
              </a:spcAft>
              <a:buNone/>
            </a:pPr>
            <a:r>
              <a:rPr b="0" i="0" lang="en-US" sz="3256" u="none" cap="none" strike="noStrike">
                <a:solidFill>
                  <a:srgbClr val="304266"/>
                </a:solidFill>
                <a:latin typeface="Poppins"/>
                <a:ea typeface="Poppins"/>
                <a:cs typeface="Poppins"/>
                <a:sym typeface="Poppins"/>
              </a:rPr>
              <a:t>Distinguish between facts and opinions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127" name="Shape 127"/>
        <p:cNvGrpSpPr/>
        <p:nvPr/>
      </p:nvGrpSpPr>
      <p:grpSpPr>
        <a:xfrm>
          <a:off x="0" y="0"/>
          <a:ext cx="0" cy="0"/>
          <a:chOff x="0" y="0"/>
          <a:chExt cx="0" cy="0"/>
        </a:xfrm>
      </p:grpSpPr>
      <p:pic>
        <p:nvPicPr>
          <p:cNvPr id="128" name="Google Shape;128;p16"/>
          <p:cNvPicPr preferRelativeResize="0"/>
          <p:nvPr/>
        </p:nvPicPr>
        <p:blipFill>
          <a:blip r:embed="rId3">
            <a:alphaModFix/>
          </a:blip>
          <a:stretch>
            <a:fillRect/>
          </a:stretch>
        </p:blipFill>
        <p:spPr>
          <a:xfrm>
            <a:off x="9524999" y="1447100"/>
            <a:ext cx="7384550" cy="7397224"/>
          </a:xfrm>
          <a:prstGeom prst="rect">
            <a:avLst/>
          </a:prstGeom>
          <a:noFill/>
          <a:ln>
            <a:noFill/>
          </a:ln>
        </p:spPr>
      </p:pic>
      <p:sp>
        <p:nvSpPr>
          <p:cNvPr id="129" name="Google Shape;129;p16"/>
          <p:cNvSpPr txBox="1"/>
          <p:nvPr/>
        </p:nvSpPr>
        <p:spPr>
          <a:xfrm>
            <a:off x="613305" y="4595407"/>
            <a:ext cx="7387500" cy="4063500"/>
          </a:xfrm>
          <a:prstGeom prst="rect">
            <a:avLst/>
          </a:prstGeom>
          <a:noFill/>
          <a:ln>
            <a:noFill/>
          </a:ln>
        </p:spPr>
        <p:txBody>
          <a:bodyPr anchorCtr="0" anchor="t" bIns="0" lIns="0" spcFirstLastPara="1" rIns="0" wrap="square" tIns="0">
            <a:spAutoFit/>
          </a:bodyPr>
          <a:lstStyle/>
          <a:p>
            <a:pPr indent="-323850" lvl="1" marL="647700" marR="0" rtl="0" algn="l">
              <a:lnSpc>
                <a:spcPct val="130000"/>
              </a:lnSpc>
              <a:spcBef>
                <a:spcPts val="0"/>
              </a:spcBef>
              <a:spcAft>
                <a:spcPts val="0"/>
              </a:spcAft>
              <a:buClr>
                <a:srgbClr val="FFFFFF"/>
              </a:buClr>
              <a:buSzPts val="3000"/>
              <a:buFont typeface="Arial"/>
              <a:buChar char="•"/>
            </a:pPr>
            <a:r>
              <a:rPr b="0" i="0" lang="en-US" sz="3000" u="none" cap="none" strike="noStrike">
                <a:solidFill>
                  <a:srgbClr val="FFFFFF"/>
                </a:solidFill>
                <a:latin typeface="Poppins"/>
                <a:ea typeface="Poppins"/>
                <a:cs typeface="Poppins"/>
                <a:sym typeface="Poppins"/>
              </a:rPr>
              <a:t>By exploring </a:t>
            </a:r>
            <a:r>
              <a:rPr b="1" i="0" lang="en-US" sz="3000" u="none" cap="none" strike="noStrike">
                <a:solidFill>
                  <a:srgbClr val="FFFFFF"/>
                </a:solidFill>
                <a:latin typeface="Poppins"/>
                <a:ea typeface="Poppins"/>
                <a:cs typeface="Poppins"/>
                <a:sym typeface="Poppins"/>
              </a:rPr>
              <a:t>multiple sources,</a:t>
            </a:r>
            <a:r>
              <a:rPr b="0" i="0" lang="en-US" sz="3000" u="none" cap="none" strike="noStrike">
                <a:solidFill>
                  <a:srgbClr val="FFFFFF"/>
                </a:solidFill>
                <a:latin typeface="Poppins"/>
                <a:ea typeface="Poppins"/>
                <a:cs typeface="Poppins"/>
                <a:sym typeface="Poppins"/>
              </a:rPr>
              <a:t> we can uncover the most accurate and reliable information.</a:t>
            </a:r>
            <a:endParaRPr/>
          </a:p>
          <a:p>
            <a:pPr indent="0" lvl="0" marL="0" marR="0" rtl="0" algn="l">
              <a:lnSpc>
                <a:spcPct val="130000"/>
              </a:lnSpc>
              <a:spcBef>
                <a:spcPts val="0"/>
              </a:spcBef>
              <a:spcAft>
                <a:spcPts val="0"/>
              </a:spcAft>
              <a:buNone/>
            </a:pPr>
            <a:r>
              <a:t/>
            </a:r>
            <a:endParaRPr b="0" i="0" sz="3000" u="none" cap="none" strike="noStrike">
              <a:solidFill>
                <a:srgbClr val="FFFFFF"/>
              </a:solidFill>
              <a:latin typeface="Poppins"/>
              <a:ea typeface="Poppins"/>
              <a:cs typeface="Poppins"/>
              <a:sym typeface="Poppins"/>
            </a:endParaRPr>
          </a:p>
          <a:p>
            <a:pPr indent="-323850" lvl="1" marL="647700" marR="0" rtl="0" algn="l">
              <a:lnSpc>
                <a:spcPct val="130000"/>
              </a:lnSpc>
              <a:spcBef>
                <a:spcPts val="0"/>
              </a:spcBef>
              <a:spcAft>
                <a:spcPts val="0"/>
              </a:spcAft>
              <a:buClr>
                <a:srgbClr val="FFFFFF"/>
              </a:buClr>
              <a:buSzPts val="3000"/>
              <a:buFont typeface="Arial"/>
              <a:buChar char="•"/>
            </a:pPr>
            <a:r>
              <a:rPr b="0" i="0" lang="en-US" sz="3000" u="none" cap="none" strike="noStrike">
                <a:solidFill>
                  <a:srgbClr val="FFFFFF"/>
                </a:solidFill>
                <a:latin typeface="Poppins"/>
                <a:ea typeface="Poppins"/>
                <a:cs typeface="Poppins"/>
                <a:sym typeface="Poppins"/>
              </a:rPr>
              <a:t>Today, we will embark on an exciting adventure to learn more-- through </a:t>
            </a:r>
            <a:r>
              <a:rPr b="1" i="0" lang="en-US" sz="3000" u="none" cap="none" strike="noStrike">
                <a:solidFill>
                  <a:srgbClr val="FFFFFF"/>
                </a:solidFill>
                <a:latin typeface="Poppins"/>
                <a:ea typeface="Poppins"/>
                <a:cs typeface="Poppins"/>
                <a:sym typeface="Poppins"/>
              </a:rPr>
              <a:t>research!</a:t>
            </a:r>
            <a:endParaRPr/>
          </a:p>
        </p:txBody>
      </p:sp>
      <p:sp>
        <p:nvSpPr>
          <p:cNvPr id="130" name="Google Shape;130;p16"/>
          <p:cNvSpPr/>
          <p:nvPr/>
        </p:nvSpPr>
        <p:spPr>
          <a:xfrm>
            <a:off x="10851761" y="1028700"/>
            <a:ext cx="2721593" cy="962763"/>
          </a:xfrm>
          <a:custGeom>
            <a:rect b="b" l="l" r="r" t="t"/>
            <a:pathLst>
              <a:path extrusionOk="0" h="962763" w="2721593">
                <a:moveTo>
                  <a:pt x="0" y="0"/>
                </a:moveTo>
                <a:lnTo>
                  <a:pt x="2721593" y="0"/>
                </a:lnTo>
                <a:lnTo>
                  <a:pt x="2721593" y="962763"/>
                </a:lnTo>
                <a:lnTo>
                  <a:pt x="0" y="962763"/>
                </a:lnTo>
                <a:lnTo>
                  <a:pt x="0" y="0"/>
                </a:lnTo>
                <a:close/>
              </a:path>
            </a:pathLst>
          </a:custGeom>
          <a:blipFill rotWithShape="1">
            <a:blip r:embed="rId4">
              <a:alphaModFix/>
            </a:blip>
            <a:stretch>
              <a:fillRect b="0" l="0" r="0" t="0"/>
            </a:stretch>
          </a:blipFill>
          <a:ln>
            <a:noFill/>
          </a:ln>
        </p:spPr>
      </p:sp>
      <p:grpSp>
        <p:nvGrpSpPr>
          <p:cNvPr id="131" name="Google Shape;131;p16"/>
          <p:cNvGrpSpPr/>
          <p:nvPr/>
        </p:nvGrpSpPr>
        <p:grpSpPr>
          <a:xfrm>
            <a:off x="-509798" y="1707713"/>
            <a:ext cx="10034798" cy="1076234"/>
            <a:chOff x="0" y="0"/>
            <a:chExt cx="2642910" cy="283452"/>
          </a:xfrm>
        </p:grpSpPr>
        <p:sp>
          <p:nvSpPr>
            <p:cNvPr id="132" name="Google Shape;132;p16"/>
            <p:cNvSpPr/>
            <p:nvPr/>
          </p:nvSpPr>
          <p:spPr>
            <a:xfrm>
              <a:off x="0" y="0"/>
              <a:ext cx="2642910" cy="283452"/>
            </a:xfrm>
            <a:custGeom>
              <a:rect b="b" l="l" r="r" t="t"/>
              <a:pathLst>
                <a:path extrusionOk="0" h="283452" w="2642910">
                  <a:moveTo>
                    <a:pt x="67893" y="0"/>
                  </a:moveTo>
                  <a:lnTo>
                    <a:pt x="2575017" y="0"/>
                  </a:lnTo>
                  <a:cubicBezTo>
                    <a:pt x="2593024" y="0"/>
                    <a:pt x="2610292" y="7153"/>
                    <a:pt x="2623025" y="19885"/>
                  </a:cubicBezTo>
                  <a:cubicBezTo>
                    <a:pt x="2635757" y="32618"/>
                    <a:pt x="2642910" y="49886"/>
                    <a:pt x="2642910" y="67893"/>
                  </a:cubicBezTo>
                  <a:lnTo>
                    <a:pt x="2642910" y="215560"/>
                  </a:lnTo>
                  <a:cubicBezTo>
                    <a:pt x="2642910" y="253056"/>
                    <a:pt x="2612513" y="283452"/>
                    <a:pt x="2575017" y="283452"/>
                  </a:cubicBezTo>
                  <a:lnTo>
                    <a:pt x="67893" y="283452"/>
                  </a:lnTo>
                  <a:cubicBezTo>
                    <a:pt x="30397" y="283452"/>
                    <a:pt x="0" y="253056"/>
                    <a:pt x="0" y="215560"/>
                  </a:cubicBezTo>
                  <a:lnTo>
                    <a:pt x="0" y="67893"/>
                  </a:lnTo>
                  <a:cubicBezTo>
                    <a:pt x="0" y="30397"/>
                    <a:pt x="30397" y="0"/>
                    <a:pt x="67893"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0" y="95250"/>
              <a:ext cx="2642910"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6"/>
          <p:cNvGrpSpPr/>
          <p:nvPr/>
        </p:nvGrpSpPr>
        <p:grpSpPr>
          <a:xfrm>
            <a:off x="-509798" y="3052025"/>
            <a:ext cx="9720473" cy="1076234"/>
            <a:chOff x="0" y="0"/>
            <a:chExt cx="2560125" cy="283452"/>
          </a:xfrm>
        </p:grpSpPr>
        <p:sp>
          <p:nvSpPr>
            <p:cNvPr id="135" name="Google Shape;135;p16"/>
            <p:cNvSpPr/>
            <p:nvPr/>
          </p:nvSpPr>
          <p:spPr>
            <a:xfrm>
              <a:off x="0" y="0"/>
              <a:ext cx="2560125" cy="283452"/>
            </a:xfrm>
            <a:custGeom>
              <a:rect b="b" l="l" r="r" t="t"/>
              <a:pathLst>
                <a:path extrusionOk="0" h="283452" w="2560125">
                  <a:moveTo>
                    <a:pt x="70088" y="0"/>
                  </a:moveTo>
                  <a:lnTo>
                    <a:pt x="2490037" y="0"/>
                  </a:lnTo>
                  <a:cubicBezTo>
                    <a:pt x="2508625" y="0"/>
                    <a:pt x="2526452" y="7384"/>
                    <a:pt x="2539596" y="20528"/>
                  </a:cubicBezTo>
                  <a:cubicBezTo>
                    <a:pt x="2552740" y="33672"/>
                    <a:pt x="2560125" y="51500"/>
                    <a:pt x="2560125" y="70088"/>
                  </a:cubicBezTo>
                  <a:lnTo>
                    <a:pt x="2560125" y="213364"/>
                  </a:lnTo>
                  <a:cubicBezTo>
                    <a:pt x="2560125" y="231953"/>
                    <a:pt x="2552740" y="249780"/>
                    <a:pt x="2539596" y="262924"/>
                  </a:cubicBezTo>
                  <a:cubicBezTo>
                    <a:pt x="2526452" y="276068"/>
                    <a:pt x="2508625" y="283452"/>
                    <a:pt x="2490037" y="283452"/>
                  </a:cubicBezTo>
                  <a:lnTo>
                    <a:pt x="70088" y="283452"/>
                  </a:lnTo>
                  <a:cubicBezTo>
                    <a:pt x="51500" y="283452"/>
                    <a:pt x="33672" y="276068"/>
                    <a:pt x="20528" y="262924"/>
                  </a:cubicBezTo>
                  <a:cubicBezTo>
                    <a:pt x="7384" y="249780"/>
                    <a:pt x="0" y="231953"/>
                    <a:pt x="0" y="213364"/>
                  </a:cubicBezTo>
                  <a:lnTo>
                    <a:pt x="0" y="70088"/>
                  </a:lnTo>
                  <a:cubicBezTo>
                    <a:pt x="0" y="51500"/>
                    <a:pt x="7384" y="33672"/>
                    <a:pt x="20528" y="20528"/>
                  </a:cubicBezTo>
                  <a:cubicBezTo>
                    <a:pt x="33672" y="7384"/>
                    <a:pt x="51500" y="0"/>
                    <a:pt x="70088"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0" y="95250"/>
              <a:ext cx="2560125"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6"/>
          <p:cNvSpPr txBox="1"/>
          <p:nvPr/>
        </p:nvSpPr>
        <p:spPr>
          <a:xfrm>
            <a:off x="1192059" y="1765511"/>
            <a:ext cx="8018700" cy="2229300"/>
          </a:xfrm>
          <a:prstGeom prst="rect">
            <a:avLst/>
          </a:prstGeom>
          <a:noFill/>
          <a:ln>
            <a:noFill/>
          </a:ln>
        </p:spPr>
        <p:txBody>
          <a:bodyPr anchorCtr="0" anchor="t" bIns="0" lIns="0" spcFirstLastPara="1" rIns="0" wrap="square" tIns="0">
            <a:spAutoFit/>
          </a:bodyPr>
          <a:lstStyle/>
          <a:p>
            <a:pPr indent="0" lvl="0" marL="0" marR="0" rtl="0" algn="l">
              <a:lnSpc>
                <a:spcPct val="155000"/>
              </a:lnSpc>
              <a:spcBef>
                <a:spcPts val="0"/>
              </a:spcBef>
              <a:spcAft>
                <a:spcPts val="0"/>
              </a:spcAft>
              <a:buNone/>
            </a:pPr>
            <a:r>
              <a:rPr b="1" i="0" lang="en-US" sz="5680" u="none" cap="none" strike="noStrike">
                <a:solidFill>
                  <a:srgbClr val="F7D55A"/>
                </a:solidFill>
                <a:latin typeface="Teko"/>
                <a:ea typeface="Teko"/>
                <a:cs typeface="Teko"/>
                <a:sym typeface="Teko"/>
              </a:rPr>
              <a:t>WHAT DO YOU KNOW ABOUT THE FIRST MOON LANDING? </a:t>
            </a:r>
            <a:endParaRPr/>
          </a:p>
        </p:txBody>
      </p:sp>
      <p:grpSp>
        <p:nvGrpSpPr>
          <p:cNvPr id="138" name="Google Shape;138;p16"/>
          <p:cNvGrpSpPr/>
          <p:nvPr/>
        </p:nvGrpSpPr>
        <p:grpSpPr>
          <a:xfrm>
            <a:off x="10111117" y="1707713"/>
            <a:ext cx="6585609" cy="2887695"/>
            <a:chOff x="0" y="0"/>
            <a:chExt cx="8780812" cy="3850259"/>
          </a:xfrm>
        </p:grpSpPr>
        <p:grpSp>
          <p:nvGrpSpPr>
            <p:cNvPr id="139" name="Google Shape;139;p16"/>
            <p:cNvGrpSpPr/>
            <p:nvPr/>
          </p:nvGrpSpPr>
          <p:grpSpPr>
            <a:xfrm rot="-793501">
              <a:off x="205453" y="1265617"/>
              <a:ext cx="357435" cy="340680"/>
              <a:chOff x="0" y="0"/>
              <a:chExt cx="812800" cy="774700"/>
            </a:xfrm>
          </p:grpSpPr>
          <p:sp>
            <p:nvSpPr>
              <p:cNvPr id="140" name="Google Shape;140;p1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D9D0C0"/>
              </a:solidFill>
              <a:ln>
                <a:noFill/>
              </a:ln>
            </p:spPr>
          </p:sp>
          <p:sp>
            <p:nvSpPr>
              <p:cNvPr id="141" name="Google Shape;141;p16"/>
              <p:cNvSpPr txBox="1"/>
              <p:nvPr/>
            </p:nvSpPr>
            <p:spPr>
              <a:xfrm>
                <a:off x="228600" y="371475"/>
                <a:ext cx="355600" cy="2381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 name="Google Shape;142;p16"/>
            <p:cNvGrpSpPr/>
            <p:nvPr/>
          </p:nvGrpSpPr>
          <p:grpSpPr>
            <a:xfrm rot="756537">
              <a:off x="4551967" y="2741145"/>
              <a:ext cx="357435" cy="340680"/>
              <a:chOff x="0" y="0"/>
              <a:chExt cx="812800" cy="774700"/>
            </a:xfrm>
          </p:grpSpPr>
          <p:sp>
            <p:nvSpPr>
              <p:cNvPr id="143" name="Google Shape;143;p16"/>
              <p:cNvSpPr/>
              <p:nvPr/>
            </p:nvSpPr>
            <p:spPr>
              <a:xfrm>
                <a:off x="0" y="0"/>
                <a:ext cx="812800" cy="774700"/>
              </a:xfrm>
              <a:custGeom>
                <a:rect b="b" l="l" r="r" t="t"/>
                <a:pathLst>
                  <a:path extrusionOk="0"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D9D0C0"/>
              </a:solidFill>
              <a:ln>
                <a:noFill/>
              </a:ln>
            </p:spPr>
          </p:sp>
          <p:sp>
            <p:nvSpPr>
              <p:cNvPr id="144" name="Google Shape;144;p16"/>
              <p:cNvSpPr txBox="1"/>
              <p:nvPr/>
            </p:nvSpPr>
            <p:spPr>
              <a:xfrm>
                <a:off x="228600" y="371475"/>
                <a:ext cx="355600" cy="2381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16"/>
            <p:cNvGrpSpPr/>
            <p:nvPr/>
          </p:nvGrpSpPr>
          <p:grpSpPr>
            <a:xfrm>
              <a:off x="3047536" y="828178"/>
              <a:ext cx="220925" cy="306870"/>
              <a:chOff x="0" y="0"/>
              <a:chExt cx="812800" cy="1129002"/>
            </a:xfrm>
          </p:grpSpPr>
          <p:sp>
            <p:nvSpPr>
              <p:cNvPr id="146" name="Google Shape;146;p16"/>
              <p:cNvSpPr/>
              <p:nvPr/>
            </p:nvSpPr>
            <p:spPr>
              <a:xfrm>
                <a:off x="0" y="0"/>
                <a:ext cx="812800" cy="1129002"/>
              </a:xfrm>
              <a:custGeom>
                <a:rect b="b" l="l" r="r" t="t"/>
                <a:pathLst>
                  <a:path extrusionOk="0" h="1129002" w="812800">
                    <a:moveTo>
                      <a:pt x="406400" y="0"/>
                    </a:moveTo>
                    <a:lnTo>
                      <a:pt x="535715" y="384878"/>
                    </a:lnTo>
                    <a:lnTo>
                      <a:pt x="812800" y="564501"/>
                    </a:lnTo>
                    <a:lnTo>
                      <a:pt x="535715" y="744123"/>
                    </a:lnTo>
                    <a:lnTo>
                      <a:pt x="406400" y="1129002"/>
                    </a:lnTo>
                    <a:lnTo>
                      <a:pt x="277085" y="744123"/>
                    </a:lnTo>
                    <a:lnTo>
                      <a:pt x="0" y="564501"/>
                    </a:lnTo>
                    <a:lnTo>
                      <a:pt x="277085" y="384878"/>
                    </a:lnTo>
                    <a:lnTo>
                      <a:pt x="406400" y="0"/>
                    </a:lnTo>
                    <a:close/>
                  </a:path>
                </a:pathLst>
              </a:custGeom>
              <a:solidFill>
                <a:srgbClr val="D9D0C0"/>
              </a:solidFill>
              <a:ln>
                <a:noFill/>
              </a:ln>
            </p:spPr>
          </p:sp>
          <p:sp>
            <p:nvSpPr>
              <p:cNvPr id="147" name="Google Shape;147;p16"/>
              <p:cNvSpPr txBox="1"/>
              <p:nvPr/>
            </p:nvSpPr>
            <p:spPr>
              <a:xfrm>
                <a:off x="190500" y="369385"/>
                <a:ext cx="431800" cy="49500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6"/>
            <p:cNvGrpSpPr/>
            <p:nvPr/>
          </p:nvGrpSpPr>
          <p:grpSpPr>
            <a:xfrm>
              <a:off x="8240654" y="2604614"/>
              <a:ext cx="220925" cy="306870"/>
              <a:chOff x="0" y="0"/>
              <a:chExt cx="812800" cy="1129002"/>
            </a:xfrm>
          </p:grpSpPr>
          <p:sp>
            <p:nvSpPr>
              <p:cNvPr id="149" name="Google Shape;149;p16"/>
              <p:cNvSpPr/>
              <p:nvPr/>
            </p:nvSpPr>
            <p:spPr>
              <a:xfrm>
                <a:off x="0" y="0"/>
                <a:ext cx="812800" cy="1129002"/>
              </a:xfrm>
              <a:custGeom>
                <a:rect b="b" l="l" r="r" t="t"/>
                <a:pathLst>
                  <a:path extrusionOk="0" h="1129002" w="812800">
                    <a:moveTo>
                      <a:pt x="406400" y="0"/>
                    </a:moveTo>
                    <a:lnTo>
                      <a:pt x="535715" y="384878"/>
                    </a:lnTo>
                    <a:lnTo>
                      <a:pt x="812800" y="564501"/>
                    </a:lnTo>
                    <a:lnTo>
                      <a:pt x="535715" y="744123"/>
                    </a:lnTo>
                    <a:lnTo>
                      <a:pt x="406400" y="1129002"/>
                    </a:lnTo>
                    <a:lnTo>
                      <a:pt x="277085" y="744123"/>
                    </a:lnTo>
                    <a:lnTo>
                      <a:pt x="0" y="564501"/>
                    </a:lnTo>
                    <a:lnTo>
                      <a:pt x="277085" y="384878"/>
                    </a:lnTo>
                    <a:lnTo>
                      <a:pt x="406400" y="0"/>
                    </a:lnTo>
                    <a:close/>
                  </a:path>
                </a:pathLst>
              </a:custGeom>
              <a:solidFill>
                <a:srgbClr val="D9D0C0"/>
              </a:solidFill>
              <a:ln>
                <a:noFill/>
              </a:ln>
            </p:spPr>
          </p:sp>
          <p:sp>
            <p:nvSpPr>
              <p:cNvPr id="150" name="Google Shape;150;p16"/>
              <p:cNvSpPr txBox="1"/>
              <p:nvPr/>
            </p:nvSpPr>
            <p:spPr>
              <a:xfrm>
                <a:off x="190500" y="369385"/>
                <a:ext cx="431800" cy="49500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16"/>
            <p:cNvGrpSpPr/>
            <p:nvPr/>
          </p:nvGrpSpPr>
          <p:grpSpPr>
            <a:xfrm>
              <a:off x="1835988" y="1042827"/>
              <a:ext cx="68194" cy="68194"/>
              <a:chOff x="0" y="0"/>
              <a:chExt cx="812800" cy="812800"/>
            </a:xfrm>
          </p:grpSpPr>
          <p:sp>
            <p:nvSpPr>
              <p:cNvPr id="152" name="Google Shape;15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6"/>
            <p:cNvGrpSpPr/>
            <p:nvPr/>
          </p:nvGrpSpPr>
          <p:grpSpPr>
            <a:xfrm>
              <a:off x="3811311" y="2877387"/>
              <a:ext cx="68194" cy="68194"/>
              <a:chOff x="0" y="0"/>
              <a:chExt cx="812800" cy="812800"/>
            </a:xfrm>
          </p:grpSpPr>
          <p:sp>
            <p:nvSpPr>
              <p:cNvPr id="155" name="Google Shape;15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7" name="Google Shape;157;p16"/>
            <p:cNvGrpSpPr/>
            <p:nvPr/>
          </p:nvGrpSpPr>
          <p:grpSpPr>
            <a:xfrm>
              <a:off x="4874082" y="732695"/>
              <a:ext cx="68194" cy="68194"/>
              <a:chOff x="0" y="0"/>
              <a:chExt cx="812800" cy="812800"/>
            </a:xfrm>
          </p:grpSpPr>
          <p:sp>
            <p:nvSpPr>
              <p:cNvPr id="158" name="Google Shape;15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16"/>
            <p:cNvGrpSpPr/>
            <p:nvPr/>
          </p:nvGrpSpPr>
          <p:grpSpPr>
            <a:xfrm>
              <a:off x="8572041" y="2156570"/>
              <a:ext cx="68194" cy="68194"/>
              <a:chOff x="0" y="0"/>
              <a:chExt cx="812800" cy="812800"/>
            </a:xfrm>
          </p:grpSpPr>
          <p:sp>
            <p:nvSpPr>
              <p:cNvPr id="161" name="Google Shape;16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6"/>
            <p:cNvGrpSpPr/>
            <p:nvPr/>
          </p:nvGrpSpPr>
          <p:grpSpPr>
            <a:xfrm>
              <a:off x="8503847" y="3618554"/>
              <a:ext cx="68194" cy="68194"/>
              <a:chOff x="0" y="0"/>
              <a:chExt cx="812800" cy="812800"/>
            </a:xfrm>
          </p:grpSpPr>
          <p:sp>
            <p:nvSpPr>
              <p:cNvPr id="164" name="Google Shape;16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16"/>
            <p:cNvGrpSpPr/>
            <p:nvPr/>
          </p:nvGrpSpPr>
          <p:grpSpPr>
            <a:xfrm>
              <a:off x="5331139" y="3782065"/>
              <a:ext cx="68194" cy="68194"/>
              <a:chOff x="0" y="0"/>
              <a:chExt cx="812800" cy="812800"/>
            </a:xfrm>
          </p:grpSpPr>
          <p:sp>
            <p:nvSpPr>
              <p:cNvPr id="167" name="Google Shape;16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16"/>
            <p:cNvGrpSpPr/>
            <p:nvPr/>
          </p:nvGrpSpPr>
          <p:grpSpPr>
            <a:xfrm>
              <a:off x="0" y="2638045"/>
              <a:ext cx="68194" cy="68194"/>
              <a:chOff x="0" y="0"/>
              <a:chExt cx="812800" cy="812800"/>
            </a:xfrm>
          </p:grpSpPr>
          <p:sp>
            <p:nvSpPr>
              <p:cNvPr id="170" name="Google Shape;17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16"/>
            <p:cNvGrpSpPr/>
            <p:nvPr/>
          </p:nvGrpSpPr>
          <p:grpSpPr>
            <a:xfrm>
              <a:off x="267810" y="3025640"/>
              <a:ext cx="39280" cy="39280"/>
              <a:chOff x="0" y="0"/>
              <a:chExt cx="812800" cy="812800"/>
            </a:xfrm>
          </p:grpSpPr>
          <p:sp>
            <p:nvSpPr>
              <p:cNvPr id="173" name="Google Shape;17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16"/>
            <p:cNvGrpSpPr/>
            <p:nvPr/>
          </p:nvGrpSpPr>
          <p:grpSpPr>
            <a:xfrm>
              <a:off x="171223" y="2453445"/>
              <a:ext cx="39280" cy="39280"/>
              <a:chOff x="0" y="0"/>
              <a:chExt cx="812800" cy="812800"/>
            </a:xfrm>
          </p:grpSpPr>
          <p:sp>
            <p:nvSpPr>
              <p:cNvPr id="176" name="Google Shape;17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16"/>
            <p:cNvGrpSpPr/>
            <p:nvPr/>
          </p:nvGrpSpPr>
          <p:grpSpPr>
            <a:xfrm>
              <a:off x="2308919" y="1396677"/>
              <a:ext cx="39280" cy="39280"/>
              <a:chOff x="0" y="0"/>
              <a:chExt cx="812800" cy="812800"/>
            </a:xfrm>
          </p:grpSpPr>
          <p:sp>
            <p:nvSpPr>
              <p:cNvPr id="179" name="Google Shape;17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6"/>
            <p:cNvGrpSpPr/>
            <p:nvPr/>
          </p:nvGrpSpPr>
          <p:grpSpPr>
            <a:xfrm>
              <a:off x="2269639" y="913667"/>
              <a:ext cx="39280" cy="39280"/>
              <a:chOff x="0" y="0"/>
              <a:chExt cx="812800" cy="812800"/>
            </a:xfrm>
          </p:grpSpPr>
          <p:sp>
            <p:nvSpPr>
              <p:cNvPr id="182" name="Google Shape;18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6"/>
            <p:cNvGrpSpPr/>
            <p:nvPr/>
          </p:nvGrpSpPr>
          <p:grpSpPr>
            <a:xfrm>
              <a:off x="28914" y="0"/>
              <a:ext cx="39280" cy="39280"/>
              <a:chOff x="0" y="0"/>
              <a:chExt cx="812800" cy="812800"/>
            </a:xfrm>
          </p:grpSpPr>
          <p:sp>
            <p:nvSpPr>
              <p:cNvPr id="185" name="Google Shape;18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6"/>
            <p:cNvGrpSpPr/>
            <p:nvPr/>
          </p:nvGrpSpPr>
          <p:grpSpPr>
            <a:xfrm>
              <a:off x="4519093" y="1603386"/>
              <a:ext cx="39280" cy="39280"/>
              <a:chOff x="0" y="0"/>
              <a:chExt cx="812800" cy="812800"/>
            </a:xfrm>
          </p:grpSpPr>
          <p:sp>
            <p:nvSpPr>
              <p:cNvPr id="188" name="Google Shape;18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6"/>
            <p:cNvGrpSpPr/>
            <p:nvPr/>
          </p:nvGrpSpPr>
          <p:grpSpPr>
            <a:xfrm>
              <a:off x="5163520" y="2414165"/>
              <a:ext cx="39280" cy="39280"/>
              <a:chOff x="0" y="0"/>
              <a:chExt cx="812800" cy="812800"/>
            </a:xfrm>
          </p:grpSpPr>
          <p:sp>
            <p:nvSpPr>
              <p:cNvPr id="191" name="Google Shape;19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6"/>
            <p:cNvGrpSpPr/>
            <p:nvPr/>
          </p:nvGrpSpPr>
          <p:grpSpPr>
            <a:xfrm>
              <a:off x="4384437" y="2453445"/>
              <a:ext cx="39280" cy="39280"/>
              <a:chOff x="0" y="0"/>
              <a:chExt cx="812800" cy="812800"/>
            </a:xfrm>
          </p:grpSpPr>
          <p:sp>
            <p:nvSpPr>
              <p:cNvPr id="194" name="Google Shape;19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16"/>
            <p:cNvGrpSpPr/>
            <p:nvPr/>
          </p:nvGrpSpPr>
          <p:grpSpPr>
            <a:xfrm>
              <a:off x="8741532" y="1853663"/>
              <a:ext cx="39280" cy="39280"/>
              <a:chOff x="0" y="0"/>
              <a:chExt cx="812800" cy="812800"/>
            </a:xfrm>
          </p:grpSpPr>
          <p:sp>
            <p:nvSpPr>
              <p:cNvPr id="197" name="Google Shape;19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6"/>
            <p:cNvGrpSpPr/>
            <p:nvPr/>
          </p:nvGrpSpPr>
          <p:grpSpPr>
            <a:xfrm>
              <a:off x="8097105" y="2171027"/>
              <a:ext cx="39280" cy="39280"/>
              <a:chOff x="0" y="0"/>
              <a:chExt cx="812800" cy="812800"/>
            </a:xfrm>
          </p:grpSpPr>
          <p:sp>
            <p:nvSpPr>
              <p:cNvPr id="200" name="Google Shape;20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6"/>
            <p:cNvGrpSpPr/>
            <p:nvPr/>
          </p:nvGrpSpPr>
          <p:grpSpPr>
            <a:xfrm>
              <a:off x="4211307" y="3340553"/>
              <a:ext cx="39280" cy="39280"/>
              <a:chOff x="0" y="0"/>
              <a:chExt cx="812800" cy="812800"/>
            </a:xfrm>
          </p:grpSpPr>
          <p:sp>
            <p:nvSpPr>
              <p:cNvPr id="203" name="Google Shape;20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6"/>
            <p:cNvGrpSpPr/>
            <p:nvPr/>
          </p:nvGrpSpPr>
          <p:grpSpPr>
            <a:xfrm>
              <a:off x="1606908" y="1435957"/>
              <a:ext cx="39280" cy="39280"/>
              <a:chOff x="0" y="0"/>
              <a:chExt cx="812800" cy="812800"/>
            </a:xfrm>
          </p:grpSpPr>
          <p:sp>
            <p:nvSpPr>
              <p:cNvPr id="206" name="Google Shape;20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6"/>
            <p:cNvGrpSpPr/>
            <p:nvPr/>
          </p:nvGrpSpPr>
          <p:grpSpPr>
            <a:xfrm>
              <a:off x="1646189" y="727512"/>
              <a:ext cx="39280" cy="39280"/>
              <a:chOff x="0" y="0"/>
              <a:chExt cx="812800" cy="812800"/>
            </a:xfrm>
          </p:grpSpPr>
          <p:sp>
            <p:nvSpPr>
              <p:cNvPr id="209" name="Google Shape;20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6"/>
            <p:cNvGrpSpPr/>
            <p:nvPr/>
          </p:nvGrpSpPr>
          <p:grpSpPr>
            <a:xfrm>
              <a:off x="528923" y="310140"/>
              <a:ext cx="68194" cy="68194"/>
              <a:chOff x="0" y="0"/>
              <a:chExt cx="812800" cy="812800"/>
            </a:xfrm>
          </p:grpSpPr>
          <p:sp>
            <p:nvSpPr>
              <p:cNvPr id="212" name="Google Shape;21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76200" y="180975"/>
                <a:ext cx="660400" cy="555625"/>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14" name="Google Shape;214;p16"/>
          <p:cNvSpPr txBox="1"/>
          <p:nvPr/>
        </p:nvSpPr>
        <p:spPr>
          <a:xfrm rot="206970">
            <a:off x="13885572" y="2118329"/>
            <a:ext cx="2714278" cy="852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600" u="none" cap="none" strike="noStrike">
                <a:solidFill>
                  <a:srgbClr val="FFFFFF"/>
                </a:solidFill>
                <a:latin typeface="Teko"/>
                <a:ea typeface="Teko"/>
                <a:cs typeface="Teko"/>
                <a:sym typeface="Teko"/>
              </a:rPr>
              <a:t>"But beware! Not all sources are created equal."</a:t>
            </a:r>
            <a:endParaRPr/>
          </a:p>
        </p:txBody>
      </p:sp>
      <p:pic>
        <p:nvPicPr>
          <p:cNvPr id="215" name="Google Shape;215;p16"/>
          <p:cNvPicPr preferRelativeResize="0"/>
          <p:nvPr/>
        </p:nvPicPr>
        <p:blipFill>
          <a:blip r:embed="rId5">
            <a:alphaModFix/>
          </a:blip>
          <a:stretch>
            <a:fillRect/>
          </a:stretch>
        </p:blipFill>
        <p:spPr>
          <a:xfrm>
            <a:off x="14912246" y="7291209"/>
            <a:ext cx="2931675" cy="23503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219" name="Shape 219"/>
        <p:cNvGrpSpPr/>
        <p:nvPr/>
      </p:nvGrpSpPr>
      <p:grpSpPr>
        <a:xfrm>
          <a:off x="0" y="0"/>
          <a:ext cx="0" cy="0"/>
          <a:chOff x="0" y="0"/>
          <a:chExt cx="0" cy="0"/>
        </a:xfrm>
      </p:grpSpPr>
      <p:pic>
        <p:nvPicPr>
          <p:cNvPr id="220" name="Google Shape;220;p17"/>
          <p:cNvPicPr preferRelativeResize="0"/>
          <p:nvPr/>
        </p:nvPicPr>
        <p:blipFill>
          <a:blip r:embed="rId3">
            <a:alphaModFix/>
          </a:blip>
          <a:stretch>
            <a:fillRect/>
          </a:stretch>
        </p:blipFill>
        <p:spPr>
          <a:xfrm>
            <a:off x="9432825" y="3583875"/>
            <a:ext cx="9585525" cy="7541474"/>
          </a:xfrm>
          <a:prstGeom prst="rect">
            <a:avLst/>
          </a:prstGeom>
          <a:noFill/>
          <a:ln>
            <a:noFill/>
          </a:ln>
        </p:spPr>
      </p:pic>
      <p:grpSp>
        <p:nvGrpSpPr>
          <p:cNvPr id="221" name="Google Shape;221;p17"/>
          <p:cNvGrpSpPr/>
          <p:nvPr/>
        </p:nvGrpSpPr>
        <p:grpSpPr>
          <a:xfrm>
            <a:off x="2355325" y="631495"/>
            <a:ext cx="13577349" cy="1076234"/>
            <a:chOff x="0" y="0"/>
            <a:chExt cx="3575927" cy="283452"/>
          </a:xfrm>
        </p:grpSpPr>
        <p:sp>
          <p:nvSpPr>
            <p:cNvPr id="222" name="Google Shape;222;p17"/>
            <p:cNvSpPr/>
            <p:nvPr/>
          </p:nvSpPr>
          <p:spPr>
            <a:xfrm>
              <a:off x="0" y="0"/>
              <a:ext cx="3575927" cy="283452"/>
            </a:xfrm>
            <a:custGeom>
              <a:rect b="b" l="l" r="r" t="t"/>
              <a:pathLst>
                <a:path extrusionOk="0" h="283452" w="3575927">
                  <a:moveTo>
                    <a:pt x="50178" y="0"/>
                  </a:moveTo>
                  <a:lnTo>
                    <a:pt x="3525749" y="0"/>
                  </a:lnTo>
                  <a:cubicBezTo>
                    <a:pt x="3539057" y="0"/>
                    <a:pt x="3551820" y="5287"/>
                    <a:pt x="3561231" y="14697"/>
                  </a:cubicBezTo>
                  <a:cubicBezTo>
                    <a:pt x="3570641" y="24107"/>
                    <a:pt x="3575927" y="36870"/>
                    <a:pt x="3575927" y="50178"/>
                  </a:cubicBezTo>
                  <a:lnTo>
                    <a:pt x="3575927" y="233274"/>
                  </a:lnTo>
                  <a:cubicBezTo>
                    <a:pt x="3575927" y="246582"/>
                    <a:pt x="3570641" y="259345"/>
                    <a:pt x="3561231" y="268756"/>
                  </a:cubicBezTo>
                  <a:cubicBezTo>
                    <a:pt x="3551820" y="278166"/>
                    <a:pt x="3539057" y="283452"/>
                    <a:pt x="3525749" y="283452"/>
                  </a:cubicBezTo>
                  <a:lnTo>
                    <a:pt x="50178" y="283452"/>
                  </a:lnTo>
                  <a:cubicBezTo>
                    <a:pt x="36870" y="283452"/>
                    <a:pt x="24107" y="278166"/>
                    <a:pt x="14697" y="268756"/>
                  </a:cubicBezTo>
                  <a:cubicBezTo>
                    <a:pt x="5287" y="259345"/>
                    <a:pt x="0" y="246582"/>
                    <a:pt x="0" y="233274"/>
                  </a:cubicBezTo>
                  <a:lnTo>
                    <a:pt x="0" y="50178"/>
                  </a:lnTo>
                  <a:cubicBezTo>
                    <a:pt x="0" y="36870"/>
                    <a:pt x="5287" y="24107"/>
                    <a:pt x="14697" y="14697"/>
                  </a:cubicBezTo>
                  <a:cubicBezTo>
                    <a:pt x="24107" y="5287"/>
                    <a:pt x="36870" y="0"/>
                    <a:pt x="50178"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txBox="1"/>
            <p:nvPr/>
          </p:nvSpPr>
          <p:spPr>
            <a:xfrm>
              <a:off x="0" y="95250"/>
              <a:ext cx="3575927"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p17"/>
          <p:cNvGrpSpPr/>
          <p:nvPr/>
        </p:nvGrpSpPr>
        <p:grpSpPr>
          <a:xfrm>
            <a:off x="1640286" y="1926727"/>
            <a:ext cx="15007427" cy="1076234"/>
            <a:chOff x="0" y="0"/>
            <a:chExt cx="3952573" cy="283452"/>
          </a:xfrm>
        </p:grpSpPr>
        <p:sp>
          <p:nvSpPr>
            <p:cNvPr id="225" name="Google Shape;225;p17"/>
            <p:cNvSpPr/>
            <p:nvPr/>
          </p:nvSpPr>
          <p:spPr>
            <a:xfrm>
              <a:off x="0" y="0"/>
              <a:ext cx="3952573" cy="283452"/>
            </a:xfrm>
            <a:custGeom>
              <a:rect b="b" l="l" r="r" t="t"/>
              <a:pathLst>
                <a:path extrusionOk="0" h="283452" w="3952573">
                  <a:moveTo>
                    <a:pt x="45397" y="0"/>
                  </a:moveTo>
                  <a:lnTo>
                    <a:pt x="3907177" y="0"/>
                  </a:lnTo>
                  <a:cubicBezTo>
                    <a:pt x="3932249" y="0"/>
                    <a:pt x="3952573" y="20325"/>
                    <a:pt x="3952573" y="45397"/>
                  </a:cubicBezTo>
                  <a:lnTo>
                    <a:pt x="3952573" y="238056"/>
                  </a:lnTo>
                  <a:cubicBezTo>
                    <a:pt x="3952573" y="263128"/>
                    <a:pt x="3932249" y="283452"/>
                    <a:pt x="3907177" y="283452"/>
                  </a:cubicBezTo>
                  <a:lnTo>
                    <a:pt x="45397" y="283452"/>
                  </a:lnTo>
                  <a:cubicBezTo>
                    <a:pt x="20325" y="283452"/>
                    <a:pt x="0" y="263128"/>
                    <a:pt x="0" y="238056"/>
                  </a:cubicBezTo>
                  <a:lnTo>
                    <a:pt x="0" y="45397"/>
                  </a:lnTo>
                  <a:cubicBezTo>
                    <a:pt x="0" y="20325"/>
                    <a:pt x="20325" y="0"/>
                    <a:pt x="45397"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txBox="1"/>
            <p:nvPr/>
          </p:nvSpPr>
          <p:spPr>
            <a:xfrm>
              <a:off x="0" y="95250"/>
              <a:ext cx="3952573"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7" name="Google Shape;227;p17"/>
          <p:cNvSpPr txBox="1"/>
          <p:nvPr/>
        </p:nvSpPr>
        <p:spPr>
          <a:xfrm>
            <a:off x="407891" y="646617"/>
            <a:ext cx="17472300" cy="225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6114" u="none" cap="none" strike="noStrike">
                <a:solidFill>
                  <a:srgbClr val="F7D55A"/>
                </a:solidFill>
                <a:latin typeface="Teko"/>
                <a:ea typeface="Teko"/>
                <a:cs typeface="Teko"/>
                <a:sym typeface="Teko"/>
              </a:rPr>
              <a:t>DIFFERENT SOURCES PRESENT DIFFERENT</a:t>
            </a:r>
            <a:endParaRPr/>
          </a:p>
          <a:p>
            <a:pPr indent="0" lvl="0" marL="0" marR="0" rtl="0" algn="ctr">
              <a:lnSpc>
                <a:spcPct val="140000"/>
              </a:lnSpc>
              <a:spcBef>
                <a:spcPts val="0"/>
              </a:spcBef>
              <a:spcAft>
                <a:spcPts val="0"/>
              </a:spcAft>
              <a:buNone/>
            </a:pPr>
            <a:r>
              <a:rPr b="1" i="0" lang="en-US" sz="6114" u="none" cap="none" strike="noStrike">
                <a:solidFill>
                  <a:srgbClr val="F7D55A"/>
                </a:solidFill>
                <a:latin typeface="Teko"/>
                <a:ea typeface="Teko"/>
                <a:cs typeface="Teko"/>
                <a:sym typeface="Teko"/>
              </a:rPr>
              <a:t>INFORMATION,  EVEN ABOUT THE SAME TOPICS.</a:t>
            </a:r>
            <a:endParaRPr/>
          </a:p>
        </p:txBody>
      </p:sp>
      <p:sp>
        <p:nvSpPr>
          <p:cNvPr id="228" name="Google Shape;228;p17"/>
          <p:cNvSpPr txBox="1"/>
          <p:nvPr/>
        </p:nvSpPr>
        <p:spPr>
          <a:xfrm>
            <a:off x="1028700" y="5425499"/>
            <a:ext cx="9255086" cy="81475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5023" u="none" cap="none" strike="noStrike">
                <a:solidFill>
                  <a:srgbClr val="FFFFFF"/>
                </a:solidFill>
                <a:latin typeface="Poppins"/>
                <a:ea typeface="Poppins"/>
                <a:cs typeface="Poppins"/>
                <a:sym typeface="Poppins"/>
              </a:rPr>
              <a:t>Choose </a:t>
            </a:r>
            <a:r>
              <a:rPr b="1" i="0" lang="en-US" sz="5023" u="none" cap="none" strike="noStrike">
                <a:solidFill>
                  <a:srgbClr val="A3BCF9"/>
                </a:solidFill>
                <a:latin typeface="Poppins"/>
                <a:ea typeface="Poppins"/>
                <a:cs typeface="Poppins"/>
                <a:sym typeface="Poppins"/>
              </a:rPr>
              <a:t>reliable</a:t>
            </a:r>
            <a:r>
              <a:rPr b="0" i="0" lang="en-US" sz="5023" u="none" cap="none" strike="noStrike">
                <a:solidFill>
                  <a:srgbClr val="FFFFFF"/>
                </a:solidFill>
                <a:latin typeface="Poppins"/>
                <a:ea typeface="Poppins"/>
                <a:cs typeface="Poppins"/>
                <a:sym typeface="Poppins"/>
              </a:rPr>
              <a:t> sources. </a:t>
            </a:r>
            <a:endParaRPr/>
          </a:p>
        </p:txBody>
      </p:sp>
      <p:sp>
        <p:nvSpPr>
          <p:cNvPr id="229" name="Google Shape;229;p17"/>
          <p:cNvSpPr txBox="1"/>
          <p:nvPr/>
        </p:nvSpPr>
        <p:spPr>
          <a:xfrm>
            <a:off x="1028700" y="4632487"/>
            <a:ext cx="9255086" cy="81475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5023" u="none" cap="none" strike="noStrike">
                <a:solidFill>
                  <a:srgbClr val="F49E77"/>
                </a:solidFill>
                <a:latin typeface="Poppins"/>
                <a:ea typeface="Poppins"/>
                <a:cs typeface="Poppins"/>
                <a:sym typeface="Poppins"/>
              </a:rPr>
              <a:t>Remember: </a:t>
            </a:r>
            <a:endParaRPr/>
          </a:p>
        </p:txBody>
      </p:sp>
      <p:sp>
        <p:nvSpPr>
          <p:cNvPr id="230" name="Google Shape;230;p17"/>
          <p:cNvSpPr txBox="1"/>
          <p:nvPr/>
        </p:nvSpPr>
        <p:spPr>
          <a:xfrm>
            <a:off x="1028700" y="6647754"/>
            <a:ext cx="8493300" cy="112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30" u="none" cap="none" strike="noStrike">
                <a:solidFill>
                  <a:srgbClr val="FFFFFF"/>
                </a:solidFill>
                <a:latin typeface="Poppins"/>
                <a:ea typeface="Poppins"/>
                <a:cs typeface="Poppins"/>
                <a:sym typeface="Poppins"/>
              </a:rPr>
              <a:t>Reliability </a:t>
            </a:r>
            <a:r>
              <a:rPr b="0" i="0" lang="en-US" sz="2930" u="none" cap="none" strike="noStrike">
                <a:solidFill>
                  <a:srgbClr val="FFFFFF"/>
                </a:solidFill>
                <a:latin typeface="Poppins"/>
                <a:ea typeface="Poppins"/>
                <a:cs typeface="Poppins"/>
                <a:sym typeface="Poppins"/>
              </a:rPr>
              <a:t>helps us determine the credibility and accuracy of the information we find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234" name="Shape 234"/>
        <p:cNvGrpSpPr/>
        <p:nvPr/>
      </p:nvGrpSpPr>
      <p:grpSpPr>
        <a:xfrm>
          <a:off x="0" y="0"/>
          <a:ext cx="0" cy="0"/>
          <a:chOff x="0" y="0"/>
          <a:chExt cx="0" cy="0"/>
        </a:xfrm>
      </p:grpSpPr>
      <p:pic>
        <p:nvPicPr>
          <p:cNvPr id="235" name="Google Shape;235;p18"/>
          <p:cNvPicPr preferRelativeResize="0"/>
          <p:nvPr/>
        </p:nvPicPr>
        <p:blipFill>
          <a:blip r:embed="rId3">
            <a:alphaModFix/>
          </a:blip>
          <a:stretch>
            <a:fillRect/>
          </a:stretch>
        </p:blipFill>
        <p:spPr>
          <a:xfrm>
            <a:off x="958800" y="1269075"/>
            <a:ext cx="7738200" cy="7387602"/>
          </a:xfrm>
          <a:prstGeom prst="rect">
            <a:avLst/>
          </a:prstGeom>
          <a:noFill/>
          <a:ln>
            <a:noFill/>
          </a:ln>
        </p:spPr>
      </p:pic>
      <p:sp>
        <p:nvSpPr>
          <p:cNvPr id="236" name="Google Shape;236;p18"/>
          <p:cNvSpPr txBox="1"/>
          <p:nvPr/>
        </p:nvSpPr>
        <p:spPr>
          <a:xfrm>
            <a:off x="7788162" y="8109204"/>
            <a:ext cx="9471000" cy="103890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2700" u="none" cap="none" strike="noStrike">
                <a:solidFill>
                  <a:srgbClr val="F49E77"/>
                </a:solidFill>
                <a:latin typeface="Poppins"/>
                <a:ea typeface="Poppins"/>
                <a:cs typeface="Poppins"/>
                <a:sym typeface="Poppins"/>
              </a:rPr>
              <a:t>In the same way, a reliable source is built upon accurate information, expertise, and rigorous scrutiny!</a:t>
            </a:r>
            <a:endParaRPr/>
          </a:p>
        </p:txBody>
      </p:sp>
      <p:sp>
        <p:nvSpPr>
          <p:cNvPr id="237" name="Google Shape;237;p18"/>
          <p:cNvSpPr txBox="1"/>
          <p:nvPr/>
        </p:nvSpPr>
        <p:spPr>
          <a:xfrm>
            <a:off x="9521093" y="4177511"/>
            <a:ext cx="7738200" cy="31863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4500" u="none" cap="none" strike="noStrike">
                <a:solidFill>
                  <a:srgbClr val="FFFFFF"/>
                </a:solidFill>
                <a:latin typeface="Poppins"/>
                <a:ea typeface="Poppins"/>
                <a:cs typeface="Poppins"/>
                <a:sym typeface="Poppins"/>
              </a:rPr>
              <a:t>Imagine a bridge built with a strong foundation, expert craftsmanship, and thorough inspections.</a:t>
            </a:r>
            <a:endParaRPr/>
          </a:p>
        </p:txBody>
      </p:sp>
      <p:grpSp>
        <p:nvGrpSpPr>
          <p:cNvPr id="238" name="Google Shape;238;p18"/>
          <p:cNvGrpSpPr/>
          <p:nvPr/>
        </p:nvGrpSpPr>
        <p:grpSpPr>
          <a:xfrm>
            <a:off x="8914951" y="1131547"/>
            <a:ext cx="11284052" cy="1213771"/>
            <a:chOff x="0" y="0"/>
            <a:chExt cx="2971931" cy="319676"/>
          </a:xfrm>
        </p:grpSpPr>
        <p:sp>
          <p:nvSpPr>
            <p:cNvPr id="239" name="Google Shape;239;p18"/>
            <p:cNvSpPr/>
            <p:nvPr/>
          </p:nvSpPr>
          <p:spPr>
            <a:xfrm>
              <a:off x="0" y="0"/>
              <a:ext cx="2971931" cy="319676"/>
            </a:xfrm>
            <a:custGeom>
              <a:rect b="b" l="l" r="r" t="t"/>
              <a:pathLst>
                <a:path extrusionOk="0" h="319676" w="2971931">
                  <a:moveTo>
                    <a:pt x="63807" y="0"/>
                  </a:moveTo>
                  <a:lnTo>
                    <a:pt x="2908125" y="0"/>
                  </a:lnTo>
                  <a:cubicBezTo>
                    <a:pt x="2943364" y="0"/>
                    <a:pt x="2971931" y="28567"/>
                    <a:pt x="2971931" y="63807"/>
                  </a:cubicBezTo>
                  <a:lnTo>
                    <a:pt x="2971931" y="255869"/>
                  </a:lnTo>
                  <a:cubicBezTo>
                    <a:pt x="2971931" y="291109"/>
                    <a:pt x="2943364" y="319676"/>
                    <a:pt x="2908125" y="319676"/>
                  </a:cubicBezTo>
                  <a:lnTo>
                    <a:pt x="63807" y="319676"/>
                  </a:lnTo>
                  <a:cubicBezTo>
                    <a:pt x="28567" y="319676"/>
                    <a:pt x="0" y="291109"/>
                    <a:pt x="0" y="255869"/>
                  </a:cubicBezTo>
                  <a:lnTo>
                    <a:pt x="0" y="63807"/>
                  </a:lnTo>
                  <a:cubicBezTo>
                    <a:pt x="0" y="28567"/>
                    <a:pt x="28567" y="0"/>
                    <a:pt x="63807"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txBox="1"/>
            <p:nvPr/>
          </p:nvSpPr>
          <p:spPr>
            <a:xfrm>
              <a:off x="0" y="95250"/>
              <a:ext cx="2971931" cy="22442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8"/>
          <p:cNvGrpSpPr/>
          <p:nvPr/>
        </p:nvGrpSpPr>
        <p:grpSpPr>
          <a:xfrm>
            <a:off x="9987557" y="2469873"/>
            <a:ext cx="10211447" cy="1213771"/>
            <a:chOff x="0" y="0"/>
            <a:chExt cx="2689434" cy="319676"/>
          </a:xfrm>
        </p:grpSpPr>
        <p:sp>
          <p:nvSpPr>
            <p:cNvPr id="242" name="Google Shape;242;p18"/>
            <p:cNvSpPr/>
            <p:nvPr/>
          </p:nvSpPr>
          <p:spPr>
            <a:xfrm>
              <a:off x="0" y="0"/>
              <a:ext cx="2689434" cy="319676"/>
            </a:xfrm>
            <a:custGeom>
              <a:rect b="b" l="l" r="r" t="t"/>
              <a:pathLst>
                <a:path extrusionOk="0" h="319676" w="2689434">
                  <a:moveTo>
                    <a:pt x="70509" y="0"/>
                  </a:moveTo>
                  <a:lnTo>
                    <a:pt x="2618926" y="0"/>
                  </a:lnTo>
                  <a:cubicBezTo>
                    <a:pt x="2657867" y="0"/>
                    <a:pt x="2689434" y="31568"/>
                    <a:pt x="2689434" y="70509"/>
                  </a:cubicBezTo>
                  <a:lnTo>
                    <a:pt x="2689434" y="249167"/>
                  </a:lnTo>
                  <a:cubicBezTo>
                    <a:pt x="2689434" y="288108"/>
                    <a:pt x="2657867" y="319676"/>
                    <a:pt x="2618926" y="319676"/>
                  </a:cubicBezTo>
                  <a:lnTo>
                    <a:pt x="70509" y="319676"/>
                  </a:lnTo>
                  <a:cubicBezTo>
                    <a:pt x="31568" y="319676"/>
                    <a:pt x="0" y="288108"/>
                    <a:pt x="0" y="249167"/>
                  </a:cubicBezTo>
                  <a:lnTo>
                    <a:pt x="0" y="70509"/>
                  </a:lnTo>
                  <a:cubicBezTo>
                    <a:pt x="0" y="31568"/>
                    <a:pt x="31568" y="0"/>
                    <a:pt x="70509"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txBox="1"/>
            <p:nvPr/>
          </p:nvSpPr>
          <p:spPr>
            <a:xfrm>
              <a:off x="0" y="95250"/>
              <a:ext cx="2689434" cy="224426"/>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18"/>
          <p:cNvSpPr txBox="1"/>
          <p:nvPr/>
        </p:nvSpPr>
        <p:spPr>
          <a:xfrm>
            <a:off x="9521093" y="1116439"/>
            <a:ext cx="7738200" cy="2516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7431" u="none" cap="none" strike="noStrike">
                <a:solidFill>
                  <a:srgbClr val="F7D55A"/>
                </a:solidFill>
                <a:latin typeface="Teko"/>
                <a:ea typeface="Teko"/>
                <a:cs typeface="Teko"/>
                <a:sym typeface="Teko"/>
              </a:rPr>
              <a:t>WHAT DOES IT MEAN TO BE </a:t>
            </a:r>
            <a:r>
              <a:rPr b="1" i="0" lang="en-US" sz="7431" u="none" cap="none" strike="noStrike">
                <a:solidFill>
                  <a:srgbClr val="5E83DF"/>
                </a:solidFill>
                <a:latin typeface="Teko"/>
                <a:ea typeface="Teko"/>
                <a:cs typeface="Teko"/>
                <a:sym typeface="Teko"/>
              </a:rPr>
              <a:t>RELIABLE?</a:t>
            </a:r>
            <a:r>
              <a:rPr b="1" i="0" lang="en-US" sz="7431" u="none" cap="none" strike="noStrike">
                <a:solidFill>
                  <a:srgbClr val="F7D55A"/>
                </a:solidFill>
                <a:latin typeface="Teko"/>
                <a:ea typeface="Teko"/>
                <a:cs typeface="Teko"/>
                <a:sym typeface="Teko"/>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248" name="Shape 248"/>
        <p:cNvGrpSpPr/>
        <p:nvPr/>
      </p:nvGrpSpPr>
      <p:grpSpPr>
        <a:xfrm>
          <a:off x="0" y="0"/>
          <a:ext cx="0" cy="0"/>
          <a:chOff x="0" y="0"/>
          <a:chExt cx="0" cy="0"/>
        </a:xfrm>
      </p:grpSpPr>
      <p:pic>
        <p:nvPicPr>
          <p:cNvPr id="249" name="Google Shape;249;p19"/>
          <p:cNvPicPr preferRelativeResize="0"/>
          <p:nvPr/>
        </p:nvPicPr>
        <p:blipFill>
          <a:blip r:embed="rId3">
            <a:alphaModFix/>
          </a:blip>
          <a:stretch>
            <a:fillRect/>
          </a:stretch>
        </p:blipFill>
        <p:spPr>
          <a:xfrm>
            <a:off x="9137067" y="3629075"/>
            <a:ext cx="11393267" cy="10287001"/>
          </a:xfrm>
          <a:prstGeom prst="rect">
            <a:avLst/>
          </a:prstGeom>
          <a:noFill/>
          <a:ln>
            <a:noFill/>
          </a:ln>
        </p:spPr>
      </p:pic>
      <p:sp>
        <p:nvSpPr>
          <p:cNvPr id="250" name="Google Shape;250;p19"/>
          <p:cNvSpPr txBox="1"/>
          <p:nvPr/>
        </p:nvSpPr>
        <p:spPr>
          <a:xfrm>
            <a:off x="704825" y="4389550"/>
            <a:ext cx="8260800" cy="5058000"/>
          </a:xfrm>
          <a:prstGeom prst="rect">
            <a:avLst/>
          </a:prstGeom>
          <a:noFill/>
          <a:ln>
            <a:noFill/>
          </a:ln>
        </p:spPr>
        <p:txBody>
          <a:bodyPr anchorCtr="0" anchor="t" bIns="0" lIns="0" spcFirstLastPara="1" rIns="0" wrap="square" tIns="0">
            <a:spAutoFit/>
          </a:bodyPr>
          <a:lstStyle/>
          <a:p>
            <a:pPr indent="-334646" lvl="1" marL="669293" marR="0" rtl="0" algn="l">
              <a:lnSpc>
                <a:spcPct val="120000"/>
              </a:lnSpc>
              <a:spcBef>
                <a:spcPts val="0"/>
              </a:spcBef>
              <a:spcAft>
                <a:spcPts val="0"/>
              </a:spcAft>
              <a:buClr>
                <a:srgbClr val="FFFFFF"/>
              </a:buClr>
              <a:buSzPts val="3100"/>
              <a:buFont typeface="Arial"/>
              <a:buChar char="•"/>
            </a:pPr>
            <a:r>
              <a:rPr b="0" i="0" lang="en-US" sz="3100" u="none" cap="none" strike="noStrike">
                <a:solidFill>
                  <a:srgbClr val="FFFFFF"/>
                </a:solidFill>
                <a:latin typeface="Poppins"/>
                <a:ea typeface="Poppins"/>
                <a:cs typeface="Poppins"/>
                <a:sym typeface="Poppins"/>
              </a:rPr>
              <a:t>Who wrote this source? Was it written by an expert in a field?</a:t>
            </a:r>
            <a:endParaRPr/>
          </a:p>
          <a:p>
            <a:pPr indent="-334646" lvl="1" marL="669293" marR="0" rtl="0" algn="l">
              <a:lnSpc>
                <a:spcPct val="120000"/>
              </a:lnSpc>
              <a:spcBef>
                <a:spcPts val="0"/>
              </a:spcBef>
              <a:spcAft>
                <a:spcPts val="0"/>
              </a:spcAft>
              <a:buClr>
                <a:srgbClr val="FFFFFF"/>
              </a:buClr>
              <a:buSzPts val="3100"/>
              <a:buFont typeface="Arial"/>
              <a:buChar char="•"/>
            </a:pPr>
            <a:r>
              <a:rPr b="0" i="0" lang="en-US" sz="3100" u="none" cap="none" strike="noStrike">
                <a:solidFill>
                  <a:srgbClr val="FFFFFF"/>
                </a:solidFill>
                <a:latin typeface="Poppins"/>
                <a:ea typeface="Poppins"/>
                <a:cs typeface="Poppins"/>
                <a:sym typeface="Poppins"/>
              </a:rPr>
              <a:t>What could be the intention/purpose of the author in writing this?</a:t>
            </a:r>
            <a:endParaRPr/>
          </a:p>
          <a:p>
            <a:pPr indent="-334646" lvl="1" marL="669293" marR="0" rtl="0" algn="l">
              <a:lnSpc>
                <a:spcPct val="120000"/>
              </a:lnSpc>
              <a:spcBef>
                <a:spcPts val="0"/>
              </a:spcBef>
              <a:spcAft>
                <a:spcPts val="0"/>
              </a:spcAft>
              <a:buClr>
                <a:srgbClr val="FFFFFF"/>
              </a:buClr>
              <a:buSzPts val="3100"/>
              <a:buFont typeface="Arial"/>
              <a:buChar char="•"/>
            </a:pPr>
            <a:r>
              <a:rPr b="0" i="0" lang="en-US" sz="3100" u="none" cap="none" strike="noStrike">
                <a:solidFill>
                  <a:srgbClr val="FFFFFF"/>
                </a:solidFill>
                <a:latin typeface="Poppins"/>
                <a:ea typeface="Poppins"/>
                <a:cs typeface="Poppins"/>
                <a:sym typeface="Poppins"/>
              </a:rPr>
              <a:t>Are there any other sources that this source refers to? </a:t>
            </a:r>
            <a:endParaRPr/>
          </a:p>
          <a:p>
            <a:pPr indent="-334646" lvl="1" marL="669293" marR="0" rtl="0" algn="l">
              <a:lnSpc>
                <a:spcPct val="120000"/>
              </a:lnSpc>
              <a:spcBef>
                <a:spcPts val="0"/>
              </a:spcBef>
              <a:spcAft>
                <a:spcPts val="0"/>
              </a:spcAft>
              <a:buClr>
                <a:srgbClr val="FFFFFF"/>
              </a:buClr>
              <a:buSzPts val="3100"/>
              <a:buFont typeface="Arial"/>
              <a:buChar char="•"/>
            </a:pPr>
            <a:r>
              <a:rPr b="0" i="0" lang="en-US" sz="3100" u="none" cap="none" strike="noStrike">
                <a:solidFill>
                  <a:srgbClr val="FFFFFF"/>
                </a:solidFill>
                <a:latin typeface="Poppins"/>
                <a:ea typeface="Poppins"/>
                <a:cs typeface="Poppins"/>
                <a:sym typeface="Poppins"/>
              </a:rPr>
              <a:t>Does this source say the same things as other sources or does it say something completely different?</a:t>
            </a:r>
            <a:endParaRPr/>
          </a:p>
        </p:txBody>
      </p:sp>
      <p:grpSp>
        <p:nvGrpSpPr>
          <p:cNvPr id="251" name="Google Shape;251;p19"/>
          <p:cNvGrpSpPr/>
          <p:nvPr/>
        </p:nvGrpSpPr>
        <p:grpSpPr>
          <a:xfrm>
            <a:off x="3290748" y="636917"/>
            <a:ext cx="11706504" cy="1293990"/>
            <a:chOff x="0" y="0"/>
            <a:chExt cx="2564345" cy="283452"/>
          </a:xfrm>
        </p:grpSpPr>
        <p:sp>
          <p:nvSpPr>
            <p:cNvPr id="252" name="Google Shape;252;p19"/>
            <p:cNvSpPr/>
            <p:nvPr/>
          </p:nvSpPr>
          <p:spPr>
            <a:xfrm>
              <a:off x="0" y="0"/>
              <a:ext cx="2564345" cy="283452"/>
            </a:xfrm>
            <a:custGeom>
              <a:rect b="b" l="l" r="r" t="t"/>
              <a:pathLst>
                <a:path extrusionOk="0" h="283452" w="2564345">
                  <a:moveTo>
                    <a:pt x="58197" y="0"/>
                  </a:moveTo>
                  <a:lnTo>
                    <a:pt x="2506148" y="0"/>
                  </a:lnTo>
                  <a:cubicBezTo>
                    <a:pt x="2538289" y="0"/>
                    <a:pt x="2564345" y="26056"/>
                    <a:pt x="2564345" y="58197"/>
                  </a:cubicBezTo>
                  <a:lnTo>
                    <a:pt x="2564345" y="225255"/>
                  </a:lnTo>
                  <a:cubicBezTo>
                    <a:pt x="2564345" y="240690"/>
                    <a:pt x="2558214" y="255493"/>
                    <a:pt x="2547300" y="266407"/>
                  </a:cubicBezTo>
                  <a:cubicBezTo>
                    <a:pt x="2536385" y="277321"/>
                    <a:pt x="2521583" y="283452"/>
                    <a:pt x="2506148" y="283452"/>
                  </a:cubicBezTo>
                  <a:lnTo>
                    <a:pt x="58197" y="283452"/>
                  </a:lnTo>
                  <a:cubicBezTo>
                    <a:pt x="26056" y="283452"/>
                    <a:pt x="0" y="257397"/>
                    <a:pt x="0" y="225255"/>
                  </a:cubicBezTo>
                  <a:lnTo>
                    <a:pt x="0" y="58197"/>
                  </a:lnTo>
                  <a:cubicBezTo>
                    <a:pt x="0" y="42763"/>
                    <a:pt x="6132" y="27960"/>
                    <a:pt x="17046" y="17046"/>
                  </a:cubicBezTo>
                  <a:cubicBezTo>
                    <a:pt x="27960" y="6132"/>
                    <a:pt x="42763" y="0"/>
                    <a:pt x="58197"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txBox="1"/>
            <p:nvPr/>
          </p:nvSpPr>
          <p:spPr>
            <a:xfrm>
              <a:off x="0" y="95250"/>
              <a:ext cx="2564345"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p19"/>
          <p:cNvGrpSpPr/>
          <p:nvPr/>
        </p:nvGrpSpPr>
        <p:grpSpPr>
          <a:xfrm>
            <a:off x="3290748" y="2132997"/>
            <a:ext cx="11706504" cy="1293990"/>
            <a:chOff x="0" y="0"/>
            <a:chExt cx="2564345" cy="283452"/>
          </a:xfrm>
        </p:grpSpPr>
        <p:sp>
          <p:nvSpPr>
            <p:cNvPr id="255" name="Google Shape;255;p19"/>
            <p:cNvSpPr/>
            <p:nvPr/>
          </p:nvSpPr>
          <p:spPr>
            <a:xfrm>
              <a:off x="0" y="0"/>
              <a:ext cx="2564345" cy="283452"/>
            </a:xfrm>
            <a:custGeom>
              <a:rect b="b" l="l" r="r" t="t"/>
              <a:pathLst>
                <a:path extrusionOk="0" h="283452" w="2564345">
                  <a:moveTo>
                    <a:pt x="58197" y="0"/>
                  </a:moveTo>
                  <a:lnTo>
                    <a:pt x="2506148" y="0"/>
                  </a:lnTo>
                  <a:cubicBezTo>
                    <a:pt x="2538289" y="0"/>
                    <a:pt x="2564345" y="26056"/>
                    <a:pt x="2564345" y="58197"/>
                  </a:cubicBezTo>
                  <a:lnTo>
                    <a:pt x="2564345" y="225255"/>
                  </a:lnTo>
                  <a:cubicBezTo>
                    <a:pt x="2564345" y="240690"/>
                    <a:pt x="2558214" y="255493"/>
                    <a:pt x="2547300" y="266407"/>
                  </a:cubicBezTo>
                  <a:cubicBezTo>
                    <a:pt x="2536385" y="277321"/>
                    <a:pt x="2521583" y="283452"/>
                    <a:pt x="2506148" y="283452"/>
                  </a:cubicBezTo>
                  <a:lnTo>
                    <a:pt x="58197" y="283452"/>
                  </a:lnTo>
                  <a:cubicBezTo>
                    <a:pt x="26056" y="283452"/>
                    <a:pt x="0" y="257397"/>
                    <a:pt x="0" y="225255"/>
                  </a:cubicBezTo>
                  <a:lnTo>
                    <a:pt x="0" y="58197"/>
                  </a:lnTo>
                  <a:cubicBezTo>
                    <a:pt x="0" y="42763"/>
                    <a:pt x="6132" y="27960"/>
                    <a:pt x="17046" y="17046"/>
                  </a:cubicBezTo>
                  <a:cubicBezTo>
                    <a:pt x="27960" y="6132"/>
                    <a:pt x="42763" y="0"/>
                    <a:pt x="58197"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txBox="1"/>
            <p:nvPr/>
          </p:nvSpPr>
          <p:spPr>
            <a:xfrm>
              <a:off x="0" y="95250"/>
              <a:ext cx="2564345" cy="18820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9"/>
          <p:cNvSpPr txBox="1"/>
          <p:nvPr/>
        </p:nvSpPr>
        <p:spPr>
          <a:xfrm>
            <a:off x="704819" y="706718"/>
            <a:ext cx="16878300" cy="2579100"/>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1" i="0" lang="en-US" sz="6839" u="none" cap="none" strike="noStrike">
                <a:solidFill>
                  <a:srgbClr val="F7D55A"/>
                </a:solidFill>
                <a:latin typeface="Teko"/>
                <a:ea typeface="Teko"/>
                <a:cs typeface="Teko"/>
                <a:sym typeface="Teko"/>
              </a:rPr>
              <a:t>TO KNOW A SOURCE IS RELIABLE,</a:t>
            </a:r>
            <a:endParaRPr/>
          </a:p>
          <a:p>
            <a:pPr indent="0" lvl="0" marL="0" marR="0" rtl="0" algn="ctr">
              <a:lnSpc>
                <a:spcPct val="145000"/>
              </a:lnSpc>
              <a:spcBef>
                <a:spcPts val="0"/>
              </a:spcBef>
              <a:spcAft>
                <a:spcPts val="0"/>
              </a:spcAft>
              <a:buNone/>
            </a:pPr>
            <a:r>
              <a:rPr b="1" i="0" lang="en-US" sz="6839" u="none" cap="none" strike="noStrike">
                <a:solidFill>
                  <a:srgbClr val="F7D55A"/>
                </a:solidFill>
                <a:latin typeface="Teko"/>
                <a:ea typeface="Teko"/>
                <a:cs typeface="Teko"/>
                <a:sym typeface="Teko"/>
              </a:rPr>
              <a:t>YOU NEED TO ASK QUESTIONS.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261" name="Shape 261"/>
        <p:cNvGrpSpPr/>
        <p:nvPr/>
      </p:nvGrpSpPr>
      <p:grpSpPr>
        <a:xfrm>
          <a:off x="0" y="0"/>
          <a:ext cx="0" cy="0"/>
          <a:chOff x="0" y="0"/>
          <a:chExt cx="0" cy="0"/>
        </a:xfrm>
      </p:grpSpPr>
      <p:pic>
        <p:nvPicPr>
          <p:cNvPr id="262" name="Google Shape;262;p20"/>
          <p:cNvPicPr preferRelativeResize="0"/>
          <p:nvPr/>
        </p:nvPicPr>
        <p:blipFill>
          <a:blip r:embed="rId3">
            <a:alphaModFix/>
          </a:blip>
          <a:stretch>
            <a:fillRect/>
          </a:stretch>
        </p:blipFill>
        <p:spPr>
          <a:xfrm>
            <a:off x="15295874" y="-5257800"/>
            <a:ext cx="12170175" cy="11116847"/>
          </a:xfrm>
          <a:prstGeom prst="rect">
            <a:avLst/>
          </a:prstGeom>
          <a:noFill/>
          <a:ln>
            <a:noFill/>
          </a:ln>
        </p:spPr>
      </p:pic>
      <p:grpSp>
        <p:nvGrpSpPr>
          <p:cNvPr id="263" name="Google Shape;263;p20"/>
          <p:cNvGrpSpPr/>
          <p:nvPr/>
        </p:nvGrpSpPr>
        <p:grpSpPr>
          <a:xfrm>
            <a:off x="2045036" y="630809"/>
            <a:ext cx="14197929" cy="1153806"/>
            <a:chOff x="0" y="0"/>
            <a:chExt cx="3739372" cy="303883"/>
          </a:xfrm>
        </p:grpSpPr>
        <p:sp>
          <p:nvSpPr>
            <p:cNvPr id="264" name="Google Shape;264;p20"/>
            <p:cNvSpPr/>
            <p:nvPr/>
          </p:nvSpPr>
          <p:spPr>
            <a:xfrm>
              <a:off x="0" y="0"/>
              <a:ext cx="3739372" cy="303883"/>
            </a:xfrm>
            <a:custGeom>
              <a:rect b="b" l="l" r="r" t="t"/>
              <a:pathLst>
                <a:path extrusionOk="0" h="303883" w="3739372">
                  <a:moveTo>
                    <a:pt x="47985" y="0"/>
                  </a:moveTo>
                  <a:lnTo>
                    <a:pt x="3691387" y="0"/>
                  </a:lnTo>
                  <a:cubicBezTo>
                    <a:pt x="3704113" y="0"/>
                    <a:pt x="3716319" y="5056"/>
                    <a:pt x="3725318" y="14055"/>
                  </a:cubicBezTo>
                  <a:cubicBezTo>
                    <a:pt x="3734317" y="23053"/>
                    <a:pt x="3739372" y="35259"/>
                    <a:pt x="3739372" y="47985"/>
                  </a:cubicBezTo>
                  <a:lnTo>
                    <a:pt x="3739372" y="255898"/>
                  </a:lnTo>
                  <a:cubicBezTo>
                    <a:pt x="3739372" y="282399"/>
                    <a:pt x="3717889" y="303883"/>
                    <a:pt x="3691387" y="303883"/>
                  </a:cubicBezTo>
                  <a:lnTo>
                    <a:pt x="47985" y="303883"/>
                  </a:lnTo>
                  <a:cubicBezTo>
                    <a:pt x="35259" y="303883"/>
                    <a:pt x="23053" y="298827"/>
                    <a:pt x="14055" y="289829"/>
                  </a:cubicBezTo>
                  <a:cubicBezTo>
                    <a:pt x="5056" y="280830"/>
                    <a:pt x="0" y="268624"/>
                    <a:pt x="0" y="255898"/>
                  </a:cubicBezTo>
                  <a:lnTo>
                    <a:pt x="0" y="47985"/>
                  </a:lnTo>
                  <a:cubicBezTo>
                    <a:pt x="0" y="35259"/>
                    <a:pt x="5056" y="23053"/>
                    <a:pt x="14055" y="14055"/>
                  </a:cubicBezTo>
                  <a:cubicBezTo>
                    <a:pt x="23053" y="5056"/>
                    <a:pt x="35259" y="0"/>
                    <a:pt x="47985"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
            <p:cNvSpPr txBox="1"/>
            <p:nvPr/>
          </p:nvSpPr>
          <p:spPr>
            <a:xfrm>
              <a:off x="0" y="95250"/>
              <a:ext cx="3739372" cy="20863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0"/>
          <p:cNvGrpSpPr/>
          <p:nvPr/>
        </p:nvGrpSpPr>
        <p:grpSpPr>
          <a:xfrm>
            <a:off x="5418057" y="2055554"/>
            <a:ext cx="7451886" cy="1153806"/>
            <a:chOff x="0" y="0"/>
            <a:chExt cx="1962637" cy="303883"/>
          </a:xfrm>
        </p:grpSpPr>
        <p:sp>
          <p:nvSpPr>
            <p:cNvPr id="267" name="Google Shape;267;p20"/>
            <p:cNvSpPr/>
            <p:nvPr/>
          </p:nvSpPr>
          <p:spPr>
            <a:xfrm>
              <a:off x="0" y="0"/>
              <a:ext cx="1962637" cy="303883"/>
            </a:xfrm>
            <a:custGeom>
              <a:rect b="b" l="l" r="r" t="t"/>
              <a:pathLst>
                <a:path extrusionOk="0" h="303883" w="1962637">
                  <a:moveTo>
                    <a:pt x="91425" y="0"/>
                  </a:moveTo>
                  <a:lnTo>
                    <a:pt x="1871212" y="0"/>
                  </a:lnTo>
                  <a:cubicBezTo>
                    <a:pt x="1895459" y="0"/>
                    <a:pt x="1918713" y="9632"/>
                    <a:pt x="1935859" y="26778"/>
                  </a:cubicBezTo>
                  <a:cubicBezTo>
                    <a:pt x="1953004" y="43923"/>
                    <a:pt x="1962637" y="67178"/>
                    <a:pt x="1962637" y="91425"/>
                  </a:cubicBezTo>
                  <a:lnTo>
                    <a:pt x="1962637" y="212458"/>
                  </a:lnTo>
                  <a:cubicBezTo>
                    <a:pt x="1962637" y="262951"/>
                    <a:pt x="1921704" y="303883"/>
                    <a:pt x="1871212" y="303883"/>
                  </a:cubicBezTo>
                  <a:lnTo>
                    <a:pt x="91425" y="303883"/>
                  </a:lnTo>
                  <a:cubicBezTo>
                    <a:pt x="67178" y="303883"/>
                    <a:pt x="43923" y="294251"/>
                    <a:pt x="26778" y="277105"/>
                  </a:cubicBezTo>
                  <a:cubicBezTo>
                    <a:pt x="9632" y="259960"/>
                    <a:pt x="0" y="236705"/>
                    <a:pt x="0" y="212458"/>
                  </a:cubicBezTo>
                  <a:lnTo>
                    <a:pt x="0" y="91425"/>
                  </a:lnTo>
                  <a:cubicBezTo>
                    <a:pt x="0" y="67178"/>
                    <a:pt x="9632" y="43923"/>
                    <a:pt x="26778" y="26778"/>
                  </a:cubicBezTo>
                  <a:cubicBezTo>
                    <a:pt x="43923" y="9632"/>
                    <a:pt x="67178" y="0"/>
                    <a:pt x="91425"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
            <p:cNvSpPr txBox="1"/>
            <p:nvPr/>
          </p:nvSpPr>
          <p:spPr>
            <a:xfrm>
              <a:off x="0" y="95250"/>
              <a:ext cx="1962637" cy="20863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0"/>
          <p:cNvSpPr txBox="1"/>
          <p:nvPr/>
        </p:nvSpPr>
        <p:spPr>
          <a:xfrm>
            <a:off x="2376588" y="594231"/>
            <a:ext cx="13534800" cy="252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6839" u="none" cap="none" strike="noStrike">
                <a:solidFill>
                  <a:srgbClr val="F7D55A"/>
                </a:solidFill>
                <a:latin typeface="Teko"/>
                <a:ea typeface="Teko"/>
                <a:cs typeface="Teko"/>
                <a:sym typeface="Teko"/>
              </a:rPr>
              <a:t>THERE ARE DIFFERENT ONLINE SOURCES</a:t>
            </a:r>
            <a:endParaRPr/>
          </a:p>
          <a:p>
            <a:pPr indent="0" lvl="0" marL="0" marR="0" rtl="0" algn="ctr">
              <a:lnSpc>
                <a:spcPct val="140000"/>
              </a:lnSpc>
              <a:spcBef>
                <a:spcPts val="0"/>
              </a:spcBef>
              <a:spcAft>
                <a:spcPts val="0"/>
              </a:spcAft>
              <a:buNone/>
            </a:pPr>
            <a:r>
              <a:rPr b="1" i="0" lang="en-US" sz="6839" u="none" cap="none" strike="noStrike">
                <a:solidFill>
                  <a:srgbClr val="F7D55A"/>
                </a:solidFill>
                <a:latin typeface="Teko"/>
                <a:ea typeface="Teko"/>
                <a:cs typeface="Teko"/>
                <a:sym typeface="Teko"/>
              </a:rPr>
              <a:t>— CHOOSE WISELY!</a:t>
            </a:r>
            <a:endParaRPr/>
          </a:p>
        </p:txBody>
      </p:sp>
      <p:sp>
        <p:nvSpPr>
          <p:cNvPr id="270" name="Google Shape;270;p20"/>
          <p:cNvSpPr/>
          <p:nvPr/>
        </p:nvSpPr>
        <p:spPr>
          <a:xfrm>
            <a:off x="-4823924" y="6329110"/>
            <a:ext cx="10122122" cy="9422775"/>
          </a:xfrm>
          <a:custGeom>
            <a:rect b="b" l="l" r="r" t="t"/>
            <a:pathLst>
              <a:path extrusionOk="0" h="9422775" w="10122122">
                <a:moveTo>
                  <a:pt x="0" y="0"/>
                </a:moveTo>
                <a:lnTo>
                  <a:pt x="10122122" y="0"/>
                </a:lnTo>
                <a:lnTo>
                  <a:pt x="10122122" y="9422775"/>
                </a:lnTo>
                <a:lnTo>
                  <a:pt x="0" y="9422775"/>
                </a:lnTo>
                <a:lnTo>
                  <a:pt x="0" y="0"/>
                </a:lnTo>
                <a:close/>
              </a:path>
            </a:pathLst>
          </a:custGeom>
          <a:blipFill rotWithShape="1">
            <a:blip r:embed="rId4">
              <a:alphaModFix/>
            </a:blip>
            <a:stretch>
              <a:fillRect b="0" l="0" r="0" t="0"/>
            </a:stretch>
          </a:blipFill>
          <a:ln>
            <a:noFill/>
          </a:ln>
        </p:spPr>
      </p:sp>
      <p:grpSp>
        <p:nvGrpSpPr>
          <p:cNvPr id="271" name="Google Shape;271;p20"/>
          <p:cNvGrpSpPr/>
          <p:nvPr/>
        </p:nvGrpSpPr>
        <p:grpSpPr>
          <a:xfrm>
            <a:off x="1231976" y="5884674"/>
            <a:ext cx="4876243" cy="3485242"/>
            <a:chOff x="0" y="0"/>
            <a:chExt cx="1284278" cy="917924"/>
          </a:xfrm>
        </p:grpSpPr>
        <p:sp>
          <p:nvSpPr>
            <p:cNvPr id="272" name="Google Shape;272;p20"/>
            <p:cNvSpPr/>
            <p:nvPr/>
          </p:nvSpPr>
          <p:spPr>
            <a:xfrm>
              <a:off x="0" y="0"/>
              <a:ext cx="1284278" cy="917924"/>
            </a:xfrm>
            <a:custGeom>
              <a:rect b="b" l="l" r="r" t="t"/>
              <a:pathLst>
                <a:path extrusionOk="0" h="917924" w="1284278">
                  <a:moveTo>
                    <a:pt x="26991" y="0"/>
                  </a:moveTo>
                  <a:lnTo>
                    <a:pt x="1257287" y="0"/>
                  </a:lnTo>
                  <a:cubicBezTo>
                    <a:pt x="1272194" y="0"/>
                    <a:pt x="1284278" y="12084"/>
                    <a:pt x="1284278" y="26991"/>
                  </a:cubicBezTo>
                  <a:lnTo>
                    <a:pt x="1284278" y="890933"/>
                  </a:lnTo>
                  <a:cubicBezTo>
                    <a:pt x="1284278" y="905840"/>
                    <a:pt x="1272194" y="917924"/>
                    <a:pt x="1257287" y="917924"/>
                  </a:cubicBezTo>
                  <a:lnTo>
                    <a:pt x="26991" y="917924"/>
                  </a:lnTo>
                  <a:cubicBezTo>
                    <a:pt x="12084" y="917924"/>
                    <a:pt x="0" y="905840"/>
                    <a:pt x="0" y="890933"/>
                  </a:cubicBezTo>
                  <a:lnTo>
                    <a:pt x="0" y="26991"/>
                  </a:lnTo>
                  <a:cubicBezTo>
                    <a:pt x="0" y="12084"/>
                    <a:pt x="12084" y="0"/>
                    <a:pt x="26991" y="0"/>
                  </a:cubicBezTo>
                  <a:close/>
                </a:path>
              </a:pathLst>
            </a:custGeom>
            <a:solidFill>
              <a:srgbClr val="F256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txBox="1"/>
            <p:nvPr/>
          </p:nvSpPr>
          <p:spPr>
            <a:xfrm>
              <a:off x="0" y="95250"/>
              <a:ext cx="1284278" cy="82267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0"/>
          <p:cNvGrpSpPr/>
          <p:nvPr/>
        </p:nvGrpSpPr>
        <p:grpSpPr>
          <a:xfrm>
            <a:off x="6707136" y="5884674"/>
            <a:ext cx="4876243" cy="3485242"/>
            <a:chOff x="0" y="0"/>
            <a:chExt cx="1284278" cy="917924"/>
          </a:xfrm>
        </p:grpSpPr>
        <p:sp>
          <p:nvSpPr>
            <p:cNvPr id="275" name="Google Shape;275;p20"/>
            <p:cNvSpPr/>
            <p:nvPr/>
          </p:nvSpPr>
          <p:spPr>
            <a:xfrm>
              <a:off x="0" y="0"/>
              <a:ext cx="1284278" cy="917924"/>
            </a:xfrm>
            <a:custGeom>
              <a:rect b="b" l="l" r="r" t="t"/>
              <a:pathLst>
                <a:path extrusionOk="0" h="917924" w="1284278">
                  <a:moveTo>
                    <a:pt x="26991" y="0"/>
                  </a:moveTo>
                  <a:lnTo>
                    <a:pt x="1257287" y="0"/>
                  </a:lnTo>
                  <a:cubicBezTo>
                    <a:pt x="1272194" y="0"/>
                    <a:pt x="1284278" y="12084"/>
                    <a:pt x="1284278" y="26991"/>
                  </a:cubicBezTo>
                  <a:lnTo>
                    <a:pt x="1284278" y="890933"/>
                  </a:lnTo>
                  <a:cubicBezTo>
                    <a:pt x="1284278" y="905840"/>
                    <a:pt x="1272194" y="917924"/>
                    <a:pt x="1257287" y="917924"/>
                  </a:cubicBezTo>
                  <a:lnTo>
                    <a:pt x="26991" y="917924"/>
                  </a:lnTo>
                  <a:cubicBezTo>
                    <a:pt x="12084" y="917924"/>
                    <a:pt x="0" y="905840"/>
                    <a:pt x="0" y="890933"/>
                  </a:cubicBezTo>
                  <a:lnTo>
                    <a:pt x="0" y="26991"/>
                  </a:lnTo>
                  <a:cubicBezTo>
                    <a:pt x="0" y="12084"/>
                    <a:pt x="12084" y="0"/>
                    <a:pt x="26991" y="0"/>
                  </a:cubicBezTo>
                  <a:close/>
                </a:path>
              </a:pathLst>
            </a:custGeom>
            <a:solidFill>
              <a:srgbClr val="5E83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txBox="1"/>
            <p:nvPr/>
          </p:nvSpPr>
          <p:spPr>
            <a:xfrm>
              <a:off x="0" y="95250"/>
              <a:ext cx="1284278" cy="82267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20"/>
          <p:cNvGrpSpPr/>
          <p:nvPr/>
        </p:nvGrpSpPr>
        <p:grpSpPr>
          <a:xfrm>
            <a:off x="12185969" y="5884674"/>
            <a:ext cx="4876243" cy="3485242"/>
            <a:chOff x="0" y="0"/>
            <a:chExt cx="1284278" cy="917924"/>
          </a:xfrm>
        </p:grpSpPr>
        <p:sp>
          <p:nvSpPr>
            <p:cNvPr id="278" name="Google Shape;278;p20"/>
            <p:cNvSpPr/>
            <p:nvPr/>
          </p:nvSpPr>
          <p:spPr>
            <a:xfrm>
              <a:off x="0" y="0"/>
              <a:ext cx="1284278" cy="917924"/>
            </a:xfrm>
            <a:custGeom>
              <a:rect b="b" l="l" r="r" t="t"/>
              <a:pathLst>
                <a:path extrusionOk="0" h="917924" w="1284278">
                  <a:moveTo>
                    <a:pt x="26991" y="0"/>
                  </a:moveTo>
                  <a:lnTo>
                    <a:pt x="1257287" y="0"/>
                  </a:lnTo>
                  <a:cubicBezTo>
                    <a:pt x="1272194" y="0"/>
                    <a:pt x="1284278" y="12084"/>
                    <a:pt x="1284278" y="26991"/>
                  </a:cubicBezTo>
                  <a:lnTo>
                    <a:pt x="1284278" y="890933"/>
                  </a:lnTo>
                  <a:cubicBezTo>
                    <a:pt x="1284278" y="905840"/>
                    <a:pt x="1272194" y="917924"/>
                    <a:pt x="1257287" y="917924"/>
                  </a:cubicBezTo>
                  <a:lnTo>
                    <a:pt x="26991" y="917924"/>
                  </a:lnTo>
                  <a:cubicBezTo>
                    <a:pt x="12084" y="917924"/>
                    <a:pt x="0" y="905840"/>
                    <a:pt x="0" y="890933"/>
                  </a:cubicBezTo>
                  <a:lnTo>
                    <a:pt x="0" y="26991"/>
                  </a:lnTo>
                  <a:cubicBezTo>
                    <a:pt x="0" y="12084"/>
                    <a:pt x="12084" y="0"/>
                    <a:pt x="26991" y="0"/>
                  </a:cubicBezTo>
                  <a:close/>
                </a:path>
              </a:pathLst>
            </a:custGeom>
            <a:solidFill>
              <a:srgbClr val="C4B7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txBox="1"/>
            <p:nvPr/>
          </p:nvSpPr>
          <p:spPr>
            <a:xfrm>
              <a:off x="0" y="95250"/>
              <a:ext cx="1284278" cy="82267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0" name="Google Shape;280;p20"/>
          <p:cNvGrpSpPr/>
          <p:nvPr/>
        </p:nvGrpSpPr>
        <p:grpSpPr>
          <a:xfrm>
            <a:off x="1229461" y="3775582"/>
            <a:ext cx="4876243" cy="1858203"/>
            <a:chOff x="0" y="0"/>
            <a:chExt cx="1284278" cy="489403"/>
          </a:xfrm>
        </p:grpSpPr>
        <p:sp>
          <p:nvSpPr>
            <p:cNvPr id="281" name="Google Shape;281;p20"/>
            <p:cNvSpPr/>
            <p:nvPr/>
          </p:nvSpPr>
          <p:spPr>
            <a:xfrm>
              <a:off x="0" y="0"/>
              <a:ext cx="1284278" cy="489403"/>
            </a:xfrm>
            <a:custGeom>
              <a:rect b="b" l="l" r="r" t="t"/>
              <a:pathLst>
                <a:path extrusionOk="0" h="489403" w="1284278">
                  <a:moveTo>
                    <a:pt x="26991" y="0"/>
                  </a:moveTo>
                  <a:lnTo>
                    <a:pt x="1257287" y="0"/>
                  </a:lnTo>
                  <a:cubicBezTo>
                    <a:pt x="1272194" y="0"/>
                    <a:pt x="1284278" y="12084"/>
                    <a:pt x="1284278" y="26991"/>
                  </a:cubicBezTo>
                  <a:lnTo>
                    <a:pt x="1284278" y="462413"/>
                  </a:lnTo>
                  <a:cubicBezTo>
                    <a:pt x="1284278" y="477319"/>
                    <a:pt x="1272194" y="489403"/>
                    <a:pt x="1257287" y="489403"/>
                  </a:cubicBezTo>
                  <a:lnTo>
                    <a:pt x="26991" y="489403"/>
                  </a:lnTo>
                  <a:cubicBezTo>
                    <a:pt x="19832" y="489403"/>
                    <a:pt x="12967" y="486560"/>
                    <a:pt x="7905" y="481498"/>
                  </a:cubicBezTo>
                  <a:cubicBezTo>
                    <a:pt x="2844" y="476436"/>
                    <a:pt x="0" y="469571"/>
                    <a:pt x="0" y="462413"/>
                  </a:cubicBezTo>
                  <a:lnTo>
                    <a:pt x="0" y="26991"/>
                  </a:lnTo>
                  <a:cubicBezTo>
                    <a:pt x="0" y="12084"/>
                    <a:pt x="12084" y="0"/>
                    <a:pt x="26991" y="0"/>
                  </a:cubicBezTo>
                  <a:close/>
                </a:path>
              </a:pathLst>
            </a:custGeom>
            <a:solidFill>
              <a:srgbClr val="F4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txBox="1"/>
            <p:nvPr/>
          </p:nvSpPr>
          <p:spPr>
            <a:xfrm>
              <a:off x="0" y="95250"/>
              <a:ext cx="1284278" cy="39415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20"/>
          <p:cNvGrpSpPr/>
          <p:nvPr/>
        </p:nvGrpSpPr>
        <p:grpSpPr>
          <a:xfrm>
            <a:off x="6704621" y="3775582"/>
            <a:ext cx="4876243" cy="1858203"/>
            <a:chOff x="0" y="0"/>
            <a:chExt cx="1284278" cy="489403"/>
          </a:xfrm>
        </p:grpSpPr>
        <p:sp>
          <p:nvSpPr>
            <p:cNvPr id="284" name="Google Shape;284;p20"/>
            <p:cNvSpPr/>
            <p:nvPr/>
          </p:nvSpPr>
          <p:spPr>
            <a:xfrm>
              <a:off x="0" y="0"/>
              <a:ext cx="1284278" cy="489403"/>
            </a:xfrm>
            <a:custGeom>
              <a:rect b="b" l="l" r="r" t="t"/>
              <a:pathLst>
                <a:path extrusionOk="0" h="489403" w="1284278">
                  <a:moveTo>
                    <a:pt x="26991" y="0"/>
                  </a:moveTo>
                  <a:lnTo>
                    <a:pt x="1257287" y="0"/>
                  </a:lnTo>
                  <a:cubicBezTo>
                    <a:pt x="1272194" y="0"/>
                    <a:pt x="1284278" y="12084"/>
                    <a:pt x="1284278" y="26991"/>
                  </a:cubicBezTo>
                  <a:lnTo>
                    <a:pt x="1284278" y="462413"/>
                  </a:lnTo>
                  <a:cubicBezTo>
                    <a:pt x="1284278" y="477319"/>
                    <a:pt x="1272194" y="489403"/>
                    <a:pt x="1257287" y="489403"/>
                  </a:cubicBezTo>
                  <a:lnTo>
                    <a:pt x="26991" y="489403"/>
                  </a:lnTo>
                  <a:cubicBezTo>
                    <a:pt x="19832" y="489403"/>
                    <a:pt x="12967" y="486560"/>
                    <a:pt x="7905" y="481498"/>
                  </a:cubicBezTo>
                  <a:cubicBezTo>
                    <a:pt x="2844" y="476436"/>
                    <a:pt x="0" y="469571"/>
                    <a:pt x="0" y="462413"/>
                  </a:cubicBezTo>
                  <a:lnTo>
                    <a:pt x="0" y="26991"/>
                  </a:lnTo>
                  <a:cubicBezTo>
                    <a:pt x="0" y="12084"/>
                    <a:pt x="12084" y="0"/>
                    <a:pt x="26991" y="0"/>
                  </a:cubicBezTo>
                  <a:close/>
                </a:path>
              </a:pathLst>
            </a:custGeom>
            <a:solidFill>
              <a:srgbClr val="A3BC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txBox="1"/>
            <p:nvPr/>
          </p:nvSpPr>
          <p:spPr>
            <a:xfrm>
              <a:off x="0" y="95250"/>
              <a:ext cx="1284278" cy="39415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20"/>
          <p:cNvGrpSpPr/>
          <p:nvPr/>
        </p:nvGrpSpPr>
        <p:grpSpPr>
          <a:xfrm>
            <a:off x="12183454" y="3775582"/>
            <a:ext cx="4876243" cy="1858203"/>
            <a:chOff x="0" y="0"/>
            <a:chExt cx="1284278" cy="489403"/>
          </a:xfrm>
        </p:grpSpPr>
        <p:sp>
          <p:nvSpPr>
            <p:cNvPr id="287" name="Google Shape;287;p20"/>
            <p:cNvSpPr/>
            <p:nvPr/>
          </p:nvSpPr>
          <p:spPr>
            <a:xfrm>
              <a:off x="0" y="0"/>
              <a:ext cx="1284278" cy="489403"/>
            </a:xfrm>
            <a:custGeom>
              <a:rect b="b" l="l" r="r" t="t"/>
              <a:pathLst>
                <a:path extrusionOk="0" h="489403" w="1284278">
                  <a:moveTo>
                    <a:pt x="26991" y="0"/>
                  </a:moveTo>
                  <a:lnTo>
                    <a:pt x="1257287" y="0"/>
                  </a:lnTo>
                  <a:cubicBezTo>
                    <a:pt x="1272194" y="0"/>
                    <a:pt x="1284278" y="12084"/>
                    <a:pt x="1284278" y="26991"/>
                  </a:cubicBezTo>
                  <a:lnTo>
                    <a:pt x="1284278" y="462413"/>
                  </a:lnTo>
                  <a:cubicBezTo>
                    <a:pt x="1284278" y="477319"/>
                    <a:pt x="1272194" y="489403"/>
                    <a:pt x="1257287" y="489403"/>
                  </a:cubicBezTo>
                  <a:lnTo>
                    <a:pt x="26991" y="489403"/>
                  </a:lnTo>
                  <a:cubicBezTo>
                    <a:pt x="19832" y="489403"/>
                    <a:pt x="12967" y="486560"/>
                    <a:pt x="7905" y="481498"/>
                  </a:cubicBezTo>
                  <a:cubicBezTo>
                    <a:pt x="2844" y="476436"/>
                    <a:pt x="0" y="469571"/>
                    <a:pt x="0" y="462413"/>
                  </a:cubicBezTo>
                  <a:lnTo>
                    <a:pt x="0" y="26991"/>
                  </a:lnTo>
                  <a:cubicBezTo>
                    <a:pt x="0" y="12084"/>
                    <a:pt x="12084" y="0"/>
                    <a:pt x="26991" y="0"/>
                  </a:cubicBezTo>
                  <a:close/>
                </a:path>
              </a:pathLst>
            </a:custGeom>
            <a:solidFill>
              <a:srgbClr val="E8E2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txBox="1"/>
            <p:nvPr/>
          </p:nvSpPr>
          <p:spPr>
            <a:xfrm>
              <a:off x="0" y="95250"/>
              <a:ext cx="1284278" cy="39415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20"/>
          <p:cNvSpPr txBox="1"/>
          <p:nvPr/>
        </p:nvSpPr>
        <p:spPr>
          <a:xfrm>
            <a:off x="1735732" y="4058575"/>
            <a:ext cx="3863700" cy="1385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5000" u="none" cap="none" strike="noStrike">
                <a:solidFill>
                  <a:srgbClr val="000000"/>
                </a:solidFill>
                <a:latin typeface="Poppins"/>
                <a:ea typeface="Poppins"/>
                <a:cs typeface="Poppins"/>
                <a:sym typeface="Poppins"/>
              </a:rPr>
              <a:t>SEARCH ENGINES</a:t>
            </a:r>
            <a:endParaRPr/>
          </a:p>
        </p:txBody>
      </p:sp>
      <p:sp>
        <p:nvSpPr>
          <p:cNvPr id="290" name="Google Shape;290;p20"/>
          <p:cNvSpPr txBox="1"/>
          <p:nvPr/>
        </p:nvSpPr>
        <p:spPr>
          <a:xfrm>
            <a:off x="7210892" y="4058575"/>
            <a:ext cx="3863700" cy="1385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5000" u="none" cap="none" strike="noStrike">
                <a:solidFill>
                  <a:srgbClr val="000000"/>
                </a:solidFill>
                <a:latin typeface="Poppins"/>
                <a:ea typeface="Poppins"/>
                <a:cs typeface="Poppins"/>
                <a:sym typeface="Poppins"/>
              </a:rPr>
              <a:t>SEARCH ENGINES</a:t>
            </a:r>
            <a:endParaRPr/>
          </a:p>
        </p:txBody>
      </p:sp>
      <p:sp>
        <p:nvSpPr>
          <p:cNvPr id="291" name="Google Shape;291;p20"/>
          <p:cNvSpPr txBox="1"/>
          <p:nvPr/>
        </p:nvSpPr>
        <p:spPr>
          <a:xfrm>
            <a:off x="12689725" y="4058575"/>
            <a:ext cx="3863700" cy="1385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5000" u="none" cap="none" strike="noStrike">
                <a:solidFill>
                  <a:srgbClr val="000000"/>
                </a:solidFill>
                <a:latin typeface="Poppins"/>
                <a:ea typeface="Poppins"/>
                <a:cs typeface="Poppins"/>
                <a:sym typeface="Poppins"/>
              </a:rPr>
              <a:t>DIGITAL ARCHIVES</a:t>
            </a:r>
            <a:endParaRPr/>
          </a:p>
        </p:txBody>
      </p:sp>
      <p:sp>
        <p:nvSpPr>
          <p:cNvPr id="292" name="Google Shape;292;p20"/>
          <p:cNvSpPr txBox="1"/>
          <p:nvPr/>
        </p:nvSpPr>
        <p:spPr>
          <a:xfrm>
            <a:off x="1738247" y="6779570"/>
            <a:ext cx="3863700" cy="1569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000000"/>
                </a:solidFill>
                <a:latin typeface="Poppins"/>
                <a:ea typeface="Poppins"/>
                <a:cs typeface="Poppins"/>
                <a:sym typeface="Poppins"/>
              </a:rPr>
              <a:t>Use search engines to find a wide range of information.</a:t>
            </a:r>
            <a:endParaRPr/>
          </a:p>
        </p:txBody>
      </p:sp>
      <p:sp>
        <p:nvSpPr>
          <p:cNvPr id="293" name="Google Shape;293;p20"/>
          <p:cNvSpPr txBox="1"/>
          <p:nvPr/>
        </p:nvSpPr>
        <p:spPr>
          <a:xfrm>
            <a:off x="7213407" y="6779570"/>
            <a:ext cx="3863700" cy="1569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000000"/>
                </a:solidFill>
                <a:latin typeface="Poppins"/>
                <a:ea typeface="Poppins"/>
                <a:cs typeface="Poppins"/>
                <a:sym typeface="Poppins"/>
              </a:rPr>
              <a:t>Use search engines to find a wide range of information.</a:t>
            </a:r>
            <a:endParaRPr/>
          </a:p>
        </p:txBody>
      </p:sp>
      <p:sp>
        <p:nvSpPr>
          <p:cNvPr id="294" name="Google Shape;294;p20"/>
          <p:cNvSpPr txBox="1"/>
          <p:nvPr/>
        </p:nvSpPr>
        <p:spPr>
          <a:xfrm>
            <a:off x="12692240" y="6246170"/>
            <a:ext cx="3863700" cy="2678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000000"/>
                </a:solidFill>
                <a:latin typeface="Poppins"/>
                <a:ea typeface="Poppins"/>
                <a:cs typeface="Poppins"/>
                <a:sym typeface="Poppins"/>
              </a:rPr>
              <a:t>Access historical documents, images, and videos from reputable online archives.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406D"/>
        </a:solidFill>
      </p:bgPr>
    </p:bg>
    <p:spTree>
      <p:nvGrpSpPr>
        <p:cNvPr id="298" name="Shape 298"/>
        <p:cNvGrpSpPr/>
        <p:nvPr/>
      </p:nvGrpSpPr>
      <p:grpSpPr>
        <a:xfrm>
          <a:off x="0" y="0"/>
          <a:ext cx="0" cy="0"/>
          <a:chOff x="0" y="0"/>
          <a:chExt cx="0" cy="0"/>
        </a:xfrm>
      </p:grpSpPr>
      <p:pic>
        <p:nvPicPr>
          <p:cNvPr id="299" name="Google Shape;299;p21"/>
          <p:cNvPicPr preferRelativeResize="0"/>
          <p:nvPr/>
        </p:nvPicPr>
        <p:blipFill>
          <a:blip r:embed="rId3">
            <a:alphaModFix/>
          </a:blip>
          <a:stretch>
            <a:fillRect/>
          </a:stretch>
        </p:blipFill>
        <p:spPr>
          <a:xfrm>
            <a:off x="7716975" y="1854656"/>
            <a:ext cx="14827474" cy="14812968"/>
          </a:xfrm>
          <a:prstGeom prst="rect">
            <a:avLst/>
          </a:prstGeom>
          <a:noFill/>
          <a:ln>
            <a:noFill/>
          </a:ln>
        </p:spPr>
      </p:pic>
      <p:grpSp>
        <p:nvGrpSpPr>
          <p:cNvPr id="300" name="Google Shape;300;p21"/>
          <p:cNvGrpSpPr/>
          <p:nvPr/>
        </p:nvGrpSpPr>
        <p:grpSpPr>
          <a:xfrm>
            <a:off x="10307857" y="5131032"/>
            <a:ext cx="5123058" cy="4200857"/>
            <a:chOff x="0" y="0"/>
            <a:chExt cx="1441017" cy="1181620"/>
          </a:xfrm>
        </p:grpSpPr>
        <p:sp>
          <p:nvSpPr>
            <p:cNvPr id="301" name="Google Shape;301;p21"/>
            <p:cNvSpPr/>
            <p:nvPr/>
          </p:nvSpPr>
          <p:spPr>
            <a:xfrm>
              <a:off x="0" y="0"/>
              <a:ext cx="1441017" cy="1181620"/>
            </a:xfrm>
            <a:custGeom>
              <a:rect b="b" l="l" r="r" t="t"/>
              <a:pathLst>
                <a:path extrusionOk="0" h="1181620" w="1441017">
                  <a:moveTo>
                    <a:pt x="25690" y="0"/>
                  </a:moveTo>
                  <a:lnTo>
                    <a:pt x="1415327" y="0"/>
                  </a:lnTo>
                  <a:cubicBezTo>
                    <a:pt x="1422140" y="0"/>
                    <a:pt x="1428675" y="2707"/>
                    <a:pt x="1433492" y="7524"/>
                  </a:cubicBezTo>
                  <a:cubicBezTo>
                    <a:pt x="1438310" y="12342"/>
                    <a:pt x="1441017" y="18877"/>
                    <a:pt x="1441017" y="25690"/>
                  </a:cubicBezTo>
                  <a:lnTo>
                    <a:pt x="1441017" y="1155929"/>
                  </a:lnTo>
                  <a:cubicBezTo>
                    <a:pt x="1441017" y="1162743"/>
                    <a:pt x="1438310" y="1169277"/>
                    <a:pt x="1433492" y="1174095"/>
                  </a:cubicBezTo>
                  <a:cubicBezTo>
                    <a:pt x="1428675" y="1178913"/>
                    <a:pt x="1422140" y="1181620"/>
                    <a:pt x="1415327" y="1181620"/>
                  </a:cubicBezTo>
                  <a:lnTo>
                    <a:pt x="25690" y="1181620"/>
                  </a:lnTo>
                  <a:cubicBezTo>
                    <a:pt x="18877" y="1181620"/>
                    <a:pt x="12342" y="1178913"/>
                    <a:pt x="7524" y="1174095"/>
                  </a:cubicBezTo>
                  <a:cubicBezTo>
                    <a:pt x="2707" y="1169277"/>
                    <a:pt x="0" y="1162743"/>
                    <a:pt x="0" y="1155929"/>
                  </a:cubicBezTo>
                  <a:lnTo>
                    <a:pt x="0" y="25690"/>
                  </a:lnTo>
                  <a:cubicBezTo>
                    <a:pt x="0" y="18877"/>
                    <a:pt x="2707" y="12342"/>
                    <a:pt x="7524" y="7524"/>
                  </a:cubicBezTo>
                  <a:cubicBezTo>
                    <a:pt x="12342" y="2707"/>
                    <a:pt x="18877" y="0"/>
                    <a:pt x="25690" y="0"/>
                  </a:cubicBezTo>
                  <a:close/>
                </a:path>
              </a:pathLst>
            </a:custGeom>
            <a:solidFill>
              <a:srgbClr val="5E83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txBox="1"/>
            <p:nvPr/>
          </p:nvSpPr>
          <p:spPr>
            <a:xfrm>
              <a:off x="0" y="95250"/>
              <a:ext cx="1441017" cy="108637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21"/>
          <p:cNvSpPr/>
          <p:nvPr/>
        </p:nvSpPr>
        <p:spPr>
          <a:xfrm>
            <a:off x="-1684897" y="2564066"/>
            <a:ext cx="5427194" cy="4114800"/>
          </a:xfrm>
          <a:custGeom>
            <a:rect b="b" l="l" r="r" t="t"/>
            <a:pathLst>
              <a:path extrusionOk="0" h="4114800" w="5427194">
                <a:moveTo>
                  <a:pt x="0" y="0"/>
                </a:moveTo>
                <a:lnTo>
                  <a:pt x="5427194" y="0"/>
                </a:lnTo>
                <a:lnTo>
                  <a:pt x="5427194" y="4114800"/>
                </a:lnTo>
                <a:lnTo>
                  <a:pt x="0" y="4114800"/>
                </a:lnTo>
                <a:lnTo>
                  <a:pt x="0" y="0"/>
                </a:lnTo>
                <a:close/>
              </a:path>
            </a:pathLst>
          </a:custGeom>
          <a:blipFill rotWithShape="1">
            <a:blip r:embed="rId4">
              <a:alphaModFix/>
            </a:blip>
            <a:stretch>
              <a:fillRect b="0" l="0" r="0" t="0"/>
            </a:stretch>
          </a:blipFill>
          <a:ln>
            <a:noFill/>
          </a:ln>
        </p:spPr>
      </p:sp>
      <p:grpSp>
        <p:nvGrpSpPr>
          <p:cNvPr id="304" name="Google Shape;304;p21"/>
          <p:cNvGrpSpPr/>
          <p:nvPr/>
        </p:nvGrpSpPr>
        <p:grpSpPr>
          <a:xfrm>
            <a:off x="2862149" y="3307292"/>
            <a:ext cx="5123058" cy="1612792"/>
            <a:chOff x="0" y="0"/>
            <a:chExt cx="1441017" cy="453647"/>
          </a:xfrm>
        </p:grpSpPr>
        <p:sp>
          <p:nvSpPr>
            <p:cNvPr id="305" name="Google Shape;305;p21"/>
            <p:cNvSpPr/>
            <p:nvPr/>
          </p:nvSpPr>
          <p:spPr>
            <a:xfrm>
              <a:off x="0" y="0"/>
              <a:ext cx="1441017" cy="453647"/>
            </a:xfrm>
            <a:custGeom>
              <a:rect b="b" l="l" r="r" t="t"/>
              <a:pathLst>
                <a:path extrusionOk="0" h="453647" w="1441017">
                  <a:moveTo>
                    <a:pt x="25690" y="0"/>
                  </a:moveTo>
                  <a:lnTo>
                    <a:pt x="1415327" y="0"/>
                  </a:lnTo>
                  <a:cubicBezTo>
                    <a:pt x="1422140" y="0"/>
                    <a:pt x="1428675" y="2707"/>
                    <a:pt x="1433492" y="7524"/>
                  </a:cubicBezTo>
                  <a:cubicBezTo>
                    <a:pt x="1438310" y="12342"/>
                    <a:pt x="1441017" y="18877"/>
                    <a:pt x="1441017" y="25690"/>
                  </a:cubicBezTo>
                  <a:lnTo>
                    <a:pt x="1441017" y="427957"/>
                  </a:lnTo>
                  <a:cubicBezTo>
                    <a:pt x="1441017" y="434770"/>
                    <a:pt x="1438310" y="441305"/>
                    <a:pt x="1433492" y="446123"/>
                  </a:cubicBezTo>
                  <a:cubicBezTo>
                    <a:pt x="1428675" y="450941"/>
                    <a:pt x="1422140" y="453647"/>
                    <a:pt x="1415327" y="453647"/>
                  </a:cubicBezTo>
                  <a:lnTo>
                    <a:pt x="25690" y="453647"/>
                  </a:lnTo>
                  <a:cubicBezTo>
                    <a:pt x="18877" y="453647"/>
                    <a:pt x="12342" y="450941"/>
                    <a:pt x="7524" y="446123"/>
                  </a:cubicBezTo>
                  <a:cubicBezTo>
                    <a:pt x="2707" y="441305"/>
                    <a:pt x="0" y="434770"/>
                    <a:pt x="0" y="427957"/>
                  </a:cubicBezTo>
                  <a:lnTo>
                    <a:pt x="0" y="25690"/>
                  </a:lnTo>
                  <a:cubicBezTo>
                    <a:pt x="0" y="18877"/>
                    <a:pt x="2707" y="12342"/>
                    <a:pt x="7524" y="7524"/>
                  </a:cubicBezTo>
                  <a:cubicBezTo>
                    <a:pt x="12342" y="2707"/>
                    <a:pt x="18877" y="0"/>
                    <a:pt x="25690" y="0"/>
                  </a:cubicBezTo>
                  <a:close/>
                </a:path>
              </a:pathLst>
            </a:custGeom>
            <a:solidFill>
              <a:srgbClr val="F4A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txBox="1"/>
            <p:nvPr/>
          </p:nvSpPr>
          <p:spPr>
            <a:xfrm>
              <a:off x="0" y="95250"/>
              <a:ext cx="1441017" cy="35839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1"/>
          <p:cNvGrpSpPr/>
          <p:nvPr/>
        </p:nvGrpSpPr>
        <p:grpSpPr>
          <a:xfrm>
            <a:off x="10307857" y="3287310"/>
            <a:ext cx="5123058" cy="1612792"/>
            <a:chOff x="0" y="0"/>
            <a:chExt cx="1441017" cy="453647"/>
          </a:xfrm>
        </p:grpSpPr>
        <p:sp>
          <p:nvSpPr>
            <p:cNvPr id="308" name="Google Shape;308;p21"/>
            <p:cNvSpPr/>
            <p:nvPr/>
          </p:nvSpPr>
          <p:spPr>
            <a:xfrm>
              <a:off x="0" y="0"/>
              <a:ext cx="1441017" cy="453647"/>
            </a:xfrm>
            <a:custGeom>
              <a:rect b="b" l="l" r="r" t="t"/>
              <a:pathLst>
                <a:path extrusionOk="0" h="453647" w="1441017">
                  <a:moveTo>
                    <a:pt x="25690" y="0"/>
                  </a:moveTo>
                  <a:lnTo>
                    <a:pt x="1415327" y="0"/>
                  </a:lnTo>
                  <a:cubicBezTo>
                    <a:pt x="1422140" y="0"/>
                    <a:pt x="1428675" y="2707"/>
                    <a:pt x="1433492" y="7524"/>
                  </a:cubicBezTo>
                  <a:cubicBezTo>
                    <a:pt x="1438310" y="12342"/>
                    <a:pt x="1441017" y="18877"/>
                    <a:pt x="1441017" y="25690"/>
                  </a:cubicBezTo>
                  <a:lnTo>
                    <a:pt x="1441017" y="427957"/>
                  </a:lnTo>
                  <a:cubicBezTo>
                    <a:pt x="1441017" y="434770"/>
                    <a:pt x="1438310" y="441305"/>
                    <a:pt x="1433492" y="446123"/>
                  </a:cubicBezTo>
                  <a:cubicBezTo>
                    <a:pt x="1428675" y="450941"/>
                    <a:pt x="1422140" y="453647"/>
                    <a:pt x="1415327" y="453647"/>
                  </a:cubicBezTo>
                  <a:lnTo>
                    <a:pt x="25690" y="453647"/>
                  </a:lnTo>
                  <a:cubicBezTo>
                    <a:pt x="18877" y="453647"/>
                    <a:pt x="12342" y="450941"/>
                    <a:pt x="7524" y="446123"/>
                  </a:cubicBezTo>
                  <a:cubicBezTo>
                    <a:pt x="2707" y="441305"/>
                    <a:pt x="0" y="434770"/>
                    <a:pt x="0" y="427957"/>
                  </a:cubicBezTo>
                  <a:lnTo>
                    <a:pt x="0" y="25690"/>
                  </a:lnTo>
                  <a:cubicBezTo>
                    <a:pt x="0" y="18877"/>
                    <a:pt x="2707" y="12342"/>
                    <a:pt x="7524" y="7524"/>
                  </a:cubicBezTo>
                  <a:cubicBezTo>
                    <a:pt x="12342" y="2707"/>
                    <a:pt x="18877" y="0"/>
                    <a:pt x="25690" y="0"/>
                  </a:cubicBezTo>
                  <a:close/>
                </a:path>
              </a:pathLst>
            </a:custGeom>
            <a:solidFill>
              <a:srgbClr val="A3BC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txBox="1"/>
            <p:nvPr/>
          </p:nvSpPr>
          <p:spPr>
            <a:xfrm>
              <a:off x="0" y="95250"/>
              <a:ext cx="1441017" cy="358397"/>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21"/>
          <p:cNvGrpSpPr/>
          <p:nvPr/>
        </p:nvGrpSpPr>
        <p:grpSpPr>
          <a:xfrm>
            <a:off x="2862149" y="5131032"/>
            <a:ext cx="5123058" cy="4200857"/>
            <a:chOff x="0" y="0"/>
            <a:chExt cx="1441017" cy="1181620"/>
          </a:xfrm>
        </p:grpSpPr>
        <p:sp>
          <p:nvSpPr>
            <p:cNvPr id="311" name="Google Shape;311;p21"/>
            <p:cNvSpPr/>
            <p:nvPr/>
          </p:nvSpPr>
          <p:spPr>
            <a:xfrm>
              <a:off x="0" y="0"/>
              <a:ext cx="1441017" cy="1181620"/>
            </a:xfrm>
            <a:custGeom>
              <a:rect b="b" l="l" r="r" t="t"/>
              <a:pathLst>
                <a:path extrusionOk="0" h="1181620" w="1441017">
                  <a:moveTo>
                    <a:pt x="25690" y="0"/>
                  </a:moveTo>
                  <a:lnTo>
                    <a:pt x="1415327" y="0"/>
                  </a:lnTo>
                  <a:cubicBezTo>
                    <a:pt x="1422140" y="0"/>
                    <a:pt x="1428675" y="2707"/>
                    <a:pt x="1433492" y="7524"/>
                  </a:cubicBezTo>
                  <a:cubicBezTo>
                    <a:pt x="1438310" y="12342"/>
                    <a:pt x="1441017" y="18877"/>
                    <a:pt x="1441017" y="25690"/>
                  </a:cubicBezTo>
                  <a:lnTo>
                    <a:pt x="1441017" y="1155929"/>
                  </a:lnTo>
                  <a:cubicBezTo>
                    <a:pt x="1441017" y="1162743"/>
                    <a:pt x="1438310" y="1169277"/>
                    <a:pt x="1433492" y="1174095"/>
                  </a:cubicBezTo>
                  <a:cubicBezTo>
                    <a:pt x="1428675" y="1178913"/>
                    <a:pt x="1422140" y="1181620"/>
                    <a:pt x="1415327" y="1181620"/>
                  </a:cubicBezTo>
                  <a:lnTo>
                    <a:pt x="25690" y="1181620"/>
                  </a:lnTo>
                  <a:cubicBezTo>
                    <a:pt x="18877" y="1181620"/>
                    <a:pt x="12342" y="1178913"/>
                    <a:pt x="7524" y="1174095"/>
                  </a:cubicBezTo>
                  <a:cubicBezTo>
                    <a:pt x="2707" y="1169277"/>
                    <a:pt x="0" y="1162743"/>
                    <a:pt x="0" y="1155929"/>
                  </a:cubicBezTo>
                  <a:lnTo>
                    <a:pt x="0" y="25690"/>
                  </a:lnTo>
                  <a:cubicBezTo>
                    <a:pt x="0" y="18877"/>
                    <a:pt x="2707" y="12342"/>
                    <a:pt x="7524" y="7524"/>
                  </a:cubicBezTo>
                  <a:cubicBezTo>
                    <a:pt x="12342" y="2707"/>
                    <a:pt x="18877" y="0"/>
                    <a:pt x="25690" y="0"/>
                  </a:cubicBezTo>
                  <a:close/>
                </a:path>
              </a:pathLst>
            </a:custGeom>
            <a:solidFill>
              <a:srgbClr val="F256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txBox="1"/>
            <p:nvPr/>
          </p:nvSpPr>
          <p:spPr>
            <a:xfrm>
              <a:off x="0" y="95250"/>
              <a:ext cx="1441017" cy="108637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21"/>
          <p:cNvGrpSpPr/>
          <p:nvPr/>
        </p:nvGrpSpPr>
        <p:grpSpPr>
          <a:xfrm>
            <a:off x="675035" y="826099"/>
            <a:ext cx="16937931" cy="789157"/>
            <a:chOff x="0" y="0"/>
            <a:chExt cx="4461019" cy="207844"/>
          </a:xfrm>
        </p:grpSpPr>
        <p:sp>
          <p:nvSpPr>
            <p:cNvPr id="314" name="Google Shape;314;p21"/>
            <p:cNvSpPr/>
            <p:nvPr/>
          </p:nvSpPr>
          <p:spPr>
            <a:xfrm>
              <a:off x="0" y="0"/>
              <a:ext cx="4461019" cy="207844"/>
            </a:xfrm>
            <a:custGeom>
              <a:rect b="b" l="l" r="r" t="t"/>
              <a:pathLst>
                <a:path extrusionOk="0" h="207844" w="4461019">
                  <a:moveTo>
                    <a:pt x="40223" y="0"/>
                  </a:moveTo>
                  <a:lnTo>
                    <a:pt x="4420796" y="0"/>
                  </a:lnTo>
                  <a:cubicBezTo>
                    <a:pt x="4431464" y="0"/>
                    <a:pt x="4441695" y="4238"/>
                    <a:pt x="4449238" y="11781"/>
                  </a:cubicBezTo>
                  <a:cubicBezTo>
                    <a:pt x="4456781" y="19324"/>
                    <a:pt x="4461019" y="29555"/>
                    <a:pt x="4461019" y="40223"/>
                  </a:cubicBezTo>
                  <a:lnTo>
                    <a:pt x="4461019" y="167621"/>
                  </a:lnTo>
                  <a:cubicBezTo>
                    <a:pt x="4461019" y="178289"/>
                    <a:pt x="4456781" y="188520"/>
                    <a:pt x="4449238" y="196063"/>
                  </a:cubicBezTo>
                  <a:cubicBezTo>
                    <a:pt x="4441695" y="203606"/>
                    <a:pt x="4431464" y="207844"/>
                    <a:pt x="4420796" y="207844"/>
                  </a:cubicBezTo>
                  <a:lnTo>
                    <a:pt x="40223" y="207844"/>
                  </a:lnTo>
                  <a:cubicBezTo>
                    <a:pt x="29555" y="207844"/>
                    <a:pt x="19324" y="203606"/>
                    <a:pt x="11781" y="196063"/>
                  </a:cubicBezTo>
                  <a:cubicBezTo>
                    <a:pt x="4238" y="188520"/>
                    <a:pt x="0" y="178289"/>
                    <a:pt x="0" y="167621"/>
                  </a:cubicBezTo>
                  <a:lnTo>
                    <a:pt x="0" y="40223"/>
                  </a:lnTo>
                  <a:cubicBezTo>
                    <a:pt x="0" y="29555"/>
                    <a:pt x="4238" y="19324"/>
                    <a:pt x="11781" y="11781"/>
                  </a:cubicBezTo>
                  <a:cubicBezTo>
                    <a:pt x="19324" y="4238"/>
                    <a:pt x="29555" y="0"/>
                    <a:pt x="40223"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txBox="1"/>
            <p:nvPr/>
          </p:nvSpPr>
          <p:spPr>
            <a:xfrm>
              <a:off x="0" y="95250"/>
              <a:ext cx="4461019" cy="11259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21"/>
          <p:cNvGrpSpPr/>
          <p:nvPr/>
        </p:nvGrpSpPr>
        <p:grpSpPr>
          <a:xfrm>
            <a:off x="1438672" y="1747300"/>
            <a:ext cx="15410657" cy="789157"/>
            <a:chOff x="0" y="0"/>
            <a:chExt cx="4058774" cy="207844"/>
          </a:xfrm>
        </p:grpSpPr>
        <p:sp>
          <p:nvSpPr>
            <p:cNvPr id="317" name="Google Shape;317;p21"/>
            <p:cNvSpPr/>
            <p:nvPr/>
          </p:nvSpPr>
          <p:spPr>
            <a:xfrm>
              <a:off x="0" y="0"/>
              <a:ext cx="4058774" cy="207844"/>
            </a:xfrm>
            <a:custGeom>
              <a:rect b="b" l="l" r="r" t="t"/>
              <a:pathLst>
                <a:path extrusionOk="0" h="207844" w="4058774">
                  <a:moveTo>
                    <a:pt x="44209" y="0"/>
                  </a:moveTo>
                  <a:lnTo>
                    <a:pt x="4014565" y="0"/>
                  </a:lnTo>
                  <a:cubicBezTo>
                    <a:pt x="4026290" y="0"/>
                    <a:pt x="4037535" y="4658"/>
                    <a:pt x="4045826" y="12949"/>
                  </a:cubicBezTo>
                  <a:cubicBezTo>
                    <a:pt x="4054116" y="21239"/>
                    <a:pt x="4058774" y="32484"/>
                    <a:pt x="4058774" y="44209"/>
                  </a:cubicBezTo>
                  <a:lnTo>
                    <a:pt x="4058774" y="163635"/>
                  </a:lnTo>
                  <a:cubicBezTo>
                    <a:pt x="4058774" y="188051"/>
                    <a:pt x="4038981" y="207844"/>
                    <a:pt x="4014565" y="207844"/>
                  </a:cubicBezTo>
                  <a:lnTo>
                    <a:pt x="44209" y="207844"/>
                  </a:lnTo>
                  <a:cubicBezTo>
                    <a:pt x="19793" y="207844"/>
                    <a:pt x="0" y="188051"/>
                    <a:pt x="0" y="163635"/>
                  </a:cubicBezTo>
                  <a:lnTo>
                    <a:pt x="0" y="44209"/>
                  </a:lnTo>
                  <a:cubicBezTo>
                    <a:pt x="0" y="19793"/>
                    <a:pt x="19793" y="0"/>
                    <a:pt x="44209" y="0"/>
                  </a:cubicBezTo>
                  <a:close/>
                </a:path>
              </a:pathLst>
            </a:custGeom>
            <a:solidFill>
              <a:srgbClr val="1B1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txBox="1"/>
            <p:nvPr/>
          </p:nvSpPr>
          <p:spPr>
            <a:xfrm>
              <a:off x="0" y="95250"/>
              <a:ext cx="4058774" cy="11259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21"/>
          <p:cNvSpPr txBox="1"/>
          <p:nvPr/>
        </p:nvSpPr>
        <p:spPr>
          <a:xfrm>
            <a:off x="1028700" y="841987"/>
            <a:ext cx="16230600" cy="1628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599" u="none" cap="none" strike="noStrike">
                <a:solidFill>
                  <a:srgbClr val="F7D55A"/>
                </a:solidFill>
                <a:latin typeface="Teko"/>
                <a:ea typeface="Teko"/>
                <a:cs typeface="Teko"/>
                <a:sym typeface="Teko"/>
              </a:rPr>
              <a:t>WHICH SOURCE WOULD YOU CHOOSE IF YOU WERE RESEARCHING ABOUT THE MOON LANDING?  DISCUSS PROS AND CONS WITH A PARTNER!</a:t>
            </a:r>
            <a:endParaRPr/>
          </a:p>
        </p:txBody>
      </p:sp>
      <p:sp>
        <p:nvSpPr>
          <p:cNvPr id="320" name="Google Shape;320;p21"/>
          <p:cNvSpPr txBox="1"/>
          <p:nvPr/>
        </p:nvSpPr>
        <p:spPr>
          <a:xfrm>
            <a:off x="3162430" y="3565986"/>
            <a:ext cx="4522500" cy="1163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4200" u="none" cap="none" strike="noStrike">
                <a:solidFill>
                  <a:srgbClr val="FFFFFF"/>
                </a:solidFill>
                <a:latin typeface="Poppins"/>
                <a:ea typeface="Poppins"/>
                <a:cs typeface="Poppins"/>
                <a:sym typeface="Poppins"/>
              </a:rPr>
              <a:t>Astro Science Journal</a:t>
            </a:r>
            <a:endParaRPr/>
          </a:p>
        </p:txBody>
      </p:sp>
      <p:sp>
        <p:nvSpPr>
          <p:cNvPr id="321" name="Google Shape;321;p21"/>
          <p:cNvSpPr txBox="1"/>
          <p:nvPr/>
        </p:nvSpPr>
        <p:spPr>
          <a:xfrm>
            <a:off x="10608139" y="3546005"/>
            <a:ext cx="4522500" cy="1163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4200" u="none" cap="none" strike="noStrike">
                <a:solidFill>
                  <a:srgbClr val="FFFFFF"/>
                </a:solidFill>
                <a:latin typeface="Poppins"/>
                <a:ea typeface="Poppins"/>
                <a:cs typeface="Poppins"/>
                <a:sym typeface="Poppins"/>
              </a:rPr>
              <a:t>Lunar Chronicles Blog</a:t>
            </a:r>
            <a:endParaRPr/>
          </a:p>
        </p:txBody>
      </p:sp>
      <p:sp>
        <p:nvSpPr>
          <p:cNvPr id="322" name="Google Shape;322;p21"/>
          <p:cNvSpPr txBox="1"/>
          <p:nvPr/>
        </p:nvSpPr>
        <p:spPr>
          <a:xfrm>
            <a:off x="8305830" y="5747149"/>
            <a:ext cx="1676341" cy="931717"/>
          </a:xfrm>
          <a:prstGeom prst="rect">
            <a:avLst/>
          </a:prstGeom>
          <a:noFill/>
          <a:ln>
            <a:noFill/>
          </a:ln>
        </p:spPr>
        <p:txBody>
          <a:bodyPr anchorCtr="0" anchor="t" bIns="0" lIns="0" spcFirstLastPara="1" rIns="0" wrap="square" tIns="0">
            <a:spAutoFit/>
          </a:bodyPr>
          <a:lstStyle/>
          <a:p>
            <a:pPr indent="0" lvl="0" marL="0" marR="0" rtl="0" algn="ctr">
              <a:lnSpc>
                <a:spcPct val="135008"/>
              </a:lnSpc>
              <a:spcBef>
                <a:spcPts val="0"/>
              </a:spcBef>
              <a:spcAft>
                <a:spcPts val="0"/>
              </a:spcAft>
              <a:buNone/>
            </a:pPr>
            <a:r>
              <a:rPr b="1" i="0" lang="en-US" sz="5590" u="none" cap="none" strike="noStrike">
                <a:solidFill>
                  <a:srgbClr val="F7D55A"/>
                </a:solidFill>
                <a:latin typeface="Teko"/>
                <a:ea typeface="Teko"/>
                <a:cs typeface="Teko"/>
                <a:sym typeface="Teko"/>
              </a:rPr>
              <a:t>VS</a:t>
            </a:r>
            <a:endParaRPr/>
          </a:p>
        </p:txBody>
      </p:sp>
      <p:sp>
        <p:nvSpPr>
          <p:cNvPr id="323" name="Google Shape;323;p21"/>
          <p:cNvSpPr txBox="1"/>
          <p:nvPr/>
        </p:nvSpPr>
        <p:spPr>
          <a:xfrm>
            <a:off x="3464435" y="5690934"/>
            <a:ext cx="3918600" cy="315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00" u="none" cap="none" strike="noStrike">
                <a:solidFill>
                  <a:srgbClr val="000000"/>
                </a:solidFill>
                <a:latin typeface="Poppins"/>
                <a:ea typeface="Poppins"/>
                <a:cs typeface="Poppins"/>
                <a:sym typeface="Poppins"/>
              </a:rPr>
              <a:t>It is a well-respected scientific journal with peer-reviewed articles written by researchers and scientists. The tone is formal, technical, and scientific. </a:t>
            </a:r>
            <a:endParaRPr/>
          </a:p>
        </p:txBody>
      </p:sp>
      <p:sp>
        <p:nvSpPr>
          <p:cNvPr id="324" name="Google Shape;324;p21"/>
          <p:cNvSpPr txBox="1"/>
          <p:nvPr/>
        </p:nvSpPr>
        <p:spPr>
          <a:xfrm>
            <a:off x="10824912" y="5422936"/>
            <a:ext cx="4089000" cy="3617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00" u="none" cap="none" strike="noStrike">
                <a:solidFill>
                  <a:srgbClr val="000000"/>
                </a:solidFill>
                <a:latin typeface="Poppins"/>
                <a:ea typeface="Poppins"/>
                <a:cs typeface="Poppins"/>
                <a:sym typeface="Poppins"/>
              </a:rPr>
              <a:t>It is a personal blog, with posts written by an individual named MoonEnthusiast without any supporting evidence or references. The tone is informal, conversational, and enthusiastic.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