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10287000" cx="18288000"/>
  <p:notesSz cx="6858000" cy="9144000"/>
  <p:embeddedFontLst>
    <p:embeddedFont>
      <p:font typeface="Dosis"/>
      <p:regular r:id="rId33"/>
      <p:bold r:id="rId34"/>
    </p:embeddedFont>
    <p:embeddedFont>
      <p:font typeface="Balsamiq Sans"/>
      <p:regular r:id="rId35"/>
      <p:bold r:id="rId36"/>
      <p:italic r:id="rId37"/>
      <p:boldItalic r:id="rId38"/>
    </p:embeddedFont>
    <p:embeddedFont>
      <p:font typeface="Dosis Medium"/>
      <p:regular r:id="rId39"/>
      <p:bold r:id="rId40"/>
    </p:embeddedFont>
    <p:embeddedFont>
      <p:font typeface="Dosis SemiBold"/>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osisMedium-bold.fntdata"/><Relationship Id="rId20" Type="http://schemas.openxmlformats.org/officeDocument/2006/relationships/slide" Target="slides/slide15.xml"/><Relationship Id="rId42" Type="http://schemas.openxmlformats.org/officeDocument/2006/relationships/font" Target="fonts/DosisSemiBold-bold.fntdata"/><Relationship Id="rId41" Type="http://schemas.openxmlformats.org/officeDocument/2006/relationships/font" Target="fonts/DosisSemiBold-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Dosis-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BalsamiqSans-regular.fntdata"/><Relationship Id="rId12" Type="http://schemas.openxmlformats.org/officeDocument/2006/relationships/slide" Target="slides/slide7.xml"/><Relationship Id="rId34" Type="http://schemas.openxmlformats.org/officeDocument/2006/relationships/font" Target="fonts/Dosis-bold.fntdata"/><Relationship Id="rId15" Type="http://schemas.openxmlformats.org/officeDocument/2006/relationships/slide" Target="slides/slide10.xml"/><Relationship Id="rId37" Type="http://schemas.openxmlformats.org/officeDocument/2006/relationships/font" Target="fonts/BalsamiqSans-italic.fntdata"/><Relationship Id="rId14" Type="http://schemas.openxmlformats.org/officeDocument/2006/relationships/slide" Target="slides/slide9.xml"/><Relationship Id="rId36" Type="http://schemas.openxmlformats.org/officeDocument/2006/relationships/font" Target="fonts/BalsamiqSans-bold.fntdata"/><Relationship Id="rId17" Type="http://schemas.openxmlformats.org/officeDocument/2006/relationships/slide" Target="slides/slide12.xml"/><Relationship Id="rId39" Type="http://schemas.openxmlformats.org/officeDocument/2006/relationships/font" Target="fonts/DosisMedium-regular.fntdata"/><Relationship Id="rId16" Type="http://schemas.openxmlformats.org/officeDocument/2006/relationships/slide" Target="slides/slide11.xml"/><Relationship Id="rId38" Type="http://schemas.openxmlformats.org/officeDocument/2006/relationships/font" Target="fonts/Balsamiq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5.png"/><Relationship Id="rId10" Type="http://schemas.openxmlformats.org/officeDocument/2006/relationships/image" Target="../media/image89.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7.png"/><Relationship Id="rId5" Type="http://schemas.openxmlformats.org/officeDocument/2006/relationships/image" Target="../media/image29.png"/><Relationship Id="rId6"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43.png"/><Relationship Id="rId5" Type="http://schemas.openxmlformats.org/officeDocument/2006/relationships/image" Target="../media/image35.png"/><Relationship Id="rId6"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36.png"/><Relationship Id="rId5"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50.png"/><Relationship Id="rId5" Type="http://schemas.openxmlformats.org/officeDocument/2006/relationships/image" Target="../media/image40.png"/><Relationship Id="rId6" Type="http://schemas.openxmlformats.org/officeDocument/2006/relationships/image" Target="../media/image55.png"/><Relationship Id="rId7"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56.png"/><Relationship Id="rId5" Type="http://schemas.openxmlformats.org/officeDocument/2006/relationships/image" Target="../media/image48.png"/><Relationship Id="rId6" Type="http://schemas.openxmlformats.org/officeDocument/2006/relationships/image" Target="../media/image45.png"/><Relationship Id="rId7"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5.png"/><Relationship Id="rId7"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46.png"/><Relationship Id="rId5" Type="http://schemas.openxmlformats.org/officeDocument/2006/relationships/image" Target="../media/image6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64.png"/><Relationship Id="rId9" Type="http://schemas.openxmlformats.org/officeDocument/2006/relationships/image" Target="../media/image74.png"/><Relationship Id="rId5" Type="http://schemas.openxmlformats.org/officeDocument/2006/relationships/image" Target="../media/image60.png"/><Relationship Id="rId6" Type="http://schemas.openxmlformats.org/officeDocument/2006/relationships/image" Target="../media/image58.png"/><Relationship Id="rId7" Type="http://schemas.openxmlformats.org/officeDocument/2006/relationships/image" Target="../media/image66.png"/><Relationship Id="rId8" Type="http://schemas.openxmlformats.org/officeDocument/2006/relationships/image" Target="../media/image7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67.png"/><Relationship Id="rId5" Type="http://schemas.openxmlformats.org/officeDocument/2006/relationships/image" Target="../media/image1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71.png"/><Relationship Id="rId5"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78.png"/><Relationship Id="rId5" Type="http://schemas.openxmlformats.org/officeDocument/2006/relationships/image" Target="../media/image7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82.png"/><Relationship Id="rId5" Type="http://schemas.openxmlformats.org/officeDocument/2006/relationships/image" Target="../media/image73.png"/><Relationship Id="rId6" Type="http://schemas.openxmlformats.org/officeDocument/2006/relationships/image" Target="../media/image8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76.png"/><Relationship Id="rId10" Type="http://schemas.openxmlformats.org/officeDocument/2006/relationships/image" Target="../media/image96.png"/><Relationship Id="rId9" Type="http://schemas.openxmlformats.org/officeDocument/2006/relationships/image" Target="../media/image83.png"/><Relationship Id="rId5" Type="http://schemas.openxmlformats.org/officeDocument/2006/relationships/image" Target="../media/image104.png"/><Relationship Id="rId6" Type="http://schemas.openxmlformats.org/officeDocument/2006/relationships/image" Target="../media/image75.png"/><Relationship Id="rId7" Type="http://schemas.openxmlformats.org/officeDocument/2006/relationships/image" Target="../media/image79.png"/><Relationship Id="rId8" Type="http://schemas.openxmlformats.org/officeDocument/2006/relationships/image" Target="../media/image8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103.png"/><Relationship Id="rId5" Type="http://schemas.openxmlformats.org/officeDocument/2006/relationships/image" Target="../media/image108.png"/><Relationship Id="rId6" Type="http://schemas.openxmlformats.org/officeDocument/2006/relationships/image" Target="../media/image77.png"/><Relationship Id="rId7" Type="http://schemas.openxmlformats.org/officeDocument/2006/relationships/image" Target="../media/image115.png"/><Relationship Id="rId8" Type="http://schemas.openxmlformats.org/officeDocument/2006/relationships/image" Target="../media/image140.png"/></Relationships>
</file>

<file path=ppt/slides/_rels/slide25.xml.rels><?xml version="1.0" encoding="UTF-8" standalone="yes"?><Relationships xmlns="http://schemas.openxmlformats.org/package/2006/relationships"><Relationship Id="rId20" Type="http://schemas.openxmlformats.org/officeDocument/2006/relationships/image" Target="../media/image52.png"/><Relationship Id="rId22" Type="http://schemas.openxmlformats.org/officeDocument/2006/relationships/image" Target="../media/image141.png"/><Relationship Id="rId21" Type="http://schemas.openxmlformats.org/officeDocument/2006/relationships/image" Target="../media/image118.png"/><Relationship Id="rId24" Type="http://schemas.openxmlformats.org/officeDocument/2006/relationships/image" Target="../media/image76.png"/><Relationship Id="rId23" Type="http://schemas.openxmlformats.org/officeDocument/2006/relationships/image" Target="../media/image71.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7.png"/><Relationship Id="rId4" Type="http://schemas.openxmlformats.org/officeDocument/2006/relationships/image" Target="../media/image95.png"/><Relationship Id="rId9" Type="http://schemas.openxmlformats.org/officeDocument/2006/relationships/image" Target="../media/image6.png"/><Relationship Id="rId26" Type="http://schemas.openxmlformats.org/officeDocument/2006/relationships/image" Target="../media/image75.png"/><Relationship Id="rId25" Type="http://schemas.openxmlformats.org/officeDocument/2006/relationships/image" Target="../media/image104.png"/><Relationship Id="rId28" Type="http://schemas.openxmlformats.org/officeDocument/2006/relationships/image" Target="../media/image80.png"/><Relationship Id="rId27" Type="http://schemas.openxmlformats.org/officeDocument/2006/relationships/image" Target="../media/image79.png"/><Relationship Id="rId5" Type="http://schemas.openxmlformats.org/officeDocument/2006/relationships/image" Target="../media/image84.png"/><Relationship Id="rId6" Type="http://schemas.openxmlformats.org/officeDocument/2006/relationships/image" Target="../media/image5.png"/><Relationship Id="rId29" Type="http://schemas.openxmlformats.org/officeDocument/2006/relationships/image" Target="../media/image114.png"/><Relationship Id="rId7" Type="http://schemas.openxmlformats.org/officeDocument/2006/relationships/image" Target="../media/image130.png"/><Relationship Id="rId8" Type="http://schemas.openxmlformats.org/officeDocument/2006/relationships/image" Target="../media/image123.png"/><Relationship Id="rId30" Type="http://schemas.openxmlformats.org/officeDocument/2006/relationships/image" Target="../media/image38.png"/><Relationship Id="rId11" Type="http://schemas.openxmlformats.org/officeDocument/2006/relationships/image" Target="../media/image25.png"/><Relationship Id="rId10" Type="http://schemas.openxmlformats.org/officeDocument/2006/relationships/image" Target="../media/image13.png"/><Relationship Id="rId13" Type="http://schemas.openxmlformats.org/officeDocument/2006/relationships/image" Target="../media/image16.png"/><Relationship Id="rId12" Type="http://schemas.openxmlformats.org/officeDocument/2006/relationships/image" Target="../media/image17.png"/><Relationship Id="rId15" Type="http://schemas.openxmlformats.org/officeDocument/2006/relationships/image" Target="../media/image55.png"/><Relationship Id="rId14" Type="http://schemas.openxmlformats.org/officeDocument/2006/relationships/image" Target="../media/image40.png"/><Relationship Id="rId17" Type="http://schemas.openxmlformats.org/officeDocument/2006/relationships/image" Target="../media/image48.png"/><Relationship Id="rId16" Type="http://schemas.openxmlformats.org/officeDocument/2006/relationships/image" Target="../media/image56.png"/><Relationship Id="rId19" Type="http://schemas.openxmlformats.org/officeDocument/2006/relationships/image" Target="../media/image111.png"/><Relationship Id="rId18" Type="http://schemas.openxmlformats.org/officeDocument/2006/relationships/image" Target="../media/image45.png"/></Relationships>
</file>

<file path=ppt/slides/_rels/slide26.xml.rels><?xml version="1.0" encoding="UTF-8" standalone="yes"?><Relationships xmlns="http://schemas.openxmlformats.org/package/2006/relationships"><Relationship Id="rId20" Type="http://schemas.openxmlformats.org/officeDocument/2006/relationships/image" Target="../media/image37.png"/><Relationship Id="rId22" Type="http://schemas.openxmlformats.org/officeDocument/2006/relationships/image" Target="../media/image61.png"/><Relationship Id="rId21" Type="http://schemas.openxmlformats.org/officeDocument/2006/relationships/image" Target="../media/image46.png"/><Relationship Id="rId24" Type="http://schemas.openxmlformats.org/officeDocument/2006/relationships/image" Target="../media/image59.png"/><Relationship Id="rId23"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0.png"/><Relationship Id="rId4" Type="http://schemas.openxmlformats.org/officeDocument/2006/relationships/image" Target="../media/image43.png"/><Relationship Id="rId9" Type="http://schemas.openxmlformats.org/officeDocument/2006/relationships/image" Target="../media/image146.png"/><Relationship Id="rId26" Type="http://schemas.openxmlformats.org/officeDocument/2006/relationships/image" Target="../media/image138.png"/><Relationship Id="rId25" Type="http://schemas.openxmlformats.org/officeDocument/2006/relationships/image" Target="../media/image77.png"/><Relationship Id="rId5" Type="http://schemas.openxmlformats.org/officeDocument/2006/relationships/image" Target="../media/image137.png"/><Relationship Id="rId6" Type="http://schemas.openxmlformats.org/officeDocument/2006/relationships/image" Target="../media/image117.png"/><Relationship Id="rId7" Type="http://schemas.openxmlformats.org/officeDocument/2006/relationships/image" Target="../media/image113.png"/><Relationship Id="rId8" Type="http://schemas.openxmlformats.org/officeDocument/2006/relationships/image" Target="../media/image122.png"/><Relationship Id="rId11" Type="http://schemas.openxmlformats.org/officeDocument/2006/relationships/image" Target="../media/image125.png"/><Relationship Id="rId10" Type="http://schemas.openxmlformats.org/officeDocument/2006/relationships/image" Target="../media/image135.png"/><Relationship Id="rId13" Type="http://schemas.openxmlformats.org/officeDocument/2006/relationships/image" Target="../media/image143.png"/><Relationship Id="rId12" Type="http://schemas.openxmlformats.org/officeDocument/2006/relationships/image" Target="../media/image136.png"/><Relationship Id="rId15" Type="http://schemas.openxmlformats.org/officeDocument/2006/relationships/image" Target="../media/image73.png"/><Relationship Id="rId14" Type="http://schemas.openxmlformats.org/officeDocument/2006/relationships/image" Target="../media/image128.png"/><Relationship Id="rId17" Type="http://schemas.openxmlformats.org/officeDocument/2006/relationships/image" Target="../media/image18.png"/><Relationship Id="rId16" Type="http://schemas.openxmlformats.org/officeDocument/2006/relationships/image" Target="../media/image69.png"/><Relationship Id="rId19" Type="http://schemas.openxmlformats.org/officeDocument/2006/relationships/image" Target="../media/image22.png"/><Relationship Id="rId18"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145.png"/><Relationship Id="rId5" Type="http://schemas.openxmlformats.org/officeDocument/2006/relationships/image" Target="../media/image138.png"/><Relationship Id="rId6" Type="http://schemas.openxmlformats.org/officeDocument/2006/relationships/image" Target="../media/image144.png"/><Relationship Id="rId7" Type="http://schemas.openxmlformats.org/officeDocument/2006/relationships/image" Target="../media/image1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1.png"/><Relationship Id="rId5" Type="http://schemas.openxmlformats.org/officeDocument/2006/relationships/image" Target="../media/image25.png"/><Relationship Id="rId6" Type="http://schemas.openxmlformats.org/officeDocument/2006/relationships/image" Target="../media/image17.png"/><Relationship Id="rId7"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54.png"/><Relationship Id="rId6" Type="http://schemas.openxmlformats.org/officeDocument/2006/relationships/image" Target="../media/image27.png"/><Relationship Id="rId7"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1.png"/><Relationship Id="rId5" Type="http://schemas.openxmlformats.org/officeDocument/2006/relationships/image" Target="../media/image49.png"/><Relationship Id="rId6"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BDB"/>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658158" y="502813"/>
            <a:ext cx="16971684" cy="9281376"/>
          </a:xfrm>
          <a:prstGeom prst="rect">
            <a:avLst/>
          </a:prstGeom>
          <a:noFill/>
          <a:ln>
            <a:noFill/>
          </a:ln>
        </p:spPr>
      </p:pic>
      <p:grpSp>
        <p:nvGrpSpPr>
          <p:cNvPr id="85" name="Google Shape;85;p13"/>
          <p:cNvGrpSpPr/>
          <p:nvPr/>
        </p:nvGrpSpPr>
        <p:grpSpPr>
          <a:xfrm>
            <a:off x="1952481" y="7233804"/>
            <a:ext cx="10591671" cy="912398"/>
            <a:chOff x="0" y="-19050"/>
            <a:chExt cx="2414797" cy="208018"/>
          </a:xfrm>
        </p:grpSpPr>
        <p:sp>
          <p:nvSpPr>
            <p:cNvPr id="86" name="Google Shape;86;p13"/>
            <p:cNvSpPr/>
            <p:nvPr/>
          </p:nvSpPr>
          <p:spPr>
            <a:xfrm>
              <a:off x="0" y="0"/>
              <a:ext cx="2414797" cy="188968"/>
            </a:xfrm>
            <a:custGeom>
              <a:rect b="b" l="l" r="r" t="t"/>
              <a:pathLst>
                <a:path extrusionOk="0" h="188968" w="2414797">
                  <a:moveTo>
                    <a:pt x="37278" y="0"/>
                  </a:moveTo>
                  <a:lnTo>
                    <a:pt x="2377519" y="0"/>
                  </a:lnTo>
                  <a:cubicBezTo>
                    <a:pt x="2398107" y="0"/>
                    <a:pt x="2414797" y="16690"/>
                    <a:pt x="2414797" y="37278"/>
                  </a:cubicBezTo>
                  <a:lnTo>
                    <a:pt x="2414797" y="151690"/>
                  </a:lnTo>
                  <a:cubicBezTo>
                    <a:pt x="2414797" y="172278"/>
                    <a:pt x="2398107" y="188968"/>
                    <a:pt x="2377519" y="188968"/>
                  </a:cubicBezTo>
                  <a:lnTo>
                    <a:pt x="37278" y="188968"/>
                  </a:lnTo>
                  <a:cubicBezTo>
                    <a:pt x="16690" y="188968"/>
                    <a:pt x="0" y="172278"/>
                    <a:pt x="0" y="151690"/>
                  </a:cubicBezTo>
                  <a:lnTo>
                    <a:pt x="0" y="37278"/>
                  </a:lnTo>
                  <a:cubicBezTo>
                    <a:pt x="0" y="16690"/>
                    <a:pt x="16690" y="0"/>
                    <a:pt x="37278" y="0"/>
                  </a:cubicBezTo>
                  <a:close/>
                </a:path>
              </a:pathLst>
            </a:custGeom>
            <a:solidFill>
              <a:srgbClr val="97CD55"/>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txBox="1"/>
            <p:nvPr/>
          </p:nvSpPr>
          <p:spPr>
            <a:xfrm>
              <a:off x="0" y="-19050"/>
              <a:ext cx="2414797" cy="20801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3"/>
          <p:cNvSpPr/>
          <p:nvPr/>
        </p:nvSpPr>
        <p:spPr>
          <a:xfrm>
            <a:off x="12740646" y="5198850"/>
            <a:ext cx="811610" cy="1541141"/>
          </a:xfrm>
          <a:custGeom>
            <a:rect b="b" l="l" r="r" t="t"/>
            <a:pathLst>
              <a:path extrusionOk="0" h="1541141" w="811610">
                <a:moveTo>
                  <a:pt x="0" y="0"/>
                </a:moveTo>
                <a:lnTo>
                  <a:pt x="811610" y="0"/>
                </a:lnTo>
                <a:lnTo>
                  <a:pt x="811610" y="1541140"/>
                </a:lnTo>
                <a:lnTo>
                  <a:pt x="0" y="1541140"/>
                </a:lnTo>
                <a:lnTo>
                  <a:pt x="0" y="0"/>
                </a:lnTo>
                <a:close/>
              </a:path>
            </a:pathLst>
          </a:custGeom>
          <a:blipFill rotWithShape="1">
            <a:blip r:embed="rId4">
              <a:alphaModFix/>
            </a:blip>
            <a:stretch>
              <a:fillRect b="-197506" l="-1060179" r="-503160" t="-304685"/>
            </a:stretch>
          </a:blipFill>
          <a:ln>
            <a:noFill/>
          </a:ln>
        </p:spPr>
      </p:sp>
      <p:sp>
        <p:nvSpPr>
          <p:cNvPr id="89" name="Google Shape;89;p13"/>
          <p:cNvSpPr txBox="1"/>
          <p:nvPr/>
        </p:nvSpPr>
        <p:spPr>
          <a:xfrm>
            <a:off x="2365562" y="2718820"/>
            <a:ext cx="11556600" cy="3440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9719" u="none" cap="none" strike="noStrike">
                <a:solidFill>
                  <a:srgbClr val="000000"/>
                </a:solidFill>
                <a:latin typeface="Dosis"/>
                <a:ea typeface="Dosis"/>
                <a:cs typeface="Dosis"/>
                <a:sym typeface="Dosis"/>
              </a:rPr>
              <a:t>MODAL VERBS &amp; ADJECTIVE ORDER</a:t>
            </a:r>
            <a:endParaRPr>
              <a:latin typeface="Dosis"/>
              <a:ea typeface="Dosis"/>
              <a:cs typeface="Dosis"/>
              <a:sym typeface="Dosis"/>
            </a:endParaRPr>
          </a:p>
        </p:txBody>
      </p:sp>
      <p:sp>
        <p:nvSpPr>
          <p:cNvPr id="90" name="Google Shape;90;p13"/>
          <p:cNvSpPr/>
          <p:nvPr/>
        </p:nvSpPr>
        <p:spPr>
          <a:xfrm>
            <a:off x="1925434" y="5991353"/>
            <a:ext cx="6322304" cy="287378"/>
          </a:xfrm>
          <a:custGeom>
            <a:rect b="b" l="l" r="r" t="t"/>
            <a:pathLst>
              <a:path extrusionOk="0" h="340092" w="7482016">
                <a:moveTo>
                  <a:pt x="0" y="0"/>
                </a:moveTo>
                <a:lnTo>
                  <a:pt x="7482016" y="0"/>
                </a:lnTo>
                <a:lnTo>
                  <a:pt x="7482016" y="340092"/>
                </a:lnTo>
                <a:lnTo>
                  <a:pt x="0" y="340092"/>
                </a:lnTo>
                <a:lnTo>
                  <a:pt x="0" y="0"/>
                </a:lnTo>
                <a:close/>
              </a:path>
            </a:pathLst>
          </a:custGeom>
          <a:blipFill rotWithShape="1">
            <a:blip r:embed="rId5">
              <a:alphaModFix/>
            </a:blip>
            <a:stretch>
              <a:fillRect b="0" l="0" r="0" t="0"/>
            </a:stretch>
          </a:blipFill>
          <a:ln>
            <a:noFill/>
          </a:ln>
        </p:spPr>
      </p:sp>
      <p:sp>
        <p:nvSpPr>
          <p:cNvPr id="91" name="Google Shape;91;p13"/>
          <p:cNvSpPr/>
          <p:nvPr/>
        </p:nvSpPr>
        <p:spPr>
          <a:xfrm>
            <a:off x="1925434" y="6270636"/>
            <a:ext cx="6322304" cy="287378"/>
          </a:xfrm>
          <a:custGeom>
            <a:rect b="b" l="l" r="r" t="t"/>
            <a:pathLst>
              <a:path extrusionOk="0" h="340092" w="7482016">
                <a:moveTo>
                  <a:pt x="0" y="0"/>
                </a:moveTo>
                <a:lnTo>
                  <a:pt x="7482016" y="0"/>
                </a:lnTo>
                <a:lnTo>
                  <a:pt x="7482016" y="340091"/>
                </a:lnTo>
                <a:lnTo>
                  <a:pt x="0" y="340091"/>
                </a:lnTo>
                <a:lnTo>
                  <a:pt x="0" y="0"/>
                </a:lnTo>
                <a:close/>
              </a:path>
            </a:pathLst>
          </a:custGeom>
          <a:blipFill rotWithShape="1">
            <a:blip r:embed="rId5">
              <a:alphaModFix/>
            </a:blip>
            <a:stretch>
              <a:fillRect b="0" l="0" r="0" t="0"/>
            </a:stretch>
          </a:blipFill>
          <a:ln>
            <a:noFill/>
          </a:ln>
        </p:spPr>
      </p:sp>
      <p:sp>
        <p:nvSpPr>
          <p:cNvPr id="92" name="Google Shape;92;p13"/>
          <p:cNvSpPr/>
          <p:nvPr/>
        </p:nvSpPr>
        <p:spPr>
          <a:xfrm>
            <a:off x="5683807" y="3973863"/>
            <a:ext cx="4514184" cy="287266"/>
          </a:xfrm>
          <a:custGeom>
            <a:rect b="b" l="l" r="r" t="t"/>
            <a:pathLst>
              <a:path extrusionOk="0" h="313097" w="4920092">
                <a:moveTo>
                  <a:pt x="0" y="0"/>
                </a:moveTo>
                <a:lnTo>
                  <a:pt x="4920092" y="0"/>
                </a:lnTo>
                <a:lnTo>
                  <a:pt x="4920092" y="313097"/>
                </a:lnTo>
                <a:lnTo>
                  <a:pt x="0" y="313097"/>
                </a:lnTo>
                <a:lnTo>
                  <a:pt x="0" y="0"/>
                </a:lnTo>
                <a:close/>
              </a:path>
            </a:pathLst>
          </a:custGeom>
          <a:blipFill rotWithShape="1">
            <a:blip r:embed="rId6">
              <a:alphaModFix/>
            </a:blip>
            <a:stretch>
              <a:fillRect b="0" l="0" r="0" t="0"/>
            </a:stretch>
          </a:blipFill>
          <a:ln>
            <a:noFill/>
          </a:ln>
        </p:spPr>
      </p:sp>
      <p:sp>
        <p:nvSpPr>
          <p:cNvPr id="93" name="Google Shape;93;p13"/>
          <p:cNvSpPr/>
          <p:nvPr/>
        </p:nvSpPr>
        <p:spPr>
          <a:xfrm rot="-892402">
            <a:off x="12979910" y="2412375"/>
            <a:ext cx="764609" cy="1392500"/>
          </a:xfrm>
          <a:custGeom>
            <a:rect b="b" l="l" r="r" t="t"/>
            <a:pathLst>
              <a:path extrusionOk="0" h="1392500" w="764609">
                <a:moveTo>
                  <a:pt x="0" y="0"/>
                </a:moveTo>
                <a:lnTo>
                  <a:pt x="764609" y="0"/>
                </a:lnTo>
                <a:lnTo>
                  <a:pt x="764609" y="1392500"/>
                </a:lnTo>
                <a:lnTo>
                  <a:pt x="0" y="1392500"/>
                </a:lnTo>
                <a:lnTo>
                  <a:pt x="0" y="0"/>
                </a:lnTo>
                <a:close/>
              </a:path>
            </a:pathLst>
          </a:custGeom>
          <a:blipFill rotWithShape="1">
            <a:blip r:embed="rId7">
              <a:alphaModFix/>
            </a:blip>
            <a:stretch>
              <a:fillRect b="0" l="0" r="0" t="0"/>
            </a:stretch>
          </a:blipFill>
          <a:ln>
            <a:noFill/>
          </a:ln>
        </p:spPr>
      </p:sp>
      <p:sp>
        <p:nvSpPr>
          <p:cNvPr id="94" name="Google Shape;94;p13"/>
          <p:cNvSpPr/>
          <p:nvPr/>
        </p:nvSpPr>
        <p:spPr>
          <a:xfrm rot="803010">
            <a:off x="14771000" y="1436229"/>
            <a:ext cx="628346" cy="1144339"/>
          </a:xfrm>
          <a:custGeom>
            <a:rect b="b" l="l" r="r" t="t"/>
            <a:pathLst>
              <a:path extrusionOk="0" h="1144339" w="628346">
                <a:moveTo>
                  <a:pt x="0" y="0"/>
                </a:moveTo>
                <a:lnTo>
                  <a:pt x="628346" y="0"/>
                </a:lnTo>
                <a:lnTo>
                  <a:pt x="628346" y="1144339"/>
                </a:lnTo>
                <a:lnTo>
                  <a:pt x="0" y="1144339"/>
                </a:lnTo>
                <a:lnTo>
                  <a:pt x="0" y="0"/>
                </a:lnTo>
                <a:close/>
              </a:path>
            </a:pathLst>
          </a:custGeom>
          <a:blipFill rotWithShape="1">
            <a:blip r:embed="rId7">
              <a:alphaModFix/>
            </a:blip>
            <a:stretch>
              <a:fillRect b="0" l="0" r="0" t="0"/>
            </a:stretch>
          </a:blipFill>
          <a:ln>
            <a:noFill/>
          </a:ln>
        </p:spPr>
      </p:sp>
      <p:sp>
        <p:nvSpPr>
          <p:cNvPr id="95" name="Google Shape;95;p13"/>
          <p:cNvSpPr txBox="1"/>
          <p:nvPr/>
        </p:nvSpPr>
        <p:spPr>
          <a:xfrm>
            <a:off x="2505914" y="7367773"/>
            <a:ext cx="9484800" cy="656400"/>
          </a:xfrm>
          <a:prstGeom prst="rect">
            <a:avLst/>
          </a:prstGeom>
          <a:noFill/>
          <a:ln>
            <a:noFill/>
          </a:ln>
        </p:spPr>
        <p:txBody>
          <a:bodyPr anchorCtr="0" anchor="t" bIns="0" lIns="0" spcFirstLastPara="1" rIns="0" wrap="square" tIns="0">
            <a:spAutoFit/>
          </a:bodyPr>
          <a:lstStyle/>
          <a:p>
            <a:pPr indent="0" lvl="0" marL="0" marR="0" rtl="0" algn="ctr">
              <a:lnSpc>
                <a:spcPct val="130014"/>
              </a:lnSpc>
              <a:spcBef>
                <a:spcPts val="0"/>
              </a:spcBef>
              <a:spcAft>
                <a:spcPts val="0"/>
              </a:spcAft>
              <a:buNone/>
            </a:pPr>
            <a:r>
              <a:rPr i="0" lang="en-US" sz="4265" u="none" cap="none" strike="noStrike">
                <a:solidFill>
                  <a:srgbClr val="000000"/>
                </a:solidFill>
                <a:latin typeface="Dosis Medium"/>
                <a:ea typeface="Dosis Medium"/>
                <a:cs typeface="Dosis Medium"/>
                <a:sym typeface="Dosis Medium"/>
              </a:rPr>
              <a:t>express meanings with can, may, and must</a:t>
            </a:r>
            <a:endParaRPr sz="2200">
              <a:latin typeface="Dosis Medium"/>
              <a:ea typeface="Dosis Medium"/>
              <a:cs typeface="Dosis Medium"/>
              <a:sym typeface="Dosis Medium"/>
            </a:endParaRPr>
          </a:p>
        </p:txBody>
      </p:sp>
      <p:pic>
        <p:nvPicPr>
          <p:cNvPr id="96" name="Google Shape;96;p13"/>
          <p:cNvPicPr preferRelativeResize="0"/>
          <p:nvPr/>
        </p:nvPicPr>
        <p:blipFill>
          <a:blip r:embed="rId8">
            <a:alphaModFix/>
          </a:blip>
          <a:stretch>
            <a:fillRect/>
          </a:stretch>
        </p:blipFill>
        <p:spPr>
          <a:xfrm>
            <a:off x="10412138" y="1186045"/>
            <a:ext cx="1935400" cy="1730955"/>
          </a:xfrm>
          <a:prstGeom prst="rect">
            <a:avLst/>
          </a:prstGeom>
          <a:noFill/>
          <a:ln>
            <a:noFill/>
          </a:ln>
        </p:spPr>
      </p:pic>
      <p:pic>
        <p:nvPicPr>
          <p:cNvPr id="97" name="Google Shape;97;p13"/>
          <p:cNvPicPr preferRelativeResize="0"/>
          <p:nvPr/>
        </p:nvPicPr>
        <p:blipFill>
          <a:blip r:embed="rId9">
            <a:alphaModFix/>
          </a:blip>
          <a:stretch>
            <a:fillRect/>
          </a:stretch>
        </p:blipFill>
        <p:spPr>
          <a:xfrm>
            <a:off x="12844165" y="2917000"/>
            <a:ext cx="4972400" cy="8270454"/>
          </a:xfrm>
          <a:prstGeom prst="rect">
            <a:avLst/>
          </a:prstGeom>
          <a:noFill/>
          <a:ln>
            <a:noFill/>
          </a:ln>
        </p:spPr>
      </p:pic>
      <p:pic>
        <p:nvPicPr>
          <p:cNvPr id="98" name="Google Shape;98;p13"/>
          <p:cNvPicPr preferRelativeResize="0"/>
          <p:nvPr/>
        </p:nvPicPr>
        <p:blipFill rotWithShape="1">
          <a:blip r:embed="rId10">
            <a:alphaModFix/>
          </a:blip>
          <a:srcRect b="70791" l="7937" r="84094" t="15075"/>
          <a:stretch/>
        </p:blipFill>
        <p:spPr>
          <a:xfrm>
            <a:off x="1925432" y="1460126"/>
            <a:ext cx="1457251" cy="1453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279" name="Shape 279"/>
        <p:cNvGrpSpPr/>
        <p:nvPr/>
      </p:nvGrpSpPr>
      <p:grpSpPr>
        <a:xfrm>
          <a:off x="0" y="0"/>
          <a:ext cx="0" cy="0"/>
          <a:chOff x="0" y="0"/>
          <a:chExt cx="0" cy="0"/>
        </a:xfrm>
      </p:grpSpPr>
      <p:pic>
        <p:nvPicPr>
          <p:cNvPr id="280" name="Google Shape;280;p22"/>
          <p:cNvPicPr preferRelativeResize="0"/>
          <p:nvPr/>
        </p:nvPicPr>
        <p:blipFill>
          <a:blip r:embed="rId3">
            <a:alphaModFix/>
          </a:blip>
          <a:stretch>
            <a:fillRect/>
          </a:stretch>
        </p:blipFill>
        <p:spPr>
          <a:xfrm>
            <a:off x="672475" y="370825"/>
            <a:ext cx="17151002" cy="9572096"/>
          </a:xfrm>
          <a:prstGeom prst="rect">
            <a:avLst/>
          </a:prstGeom>
          <a:noFill/>
          <a:ln>
            <a:noFill/>
          </a:ln>
        </p:spPr>
      </p:pic>
      <p:grpSp>
        <p:nvGrpSpPr>
          <p:cNvPr id="281" name="Google Shape;281;p22"/>
          <p:cNvGrpSpPr/>
          <p:nvPr/>
        </p:nvGrpSpPr>
        <p:grpSpPr>
          <a:xfrm>
            <a:off x="5568577" y="6631792"/>
            <a:ext cx="7150849" cy="1220150"/>
            <a:chOff x="0" y="-19050"/>
            <a:chExt cx="2589150" cy="441787"/>
          </a:xfrm>
        </p:grpSpPr>
        <p:sp>
          <p:nvSpPr>
            <p:cNvPr id="282" name="Google Shape;282;p22"/>
            <p:cNvSpPr/>
            <p:nvPr/>
          </p:nvSpPr>
          <p:spPr>
            <a:xfrm>
              <a:off x="0" y="0"/>
              <a:ext cx="2589150" cy="422737"/>
            </a:xfrm>
            <a:custGeom>
              <a:rect b="b" l="l" r="r" t="t"/>
              <a:pathLst>
                <a:path extrusionOk="0" h="422737" w="2589150">
                  <a:moveTo>
                    <a:pt x="61712" y="0"/>
                  </a:moveTo>
                  <a:lnTo>
                    <a:pt x="2527438" y="0"/>
                  </a:lnTo>
                  <a:cubicBezTo>
                    <a:pt x="2561520" y="0"/>
                    <a:pt x="2589150" y="27629"/>
                    <a:pt x="2589150" y="61712"/>
                  </a:cubicBezTo>
                  <a:lnTo>
                    <a:pt x="2589150" y="361026"/>
                  </a:lnTo>
                  <a:cubicBezTo>
                    <a:pt x="2589150" y="395108"/>
                    <a:pt x="2561520" y="422737"/>
                    <a:pt x="2527438" y="422737"/>
                  </a:cubicBezTo>
                  <a:lnTo>
                    <a:pt x="61712" y="422737"/>
                  </a:lnTo>
                  <a:cubicBezTo>
                    <a:pt x="27629" y="422737"/>
                    <a:pt x="0" y="395108"/>
                    <a:pt x="0" y="361026"/>
                  </a:cubicBezTo>
                  <a:lnTo>
                    <a:pt x="0" y="61712"/>
                  </a:lnTo>
                  <a:cubicBezTo>
                    <a:pt x="0" y="27629"/>
                    <a:pt x="27629" y="0"/>
                    <a:pt x="61712" y="0"/>
                  </a:cubicBezTo>
                  <a:close/>
                </a:path>
              </a:pathLst>
            </a:custGeom>
            <a:solidFill>
              <a:srgbClr val="EFEBDB"/>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2"/>
            <p:cNvSpPr txBox="1"/>
            <p:nvPr/>
          </p:nvSpPr>
          <p:spPr>
            <a:xfrm>
              <a:off x="0" y="-19050"/>
              <a:ext cx="2589149" cy="441787"/>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22"/>
          <p:cNvGrpSpPr/>
          <p:nvPr/>
        </p:nvGrpSpPr>
        <p:grpSpPr>
          <a:xfrm>
            <a:off x="8304028" y="129161"/>
            <a:ext cx="1679945" cy="1679945"/>
            <a:chOff x="0" y="0"/>
            <a:chExt cx="812800" cy="812800"/>
          </a:xfrm>
        </p:grpSpPr>
        <p:sp>
          <p:nvSpPr>
            <p:cNvPr id="285" name="Google Shape;28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F5FF"/>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22"/>
          <p:cNvGrpSpPr/>
          <p:nvPr/>
        </p:nvGrpSpPr>
        <p:grpSpPr>
          <a:xfrm>
            <a:off x="8463744" y="288878"/>
            <a:ext cx="1360513" cy="1360513"/>
            <a:chOff x="0" y="0"/>
            <a:chExt cx="812800" cy="812800"/>
          </a:xfrm>
        </p:grpSpPr>
        <p:sp>
          <p:nvSpPr>
            <p:cNvPr id="288" name="Google Shape;28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2C2"/>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0" name="Google Shape;290;p22"/>
          <p:cNvSpPr/>
          <p:nvPr/>
        </p:nvSpPr>
        <p:spPr>
          <a:xfrm rot="-1535661">
            <a:off x="13500334" y="6349180"/>
            <a:ext cx="3141858" cy="1837987"/>
          </a:xfrm>
          <a:custGeom>
            <a:rect b="b" l="l" r="r" t="t"/>
            <a:pathLst>
              <a:path extrusionOk="0" h="1837987" w="3141858">
                <a:moveTo>
                  <a:pt x="0" y="0"/>
                </a:moveTo>
                <a:lnTo>
                  <a:pt x="3141858" y="0"/>
                </a:lnTo>
                <a:lnTo>
                  <a:pt x="3141858" y="1837986"/>
                </a:lnTo>
                <a:lnTo>
                  <a:pt x="0" y="1837986"/>
                </a:lnTo>
                <a:lnTo>
                  <a:pt x="0" y="0"/>
                </a:lnTo>
                <a:close/>
              </a:path>
            </a:pathLst>
          </a:custGeom>
          <a:blipFill rotWithShape="1">
            <a:blip r:embed="rId4">
              <a:alphaModFix/>
            </a:blip>
            <a:stretch>
              <a:fillRect b="0" l="0" r="0" t="0"/>
            </a:stretch>
          </a:blipFill>
          <a:ln>
            <a:noFill/>
          </a:ln>
        </p:spPr>
      </p:sp>
      <p:sp>
        <p:nvSpPr>
          <p:cNvPr id="291" name="Google Shape;291;p22"/>
          <p:cNvSpPr txBox="1"/>
          <p:nvPr/>
        </p:nvSpPr>
        <p:spPr>
          <a:xfrm>
            <a:off x="3375568" y="4164329"/>
            <a:ext cx="11536800" cy="1814400"/>
          </a:xfrm>
          <a:prstGeom prst="rect">
            <a:avLst/>
          </a:prstGeom>
          <a:noFill/>
          <a:ln>
            <a:noFill/>
          </a:ln>
        </p:spPr>
        <p:txBody>
          <a:bodyPr anchorCtr="0" anchor="t" bIns="0" lIns="0" spcFirstLastPara="1" rIns="0" wrap="square" tIns="0">
            <a:spAutoFit/>
          </a:bodyPr>
          <a:lstStyle/>
          <a:p>
            <a:pPr indent="0" lvl="0" marL="0" marR="0" rtl="0" algn="ctr">
              <a:lnSpc>
                <a:spcPct val="162015"/>
              </a:lnSpc>
              <a:spcBef>
                <a:spcPts val="0"/>
              </a:spcBef>
              <a:spcAft>
                <a:spcPts val="0"/>
              </a:spcAft>
              <a:buNone/>
            </a:pPr>
            <a:r>
              <a:rPr i="0" lang="en-US" sz="4499" u="none" cap="none" strike="noStrike">
                <a:solidFill>
                  <a:srgbClr val="000000"/>
                </a:solidFill>
                <a:latin typeface="Dosis"/>
                <a:ea typeface="Dosis"/>
                <a:cs typeface="Dosis"/>
                <a:sym typeface="Dosis"/>
              </a:rPr>
              <a:t>The question form is created by</a:t>
            </a:r>
            <a:endParaRPr sz="1900">
              <a:latin typeface="Dosis"/>
              <a:ea typeface="Dosis"/>
              <a:cs typeface="Dosis"/>
              <a:sym typeface="Dosis"/>
            </a:endParaRPr>
          </a:p>
          <a:p>
            <a:pPr indent="0" lvl="0" marL="0" marR="0" rtl="0" algn="ctr">
              <a:lnSpc>
                <a:spcPct val="162015"/>
              </a:lnSpc>
              <a:spcBef>
                <a:spcPts val="0"/>
              </a:spcBef>
              <a:spcAft>
                <a:spcPts val="0"/>
              </a:spcAft>
              <a:buNone/>
            </a:pPr>
            <a:r>
              <a:rPr i="0" lang="en-US" sz="4499" u="none" cap="none" strike="noStrike">
                <a:solidFill>
                  <a:srgbClr val="000000"/>
                </a:solidFill>
                <a:latin typeface="Dosis"/>
                <a:ea typeface="Dosis"/>
                <a:cs typeface="Dosis"/>
                <a:sym typeface="Dosis"/>
              </a:rPr>
              <a:t>inverting the subject and the verb.</a:t>
            </a:r>
            <a:endParaRPr sz="1900">
              <a:latin typeface="Dosis"/>
              <a:ea typeface="Dosis"/>
              <a:cs typeface="Dosis"/>
              <a:sym typeface="Dosis"/>
            </a:endParaRPr>
          </a:p>
        </p:txBody>
      </p:sp>
      <p:sp>
        <p:nvSpPr>
          <p:cNvPr id="292" name="Google Shape;292;p22"/>
          <p:cNvSpPr txBox="1"/>
          <p:nvPr/>
        </p:nvSpPr>
        <p:spPr>
          <a:xfrm>
            <a:off x="8689041" y="523875"/>
            <a:ext cx="909900" cy="92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000000"/>
                </a:solidFill>
                <a:latin typeface="Dosis"/>
                <a:ea typeface="Dosis"/>
                <a:cs typeface="Dosis"/>
                <a:sym typeface="Dosis"/>
              </a:rPr>
              <a:t>2</a:t>
            </a:r>
            <a:endParaRPr>
              <a:latin typeface="Dosis"/>
              <a:ea typeface="Dosis"/>
              <a:cs typeface="Dosis"/>
              <a:sym typeface="Dosis"/>
            </a:endParaRPr>
          </a:p>
        </p:txBody>
      </p:sp>
      <p:sp>
        <p:nvSpPr>
          <p:cNvPr id="293" name="Google Shape;293;p22"/>
          <p:cNvSpPr txBox="1"/>
          <p:nvPr/>
        </p:nvSpPr>
        <p:spPr>
          <a:xfrm>
            <a:off x="6291218" y="6852945"/>
            <a:ext cx="5649900" cy="769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5000" u="none" cap="none" strike="noStrike">
                <a:solidFill>
                  <a:srgbClr val="000000"/>
                </a:solidFill>
                <a:latin typeface="Dosis"/>
                <a:ea typeface="Dosis"/>
                <a:cs typeface="Dosis"/>
                <a:sym typeface="Dosis"/>
              </a:rPr>
              <a:t>Can</a:t>
            </a:r>
            <a:r>
              <a:rPr i="0" lang="en-US" sz="5000" u="none" cap="none" strike="noStrike">
                <a:solidFill>
                  <a:srgbClr val="000000"/>
                </a:solidFill>
                <a:latin typeface="Dosis"/>
                <a:ea typeface="Dosis"/>
                <a:cs typeface="Dosis"/>
                <a:sym typeface="Dosis"/>
              </a:rPr>
              <a:t> you dive?</a:t>
            </a:r>
            <a:endParaRPr>
              <a:latin typeface="Dosis"/>
              <a:ea typeface="Dosis"/>
              <a:cs typeface="Dosis"/>
              <a:sym typeface="Dosis"/>
            </a:endParaRPr>
          </a:p>
        </p:txBody>
      </p:sp>
      <p:sp>
        <p:nvSpPr>
          <p:cNvPr id="294" name="Google Shape;294;p22"/>
          <p:cNvSpPr/>
          <p:nvPr/>
        </p:nvSpPr>
        <p:spPr>
          <a:xfrm flipH="1">
            <a:off x="6420916" y="4893552"/>
            <a:ext cx="3403340" cy="154697"/>
          </a:xfrm>
          <a:custGeom>
            <a:rect b="b" l="l" r="r" t="t"/>
            <a:pathLst>
              <a:path extrusionOk="0" h="154697" w="3403340">
                <a:moveTo>
                  <a:pt x="3403340" y="0"/>
                </a:moveTo>
                <a:lnTo>
                  <a:pt x="0" y="0"/>
                </a:lnTo>
                <a:lnTo>
                  <a:pt x="0" y="154697"/>
                </a:lnTo>
                <a:lnTo>
                  <a:pt x="3403340" y="154697"/>
                </a:lnTo>
                <a:lnTo>
                  <a:pt x="3403340" y="0"/>
                </a:lnTo>
                <a:close/>
              </a:path>
            </a:pathLst>
          </a:custGeom>
          <a:blipFill rotWithShape="1">
            <a:blip r:embed="rId5">
              <a:alphaModFix/>
            </a:blip>
            <a:stretch>
              <a:fillRect b="0" l="0" r="0" t="0"/>
            </a:stretch>
          </a:blipFill>
          <a:ln>
            <a:noFill/>
          </a:ln>
        </p:spPr>
      </p:sp>
      <p:sp>
        <p:nvSpPr>
          <p:cNvPr id="295" name="Google Shape;295;p22"/>
          <p:cNvSpPr txBox="1"/>
          <p:nvPr/>
        </p:nvSpPr>
        <p:spPr>
          <a:xfrm>
            <a:off x="1659748" y="2243707"/>
            <a:ext cx="14968500" cy="1015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600" u="none" cap="none" strike="noStrike">
                <a:solidFill>
                  <a:srgbClr val="000000"/>
                </a:solidFill>
                <a:latin typeface="Dosis"/>
                <a:ea typeface="Dosis"/>
                <a:cs typeface="Dosis"/>
                <a:sym typeface="Dosis"/>
              </a:rPr>
              <a:t>What do all modal verbs have in common?</a:t>
            </a:r>
            <a:endParaRPr sz="2000">
              <a:latin typeface="Dosis"/>
              <a:ea typeface="Dosis"/>
              <a:cs typeface="Dosis"/>
              <a:sym typeface="Dosis"/>
            </a:endParaRPr>
          </a:p>
        </p:txBody>
      </p:sp>
      <p:pic>
        <p:nvPicPr>
          <p:cNvPr id="296" name="Google Shape;296;p22"/>
          <p:cNvPicPr preferRelativeResize="0"/>
          <p:nvPr/>
        </p:nvPicPr>
        <p:blipFill>
          <a:blip r:embed="rId6">
            <a:alphaModFix/>
          </a:blip>
          <a:stretch>
            <a:fillRect/>
          </a:stretch>
        </p:blipFill>
        <p:spPr>
          <a:xfrm>
            <a:off x="0" y="5421586"/>
            <a:ext cx="4665000" cy="57678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300" name="Shape 300"/>
        <p:cNvGrpSpPr/>
        <p:nvPr/>
      </p:nvGrpSpPr>
      <p:grpSpPr>
        <a:xfrm>
          <a:off x="0" y="0"/>
          <a:ext cx="0" cy="0"/>
          <a:chOff x="0" y="0"/>
          <a:chExt cx="0" cy="0"/>
        </a:xfrm>
      </p:grpSpPr>
      <p:pic>
        <p:nvPicPr>
          <p:cNvPr id="301" name="Google Shape;301;p23"/>
          <p:cNvPicPr preferRelativeResize="0"/>
          <p:nvPr/>
        </p:nvPicPr>
        <p:blipFill>
          <a:blip r:embed="rId3">
            <a:alphaModFix/>
          </a:blip>
          <a:stretch>
            <a:fillRect/>
          </a:stretch>
        </p:blipFill>
        <p:spPr>
          <a:xfrm>
            <a:off x="672475" y="370825"/>
            <a:ext cx="17151002" cy="9572096"/>
          </a:xfrm>
          <a:prstGeom prst="rect">
            <a:avLst/>
          </a:prstGeom>
          <a:noFill/>
          <a:ln>
            <a:noFill/>
          </a:ln>
        </p:spPr>
      </p:pic>
      <p:grpSp>
        <p:nvGrpSpPr>
          <p:cNvPr id="302" name="Google Shape;302;p23"/>
          <p:cNvGrpSpPr/>
          <p:nvPr/>
        </p:nvGrpSpPr>
        <p:grpSpPr>
          <a:xfrm>
            <a:off x="3830810" y="6631792"/>
            <a:ext cx="10626381" cy="1220150"/>
            <a:chOff x="0" y="-19050"/>
            <a:chExt cx="3847557" cy="441787"/>
          </a:xfrm>
        </p:grpSpPr>
        <p:sp>
          <p:nvSpPr>
            <p:cNvPr id="303" name="Google Shape;303;p23"/>
            <p:cNvSpPr/>
            <p:nvPr/>
          </p:nvSpPr>
          <p:spPr>
            <a:xfrm>
              <a:off x="0" y="0"/>
              <a:ext cx="3847557" cy="422737"/>
            </a:xfrm>
            <a:custGeom>
              <a:rect b="b" l="l" r="r" t="t"/>
              <a:pathLst>
                <a:path extrusionOk="0" h="422737" w="3847557">
                  <a:moveTo>
                    <a:pt x="41528" y="0"/>
                  </a:moveTo>
                  <a:lnTo>
                    <a:pt x="3806029" y="0"/>
                  </a:lnTo>
                  <a:cubicBezTo>
                    <a:pt x="3828964" y="0"/>
                    <a:pt x="3847557" y="18593"/>
                    <a:pt x="3847557" y="41528"/>
                  </a:cubicBezTo>
                  <a:lnTo>
                    <a:pt x="3847557" y="381209"/>
                  </a:lnTo>
                  <a:cubicBezTo>
                    <a:pt x="3847557" y="392223"/>
                    <a:pt x="3843182" y="402786"/>
                    <a:pt x="3835394" y="410574"/>
                  </a:cubicBezTo>
                  <a:cubicBezTo>
                    <a:pt x="3827606" y="418362"/>
                    <a:pt x="3817043" y="422737"/>
                    <a:pt x="3806029" y="422737"/>
                  </a:cubicBezTo>
                  <a:lnTo>
                    <a:pt x="41528" y="422737"/>
                  </a:lnTo>
                  <a:cubicBezTo>
                    <a:pt x="18593" y="422737"/>
                    <a:pt x="0" y="404144"/>
                    <a:pt x="0" y="381209"/>
                  </a:cubicBezTo>
                  <a:lnTo>
                    <a:pt x="0" y="41528"/>
                  </a:lnTo>
                  <a:cubicBezTo>
                    <a:pt x="0" y="18593"/>
                    <a:pt x="18593" y="0"/>
                    <a:pt x="41528" y="0"/>
                  </a:cubicBezTo>
                  <a:close/>
                </a:path>
              </a:pathLst>
            </a:custGeom>
            <a:solidFill>
              <a:srgbClr val="EFEBDB"/>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txBox="1"/>
            <p:nvPr/>
          </p:nvSpPr>
          <p:spPr>
            <a:xfrm>
              <a:off x="0" y="-19050"/>
              <a:ext cx="3847557" cy="441787"/>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3"/>
          <p:cNvGrpSpPr/>
          <p:nvPr/>
        </p:nvGrpSpPr>
        <p:grpSpPr>
          <a:xfrm>
            <a:off x="8304028" y="129161"/>
            <a:ext cx="1679945" cy="1679945"/>
            <a:chOff x="0" y="0"/>
            <a:chExt cx="812800" cy="812800"/>
          </a:xfrm>
        </p:grpSpPr>
        <p:sp>
          <p:nvSpPr>
            <p:cNvPr id="306" name="Google Shape;30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F5FF"/>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23"/>
          <p:cNvGrpSpPr/>
          <p:nvPr/>
        </p:nvGrpSpPr>
        <p:grpSpPr>
          <a:xfrm>
            <a:off x="8463744" y="288878"/>
            <a:ext cx="1360513" cy="1360513"/>
            <a:chOff x="0" y="0"/>
            <a:chExt cx="812800" cy="812800"/>
          </a:xfrm>
        </p:grpSpPr>
        <p:sp>
          <p:nvSpPr>
            <p:cNvPr id="309" name="Google Shape;30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2C2"/>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1" name="Google Shape;311;p23"/>
          <p:cNvSpPr txBox="1"/>
          <p:nvPr/>
        </p:nvSpPr>
        <p:spPr>
          <a:xfrm>
            <a:off x="3375568" y="4164329"/>
            <a:ext cx="11536800" cy="1644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4450" u="none" cap="none" strike="noStrike">
                <a:solidFill>
                  <a:srgbClr val="000000"/>
                </a:solidFill>
                <a:latin typeface="Dosis"/>
                <a:ea typeface="Dosis"/>
                <a:cs typeface="Dosis"/>
                <a:sym typeface="Dosis"/>
              </a:rPr>
              <a:t>We make the negative form</a:t>
            </a:r>
            <a:endParaRPr sz="4450">
              <a:latin typeface="Dosis"/>
              <a:ea typeface="Dosis"/>
              <a:cs typeface="Dosis"/>
              <a:sym typeface="Dosis"/>
            </a:endParaRPr>
          </a:p>
          <a:p>
            <a:pPr indent="0" lvl="0" marL="0" marR="0" rtl="0" algn="ctr">
              <a:lnSpc>
                <a:spcPct val="140000"/>
              </a:lnSpc>
              <a:spcBef>
                <a:spcPts val="0"/>
              </a:spcBef>
              <a:spcAft>
                <a:spcPts val="0"/>
              </a:spcAft>
              <a:buNone/>
            </a:pPr>
            <a:r>
              <a:rPr i="0" lang="en-US" sz="4450" u="none" cap="none" strike="noStrike">
                <a:solidFill>
                  <a:srgbClr val="000000"/>
                </a:solidFill>
                <a:latin typeface="Dosis"/>
                <a:ea typeface="Dosis"/>
                <a:cs typeface="Dosis"/>
                <a:sym typeface="Dosis"/>
              </a:rPr>
              <a:t>by adding “not.”</a:t>
            </a:r>
            <a:endParaRPr sz="4450">
              <a:latin typeface="Dosis"/>
              <a:ea typeface="Dosis"/>
              <a:cs typeface="Dosis"/>
              <a:sym typeface="Dosis"/>
            </a:endParaRPr>
          </a:p>
        </p:txBody>
      </p:sp>
      <p:sp>
        <p:nvSpPr>
          <p:cNvPr id="312" name="Google Shape;312;p23"/>
          <p:cNvSpPr/>
          <p:nvPr/>
        </p:nvSpPr>
        <p:spPr>
          <a:xfrm>
            <a:off x="1995840" y="3911289"/>
            <a:ext cx="3371219" cy="1849430"/>
          </a:xfrm>
          <a:custGeom>
            <a:rect b="b" l="l" r="r" t="t"/>
            <a:pathLst>
              <a:path extrusionOk="0" h="1849430" w="3371219">
                <a:moveTo>
                  <a:pt x="0" y="0"/>
                </a:moveTo>
                <a:lnTo>
                  <a:pt x="3371219" y="0"/>
                </a:lnTo>
                <a:lnTo>
                  <a:pt x="3371219" y="1849430"/>
                </a:lnTo>
                <a:lnTo>
                  <a:pt x="0" y="1849430"/>
                </a:lnTo>
                <a:lnTo>
                  <a:pt x="0" y="0"/>
                </a:lnTo>
                <a:close/>
              </a:path>
            </a:pathLst>
          </a:custGeom>
          <a:blipFill rotWithShape="1">
            <a:blip r:embed="rId4">
              <a:alphaModFix/>
            </a:blip>
            <a:stretch>
              <a:fillRect b="0" l="0" r="0" t="-89136"/>
            </a:stretch>
          </a:blipFill>
          <a:ln>
            <a:noFill/>
          </a:ln>
        </p:spPr>
      </p:sp>
      <p:sp>
        <p:nvSpPr>
          <p:cNvPr id="313" name="Google Shape;313;p23"/>
          <p:cNvSpPr/>
          <p:nvPr/>
        </p:nvSpPr>
        <p:spPr>
          <a:xfrm rot="3101880">
            <a:off x="9925897" y="5424988"/>
            <a:ext cx="584630" cy="785966"/>
          </a:xfrm>
          <a:custGeom>
            <a:rect b="b" l="l" r="r" t="t"/>
            <a:pathLst>
              <a:path extrusionOk="0" h="785721" w="584447">
                <a:moveTo>
                  <a:pt x="0" y="0"/>
                </a:moveTo>
                <a:lnTo>
                  <a:pt x="584447" y="0"/>
                </a:lnTo>
                <a:lnTo>
                  <a:pt x="584447" y="785721"/>
                </a:lnTo>
                <a:lnTo>
                  <a:pt x="0" y="785721"/>
                </a:lnTo>
                <a:lnTo>
                  <a:pt x="0" y="0"/>
                </a:lnTo>
                <a:close/>
              </a:path>
            </a:pathLst>
          </a:custGeom>
          <a:blipFill rotWithShape="1">
            <a:blip r:embed="rId5">
              <a:alphaModFix/>
            </a:blip>
            <a:stretch>
              <a:fillRect b="-40014" l="0" r="-303942" t="-9086"/>
            </a:stretch>
          </a:blipFill>
          <a:ln>
            <a:noFill/>
          </a:ln>
        </p:spPr>
      </p:sp>
      <p:sp>
        <p:nvSpPr>
          <p:cNvPr id="314" name="Google Shape;314;p23"/>
          <p:cNvSpPr txBox="1"/>
          <p:nvPr/>
        </p:nvSpPr>
        <p:spPr>
          <a:xfrm>
            <a:off x="8689041" y="523875"/>
            <a:ext cx="909900" cy="92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000000"/>
                </a:solidFill>
                <a:latin typeface="Dosis"/>
                <a:ea typeface="Dosis"/>
                <a:cs typeface="Dosis"/>
                <a:sym typeface="Dosis"/>
              </a:rPr>
              <a:t>3</a:t>
            </a:r>
            <a:endParaRPr>
              <a:latin typeface="Dosis"/>
              <a:ea typeface="Dosis"/>
              <a:cs typeface="Dosis"/>
              <a:sym typeface="Dosis"/>
            </a:endParaRPr>
          </a:p>
        </p:txBody>
      </p:sp>
      <p:sp>
        <p:nvSpPr>
          <p:cNvPr id="315" name="Google Shape;315;p23"/>
          <p:cNvSpPr txBox="1"/>
          <p:nvPr/>
        </p:nvSpPr>
        <p:spPr>
          <a:xfrm>
            <a:off x="4370528" y="6852945"/>
            <a:ext cx="9491100" cy="769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5000" u="none" cap="none" strike="noStrike">
                <a:solidFill>
                  <a:srgbClr val="000000"/>
                </a:solidFill>
                <a:latin typeface="Dosis"/>
                <a:ea typeface="Dosis"/>
                <a:cs typeface="Dosis"/>
                <a:sym typeface="Dosis"/>
              </a:rPr>
              <a:t>They </a:t>
            </a:r>
            <a:r>
              <a:rPr b="1" i="0" lang="en-US" sz="5000" u="none" cap="none" strike="noStrike">
                <a:solidFill>
                  <a:srgbClr val="000000"/>
                </a:solidFill>
                <a:latin typeface="Dosis"/>
                <a:ea typeface="Dosis"/>
                <a:cs typeface="Dosis"/>
                <a:sym typeface="Dosis"/>
              </a:rPr>
              <a:t>must not </a:t>
            </a:r>
            <a:r>
              <a:rPr i="0" lang="en-US" sz="5000" u="none" cap="none" strike="noStrike">
                <a:solidFill>
                  <a:srgbClr val="000000"/>
                </a:solidFill>
                <a:latin typeface="Dosis"/>
                <a:ea typeface="Dosis"/>
                <a:cs typeface="Dosis"/>
                <a:sym typeface="Dosis"/>
              </a:rPr>
              <a:t>swim at the lake. </a:t>
            </a:r>
            <a:endParaRPr>
              <a:latin typeface="Dosis"/>
              <a:ea typeface="Dosis"/>
              <a:cs typeface="Dosis"/>
              <a:sym typeface="Dosis"/>
            </a:endParaRPr>
          </a:p>
        </p:txBody>
      </p:sp>
      <p:sp>
        <p:nvSpPr>
          <p:cNvPr id="316" name="Google Shape;316;p23"/>
          <p:cNvSpPr txBox="1"/>
          <p:nvPr/>
        </p:nvSpPr>
        <p:spPr>
          <a:xfrm>
            <a:off x="1659748" y="2243707"/>
            <a:ext cx="14968500" cy="1015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600" u="none" cap="none" strike="noStrike">
                <a:solidFill>
                  <a:srgbClr val="000000"/>
                </a:solidFill>
                <a:latin typeface="Dosis"/>
                <a:ea typeface="Dosis"/>
                <a:cs typeface="Dosis"/>
                <a:sym typeface="Dosis"/>
              </a:rPr>
              <a:t>What do all modal verbs have in common?</a:t>
            </a:r>
            <a:endParaRPr sz="2000">
              <a:latin typeface="Dosis"/>
              <a:ea typeface="Dosis"/>
              <a:cs typeface="Dosis"/>
              <a:sym typeface="Dosis"/>
            </a:endParaRPr>
          </a:p>
        </p:txBody>
      </p:sp>
      <p:pic>
        <p:nvPicPr>
          <p:cNvPr id="317" name="Google Shape;317;p23"/>
          <p:cNvPicPr preferRelativeResize="0"/>
          <p:nvPr/>
        </p:nvPicPr>
        <p:blipFill>
          <a:blip r:embed="rId6">
            <a:alphaModFix/>
          </a:blip>
          <a:stretch>
            <a:fillRect/>
          </a:stretch>
        </p:blipFill>
        <p:spPr>
          <a:xfrm>
            <a:off x="13389775" y="3195462"/>
            <a:ext cx="6184500" cy="86811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321" name="Shape 321"/>
        <p:cNvGrpSpPr/>
        <p:nvPr/>
      </p:nvGrpSpPr>
      <p:grpSpPr>
        <a:xfrm>
          <a:off x="0" y="0"/>
          <a:ext cx="0" cy="0"/>
          <a:chOff x="0" y="0"/>
          <a:chExt cx="0" cy="0"/>
        </a:xfrm>
      </p:grpSpPr>
      <p:pic>
        <p:nvPicPr>
          <p:cNvPr id="322" name="Google Shape;322;p24"/>
          <p:cNvPicPr preferRelativeResize="0"/>
          <p:nvPr/>
        </p:nvPicPr>
        <p:blipFill>
          <a:blip r:embed="rId3">
            <a:alphaModFix/>
          </a:blip>
          <a:stretch>
            <a:fillRect/>
          </a:stretch>
        </p:blipFill>
        <p:spPr>
          <a:xfrm>
            <a:off x="672475" y="370825"/>
            <a:ext cx="17151002" cy="9572096"/>
          </a:xfrm>
          <a:prstGeom prst="rect">
            <a:avLst/>
          </a:prstGeom>
          <a:noFill/>
          <a:ln>
            <a:noFill/>
          </a:ln>
        </p:spPr>
      </p:pic>
      <p:grpSp>
        <p:nvGrpSpPr>
          <p:cNvPr id="323" name="Google Shape;323;p24"/>
          <p:cNvGrpSpPr/>
          <p:nvPr/>
        </p:nvGrpSpPr>
        <p:grpSpPr>
          <a:xfrm>
            <a:off x="8304028" y="129161"/>
            <a:ext cx="1679945" cy="1679945"/>
            <a:chOff x="0" y="0"/>
            <a:chExt cx="812800" cy="812800"/>
          </a:xfrm>
        </p:grpSpPr>
        <p:sp>
          <p:nvSpPr>
            <p:cNvPr id="324" name="Google Shape;32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F5FF"/>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6" name="Google Shape;326;p24"/>
          <p:cNvGrpSpPr/>
          <p:nvPr/>
        </p:nvGrpSpPr>
        <p:grpSpPr>
          <a:xfrm>
            <a:off x="8463744" y="288878"/>
            <a:ext cx="1360513" cy="1360513"/>
            <a:chOff x="0" y="0"/>
            <a:chExt cx="812800" cy="812800"/>
          </a:xfrm>
        </p:grpSpPr>
        <p:sp>
          <p:nvSpPr>
            <p:cNvPr id="327" name="Google Shape;327;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2C2"/>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9" name="Google Shape;329;p24"/>
          <p:cNvSpPr txBox="1"/>
          <p:nvPr/>
        </p:nvSpPr>
        <p:spPr>
          <a:xfrm>
            <a:off x="3871471" y="3612773"/>
            <a:ext cx="10545058" cy="777240"/>
          </a:xfrm>
          <a:prstGeom prst="rect">
            <a:avLst/>
          </a:prstGeom>
          <a:noFill/>
          <a:ln>
            <a:noFill/>
          </a:ln>
        </p:spPr>
        <p:txBody>
          <a:bodyPr anchorCtr="0" anchor="t" bIns="0" lIns="0" spcFirstLastPara="1" rIns="0" wrap="square" tIns="0">
            <a:spAutoFit/>
          </a:bodyPr>
          <a:lstStyle/>
          <a:p>
            <a:pPr indent="0" lvl="0" marL="0" marR="0" rtl="0" algn="ctr">
              <a:lnSpc>
                <a:spcPct val="162015"/>
              </a:lnSpc>
              <a:spcBef>
                <a:spcPts val="0"/>
              </a:spcBef>
              <a:spcAft>
                <a:spcPts val="0"/>
              </a:spcAft>
              <a:buNone/>
            </a:pPr>
            <a:r>
              <a:rPr b="0" i="0" lang="en-US" sz="3999" u="none" cap="none" strike="noStrike">
                <a:solidFill>
                  <a:srgbClr val="000000"/>
                </a:solidFill>
                <a:latin typeface="Balsamiq Sans"/>
                <a:ea typeface="Balsamiq Sans"/>
                <a:cs typeface="Balsamiq Sans"/>
                <a:sym typeface="Balsamiq Sans"/>
              </a:rPr>
              <a:t>They are followed by a verb without “not.”</a:t>
            </a:r>
            <a:endParaRPr/>
          </a:p>
        </p:txBody>
      </p:sp>
      <p:sp>
        <p:nvSpPr>
          <p:cNvPr id="330" name="Google Shape;330;p24"/>
          <p:cNvSpPr/>
          <p:nvPr/>
        </p:nvSpPr>
        <p:spPr>
          <a:xfrm flipH="1">
            <a:off x="10572220" y="4303140"/>
            <a:ext cx="3403340" cy="154697"/>
          </a:xfrm>
          <a:custGeom>
            <a:rect b="b" l="l" r="r" t="t"/>
            <a:pathLst>
              <a:path extrusionOk="0" h="154697" w="3403340">
                <a:moveTo>
                  <a:pt x="3403340" y="0"/>
                </a:moveTo>
                <a:lnTo>
                  <a:pt x="0" y="0"/>
                </a:lnTo>
                <a:lnTo>
                  <a:pt x="0" y="154697"/>
                </a:lnTo>
                <a:lnTo>
                  <a:pt x="3403340" y="154697"/>
                </a:lnTo>
                <a:lnTo>
                  <a:pt x="3403340" y="0"/>
                </a:lnTo>
                <a:close/>
              </a:path>
            </a:pathLst>
          </a:custGeom>
          <a:blipFill rotWithShape="1">
            <a:blip r:embed="rId4">
              <a:alphaModFix/>
            </a:blip>
            <a:stretch>
              <a:fillRect b="0" l="0" r="0" t="0"/>
            </a:stretch>
          </a:blipFill>
          <a:ln>
            <a:noFill/>
          </a:ln>
        </p:spPr>
      </p:sp>
      <p:sp>
        <p:nvSpPr>
          <p:cNvPr id="331" name="Google Shape;331;p24"/>
          <p:cNvSpPr/>
          <p:nvPr/>
        </p:nvSpPr>
        <p:spPr>
          <a:xfrm flipH="1" rot="66319">
            <a:off x="1957785" y="4509076"/>
            <a:ext cx="5361089" cy="5049171"/>
          </a:xfrm>
          <a:custGeom>
            <a:rect b="b" l="l" r="r" t="t"/>
            <a:pathLst>
              <a:path extrusionOk="0" h="5049171" w="5361089">
                <a:moveTo>
                  <a:pt x="5361089" y="0"/>
                </a:moveTo>
                <a:lnTo>
                  <a:pt x="0" y="0"/>
                </a:lnTo>
                <a:lnTo>
                  <a:pt x="0" y="5049172"/>
                </a:lnTo>
                <a:lnTo>
                  <a:pt x="5361089" y="5049172"/>
                </a:lnTo>
                <a:lnTo>
                  <a:pt x="5361089" y="0"/>
                </a:lnTo>
                <a:close/>
              </a:path>
            </a:pathLst>
          </a:custGeom>
          <a:blipFill rotWithShape="1">
            <a:blip r:embed="rId5">
              <a:alphaModFix/>
            </a:blip>
            <a:stretch>
              <a:fillRect b="0" l="0" r="0" t="0"/>
            </a:stretch>
          </a:blipFill>
          <a:ln>
            <a:noFill/>
          </a:ln>
        </p:spPr>
      </p:sp>
      <p:sp>
        <p:nvSpPr>
          <p:cNvPr id="332" name="Google Shape;332;p24"/>
          <p:cNvSpPr txBox="1"/>
          <p:nvPr/>
        </p:nvSpPr>
        <p:spPr>
          <a:xfrm>
            <a:off x="8689041" y="523875"/>
            <a:ext cx="909900" cy="92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000000"/>
                </a:solidFill>
                <a:latin typeface="Dosis"/>
                <a:ea typeface="Dosis"/>
                <a:cs typeface="Dosis"/>
                <a:sym typeface="Dosis"/>
              </a:rPr>
              <a:t>4</a:t>
            </a:r>
            <a:endParaRPr>
              <a:latin typeface="Dosis"/>
              <a:ea typeface="Dosis"/>
              <a:cs typeface="Dosis"/>
              <a:sym typeface="Dosis"/>
            </a:endParaRPr>
          </a:p>
        </p:txBody>
      </p:sp>
      <p:grpSp>
        <p:nvGrpSpPr>
          <p:cNvPr id="333" name="Google Shape;333;p24"/>
          <p:cNvGrpSpPr/>
          <p:nvPr/>
        </p:nvGrpSpPr>
        <p:grpSpPr>
          <a:xfrm>
            <a:off x="7367076" y="5632633"/>
            <a:ext cx="8795074" cy="1220150"/>
            <a:chOff x="0" y="-19050"/>
            <a:chExt cx="3184485" cy="441787"/>
          </a:xfrm>
        </p:grpSpPr>
        <p:sp>
          <p:nvSpPr>
            <p:cNvPr id="334" name="Google Shape;334;p24"/>
            <p:cNvSpPr/>
            <p:nvPr/>
          </p:nvSpPr>
          <p:spPr>
            <a:xfrm>
              <a:off x="0" y="0"/>
              <a:ext cx="3184485" cy="422737"/>
            </a:xfrm>
            <a:custGeom>
              <a:rect b="b" l="l" r="r" t="t"/>
              <a:pathLst>
                <a:path extrusionOk="0" h="422737" w="3184485">
                  <a:moveTo>
                    <a:pt x="50175" y="0"/>
                  </a:moveTo>
                  <a:lnTo>
                    <a:pt x="3134310" y="0"/>
                  </a:lnTo>
                  <a:cubicBezTo>
                    <a:pt x="3162021" y="0"/>
                    <a:pt x="3184485" y="22464"/>
                    <a:pt x="3184485" y="50175"/>
                  </a:cubicBezTo>
                  <a:lnTo>
                    <a:pt x="3184485" y="372562"/>
                  </a:lnTo>
                  <a:cubicBezTo>
                    <a:pt x="3184485" y="385870"/>
                    <a:pt x="3179198" y="398632"/>
                    <a:pt x="3169789" y="408041"/>
                  </a:cubicBezTo>
                  <a:cubicBezTo>
                    <a:pt x="3160379" y="417451"/>
                    <a:pt x="3147617" y="422737"/>
                    <a:pt x="3134310" y="422737"/>
                  </a:cubicBezTo>
                  <a:lnTo>
                    <a:pt x="50175" y="422737"/>
                  </a:lnTo>
                  <a:cubicBezTo>
                    <a:pt x="22464" y="422737"/>
                    <a:pt x="0" y="400273"/>
                    <a:pt x="0" y="372562"/>
                  </a:cubicBezTo>
                  <a:lnTo>
                    <a:pt x="0" y="50175"/>
                  </a:lnTo>
                  <a:cubicBezTo>
                    <a:pt x="0" y="36867"/>
                    <a:pt x="5286" y="24105"/>
                    <a:pt x="14696" y="14696"/>
                  </a:cubicBezTo>
                  <a:cubicBezTo>
                    <a:pt x="24105" y="5286"/>
                    <a:pt x="36867" y="0"/>
                    <a:pt x="50175" y="0"/>
                  </a:cubicBezTo>
                  <a:close/>
                </a:path>
              </a:pathLst>
            </a:custGeom>
            <a:solidFill>
              <a:srgbClr val="EFEBDB"/>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txBox="1"/>
            <p:nvPr/>
          </p:nvSpPr>
          <p:spPr>
            <a:xfrm>
              <a:off x="0" y="-19050"/>
              <a:ext cx="3184485" cy="441787"/>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6" name="Google Shape;336;p24"/>
          <p:cNvGrpSpPr/>
          <p:nvPr/>
        </p:nvGrpSpPr>
        <p:grpSpPr>
          <a:xfrm>
            <a:off x="7738719" y="7123924"/>
            <a:ext cx="8423431" cy="1220150"/>
            <a:chOff x="0" y="-19050"/>
            <a:chExt cx="3049922" cy="441787"/>
          </a:xfrm>
        </p:grpSpPr>
        <p:sp>
          <p:nvSpPr>
            <p:cNvPr id="337" name="Google Shape;337;p24"/>
            <p:cNvSpPr/>
            <p:nvPr/>
          </p:nvSpPr>
          <p:spPr>
            <a:xfrm>
              <a:off x="0" y="0"/>
              <a:ext cx="3049922" cy="422737"/>
            </a:xfrm>
            <a:custGeom>
              <a:rect b="b" l="l" r="r" t="t"/>
              <a:pathLst>
                <a:path extrusionOk="0" h="422737" w="3049922">
                  <a:moveTo>
                    <a:pt x="52388" y="0"/>
                  </a:moveTo>
                  <a:lnTo>
                    <a:pt x="2997534" y="0"/>
                  </a:lnTo>
                  <a:cubicBezTo>
                    <a:pt x="3026467" y="0"/>
                    <a:pt x="3049922" y="23455"/>
                    <a:pt x="3049922" y="52388"/>
                  </a:cubicBezTo>
                  <a:lnTo>
                    <a:pt x="3049922" y="370349"/>
                  </a:lnTo>
                  <a:cubicBezTo>
                    <a:pt x="3049922" y="384243"/>
                    <a:pt x="3044402" y="397568"/>
                    <a:pt x="3034578" y="407393"/>
                  </a:cubicBezTo>
                  <a:cubicBezTo>
                    <a:pt x="3024753" y="417218"/>
                    <a:pt x="3011428" y="422737"/>
                    <a:pt x="2997534" y="422737"/>
                  </a:cubicBezTo>
                  <a:lnTo>
                    <a:pt x="52388" y="422737"/>
                  </a:lnTo>
                  <a:cubicBezTo>
                    <a:pt x="23455" y="422737"/>
                    <a:pt x="0" y="399282"/>
                    <a:pt x="0" y="370349"/>
                  </a:cubicBezTo>
                  <a:lnTo>
                    <a:pt x="0" y="52388"/>
                  </a:lnTo>
                  <a:cubicBezTo>
                    <a:pt x="0" y="23455"/>
                    <a:pt x="23455" y="0"/>
                    <a:pt x="52388" y="0"/>
                  </a:cubicBezTo>
                  <a:close/>
                </a:path>
              </a:pathLst>
            </a:custGeom>
            <a:solidFill>
              <a:srgbClr val="EFEBDB"/>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txBox="1"/>
            <p:nvPr/>
          </p:nvSpPr>
          <p:spPr>
            <a:xfrm>
              <a:off x="0" y="-19050"/>
              <a:ext cx="3049922" cy="441787"/>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9" name="Google Shape;339;p24"/>
          <p:cNvSpPr txBox="1"/>
          <p:nvPr/>
        </p:nvSpPr>
        <p:spPr>
          <a:xfrm>
            <a:off x="7019821" y="5861236"/>
            <a:ext cx="8614500" cy="2270400"/>
          </a:xfrm>
          <a:prstGeom prst="rect">
            <a:avLst/>
          </a:prstGeom>
          <a:noFill/>
          <a:ln>
            <a:noFill/>
          </a:ln>
        </p:spPr>
        <p:txBody>
          <a:bodyPr anchorCtr="0" anchor="t" bIns="0" lIns="0" spcFirstLastPara="1" rIns="0" wrap="square" tIns="0">
            <a:spAutoFit/>
          </a:bodyPr>
          <a:lstStyle/>
          <a:p>
            <a:pPr indent="0" lvl="0" marL="0" marR="0" rtl="0" algn="r">
              <a:lnSpc>
                <a:spcPct val="195000"/>
              </a:lnSpc>
              <a:spcBef>
                <a:spcPts val="0"/>
              </a:spcBef>
              <a:spcAft>
                <a:spcPts val="0"/>
              </a:spcAft>
              <a:buNone/>
            </a:pPr>
            <a:r>
              <a:rPr b="0" i="0" lang="en-US" sz="5000" u="none" cap="none" strike="noStrike">
                <a:solidFill>
                  <a:srgbClr val="000000"/>
                </a:solidFill>
                <a:latin typeface="Balsamiq Sans"/>
                <a:ea typeface="Balsamiq Sans"/>
                <a:cs typeface="Balsamiq Sans"/>
                <a:sym typeface="Balsamiq Sans"/>
              </a:rPr>
              <a:t>They </a:t>
            </a:r>
            <a:r>
              <a:rPr b="1" i="0" lang="en-US" sz="5000" u="none" cap="none" strike="noStrike">
                <a:solidFill>
                  <a:srgbClr val="000000"/>
                </a:solidFill>
                <a:latin typeface="Balsamiq Sans"/>
                <a:ea typeface="Balsamiq Sans"/>
                <a:cs typeface="Balsamiq Sans"/>
                <a:sym typeface="Balsamiq Sans"/>
              </a:rPr>
              <a:t>must bring </a:t>
            </a:r>
            <a:r>
              <a:rPr b="0" i="0" lang="en-US" sz="5000" u="none" cap="none" strike="noStrike">
                <a:solidFill>
                  <a:srgbClr val="000000"/>
                </a:solidFill>
                <a:latin typeface="Balsamiq Sans"/>
                <a:ea typeface="Balsamiq Sans"/>
                <a:cs typeface="Balsamiq Sans"/>
                <a:sym typeface="Balsamiq Sans"/>
              </a:rPr>
              <a:t>their own tent at the camping site. </a:t>
            </a:r>
            <a:endParaRPr/>
          </a:p>
        </p:txBody>
      </p:sp>
      <p:sp>
        <p:nvSpPr>
          <p:cNvPr id="340" name="Google Shape;340;p24"/>
          <p:cNvSpPr txBox="1"/>
          <p:nvPr/>
        </p:nvSpPr>
        <p:spPr>
          <a:xfrm>
            <a:off x="1659748" y="2243707"/>
            <a:ext cx="14968500" cy="1015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600" u="none" cap="none" strike="noStrike">
                <a:solidFill>
                  <a:srgbClr val="000000"/>
                </a:solidFill>
                <a:latin typeface="Dosis"/>
                <a:ea typeface="Dosis"/>
                <a:cs typeface="Dosis"/>
                <a:sym typeface="Dosis"/>
              </a:rPr>
              <a:t>What do all modal verbs have in common?</a:t>
            </a:r>
            <a:endParaRPr sz="2000">
              <a:latin typeface="Dosis"/>
              <a:ea typeface="Dosis"/>
              <a:cs typeface="Dosis"/>
              <a:sym typeface="Dosi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1A8"/>
        </a:solidFill>
      </p:bgPr>
    </p:bg>
    <p:spTree>
      <p:nvGrpSpPr>
        <p:cNvPr id="344" name="Shape 344"/>
        <p:cNvGrpSpPr/>
        <p:nvPr/>
      </p:nvGrpSpPr>
      <p:grpSpPr>
        <a:xfrm>
          <a:off x="0" y="0"/>
          <a:ext cx="0" cy="0"/>
          <a:chOff x="0" y="0"/>
          <a:chExt cx="0" cy="0"/>
        </a:xfrm>
      </p:grpSpPr>
      <p:pic>
        <p:nvPicPr>
          <p:cNvPr id="345" name="Google Shape;345;p25"/>
          <p:cNvPicPr preferRelativeResize="0"/>
          <p:nvPr/>
        </p:nvPicPr>
        <p:blipFill>
          <a:blip r:embed="rId3">
            <a:alphaModFix/>
          </a:blip>
          <a:stretch>
            <a:fillRect/>
          </a:stretch>
        </p:blipFill>
        <p:spPr>
          <a:xfrm>
            <a:off x="672475" y="370825"/>
            <a:ext cx="17151002" cy="9572096"/>
          </a:xfrm>
          <a:prstGeom prst="rect">
            <a:avLst/>
          </a:prstGeom>
          <a:noFill/>
          <a:ln>
            <a:noFill/>
          </a:ln>
        </p:spPr>
      </p:pic>
      <p:pic>
        <p:nvPicPr>
          <p:cNvPr id="346" name="Google Shape;346;p25"/>
          <p:cNvPicPr preferRelativeResize="0"/>
          <p:nvPr/>
        </p:nvPicPr>
        <p:blipFill>
          <a:blip r:embed="rId4">
            <a:alphaModFix/>
          </a:blip>
          <a:stretch>
            <a:fillRect/>
          </a:stretch>
        </p:blipFill>
        <p:spPr>
          <a:xfrm>
            <a:off x="14509700" y="1275943"/>
            <a:ext cx="2513650" cy="2570807"/>
          </a:xfrm>
          <a:prstGeom prst="rect">
            <a:avLst/>
          </a:prstGeom>
          <a:noFill/>
          <a:ln>
            <a:noFill/>
          </a:ln>
        </p:spPr>
      </p:pic>
      <p:grpSp>
        <p:nvGrpSpPr>
          <p:cNvPr id="347" name="Google Shape;347;p25"/>
          <p:cNvGrpSpPr/>
          <p:nvPr/>
        </p:nvGrpSpPr>
        <p:grpSpPr>
          <a:xfrm>
            <a:off x="2623886" y="4007923"/>
            <a:ext cx="3086100" cy="3158430"/>
            <a:chOff x="0" y="-19050"/>
            <a:chExt cx="812800" cy="831850"/>
          </a:xfrm>
        </p:grpSpPr>
        <p:sp>
          <p:nvSpPr>
            <p:cNvPr id="348" name="Google Shape;348;p25"/>
            <p:cNvSpPr/>
            <p:nvPr/>
          </p:nvSpPr>
          <p:spPr>
            <a:xfrm>
              <a:off x="0" y="0"/>
              <a:ext cx="812800" cy="812800"/>
            </a:xfrm>
            <a:custGeom>
              <a:rect b="b" l="l" r="r" t="t"/>
              <a:pathLst>
                <a:path extrusionOk="0" h="812800" w="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F4C2C2"/>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25"/>
          <p:cNvGrpSpPr/>
          <p:nvPr/>
        </p:nvGrpSpPr>
        <p:grpSpPr>
          <a:xfrm>
            <a:off x="7600950" y="4007923"/>
            <a:ext cx="3086100" cy="3158430"/>
            <a:chOff x="0" y="-19050"/>
            <a:chExt cx="812800" cy="831850"/>
          </a:xfrm>
        </p:grpSpPr>
        <p:sp>
          <p:nvSpPr>
            <p:cNvPr id="351" name="Google Shape;351;p25"/>
            <p:cNvSpPr/>
            <p:nvPr/>
          </p:nvSpPr>
          <p:spPr>
            <a:xfrm>
              <a:off x="0" y="0"/>
              <a:ext cx="812800" cy="812800"/>
            </a:xfrm>
            <a:custGeom>
              <a:rect b="b" l="l" r="r" t="t"/>
              <a:pathLst>
                <a:path extrusionOk="0" h="812800" w="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F1E1A8"/>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25"/>
          <p:cNvGrpSpPr/>
          <p:nvPr/>
        </p:nvGrpSpPr>
        <p:grpSpPr>
          <a:xfrm>
            <a:off x="12578014" y="4007923"/>
            <a:ext cx="3086100" cy="3158430"/>
            <a:chOff x="0" y="-19050"/>
            <a:chExt cx="812800" cy="831850"/>
          </a:xfrm>
        </p:grpSpPr>
        <p:sp>
          <p:nvSpPr>
            <p:cNvPr id="354" name="Google Shape;354;p25"/>
            <p:cNvSpPr/>
            <p:nvPr/>
          </p:nvSpPr>
          <p:spPr>
            <a:xfrm>
              <a:off x="0" y="0"/>
              <a:ext cx="812800" cy="812800"/>
            </a:xfrm>
            <a:custGeom>
              <a:rect b="b" l="l" r="r" t="t"/>
              <a:pathLst>
                <a:path extrusionOk="0" h="812800" w="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D4DEF8"/>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25"/>
          <p:cNvSpPr/>
          <p:nvPr/>
        </p:nvSpPr>
        <p:spPr>
          <a:xfrm>
            <a:off x="2904586" y="4340589"/>
            <a:ext cx="2513635" cy="3113737"/>
          </a:xfrm>
          <a:custGeom>
            <a:rect b="b" l="l" r="r" t="t"/>
            <a:pathLst>
              <a:path extrusionOk="0" h="3113737" w="2513635">
                <a:moveTo>
                  <a:pt x="0" y="0"/>
                </a:moveTo>
                <a:lnTo>
                  <a:pt x="2513635" y="0"/>
                </a:lnTo>
                <a:lnTo>
                  <a:pt x="2513635" y="3113737"/>
                </a:lnTo>
                <a:lnTo>
                  <a:pt x="0" y="3113737"/>
                </a:lnTo>
                <a:lnTo>
                  <a:pt x="0" y="0"/>
                </a:lnTo>
                <a:close/>
              </a:path>
            </a:pathLst>
          </a:custGeom>
          <a:blipFill rotWithShape="1">
            <a:blip r:embed="rId5">
              <a:alphaModFix/>
            </a:blip>
            <a:stretch>
              <a:fillRect b="0" l="0" r="0" t="0"/>
            </a:stretch>
          </a:blipFill>
          <a:ln>
            <a:noFill/>
          </a:ln>
        </p:spPr>
      </p:sp>
      <p:sp>
        <p:nvSpPr>
          <p:cNvPr id="357" name="Google Shape;357;p25"/>
          <p:cNvSpPr/>
          <p:nvPr/>
        </p:nvSpPr>
        <p:spPr>
          <a:xfrm flipH="1">
            <a:off x="6897879" y="4359639"/>
            <a:ext cx="4473192" cy="2763259"/>
          </a:xfrm>
          <a:custGeom>
            <a:rect b="b" l="l" r="r" t="t"/>
            <a:pathLst>
              <a:path extrusionOk="0" h="2763259" w="4473192">
                <a:moveTo>
                  <a:pt x="4473192" y="0"/>
                </a:moveTo>
                <a:lnTo>
                  <a:pt x="0" y="0"/>
                </a:lnTo>
                <a:lnTo>
                  <a:pt x="0" y="2763259"/>
                </a:lnTo>
                <a:lnTo>
                  <a:pt x="4473192" y="2763259"/>
                </a:lnTo>
                <a:lnTo>
                  <a:pt x="4473192" y="0"/>
                </a:lnTo>
                <a:close/>
              </a:path>
            </a:pathLst>
          </a:custGeom>
          <a:blipFill rotWithShape="1">
            <a:blip r:embed="rId6">
              <a:alphaModFix/>
            </a:blip>
            <a:stretch>
              <a:fillRect b="-77711" l="0" r="0" t="0"/>
            </a:stretch>
          </a:blipFill>
          <a:ln>
            <a:noFill/>
          </a:ln>
        </p:spPr>
      </p:sp>
      <p:sp>
        <p:nvSpPr>
          <p:cNvPr id="358" name="Google Shape;358;p25"/>
          <p:cNvSpPr/>
          <p:nvPr/>
        </p:nvSpPr>
        <p:spPr>
          <a:xfrm>
            <a:off x="12627123" y="4487576"/>
            <a:ext cx="2987882" cy="2640207"/>
          </a:xfrm>
          <a:custGeom>
            <a:rect b="b" l="l" r="r" t="t"/>
            <a:pathLst>
              <a:path extrusionOk="0" h="2640207" w="2987882">
                <a:moveTo>
                  <a:pt x="0" y="0"/>
                </a:moveTo>
                <a:lnTo>
                  <a:pt x="2987882" y="0"/>
                </a:lnTo>
                <a:lnTo>
                  <a:pt x="2987882" y="2640207"/>
                </a:lnTo>
                <a:lnTo>
                  <a:pt x="0" y="2640207"/>
                </a:lnTo>
                <a:lnTo>
                  <a:pt x="0" y="0"/>
                </a:lnTo>
                <a:close/>
              </a:path>
            </a:pathLst>
          </a:custGeom>
          <a:blipFill rotWithShape="1">
            <a:blip r:embed="rId7">
              <a:alphaModFix/>
            </a:blip>
            <a:stretch>
              <a:fillRect b="-54447" l="0" r="0" t="0"/>
            </a:stretch>
          </a:blipFill>
          <a:ln>
            <a:noFill/>
          </a:ln>
        </p:spPr>
      </p:sp>
      <p:sp>
        <p:nvSpPr>
          <p:cNvPr id="359" name="Google Shape;359;p25"/>
          <p:cNvSpPr txBox="1"/>
          <p:nvPr/>
        </p:nvSpPr>
        <p:spPr>
          <a:xfrm>
            <a:off x="1541439" y="3169951"/>
            <a:ext cx="5250900" cy="585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800" u="none" cap="none" strike="noStrike">
                <a:solidFill>
                  <a:srgbClr val="000000"/>
                </a:solidFill>
                <a:latin typeface="Dosis"/>
                <a:ea typeface="Dosis"/>
                <a:cs typeface="Dosis"/>
                <a:sym typeface="Dosis"/>
              </a:rPr>
              <a:t>Ability/Inability</a:t>
            </a:r>
            <a:endParaRPr sz="1700">
              <a:latin typeface="Dosis"/>
              <a:ea typeface="Dosis"/>
              <a:cs typeface="Dosis"/>
              <a:sym typeface="Dosis"/>
            </a:endParaRPr>
          </a:p>
        </p:txBody>
      </p:sp>
      <p:sp>
        <p:nvSpPr>
          <p:cNvPr id="360" name="Google Shape;360;p25"/>
          <p:cNvSpPr txBox="1"/>
          <p:nvPr/>
        </p:nvSpPr>
        <p:spPr>
          <a:xfrm>
            <a:off x="1773183" y="7610841"/>
            <a:ext cx="4776300" cy="104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099" u="none" cap="none" strike="noStrike">
                <a:solidFill>
                  <a:srgbClr val="000000"/>
                </a:solidFill>
                <a:latin typeface="Dosis"/>
                <a:ea typeface="Dosis"/>
                <a:cs typeface="Dosis"/>
                <a:sym typeface="Dosis"/>
              </a:rPr>
              <a:t>I </a:t>
            </a:r>
            <a:r>
              <a:rPr b="1" i="0" lang="en-US" sz="3099" u="none" cap="none" strike="noStrike">
                <a:solidFill>
                  <a:srgbClr val="000000"/>
                </a:solidFill>
                <a:latin typeface="Dosis"/>
                <a:ea typeface="Dosis"/>
                <a:cs typeface="Dosis"/>
                <a:sym typeface="Dosis"/>
              </a:rPr>
              <a:t>can </a:t>
            </a:r>
            <a:r>
              <a:rPr i="0" lang="en-US" sz="3099" u="none" cap="none" strike="noStrike">
                <a:solidFill>
                  <a:srgbClr val="000000"/>
                </a:solidFill>
                <a:latin typeface="Dosis"/>
                <a:ea typeface="Dosis"/>
                <a:cs typeface="Dosis"/>
                <a:sym typeface="Dosis"/>
              </a:rPr>
              <a:t>speak</a:t>
            </a:r>
            <a:endParaRPr sz="1700">
              <a:latin typeface="Dosis"/>
              <a:ea typeface="Dosis"/>
              <a:cs typeface="Dosis"/>
              <a:sym typeface="Dosis"/>
            </a:endParaRPr>
          </a:p>
          <a:p>
            <a:pPr indent="0" lvl="0" marL="0" marR="0" rtl="0" algn="ctr">
              <a:lnSpc>
                <a:spcPct val="120000"/>
              </a:lnSpc>
              <a:spcBef>
                <a:spcPts val="0"/>
              </a:spcBef>
              <a:spcAft>
                <a:spcPts val="0"/>
              </a:spcAft>
              <a:buNone/>
            </a:pPr>
            <a:r>
              <a:rPr i="0" lang="en-US" sz="3100" u="none" cap="none" strike="noStrike">
                <a:solidFill>
                  <a:srgbClr val="000000"/>
                </a:solidFill>
                <a:latin typeface="Dosis"/>
                <a:ea typeface="Dosis"/>
                <a:cs typeface="Dosis"/>
                <a:sym typeface="Dosis"/>
              </a:rPr>
              <a:t>different languages. </a:t>
            </a:r>
            <a:endParaRPr sz="1700">
              <a:latin typeface="Dosis"/>
              <a:ea typeface="Dosis"/>
              <a:cs typeface="Dosis"/>
              <a:sym typeface="Dosis"/>
            </a:endParaRPr>
          </a:p>
        </p:txBody>
      </p:sp>
      <p:sp>
        <p:nvSpPr>
          <p:cNvPr id="361" name="Google Shape;361;p25"/>
          <p:cNvSpPr txBox="1"/>
          <p:nvPr/>
        </p:nvSpPr>
        <p:spPr>
          <a:xfrm>
            <a:off x="7543349" y="3169951"/>
            <a:ext cx="3201300" cy="585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800" u="none" cap="none" strike="noStrike">
                <a:solidFill>
                  <a:srgbClr val="000000"/>
                </a:solidFill>
                <a:latin typeface="Dosis"/>
                <a:ea typeface="Dosis"/>
                <a:cs typeface="Dosis"/>
                <a:sym typeface="Dosis"/>
              </a:rPr>
              <a:t>Permission</a:t>
            </a:r>
            <a:endParaRPr sz="1700">
              <a:latin typeface="Dosis"/>
              <a:ea typeface="Dosis"/>
              <a:cs typeface="Dosis"/>
              <a:sym typeface="Dosis"/>
            </a:endParaRPr>
          </a:p>
        </p:txBody>
      </p:sp>
      <p:sp>
        <p:nvSpPr>
          <p:cNvPr id="362" name="Google Shape;362;p25"/>
          <p:cNvSpPr txBox="1"/>
          <p:nvPr/>
        </p:nvSpPr>
        <p:spPr>
          <a:xfrm>
            <a:off x="7935884" y="7610841"/>
            <a:ext cx="2416200" cy="104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99" u="none" cap="none" strike="noStrike">
                <a:solidFill>
                  <a:srgbClr val="000000"/>
                </a:solidFill>
                <a:latin typeface="Dosis"/>
                <a:ea typeface="Dosis"/>
                <a:cs typeface="Dosis"/>
                <a:sym typeface="Dosis"/>
              </a:rPr>
              <a:t>Can</a:t>
            </a:r>
            <a:r>
              <a:rPr i="0" lang="en-US" sz="3099" u="none" cap="none" strike="noStrike">
                <a:solidFill>
                  <a:srgbClr val="000000"/>
                </a:solidFill>
                <a:latin typeface="Dosis"/>
                <a:ea typeface="Dosis"/>
                <a:cs typeface="Dosis"/>
                <a:sym typeface="Dosis"/>
              </a:rPr>
              <a:t> I borrow</a:t>
            </a:r>
            <a:endParaRPr sz="1700">
              <a:latin typeface="Dosis"/>
              <a:ea typeface="Dosis"/>
              <a:cs typeface="Dosis"/>
              <a:sym typeface="Dosis"/>
            </a:endParaRPr>
          </a:p>
          <a:p>
            <a:pPr indent="0" lvl="0" marL="0" marR="0" rtl="0" algn="ctr">
              <a:lnSpc>
                <a:spcPct val="120000"/>
              </a:lnSpc>
              <a:spcBef>
                <a:spcPts val="0"/>
              </a:spcBef>
              <a:spcAft>
                <a:spcPts val="0"/>
              </a:spcAft>
              <a:buNone/>
            </a:pPr>
            <a:r>
              <a:rPr i="0" lang="en-US" sz="3100" u="none" cap="none" strike="noStrike">
                <a:solidFill>
                  <a:srgbClr val="000000"/>
                </a:solidFill>
                <a:latin typeface="Dosis"/>
                <a:ea typeface="Dosis"/>
                <a:cs typeface="Dosis"/>
                <a:sym typeface="Dosis"/>
              </a:rPr>
              <a:t>a dictionary?</a:t>
            </a:r>
            <a:endParaRPr sz="1700">
              <a:latin typeface="Dosis"/>
              <a:ea typeface="Dosis"/>
              <a:cs typeface="Dosis"/>
              <a:sym typeface="Dosis"/>
            </a:endParaRPr>
          </a:p>
        </p:txBody>
      </p:sp>
      <p:sp>
        <p:nvSpPr>
          <p:cNvPr id="363" name="Google Shape;363;p25"/>
          <p:cNvSpPr txBox="1"/>
          <p:nvPr/>
        </p:nvSpPr>
        <p:spPr>
          <a:xfrm>
            <a:off x="12237939" y="3169951"/>
            <a:ext cx="3766200" cy="585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800" u="none" cap="none" strike="noStrike">
                <a:solidFill>
                  <a:srgbClr val="000000"/>
                </a:solidFill>
                <a:latin typeface="Dosis"/>
                <a:ea typeface="Dosis"/>
                <a:cs typeface="Dosis"/>
                <a:sym typeface="Dosis"/>
              </a:rPr>
              <a:t>Possibility</a:t>
            </a:r>
            <a:endParaRPr sz="1700">
              <a:latin typeface="Dosis"/>
              <a:ea typeface="Dosis"/>
              <a:cs typeface="Dosis"/>
              <a:sym typeface="Dosis"/>
            </a:endParaRPr>
          </a:p>
        </p:txBody>
      </p:sp>
      <p:sp>
        <p:nvSpPr>
          <p:cNvPr id="364" name="Google Shape;364;p25"/>
          <p:cNvSpPr txBox="1"/>
          <p:nvPr/>
        </p:nvSpPr>
        <p:spPr>
          <a:xfrm>
            <a:off x="12285351" y="7610841"/>
            <a:ext cx="3671400" cy="104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099" u="none" cap="none" strike="noStrike">
                <a:solidFill>
                  <a:srgbClr val="000000"/>
                </a:solidFill>
                <a:latin typeface="Dosis"/>
                <a:ea typeface="Dosis"/>
                <a:cs typeface="Dosis"/>
                <a:sym typeface="Dosis"/>
              </a:rPr>
              <a:t>Anyone </a:t>
            </a:r>
            <a:r>
              <a:rPr b="1" i="0" lang="en-US" sz="3099" u="none" cap="none" strike="noStrike">
                <a:solidFill>
                  <a:srgbClr val="000000"/>
                </a:solidFill>
                <a:latin typeface="Dosis"/>
                <a:ea typeface="Dosis"/>
                <a:cs typeface="Dosis"/>
                <a:sym typeface="Dosis"/>
              </a:rPr>
              <a:t>can</a:t>
            </a:r>
            <a:endParaRPr sz="1700">
              <a:latin typeface="Dosis"/>
              <a:ea typeface="Dosis"/>
              <a:cs typeface="Dosis"/>
              <a:sym typeface="Dosis"/>
            </a:endParaRPr>
          </a:p>
          <a:p>
            <a:pPr indent="0" lvl="0" marL="0" marR="0" rtl="0" algn="ctr">
              <a:lnSpc>
                <a:spcPct val="120000"/>
              </a:lnSpc>
              <a:spcBef>
                <a:spcPts val="0"/>
              </a:spcBef>
              <a:spcAft>
                <a:spcPts val="0"/>
              </a:spcAft>
              <a:buNone/>
            </a:pPr>
            <a:r>
              <a:rPr i="0" lang="en-US" sz="3100" u="none" cap="none" strike="noStrike">
                <a:solidFill>
                  <a:srgbClr val="000000"/>
                </a:solidFill>
                <a:latin typeface="Dosis"/>
                <a:ea typeface="Dosis"/>
                <a:cs typeface="Dosis"/>
                <a:sym typeface="Dosis"/>
              </a:rPr>
              <a:t>become multilingual. </a:t>
            </a:r>
            <a:endParaRPr sz="1700">
              <a:latin typeface="Dosis"/>
              <a:ea typeface="Dosis"/>
              <a:cs typeface="Dosis"/>
              <a:sym typeface="Dosis"/>
            </a:endParaRPr>
          </a:p>
        </p:txBody>
      </p:sp>
      <p:sp>
        <p:nvSpPr>
          <p:cNvPr id="365" name="Google Shape;365;p25"/>
          <p:cNvSpPr txBox="1"/>
          <p:nvPr/>
        </p:nvSpPr>
        <p:spPr>
          <a:xfrm>
            <a:off x="5492477" y="1247485"/>
            <a:ext cx="7302900" cy="1531800"/>
          </a:xfrm>
          <a:prstGeom prst="rect">
            <a:avLst/>
          </a:prstGeom>
          <a:noFill/>
          <a:ln>
            <a:noFill/>
          </a:ln>
        </p:spPr>
        <p:txBody>
          <a:bodyPr anchorCtr="0" anchor="t" bIns="0" lIns="0" spcFirstLastPara="1" rIns="0" wrap="square" tIns="0">
            <a:spAutoFit/>
          </a:bodyPr>
          <a:lstStyle/>
          <a:p>
            <a:pPr indent="0" lvl="0" marL="0" marR="0" rtl="0" algn="ctr">
              <a:lnSpc>
                <a:spcPct val="150999"/>
              </a:lnSpc>
              <a:spcBef>
                <a:spcPts val="0"/>
              </a:spcBef>
              <a:spcAft>
                <a:spcPts val="0"/>
              </a:spcAft>
              <a:buNone/>
            </a:pPr>
            <a:r>
              <a:rPr b="1" i="0" lang="en-US" sz="9951" u="none" cap="none" strike="noStrike">
                <a:solidFill>
                  <a:srgbClr val="2B2829"/>
                </a:solidFill>
                <a:latin typeface="Dosis"/>
                <a:ea typeface="Dosis"/>
                <a:cs typeface="Dosis"/>
                <a:sym typeface="Dosis"/>
              </a:rPr>
              <a:t>CAN</a:t>
            </a:r>
            <a:endParaRPr sz="2100">
              <a:latin typeface="Dosis"/>
              <a:ea typeface="Dosis"/>
              <a:cs typeface="Dosis"/>
              <a:sym typeface="Dosi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C9D"/>
        </a:solidFill>
      </p:bgPr>
    </p:bg>
    <p:spTree>
      <p:nvGrpSpPr>
        <p:cNvPr id="369" name="Shape 369"/>
        <p:cNvGrpSpPr/>
        <p:nvPr/>
      </p:nvGrpSpPr>
      <p:grpSpPr>
        <a:xfrm>
          <a:off x="0" y="0"/>
          <a:ext cx="0" cy="0"/>
          <a:chOff x="0" y="0"/>
          <a:chExt cx="0" cy="0"/>
        </a:xfrm>
      </p:grpSpPr>
      <p:pic>
        <p:nvPicPr>
          <p:cNvPr id="370" name="Google Shape;370;p26"/>
          <p:cNvPicPr preferRelativeResize="0"/>
          <p:nvPr/>
        </p:nvPicPr>
        <p:blipFill>
          <a:blip r:embed="rId3">
            <a:alphaModFix/>
          </a:blip>
          <a:stretch>
            <a:fillRect/>
          </a:stretch>
        </p:blipFill>
        <p:spPr>
          <a:xfrm>
            <a:off x="672475" y="370825"/>
            <a:ext cx="17151002" cy="9572096"/>
          </a:xfrm>
          <a:prstGeom prst="rect">
            <a:avLst/>
          </a:prstGeom>
          <a:noFill/>
          <a:ln>
            <a:noFill/>
          </a:ln>
        </p:spPr>
      </p:pic>
      <p:sp>
        <p:nvSpPr>
          <p:cNvPr id="371" name="Google Shape;371;p26"/>
          <p:cNvSpPr txBox="1"/>
          <p:nvPr/>
        </p:nvSpPr>
        <p:spPr>
          <a:xfrm>
            <a:off x="5492477" y="1247485"/>
            <a:ext cx="7302900" cy="1531800"/>
          </a:xfrm>
          <a:prstGeom prst="rect">
            <a:avLst/>
          </a:prstGeom>
          <a:noFill/>
          <a:ln>
            <a:noFill/>
          </a:ln>
        </p:spPr>
        <p:txBody>
          <a:bodyPr anchorCtr="0" anchor="t" bIns="0" lIns="0" spcFirstLastPara="1" rIns="0" wrap="square" tIns="0">
            <a:spAutoFit/>
          </a:bodyPr>
          <a:lstStyle/>
          <a:p>
            <a:pPr indent="0" lvl="0" marL="0" marR="0" rtl="0" algn="ctr">
              <a:lnSpc>
                <a:spcPct val="150999"/>
              </a:lnSpc>
              <a:spcBef>
                <a:spcPts val="0"/>
              </a:spcBef>
              <a:spcAft>
                <a:spcPts val="0"/>
              </a:spcAft>
              <a:buNone/>
            </a:pPr>
            <a:r>
              <a:rPr b="1" lang="en-US" sz="9951">
                <a:solidFill>
                  <a:srgbClr val="2B2829"/>
                </a:solidFill>
                <a:latin typeface="Dosis"/>
                <a:ea typeface="Dosis"/>
                <a:cs typeface="Dosis"/>
                <a:sym typeface="Dosis"/>
              </a:rPr>
              <a:t>MAY</a:t>
            </a:r>
            <a:endParaRPr sz="2100">
              <a:latin typeface="Dosis"/>
              <a:ea typeface="Dosis"/>
              <a:cs typeface="Dosis"/>
              <a:sym typeface="Dosis"/>
            </a:endParaRPr>
          </a:p>
        </p:txBody>
      </p:sp>
      <p:sp>
        <p:nvSpPr>
          <p:cNvPr id="372" name="Google Shape;372;p26"/>
          <p:cNvSpPr/>
          <p:nvPr/>
        </p:nvSpPr>
        <p:spPr>
          <a:xfrm>
            <a:off x="2744954" y="4459864"/>
            <a:ext cx="2843964" cy="2326879"/>
          </a:xfrm>
          <a:custGeom>
            <a:rect b="b" l="l" r="r" t="t"/>
            <a:pathLst>
              <a:path extrusionOk="0" h="2326879" w="2843964">
                <a:moveTo>
                  <a:pt x="0" y="0"/>
                </a:moveTo>
                <a:lnTo>
                  <a:pt x="2843964" y="0"/>
                </a:lnTo>
                <a:lnTo>
                  <a:pt x="2843964" y="2326879"/>
                </a:lnTo>
                <a:lnTo>
                  <a:pt x="0" y="2326879"/>
                </a:lnTo>
                <a:lnTo>
                  <a:pt x="0" y="0"/>
                </a:lnTo>
                <a:close/>
              </a:path>
            </a:pathLst>
          </a:custGeom>
          <a:blipFill rotWithShape="1">
            <a:blip r:embed="rId4">
              <a:alphaModFix/>
            </a:blip>
            <a:stretch>
              <a:fillRect b="0" l="0" r="0" t="0"/>
            </a:stretch>
          </a:blipFill>
          <a:ln>
            <a:noFill/>
          </a:ln>
        </p:spPr>
      </p:sp>
      <p:sp>
        <p:nvSpPr>
          <p:cNvPr id="373" name="Google Shape;373;p26"/>
          <p:cNvSpPr/>
          <p:nvPr/>
        </p:nvSpPr>
        <p:spPr>
          <a:xfrm>
            <a:off x="7754221" y="4678224"/>
            <a:ext cx="2357420" cy="2271964"/>
          </a:xfrm>
          <a:custGeom>
            <a:rect b="b" l="l" r="r" t="t"/>
            <a:pathLst>
              <a:path extrusionOk="0" h="2271964" w="2357420">
                <a:moveTo>
                  <a:pt x="0" y="0"/>
                </a:moveTo>
                <a:lnTo>
                  <a:pt x="2357420" y="0"/>
                </a:lnTo>
                <a:lnTo>
                  <a:pt x="2357420" y="2271964"/>
                </a:lnTo>
                <a:lnTo>
                  <a:pt x="0" y="2271964"/>
                </a:lnTo>
                <a:lnTo>
                  <a:pt x="0" y="0"/>
                </a:lnTo>
                <a:close/>
              </a:path>
            </a:pathLst>
          </a:custGeom>
          <a:blipFill rotWithShape="1">
            <a:blip r:embed="rId5">
              <a:alphaModFix/>
            </a:blip>
            <a:stretch>
              <a:fillRect b="0" l="0" r="0" t="0"/>
            </a:stretch>
          </a:blipFill>
          <a:ln>
            <a:noFill/>
          </a:ln>
        </p:spPr>
      </p:sp>
      <p:sp>
        <p:nvSpPr>
          <p:cNvPr id="374" name="Google Shape;374;p26"/>
          <p:cNvSpPr/>
          <p:nvPr/>
        </p:nvSpPr>
        <p:spPr>
          <a:xfrm>
            <a:off x="13213942" y="4495398"/>
            <a:ext cx="1531175" cy="2454789"/>
          </a:xfrm>
          <a:custGeom>
            <a:rect b="b" l="l" r="r" t="t"/>
            <a:pathLst>
              <a:path extrusionOk="0" h="2454789" w="1531175">
                <a:moveTo>
                  <a:pt x="0" y="0"/>
                </a:moveTo>
                <a:lnTo>
                  <a:pt x="1531175" y="0"/>
                </a:lnTo>
                <a:lnTo>
                  <a:pt x="1531175" y="2454790"/>
                </a:lnTo>
                <a:lnTo>
                  <a:pt x="0" y="2454790"/>
                </a:lnTo>
                <a:lnTo>
                  <a:pt x="0" y="0"/>
                </a:lnTo>
                <a:close/>
              </a:path>
            </a:pathLst>
          </a:custGeom>
          <a:blipFill rotWithShape="1">
            <a:blip r:embed="rId6">
              <a:alphaModFix/>
            </a:blip>
            <a:stretch>
              <a:fillRect b="0" l="0" r="0" t="0"/>
            </a:stretch>
          </a:blipFill>
          <a:ln>
            <a:noFill/>
          </a:ln>
        </p:spPr>
      </p:sp>
      <p:sp>
        <p:nvSpPr>
          <p:cNvPr id="375" name="Google Shape;375;p26"/>
          <p:cNvSpPr txBox="1"/>
          <p:nvPr/>
        </p:nvSpPr>
        <p:spPr>
          <a:xfrm>
            <a:off x="1541439" y="3458814"/>
            <a:ext cx="52509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Dosis"/>
                <a:ea typeface="Dosis"/>
                <a:cs typeface="Dosis"/>
                <a:sym typeface="Dosis"/>
              </a:rPr>
              <a:t>Possibility</a:t>
            </a:r>
            <a:endParaRPr>
              <a:latin typeface="Dosis"/>
              <a:ea typeface="Dosis"/>
              <a:cs typeface="Dosis"/>
              <a:sym typeface="Dosis"/>
            </a:endParaRPr>
          </a:p>
        </p:txBody>
      </p:sp>
      <p:sp>
        <p:nvSpPr>
          <p:cNvPr id="376" name="Google Shape;376;p26"/>
          <p:cNvSpPr txBox="1"/>
          <p:nvPr/>
        </p:nvSpPr>
        <p:spPr>
          <a:xfrm>
            <a:off x="1773183" y="7610841"/>
            <a:ext cx="4776300" cy="477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3100" u="none" cap="none" strike="noStrike">
                <a:solidFill>
                  <a:srgbClr val="000000"/>
                </a:solidFill>
                <a:latin typeface="Dosis"/>
                <a:ea typeface="Dosis"/>
                <a:cs typeface="Dosis"/>
                <a:sym typeface="Dosis"/>
              </a:rPr>
              <a:t>She </a:t>
            </a:r>
            <a:r>
              <a:rPr b="1" i="0" lang="en-US" sz="3100" u="none" cap="none" strike="noStrike">
                <a:solidFill>
                  <a:srgbClr val="000000"/>
                </a:solidFill>
                <a:latin typeface="Dosis"/>
                <a:ea typeface="Dosis"/>
                <a:cs typeface="Dosis"/>
                <a:sym typeface="Dosis"/>
              </a:rPr>
              <a:t>may</a:t>
            </a:r>
            <a:r>
              <a:rPr i="0" lang="en-US" sz="3100" u="none" cap="none" strike="noStrike">
                <a:solidFill>
                  <a:srgbClr val="000000"/>
                </a:solidFill>
                <a:latin typeface="Dosis"/>
                <a:ea typeface="Dosis"/>
                <a:cs typeface="Dosis"/>
                <a:sym typeface="Dosis"/>
              </a:rPr>
              <a:t> be at home.</a:t>
            </a:r>
            <a:endParaRPr sz="3100">
              <a:latin typeface="Dosis"/>
              <a:ea typeface="Dosis"/>
              <a:cs typeface="Dosis"/>
              <a:sym typeface="Dosis"/>
            </a:endParaRPr>
          </a:p>
        </p:txBody>
      </p:sp>
      <p:sp>
        <p:nvSpPr>
          <p:cNvPr id="377" name="Google Shape;377;p26"/>
          <p:cNvSpPr txBox="1"/>
          <p:nvPr/>
        </p:nvSpPr>
        <p:spPr>
          <a:xfrm>
            <a:off x="7543349" y="3458814"/>
            <a:ext cx="32013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Dosis"/>
                <a:ea typeface="Dosis"/>
                <a:cs typeface="Dosis"/>
                <a:sym typeface="Dosis"/>
              </a:rPr>
              <a:t>Permission</a:t>
            </a:r>
            <a:endParaRPr>
              <a:latin typeface="Dosis"/>
              <a:ea typeface="Dosis"/>
              <a:cs typeface="Dosis"/>
              <a:sym typeface="Dosis"/>
            </a:endParaRPr>
          </a:p>
        </p:txBody>
      </p:sp>
      <p:sp>
        <p:nvSpPr>
          <p:cNvPr id="378" name="Google Shape;378;p26"/>
          <p:cNvSpPr txBox="1"/>
          <p:nvPr/>
        </p:nvSpPr>
        <p:spPr>
          <a:xfrm>
            <a:off x="12237939" y="3458814"/>
            <a:ext cx="37662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Dosis"/>
                <a:ea typeface="Dosis"/>
                <a:cs typeface="Dosis"/>
                <a:sym typeface="Dosis"/>
              </a:rPr>
              <a:t>Possibility</a:t>
            </a:r>
            <a:endParaRPr>
              <a:latin typeface="Dosis"/>
              <a:ea typeface="Dosis"/>
              <a:cs typeface="Dosis"/>
              <a:sym typeface="Dosis"/>
            </a:endParaRPr>
          </a:p>
        </p:txBody>
      </p:sp>
      <p:sp>
        <p:nvSpPr>
          <p:cNvPr id="379" name="Google Shape;379;p26"/>
          <p:cNvSpPr txBox="1"/>
          <p:nvPr/>
        </p:nvSpPr>
        <p:spPr>
          <a:xfrm>
            <a:off x="11717037" y="7610841"/>
            <a:ext cx="4808100" cy="477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100" u="none" cap="none" strike="noStrike">
                <a:solidFill>
                  <a:srgbClr val="000000"/>
                </a:solidFill>
                <a:latin typeface="Dosis"/>
                <a:ea typeface="Dosis"/>
                <a:cs typeface="Dosis"/>
                <a:sym typeface="Dosis"/>
              </a:rPr>
              <a:t>May</a:t>
            </a:r>
            <a:r>
              <a:rPr i="0" lang="en-US" sz="3100" u="none" cap="none" strike="noStrike">
                <a:solidFill>
                  <a:srgbClr val="000000"/>
                </a:solidFill>
                <a:latin typeface="Dosis"/>
                <a:ea typeface="Dosis"/>
                <a:cs typeface="Dosis"/>
                <a:sym typeface="Dosis"/>
              </a:rPr>
              <a:t> I have some coffee?</a:t>
            </a:r>
            <a:endParaRPr sz="3100">
              <a:latin typeface="Dosis"/>
              <a:ea typeface="Dosis"/>
              <a:cs typeface="Dosis"/>
              <a:sym typeface="Dosis"/>
            </a:endParaRPr>
          </a:p>
        </p:txBody>
      </p:sp>
      <p:sp>
        <p:nvSpPr>
          <p:cNvPr id="380" name="Google Shape;380;p26"/>
          <p:cNvSpPr txBox="1"/>
          <p:nvPr/>
        </p:nvSpPr>
        <p:spPr>
          <a:xfrm>
            <a:off x="7341658" y="7610841"/>
            <a:ext cx="3604800" cy="477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100" u="none" cap="none" strike="noStrike">
                <a:solidFill>
                  <a:srgbClr val="000000"/>
                </a:solidFill>
                <a:latin typeface="Dosis"/>
                <a:ea typeface="Dosis"/>
                <a:cs typeface="Dosis"/>
                <a:sym typeface="Dosis"/>
              </a:rPr>
              <a:t>May</a:t>
            </a:r>
            <a:r>
              <a:rPr i="0" lang="en-US" sz="3100" u="none" cap="none" strike="noStrike">
                <a:solidFill>
                  <a:srgbClr val="000000"/>
                </a:solidFill>
                <a:latin typeface="Dosis"/>
                <a:ea typeface="Dosis"/>
                <a:cs typeface="Dosis"/>
                <a:sym typeface="Dosis"/>
              </a:rPr>
              <a:t> I take a break?</a:t>
            </a:r>
            <a:endParaRPr sz="3100">
              <a:latin typeface="Dosis"/>
              <a:ea typeface="Dosis"/>
              <a:cs typeface="Dosis"/>
              <a:sym typeface="Dosis"/>
            </a:endParaRPr>
          </a:p>
        </p:txBody>
      </p:sp>
      <p:pic>
        <p:nvPicPr>
          <p:cNvPr id="381" name="Google Shape;381;p26"/>
          <p:cNvPicPr preferRelativeResize="0"/>
          <p:nvPr/>
        </p:nvPicPr>
        <p:blipFill>
          <a:blip r:embed="rId7">
            <a:alphaModFix/>
          </a:blip>
          <a:stretch>
            <a:fillRect/>
          </a:stretch>
        </p:blipFill>
        <p:spPr>
          <a:xfrm>
            <a:off x="11959475" y="1030204"/>
            <a:ext cx="2785650" cy="19663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3BCF9"/>
        </a:solidFill>
      </p:bgPr>
    </p:bg>
    <p:spTree>
      <p:nvGrpSpPr>
        <p:cNvPr id="385" name="Shape 385"/>
        <p:cNvGrpSpPr/>
        <p:nvPr/>
      </p:nvGrpSpPr>
      <p:grpSpPr>
        <a:xfrm>
          <a:off x="0" y="0"/>
          <a:ext cx="0" cy="0"/>
          <a:chOff x="0" y="0"/>
          <a:chExt cx="0" cy="0"/>
        </a:xfrm>
      </p:grpSpPr>
      <p:pic>
        <p:nvPicPr>
          <p:cNvPr id="386" name="Google Shape;386;p27"/>
          <p:cNvPicPr preferRelativeResize="0"/>
          <p:nvPr/>
        </p:nvPicPr>
        <p:blipFill>
          <a:blip r:embed="rId3">
            <a:alphaModFix/>
          </a:blip>
          <a:stretch>
            <a:fillRect/>
          </a:stretch>
        </p:blipFill>
        <p:spPr>
          <a:xfrm>
            <a:off x="672475" y="370825"/>
            <a:ext cx="17151002" cy="9572096"/>
          </a:xfrm>
          <a:prstGeom prst="rect">
            <a:avLst/>
          </a:prstGeom>
          <a:noFill/>
          <a:ln>
            <a:noFill/>
          </a:ln>
        </p:spPr>
      </p:pic>
      <p:pic>
        <p:nvPicPr>
          <p:cNvPr id="387" name="Google Shape;387;p27"/>
          <p:cNvPicPr preferRelativeResize="0"/>
          <p:nvPr/>
        </p:nvPicPr>
        <p:blipFill>
          <a:blip r:embed="rId4">
            <a:alphaModFix/>
          </a:blip>
          <a:stretch>
            <a:fillRect/>
          </a:stretch>
        </p:blipFill>
        <p:spPr>
          <a:xfrm>
            <a:off x="2806750" y="4028783"/>
            <a:ext cx="2685725" cy="3262035"/>
          </a:xfrm>
          <a:prstGeom prst="rect">
            <a:avLst/>
          </a:prstGeom>
          <a:noFill/>
          <a:ln>
            <a:noFill/>
          </a:ln>
        </p:spPr>
      </p:pic>
      <p:pic>
        <p:nvPicPr>
          <p:cNvPr id="388" name="Google Shape;388;p27"/>
          <p:cNvPicPr preferRelativeResize="0"/>
          <p:nvPr/>
        </p:nvPicPr>
        <p:blipFill>
          <a:blip r:embed="rId5">
            <a:alphaModFix/>
          </a:blip>
          <a:stretch>
            <a:fillRect/>
          </a:stretch>
        </p:blipFill>
        <p:spPr>
          <a:xfrm>
            <a:off x="12627550" y="4616275"/>
            <a:ext cx="3078018" cy="2251875"/>
          </a:xfrm>
          <a:prstGeom prst="rect">
            <a:avLst/>
          </a:prstGeom>
          <a:noFill/>
          <a:ln>
            <a:noFill/>
          </a:ln>
        </p:spPr>
      </p:pic>
      <p:pic>
        <p:nvPicPr>
          <p:cNvPr id="389" name="Google Shape;389;p27"/>
          <p:cNvPicPr preferRelativeResize="0"/>
          <p:nvPr/>
        </p:nvPicPr>
        <p:blipFill>
          <a:blip r:embed="rId6">
            <a:alphaModFix/>
          </a:blip>
          <a:stretch>
            <a:fillRect/>
          </a:stretch>
        </p:blipFill>
        <p:spPr>
          <a:xfrm>
            <a:off x="2042275" y="1265425"/>
            <a:ext cx="2109800" cy="1746050"/>
          </a:xfrm>
          <a:prstGeom prst="rect">
            <a:avLst/>
          </a:prstGeom>
          <a:noFill/>
          <a:ln>
            <a:noFill/>
          </a:ln>
        </p:spPr>
      </p:pic>
      <p:sp>
        <p:nvSpPr>
          <p:cNvPr id="390" name="Google Shape;390;p27"/>
          <p:cNvSpPr txBox="1"/>
          <p:nvPr/>
        </p:nvSpPr>
        <p:spPr>
          <a:xfrm>
            <a:off x="5492477" y="1247485"/>
            <a:ext cx="7302900" cy="1531800"/>
          </a:xfrm>
          <a:prstGeom prst="rect">
            <a:avLst/>
          </a:prstGeom>
          <a:noFill/>
          <a:ln>
            <a:noFill/>
          </a:ln>
        </p:spPr>
        <p:txBody>
          <a:bodyPr anchorCtr="0" anchor="t" bIns="0" lIns="0" spcFirstLastPara="1" rIns="0" wrap="square" tIns="0">
            <a:spAutoFit/>
          </a:bodyPr>
          <a:lstStyle/>
          <a:p>
            <a:pPr indent="0" lvl="0" marL="0" marR="0" rtl="0" algn="ctr">
              <a:lnSpc>
                <a:spcPct val="150999"/>
              </a:lnSpc>
              <a:spcBef>
                <a:spcPts val="0"/>
              </a:spcBef>
              <a:spcAft>
                <a:spcPts val="0"/>
              </a:spcAft>
              <a:buNone/>
            </a:pPr>
            <a:r>
              <a:rPr b="1" lang="en-US" sz="9951">
                <a:solidFill>
                  <a:srgbClr val="2B2829"/>
                </a:solidFill>
                <a:latin typeface="Dosis"/>
                <a:ea typeface="Dosis"/>
                <a:cs typeface="Dosis"/>
                <a:sym typeface="Dosis"/>
              </a:rPr>
              <a:t>MUST</a:t>
            </a:r>
            <a:endParaRPr sz="2100">
              <a:latin typeface="Dosis"/>
              <a:ea typeface="Dosis"/>
              <a:cs typeface="Dosis"/>
              <a:sym typeface="Dosis"/>
            </a:endParaRPr>
          </a:p>
        </p:txBody>
      </p:sp>
      <p:sp>
        <p:nvSpPr>
          <p:cNvPr id="391" name="Google Shape;391;p27"/>
          <p:cNvSpPr/>
          <p:nvPr/>
        </p:nvSpPr>
        <p:spPr>
          <a:xfrm>
            <a:off x="7530886" y="4323444"/>
            <a:ext cx="3226228" cy="2727629"/>
          </a:xfrm>
          <a:custGeom>
            <a:rect b="b" l="l" r="r" t="t"/>
            <a:pathLst>
              <a:path extrusionOk="0" h="2727629" w="3226228">
                <a:moveTo>
                  <a:pt x="0" y="0"/>
                </a:moveTo>
                <a:lnTo>
                  <a:pt x="3226228" y="0"/>
                </a:lnTo>
                <a:lnTo>
                  <a:pt x="3226228" y="2727629"/>
                </a:lnTo>
                <a:lnTo>
                  <a:pt x="0" y="2727629"/>
                </a:lnTo>
                <a:lnTo>
                  <a:pt x="0" y="0"/>
                </a:lnTo>
                <a:close/>
              </a:path>
            </a:pathLst>
          </a:custGeom>
          <a:blipFill rotWithShape="1">
            <a:blip r:embed="rId7">
              <a:alphaModFix/>
            </a:blip>
            <a:stretch>
              <a:fillRect b="0" l="0" r="0" t="0"/>
            </a:stretch>
          </a:blipFill>
          <a:ln>
            <a:noFill/>
          </a:ln>
        </p:spPr>
      </p:sp>
      <p:sp>
        <p:nvSpPr>
          <p:cNvPr id="392" name="Google Shape;392;p27"/>
          <p:cNvSpPr txBox="1"/>
          <p:nvPr/>
        </p:nvSpPr>
        <p:spPr>
          <a:xfrm>
            <a:off x="1541439" y="3169951"/>
            <a:ext cx="52509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Dosis"/>
                <a:ea typeface="Dosis"/>
                <a:cs typeface="Dosis"/>
                <a:sym typeface="Dosis"/>
              </a:rPr>
              <a:t>Obligation</a:t>
            </a:r>
            <a:endParaRPr>
              <a:latin typeface="Dosis"/>
              <a:ea typeface="Dosis"/>
              <a:cs typeface="Dosis"/>
              <a:sym typeface="Dosis"/>
            </a:endParaRPr>
          </a:p>
        </p:txBody>
      </p:sp>
      <p:sp>
        <p:nvSpPr>
          <p:cNvPr id="393" name="Google Shape;393;p27"/>
          <p:cNvSpPr txBox="1"/>
          <p:nvPr/>
        </p:nvSpPr>
        <p:spPr>
          <a:xfrm>
            <a:off x="2322731" y="7610841"/>
            <a:ext cx="3677400" cy="1431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3100" u="none" cap="none" strike="noStrike">
                <a:solidFill>
                  <a:srgbClr val="000000"/>
                </a:solidFill>
                <a:latin typeface="Dosis"/>
                <a:ea typeface="Dosis"/>
                <a:cs typeface="Dosis"/>
                <a:sym typeface="Dosis"/>
              </a:rPr>
              <a:t>You </a:t>
            </a:r>
            <a:r>
              <a:rPr b="1" i="0" lang="en-US" sz="3100" u="none" cap="none" strike="noStrike">
                <a:solidFill>
                  <a:srgbClr val="000000"/>
                </a:solidFill>
                <a:latin typeface="Dosis"/>
                <a:ea typeface="Dosis"/>
                <a:cs typeface="Dosis"/>
                <a:sym typeface="Dosis"/>
              </a:rPr>
              <a:t>must</a:t>
            </a:r>
            <a:r>
              <a:rPr i="0" lang="en-US" sz="3100" u="none" cap="none" strike="noStrike">
                <a:solidFill>
                  <a:srgbClr val="000000"/>
                </a:solidFill>
                <a:latin typeface="Dosis"/>
                <a:ea typeface="Dosis"/>
                <a:cs typeface="Dosis"/>
                <a:sym typeface="Dosis"/>
              </a:rPr>
              <a:t> get the driver's license before  I buy you a car. </a:t>
            </a:r>
            <a:endParaRPr sz="3100">
              <a:latin typeface="Dosis"/>
              <a:ea typeface="Dosis"/>
              <a:cs typeface="Dosis"/>
              <a:sym typeface="Dosis"/>
            </a:endParaRPr>
          </a:p>
        </p:txBody>
      </p:sp>
      <p:sp>
        <p:nvSpPr>
          <p:cNvPr id="394" name="Google Shape;394;p27"/>
          <p:cNvSpPr txBox="1"/>
          <p:nvPr/>
        </p:nvSpPr>
        <p:spPr>
          <a:xfrm>
            <a:off x="7543349" y="3169951"/>
            <a:ext cx="32013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Dosis"/>
                <a:ea typeface="Dosis"/>
                <a:cs typeface="Dosis"/>
                <a:sym typeface="Dosis"/>
              </a:rPr>
              <a:t>Possibility</a:t>
            </a:r>
            <a:endParaRPr>
              <a:latin typeface="Dosis"/>
              <a:ea typeface="Dosis"/>
              <a:cs typeface="Dosis"/>
              <a:sym typeface="Dosis"/>
            </a:endParaRPr>
          </a:p>
        </p:txBody>
      </p:sp>
      <p:sp>
        <p:nvSpPr>
          <p:cNvPr id="395" name="Google Shape;395;p27"/>
          <p:cNvSpPr txBox="1"/>
          <p:nvPr/>
        </p:nvSpPr>
        <p:spPr>
          <a:xfrm>
            <a:off x="12237939" y="3169951"/>
            <a:ext cx="37662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Dosis"/>
                <a:ea typeface="Dosis"/>
                <a:cs typeface="Dosis"/>
                <a:sym typeface="Dosis"/>
              </a:rPr>
              <a:t>Prohibition</a:t>
            </a:r>
            <a:endParaRPr>
              <a:latin typeface="Dosis"/>
              <a:ea typeface="Dosis"/>
              <a:cs typeface="Dosis"/>
              <a:sym typeface="Dosis"/>
            </a:endParaRPr>
          </a:p>
        </p:txBody>
      </p:sp>
      <p:sp>
        <p:nvSpPr>
          <p:cNvPr id="396" name="Google Shape;396;p27"/>
          <p:cNvSpPr txBox="1"/>
          <p:nvPr/>
        </p:nvSpPr>
        <p:spPr>
          <a:xfrm>
            <a:off x="12685376" y="7610841"/>
            <a:ext cx="2871300" cy="954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3100" u="none" cap="none" strike="noStrike">
                <a:solidFill>
                  <a:srgbClr val="000000"/>
                </a:solidFill>
                <a:latin typeface="Dosis"/>
                <a:ea typeface="Dosis"/>
                <a:cs typeface="Dosis"/>
                <a:sym typeface="Dosis"/>
              </a:rPr>
              <a:t>You </a:t>
            </a:r>
            <a:r>
              <a:rPr b="1" i="0" lang="en-US" sz="3100" u="none" cap="none" strike="noStrike">
                <a:solidFill>
                  <a:srgbClr val="000000"/>
                </a:solidFill>
                <a:latin typeface="Dosis"/>
                <a:ea typeface="Dosis"/>
                <a:cs typeface="Dosis"/>
                <a:sym typeface="Dosis"/>
              </a:rPr>
              <a:t>mu﻿st not</a:t>
            </a:r>
            <a:r>
              <a:rPr i="0" lang="en-US" sz="3100" u="none" cap="none" strike="noStrike">
                <a:solidFill>
                  <a:srgbClr val="000000"/>
                </a:solidFill>
                <a:latin typeface="Dosis"/>
                <a:ea typeface="Dosis"/>
                <a:cs typeface="Dosis"/>
                <a:sym typeface="Dosis"/>
              </a:rPr>
              <a:t> drive fast. </a:t>
            </a:r>
            <a:endParaRPr sz="3100">
              <a:latin typeface="Dosis"/>
              <a:ea typeface="Dosis"/>
              <a:cs typeface="Dosis"/>
              <a:sym typeface="Dosis"/>
            </a:endParaRPr>
          </a:p>
        </p:txBody>
      </p:sp>
      <p:sp>
        <p:nvSpPr>
          <p:cNvPr id="397" name="Google Shape;397;p27"/>
          <p:cNvSpPr txBox="1"/>
          <p:nvPr/>
        </p:nvSpPr>
        <p:spPr>
          <a:xfrm>
            <a:off x="7319648" y="7610841"/>
            <a:ext cx="3648600" cy="1431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3100" u="none" cap="none" strike="noStrike">
                <a:solidFill>
                  <a:srgbClr val="000000"/>
                </a:solidFill>
                <a:latin typeface="Dosis"/>
                <a:ea typeface="Dosis"/>
                <a:cs typeface="Dosis"/>
                <a:sym typeface="Dosis"/>
              </a:rPr>
              <a:t>They </a:t>
            </a:r>
            <a:r>
              <a:rPr b="1" i="0" lang="en-US" sz="3100" u="none" cap="none" strike="noStrike">
                <a:solidFill>
                  <a:srgbClr val="000000"/>
                </a:solidFill>
                <a:latin typeface="Dosis"/>
                <a:ea typeface="Dosis"/>
                <a:cs typeface="Dosis"/>
                <a:sym typeface="Dosis"/>
              </a:rPr>
              <a:t>must</a:t>
            </a:r>
            <a:r>
              <a:rPr i="0" lang="en-US" sz="3100" u="none" cap="none" strike="noStrike">
                <a:solidFill>
                  <a:srgbClr val="000000"/>
                </a:solidFill>
                <a:latin typeface="Dosis"/>
                <a:ea typeface="Dosis"/>
                <a:cs typeface="Dosis"/>
                <a:sym typeface="Dosis"/>
              </a:rPr>
              <a:t> be at home; their car is parked at the garage. </a:t>
            </a:r>
            <a:endParaRPr sz="3100">
              <a:latin typeface="Dosis"/>
              <a:ea typeface="Dosis"/>
              <a:cs typeface="Dosis"/>
              <a:sym typeface="Dosi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401" name="Shape 401"/>
        <p:cNvGrpSpPr/>
        <p:nvPr/>
      </p:nvGrpSpPr>
      <p:grpSpPr>
        <a:xfrm>
          <a:off x="0" y="0"/>
          <a:ext cx="0" cy="0"/>
          <a:chOff x="0" y="0"/>
          <a:chExt cx="0" cy="0"/>
        </a:xfrm>
      </p:grpSpPr>
      <p:pic>
        <p:nvPicPr>
          <p:cNvPr id="402" name="Google Shape;402;p28"/>
          <p:cNvPicPr preferRelativeResize="0"/>
          <p:nvPr/>
        </p:nvPicPr>
        <p:blipFill>
          <a:blip r:embed="rId3">
            <a:alphaModFix/>
          </a:blip>
          <a:stretch>
            <a:fillRect/>
          </a:stretch>
        </p:blipFill>
        <p:spPr>
          <a:xfrm>
            <a:off x="672475" y="370825"/>
            <a:ext cx="17151002" cy="9572096"/>
          </a:xfrm>
          <a:prstGeom prst="rect">
            <a:avLst/>
          </a:prstGeom>
          <a:noFill/>
          <a:ln>
            <a:noFill/>
          </a:ln>
        </p:spPr>
      </p:pic>
      <p:grpSp>
        <p:nvGrpSpPr>
          <p:cNvPr id="403" name="Google Shape;403;p28"/>
          <p:cNvGrpSpPr/>
          <p:nvPr/>
        </p:nvGrpSpPr>
        <p:grpSpPr>
          <a:xfrm>
            <a:off x="6659083" y="3108523"/>
            <a:ext cx="4969835" cy="5929849"/>
            <a:chOff x="0" y="-19050"/>
            <a:chExt cx="1161752" cy="1386166"/>
          </a:xfrm>
        </p:grpSpPr>
        <p:sp>
          <p:nvSpPr>
            <p:cNvPr id="404" name="Google Shape;404;p28"/>
            <p:cNvSpPr/>
            <p:nvPr/>
          </p:nvSpPr>
          <p:spPr>
            <a:xfrm>
              <a:off x="0" y="0"/>
              <a:ext cx="1161752" cy="1367116"/>
            </a:xfrm>
            <a:custGeom>
              <a:rect b="b" l="l" r="r" t="t"/>
              <a:pathLst>
                <a:path extrusionOk="0" h="1367116" w="1161752">
                  <a:moveTo>
                    <a:pt x="48291" y="0"/>
                  </a:moveTo>
                  <a:lnTo>
                    <a:pt x="1113461" y="0"/>
                  </a:lnTo>
                  <a:cubicBezTo>
                    <a:pt x="1126269" y="0"/>
                    <a:pt x="1138552" y="5088"/>
                    <a:pt x="1147608" y="14144"/>
                  </a:cubicBezTo>
                  <a:cubicBezTo>
                    <a:pt x="1156665" y="23201"/>
                    <a:pt x="1161752" y="35484"/>
                    <a:pt x="1161752" y="48291"/>
                  </a:cubicBezTo>
                  <a:lnTo>
                    <a:pt x="1161752" y="1318825"/>
                  </a:lnTo>
                  <a:cubicBezTo>
                    <a:pt x="1161752" y="1331633"/>
                    <a:pt x="1156665" y="1343916"/>
                    <a:pt x="1147608" y="1352972"/>
                  </a:cubicBezTo>
                  <a:cubicBezTo>
                    <a:pt x="1138552" y="1362028"/>
                    <a:pt x="1126269" y="1367116"/>
                    <a:pt x="1113461" y="1367116"/>
                  </a:cubicBezTo>
                  <a:lnTo>
                    <a:pt x="48291" y="1367116"/>
                  </a:lnTo>
                  <a:cubicBezTo>
                    <a:pt x="21621" y="1367116"/>
                    <a:pt x="0" y="1345495"/>
                    <a:pt x="0" y="1318825"/>
                  </a:cubicBezTo>
                  <a:lnTo>
                    <a:pt x="0" y="48291"/>
                  </a:lnTo>
                  <a:cubicBezTo>
                    <a:pt x="0" y="35484"/>
                    <a:pt x="5088" y="23201"/>
                    <a:pt x="14144" y="14144"/>
                  </a:cubicBezTo>
                  <a:cubicBezTo>
                    <a:pt x="23201" y="5088"/>
                    <a:pt x="35484" y="0"/>
                    <a:pt x="48291" y="0"/>
                  </a:cubicBezTo>
                  <a:close/>
                </a:path>
              </a:pathLst>
            </a:custGeom>
            <a:solidFill>
              <a:srgbClr val="D4E1C3"/>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8"/>
            <p:cNvSpPr txBox="1"/>
            <p:nvPr/>
          </p:nvSpPr>
          <p:spPr>
            <a:xfrm>
              <a:off x="0" y="-19050"/>
              <a:ext cx="1161752" cy="1386166"/>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6" name="Google Shape;406;p28"/>
          <p:cNvGrpSpPr/>
          <p:nvPr/>
        </p:nvGrpSpPr>
        <p:grpSpPr>
          <a:xfrm>
            <a:off x="1454550" y="3108523"/>
            <a:ext cx="4969835" cy="2854469"/>
            <a:chOff x="0" y="-19050"/>
            <a:chExt cx="1161752" cy="667263"/>
          </a:xfrm>
        </p:grpSpPr>
        <p:sp>
          <p:nvSpPr>
            <p:cNvPr id="407" name="Google Shape;407;p28"/>
            <p:cNvSpPr/>
            <p:nvPr/>
          </p:nvSpPr>
          <p:spPr>
            <a:xfrm>
              <a:off x="0" y="0"/>
              <a:ext cx="1161752" cy="648213"/>
            </a:xfrm>
            <a:custGeom>
              <a:rect b="b" l="l" r="r" t="t"/>
              <a:pathLst>
                <a:path extrusionOk="0" h="648213" w="1161752">
                  <a:moveTo>
                    <a:pt x="48291" y="0"/>
                  </a:moveTo>
                  <a:lnTo>
                    <a:pt x="1113461" y="0"/>
                  </a:lnTo>
                  <a:cubicBezTo>
                    <a:pt x="1126269" y="0"/>
                    <a:pt x="1138552" y="5088"/>
                    <a:pt x="1147608" y="14144"/>
                  </a:cubicBezTo>
                  <a:cubicBezTo>
                    <a:pt x="1156665" y="23201"/>
                    <a:pt x="1161752" y="35484"/>
                    <a:pt x="1161752" y="48291"/>
                  </a:cubicBezTo>
                  <a:lnTo>
                    <a:pt x="1161752" y="599922"/>
                  </a:lnTo>
                  <a:cubicBezTo>
                    <a:pt x="1161752" y="612729"/>
                    <a:pt x="1156665" y="625012"/>
                    <a:pt x="1147608" y="634069"/>
                  </a:cubicBezTo>
                  <a:cubicBezTo>
                    <a:pt x="1138552" y="643125"/>
                    <a:pt x="1126269" y="648213"/>
                    <a:pt x="1113461" y="648213"/>
                  </a:cubicBezTo>
                  <a:lnTo>
                    <a:pt x="48291" y="648213"/>
                  </a:lnTo>
                  <a:cubicBezTo>
                    <a:pt x="35484" y="648213"/>
                    <a:pt x="23201" y="643125"/>
                    <a:pt x="14144" y="634069"/>
                  </a:cubicBezTo>
                  <a:cubicBezTo>
                    <a:pt x="5088" y="625012"/>
                    <a:pt x="0" y="612729"/>
                    <a:pt x="0" y="599922"/>
                  </a:cubicBezTo>
                  <a:lnTo>
                    <a:pt x="0" y="48291"/>
                  </a:lnTo>
                  <a:cubicBezTo>
                    <a:pt x="0" y="35484"/>
                    <a:pt x="5088" y="23201"/>
                    <a:pt x="14144" y="14144"/>
                  </a:cubicBezTo>
                  <a:cubicBezTo>
                    <a:pt x="23201" y="5088"/>
                    <a:pt x="35484" y="0"/>
                    <a:pt x="48291" y="0"/>
                  </a:cubicBezTo>
                  <a:close/>
                </a:path>
              </a:pathLst>
            </a:custGeom>
            <a:solidFill>
              <a:srgbClr val="F4C2C2"/>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8"/>
            <p:cNvSpPr txBox="1"/>
            <p:nvPr/>
          </p:nvSpPr>
          <p:spPr>
            <a:xfrm>
              <a:off x="0" y="-19050"/>
              <a:ext cx="1161752" cy="667263"/>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9" name="Google Shape;409;p28"/>
          <p:cNvGrpSpPr/>
          <p:nvPr/>
        </p:nvGrpSpPr>
        <p:grpSpPr>
          <a:xfrm>
            <a:off x="11863616" y="3108523"/>
            <a:ext cx="4969835" cy="2854469"/>
            <a:chOff x="0" y="-19050"/>
            <a:chExt cx="1161752" cy="667263"/>
          </a:xfrm>
        </p:grpSpPr>
        <p:sp>
          <p:nvSpPr>
            <p:cNvPr id="410" name="Google Shape;410;p28"/>
            <p:cNvSpPr/>
            <p:nvPr/>
          </p:nvSpPr>
          <p:spPr>
            <a:xfrm>
              <a:off x="0" y="0"/>
              <a:ext cx="1161752" cy="648213"/>
            </a:xfrm>
            <a:custGeom>
              <a:rect b="b" l="l" r="r" t="t"/>
              <a:pathLst>
                <a:path extrusionOk="0" h="648213" w="1161752">
                  <a:moveTo>
                    <a:pt x="48291" y="0"/>
                  </a:moveTo>
                  <a:lnTo>
                    <a:pt x="1113461" y="0"/>
                  </a:lnTo>
                  <a:cubicBezTo>
                    <a:pt x="1126269" y="0"/>
                    <a:pt x="1138552" y="5088"/>
                    <a:pt x="1147608" y="14144"/>
                  </a:cubicBezTo>
                  <a:cubicBezTo>
                    <a:pt x="1156665" y="23201"/>
                    <a:pt x="1161752" y="35484"/>
                    <a:pt x="1161752" y="48291"/>
                  </a:cubicBezTo>
                  <a:lnTo>
                    <a:pt x="1161752" y="599922"/>
                  </a:lnTo>
                  <a:cubicBezTo>
                    <a:pt x="1161752" y="612729"/>
                    <a:pt x="1156665" y="625012"/>
                    <a:pt x="1147608" y="634069"/>
                  </a:cubicBezTo>
                  <a:cubicBezTo>
                    <a:pt x="1138552" y="643125"/>
                    <a:pt x="1126269" y="648213"/>
                    <a:pt x="1113461" y="648213"/>
                  </a:cubicBezTo>
                  <a:lnTo>
                    <a:pt x="48291" y="648213"/>
                  </a:lnTo>
                  <a:cubicBezTo>
                    <a:pt x="35484" y="648213"/>
                    <a:pt x="23201" y="643125"/>
                    <a:pt x="14144" y="634069"/>
                  </a:cubicBezTo>
                  <a:cubicBezTo>
                    <a:pt x="5088" y="625012"/>
                    <a:pt x="0" y="612729"/>
                    <a:pt x="0" y="599922"/>
                  </a:cubicBezTo>
                  <a:lnTo>
                    <a:pt x="0" y="48291"/>
                  </a:lnTo>
                  <a:cubicBezTo>
                    <a:pt x="0" y="35484"/>
                    <a:pt x="5088" y="23201"/>
                    <a:pt x="14144" y="14144"/>
                  </a:cubicBezTo>
                  <a:cubicBezTo>
                    <a:pt x="23201" y="5088"/>
                    <a:pt x="35484" y="0"/>
                    <a:pt x="48291" y="0"/>
                  </a:cubicBezTo>
                  <a:close/>
                </a:path>
              </a:pathLst>
            </a:custGeom>
            <a:solidFill>
              <a:srgbClr val="EFEBDB"/>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8"/>
            <p:cNvSpPr txBox="1"/>
            <p:nvPr/>
          </p:nvSpPr>
          <p:spPr>
            <a:xfrm>
              <a:off x="0" y="-19050"/>
              <a:ext cx="1161752" cy="667263"/>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2" name="Google Shape;412;p28"/>
          <p:cNvGrpSpPr/>
          <p:nvPr/>
        </p:nvGrpSpPr>
        <p:grpSpPr>
          <a:xfrm>
            <a:off x="1454550" y="6183903"/>
            <a:ext cx="4969835" cy="2854469"/>
            <a:chOff x="0" y="-19050"/>
            <a:chExt cx="1161752" cy="667263"/>
          </a:xfrm>
        </p:grpSpPr>
        <p:sp>
          <p:nvSpPr>
            <p:cNvPr id="413" name="Google Shape;413;p28"/>
            <p:cNvSpPr/>
            <p:nvPr/>
          </p:nvSpPr>
          <p:spPr>
            <a:xfrm>
              <a:off x="0" y="0"/>
              <a:ext cx="1161752" cy="648213"/>
            </a:xfrm>
            <a:custGeom>
              <a:rect b="b" l="l" r="r" t="t"/>
              <a:pathLst>
                <a:path extrusionOk="0" h="648213" w="1161752">
                  <a:moveTo>
                    <a:pt x="48291" y="0"/>
                  </a:moveTo>
                  <a:lnTo>
                    <a:pt x="1113461" y="0"/>
                  </a:lnTo>
                  <a:cubicBezTo>
                    <a:pt x="1126269" y="0"/>
                    <a:pt x="1138552" y="5088"/>
                    <a:pt x="1147608" y="14144"/>
                  </a:cubicBezTo>
                  <a:cubicBezTo>
                    <a:pt x="1156665" y="23201"/>
                    <a:pt x="1161752" y="35484"/>
                    <a:pt x="1161752" y="48291"/>
                  </a:cubicBezTo>
                  <a:lnTo>
                    <a:pt x="1161752" y="599922"/>
                  </a:lnTo>
                  <a:cubicBezTo>
                    <a:pt x="1161752" y="612729"/>
                    <a:pt x="1156665" y="625012"/>
                    <a:pt x="1147608" y="634069"/>
                  </a:cubicBezTo>
                  <a:cubicBezTo>
                    <a:pt x="1138552" y="643125"/>
                    <a:pt x="1126269" y="648213"/>
                    <a:pt x="1113461" y="648213"/>
                  </a:cubicBezTo>
                  <a:lnTo>
                    <a:pt x="48291" y="648213"/>
                  </a:lnTo>
                  <a:cubicBezTo>
                    <a:pt x="35484" y="648213"/>
                    <a:pt x="23201" y="643125"/>
                    <a:pt x="14144" y="634069"/>
                  </a:cubicBezTo>
                  <a:cubicBezTo>
                    <a:pt x="5088" y="625012"/>
                    <a:pt x="0" y="612729"/>
                    <a:pt x="0" y="599922"/>
                  </a:cubicBezTo>
                  <a:lnTo>
                    <a:pt x="0" y="48291"/>
                  </a:lnTo>
                  <a:cubicBezTo>
                    <a:pt x="0" y="35484"/>
                    <a:pt x="5088" y="23201"/>
                    <a:pt x="14144" y="14144"/>
                  </a:cubicBezTo>
                  <a:cubicBezTo>
                    <a:pt x="23201" y="5088"/>
                    <a:pt x="35484" y="0"/>
                    <a:pt x="48291" y="0"/>
                  </a:cubicBezTo>
                  <a:close/>
                </a:path>
              </a:pathLst>
            </a:custGeom>
            <a:solidFill>
              <a:srgbClr val="D4DEF8"/>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8"/>
            <p:cNvSpPr txBox="1"/>
            <p:nvPr/>
          </p:nvSpPr>
          <p:spPr>
            <a:xfrm>
              <a:off x="0" y="-19050"/>
              <a:ext cx="1161752" cy="667263"/>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5" name="Google Shape;415;p28"/>
          <p:cNvGrpSpPr/>
          <p:nvPr/>
        </p:nvGrpSpPr>
        <p:grpSpPr>
          <a:xfrm>
            <a:off x="11863616" y="6183903"/>
            <a:ext cx="4969835" cy="2854469"/>
            <a:chOff x="0" y="-19050"/>
            <a:chExt cx="1161752" cy="667263"/>
          </a:xfrm>
        </p:grpSpPr>
        <p:sp>
          <p:nvSpPr>
            <p:cNvPr id="416" name="Google Shape;416;p28"/>
            <p:cNvSpPr/>
            <p:nvPr/>
          </p:nvSpPr>
          <p:spPr>
            <a:xfrm>
              <a:off x="0" y="0"/>
              <a:ext cx="1161752" cy="648213"/>
            </a:xfrm>
            <a:custGeom>
              <a:rect b="b" l="l" r="r" t="t"/>
              <a:pathLst>
                <a:path extrusionOk="0" h="648213" w="1161752">
                  <a:moveTo>
                    <a:pt x="48291" y="0"/>
                  </a:moveTo>
                  <a:lnTo>
                    <a:pt x="1113461" y="0"/>
                  </a:lnTo>
                  <a:cubicBezTo>
                    <a:pt x="1126269" y="0"/>
                    <a:pt x="1138552" y="5088"/>
                    <a:pt x="1147608" y="14144"/>
                  </a:cubicBezTo>
                  <a:cubicBezTo>
                    <a:pt x="1156665" y="23201"/>
                    <a:pt x="1161752" y="35484"/>
                    <a:pt x="1161752" y="48291"/>
                  </a:cubicBezTo>
                  <a:lnTo>
                    <a:pt x="1161752" y="599922"/>
                  </a:lnTo>
                  <a:cubicBezTo>
                    <a:pt x="1161752" y="612729"/>
                    <a:pt x="1156665" y="625012"/>
                    <a:pt x="1147608" y="634069"/>
                  </a:cubicBezTo>
                  <a:cubicBezTo>
                    <a:pt x="1138552" y="643125"/>
                    <a:pt x="1126269" y="648213"/>
                    <a:pt x="1113461" y="648213"/>
                  </a:cubicBezTo>
                  <a:lnTo>
                    <a:pt x="48291" y="648213"/>
                  </a:lnTo>
                  <a:cubicBezTo>
                    <a:pt x="35484" y="648213"/>
                    <a:pt x="23201" y="643125"/>
                    <a:pt x="14144" y="634069"/>
                  </a:cubicBezTo>
                  <a:cubicBezTo>
                    <a:pt x="5088" y="625012"/>
                    <a:pt x="0" y="612729"/>
                    <a:pt x="0" y="599922"/>
                  </a:cubicBezTo>
                  <a:lnTo>
                    <a:pt x="0" y="48291"/>
                  </a:lnTo>
                  <a:cubicBezTo>
                    <a:pt x="0" y="35484"/>
                    <a:pt x="5088" y="23201"/>
                    <a:pt x="14144" y="14144"/>
                  </a:cubicBezTo>
                  <a:cubicBezTo>
                    <a:pt x="23201" y="5088"/>
                    <a:pt x="35484" y="0"/>
                    <a:pt x="48291" y="0"/>
                  </a:cubicBezTo>
                  <a:close/>
                </a:path>
              </a:pathLst>
            </a:custGeom>
            <a:solidFill>
              <a:srgbClr val="F1E1A8"/>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8"/>
            <p:cNvSpPr txBox="1"/>
            <p:nvPr/>
          </p:nvSpPr>
          <p:spPr>
            <a:xfrm>
              <a:off x="0" y="-19050"/>
              <a:ext cx="1161752" cy="667263"/>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8" name="Google Shape;418;p28"/>
          <p:cNvSpPr/>
          <p:nvPr/>
        </p:nvSpPr>
        <p:spPr>
          <a:xfrm rot="-4500705">
            <a:off x="15187916" y="1153363"/>
            <a:ext cx="1183152" cy="2180925"/>
          </a:xfrm>
          <a:custGeom>
            <a:rect b="b" l="l" r="r" t="t"/>
            <a:pathLst>
              <a:path extrusionOk="0" h="2180925" w="1183152">
                <a:moveTo>
                  <a:pt x="0" y="0"/>
                </a:moveTo>
                <a:lnTo>
                  <a:pt x="1183152" y="0"/>
                </a:lnTo>
                <a:lnTo>
                  <a:pt x="1183152" y="2180925"/>
                </a:lnTo>
                <a:lnTo>
                  <a:pt x="0" y="2180925"/>
                </a:lnTo>
                <a:lnTo>
                  <a:pt x="0" y="0"/>
                </a:lnTo>
                <a:close/>
              </a:path>
            </a:pathLst>
          </a:custGeom>
          <a:blipFill rotWithShape="1">
            <a:blip r:embed="rId4">
              <a:alphaModFix/>
            </a:blip>
            <a:stretch>
              <a:fillRect b="0" l="0" r="0" t="0"/>
            </a:stretch>
          </a:blipFill>
          <a:ln>
            <a:noFill/>
          </a:ln>
        </p:spPr>
      </p:sp>
      <p:sp>
        <p:nvSpPr>
          <p:cNvPr id="419" name="Google Shape;419;p28"/>
          <p:cNvSpPr/>
          <p:nvPr/>
        </p:nvSpPr>
        <p:spPr>
          <a:xfrm>
            <a:off x="1697064" y="1135170"/>
            <a:ext cx="1867121" cy="1769097"/>
          </a:xfrm>
          <a:custGeom>
            <a:rect b="b" l="l" r="r" t="t"/>
            <a:pathLst>
              <a:path extrusionOk="0" h="1769097" w="1867121">
                <a:moveTo>
                  <a:pt x="0" y="0"/>
                </a:moveTo>
                <a:lnTo>
                  <a:pt x="1867120" y="0"/>
                </a:lnTo>
                <a:lnTo>
                  <a:pt x="1867120" y="1769097"/>
                </a:lnTo>
                <a:lnTo>
                  <a:pt x="0" y="1769097"/>
                </a:lnTo>
                <a:lnTo>
                  <a:pt x="0" y="0"/>
                </a:lnTo>
                <a:close/>
              </a:path>
            </a:pathLst>
          </a:custGeom>
          <a:blipFill rotWithShape="1">
            <a:blip r:embed="rId5">
              <a:alphaModFix/>
            </a:blip>
            <a:stretch>
              <a:fillRect b="0" l="0" r="0" t="0"/>
            </a:stretch>
          </a:blipFill>
          <a:ln>
            <a:noFill/>
          </a:ln>
        </p:spPr>
      </p:sp>
      <p:sp>
        <p:nvSpPr>
          <p:cNvPr id="420" name="Google Shape;420;p28"/>
          <p:cNvSpPr txBox="1"/>
          <p:nvPr/>
        </p:nvSpPr>
        <p:spPr>
          <a:xfrm>
            <a:off x="3585472" y="1289009"/>
            <a:ext cx="11117100" cy="1516200"/>
          </a:xfrm>
          <a:prstGeom prst="rect">
            <a:avLst/>
          </a:prstGeom>
          <a:noFill/>
          <a:ln>
            <a:noFill/>
          </a:ln>
        </p:spPr>
        <p:txBody>
          <a:bodyPr anchorCtr="0" anchor="t" bIns="0" lIns="0" spcFirstLastPara="1" rIns="0" wrap="square" tIns="0">
            <a:spAutoFit/>
          </a:bodyPr>
          <a:lstStyle/>
          <a:p>
            <a:pPr indent="0" lvl="0" marL="0" marR="0" rtl="0" algn="ctr">
              <a:lnSpc>
                <a:spcPct val="150999"/>
              </a:lnSpc>
              <a:spcBef>
                <a:spcPts val="0"/>
              </a:spcBef>
              <a:spcAft>
                <a:spcPts val="0"/>
              </a:spcAft>
              <a:buNone/>
            </a:pPr>
            <a:r>
              <a:rPr b="1" i="0" lang="en-US" sz="9851" u="none" cap="none" strike="noStrike">
                <a:solidFill>
                  <a:srgbClr val="2B2829"/>
                </a:solidFill>
                <a:latin typeface="Dosis"/>
                <a:ea typeface="Dosis"/>
                <a:cs typeface="Dosis"/>
                <a:sym typeface="Dosis"/>
              </a:rPr>
              <a:t>TYPES OF MODALS</a:t>
            </a:r>
            <a:endParaRPr sz="2000">
              <a:latin typeface="Dosis"/>
              <a:ea typeface="Dosis"/>
              <a:cs typeface="Dosis"/>
              <a:sym typeface="Dosis"/>
            </a:endParaRPr>
          </a:p>
        </p:txBody>
      </p:sp>
      <p:sp>
        <p:nvSpPr>
          <p:cNvPr id="421" name="Google Shape;421;p28"/>
          <p:cNvSpPr txBox="1"/>
          <p:nvPr/>
        </p:nvSpPr>
        <p:spPr>
          <a:xfrm>
            <a:off x="1950259" y="6724993"/>
            <a:ext cx="3978300" cy="631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100" u="none" cap="none" strike="noStrike">
                <a:solidFill>
                  <a:srgbClr val="000000"/>
                </a:solidFill>
                <a:latin typeface="Dosis"/>
                <a:ea typeface="Dosis"/>
                <a:cs typeface="Dosis"/>
                <a:sym typeface="Dosis"/>
              </a:rPr>
              <a:t>Permission</a:t>
            </a:r>
            <a:endParaRPr sz="1900">
              <a:latin typeface="Dosis"/>
              <a:ea typeface="Dosis"/>
              <a:cs typeface="Dosis"/>
              <a:sym typeface="Dosis"/>
            </a:endParaRPr>
          </a:p>
        </p:txBody>
      </p:sp>
      <p:sp>
        <p:nvSpPr>
          <p:cNvPr id="422" name="Google Shape;422;p28"/>
          <p:cNvSpPr txBox="1"/>
          <p:nvPr/>
        </p:nvSpPr>
        <p:spPr>
          <a:xfrm>
            <a:off x="1996103" y="3869033"/>
            <a:ext cx="3886800" cy="631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100" u="none" cap="none" strike="noStrike">
                <a:solidFill>
                  <a:srgbClr val="000000"/>
                </a:solidFill>
                <a:latin typeface="Dosis"/>
                <a:ea typeface="Dosis"/>
                <a:cs typeface="Dosis"/>
                <a:sym typeface="Dosis"/>
              </a:rPr>
              <a:t>Ability</a:t>
            </a:r>
            <a:endParaRPr sz="1900">
              <a:latin typeface="Dosis"/>
              <a:ea typeface="Dosis"/>
              <a:cs typeface="Dosis"/>
              <a:sym typeface="Dosis"/>
            </a:endParaRPr>
          </a:p>
        </p:txBody>
      </p:sp>
      <p:sp>
        <p:nvSpPr>
          <p:cNvPr id="423" name="Google Shape;423;p28"/>
          <p:cNvSpPr txBox="1"/>
          <p:nvPr/>
        </p:nvSpPr>
        <p:spPr>
          <a:xfrm>
            <a:off x="1697064" y="4724846"/>
            <a:ext cx="4484700" cy="400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600" u="none" cap="none" strike="noStrike">
                <a:solidFill>
                  <a:srgbClr val="000000"/>
                </a:solidFill>
                <a:latin typeface="Dosis"/>
                <a:ea typeface="Dosis"/>
                <a:cs typeface="Dosis"/>
                <a:sym typeface="Dosis"/>
              </a:rPr>
              <a:t>I </a:t>
            </a:r>
            <a:r>
              <a:rPr b="1" i="0" lang="en-US" sz="2600" u="none" cap="none" strike="noStrike">
                <a:solidFill>
                  <a:srgbClr val="000000"/>
                </a:solidFill>
                <a:latin typeface="Dosis"/>
                <a:ea typeface="Dosis"/>
                <a:cs typeface="Dosis"/>
                <a:sym typeface="Dosis"/>
              </a:rPr>
              <a:t>can</a:t>
            </a:r>
            <a:r>
              <a:rPr i="0" lang="en-US" sz="2600" u="none" cap="none" strike="noStrike">
                <a:solidFill>
                  <a:srgbClr val="000000"/>
                </a:solidFill>
                <a:latin typeface="Dosis"/>
                <a:ea typeface="Dosis"/>
                <a:cs typeface="Dosis"/>
                <a:sym typeface="Dosis"/>
              </a:rPr>
              <a:t> pay you next week. </a:t>
            </a:r>
            <a:endParaRPr>
              <a:latin typeface="Dosis"/>
              <a:ea typeface="Dosis"/>
              <a:cs typeface="Dosis"/>
              <a:sym typeface="Dosis"/>
            </a:endParaRPr>
          </a:p>
        </p:txBody>
      </p:sp>
      <p:sp>
        <p:nvSpPr>
          <p:cNvPr id="424" name="Google Shape;424;p28"/>
          <p:cNvSpPr txBox="1"/>
          <p:nvPr/>
        </p:nvSpPr>
        <p:spPr>
          <a:xfrm>
            <a:off x="1697064" y="7534618"/>
            <a:ext cx="4484700" cy="400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600" u="none" cap="none" strike="noStrike">
                <a:solidFill>
                  <a:srgbClr val="000000"/>
                </a:solidFill>
                <a:latin typeface="Dosis"/>
                <a:ea typeface="Dosis"/>
                <a:cs typeface="Dosis"/>
                <a:sym typeface="Dosis"/>
              </a:rPr>
              <a:t>Can</a:t>
            </a:r>
            <a:r>
              <a:rPr i="0" lang="en-US" sz="2600" u="none" cap="none" strike="noStrike">
                <a:solidFill>
                  <a:srgbClr val="000000"/>
                </a:solidFill>
                <a:latin typeface="Dosis"/>
                <a:ea typeface="Dosis"/>
                <a:cs typeface="Dosis"/>
                <a:sym typeface="Dosis"/>
              </a:rPr>
              <a:t> I sit down?</a:t>
            </a:r>
            <a:endParaRPr>
              <a:latin typeface="Dosis"/>
              <a:ea typeface="Dosis"/>
              <a:cs typeface="Dosis"/>
              <a:sym typeface="Dosis"/>
            </a:endParaRPr>
          </a:p>
        </p:txBody>
      </p:sp>
      <p:sp>
        <p:nvSpPr>
          <p:cNvPr id="425" name="Google Shape;425;p28"/>
          <p:cNvSpPr txBox="1"/>
          <p:nvPr/>
        </p:nvSpPr>
        <p:spPr>
          <a:xfrm>
            <a:off x="1697064" y="8076289"/>
            <a:ext cx="4484700" cy="400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600" u="none" cap="none" strike="noStrike">
                <a:solidFill>
                  <a:srgbClr val="000000"/>
                </a:solidFill>
                <a:latin typeface="Dosis"/>
                <a:ea typeface="Dosis"/>
                <a:cs typeface="Dosis"/>
                <a:sym typeface="Dosis"/>
              </a:rPr>
              <a:t>May</a:t>
            </a:r>
            <a:r>
              <a:rPr i="0" lang="en-US" sz="2600" u="none" cap="none" strike="noStrike">
                <a:solidFill>
                  <a:srgbClr val="000000"/>
                </a:solidFill>
                <a:latin typeface="Dosis"/>
                <a:ea typeface="Dosis"/>
                <a:cs typeface="Dosis"/>
                <a:sym typeface="Dosis"/>
              </a:rPr>
              <a:t> I go after dinner?</a:t>
            </a:r>
            <a:endParaRPr>
              <a:latin typeface="Dosis"/>
              <a:ea typeface="Dosis"/>
              <a:cs typeface="Dosis"/>
              <a:sym typeface="Dosis"/>
            </a:endParaRPr>
          </a:p>
        </p:txBody>
      </p:sp>
      <p:sp>
        <p:nvSpPr>
          <p:cNvPr id="426" name="Google Shape;426;p28"/>
          <p:cNvSpPr txBox="1"/>
          <p:nvPr/>
        </p:nvSpPr>
        <p:spPr>
          <a:xfrm>
            <a:off x="7196205" y="3949587"/>
            <a:ext cx="3895500" cy="631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100" u="none" cap="none" strike="noStrike">
                <a:solidFill>
                  <a:srgbClr val="000000"/>
                </a:solidFill>
                <a:latin typeface="Dosis"/>
                <a:ea typeface="Dosis"/>
                <a:cs typeface="Dosis"/>
                <a:sym typeface="Dosis"/>
              </a:rPr>
              <a:t>Possibility</a:t>
            </a:r>
            <a:endParaRPr sz="1900">
              <a:latin typeface="Dosis"/>
              <a:ea typeface="Dosis"/>
              <a:cs typeface="Dosis"/>
              <a:sym typeface="Dosis"/>
            </a:endParaRPr>
          </a:p>
        </p:txBody>
      </p:sp>
      <p:sp>
        <p:nvSpPr>
          <p:cNvPr id="427" name="Google Shape;427;p28"/>
          <p:cNvSpPr txBox="1"/>
          <p:nvPr/>
        </p:nvSpPr>
        <p:spPr>
          <a:xfrm>
            <a:off x="7196205" y="5102838"/>
            <a:ext cx="3895500" cy="400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600" u="none" cap="none" strike="noStrike">
                <a:solidFill>
                  <a:srgbClr val="000000"/>
                </a:solidFill>
                <a:latin typeface="Dosis"/>
                <a:ea typeface="Dosis"/>
                <a:cs typeface="Dosis"/>
                <a:sym typeface="Dosis"/>
              </a:rPr>
              <a:t>She </a:t>
            </a:r>
            <a:r>
              <a:rPr b="1" i="0" lang="en-US" sz="2600" u="none" cap="none" strike="noStrike">
                <a:solidFill>
                  <a:srgbClr val="000000"/>
                </a:solidFill>
                <a:latin typeface="Dosis"/>
                <a:ea typeface="Dosis"/>
                <a:cs typeface="Dosis"/>
                <a:sym typeface="Dosis"/>
              </a:rPr>
              <a:t>can't </a:t>
            </a:r>
            <a:r>
              <a:rPr i="0" lang="en-US" sz="2600" u="none" cap="none" strike="noStrike">
                <a:solidFill>
                  <a:srgbClr val="000000"/>
                </a:solidFill>
                <a:latin typeface="Dosis"/>
                <a:ea typeface="Dosis"/>
                <a:cs typeface="Dosis"/>
                <a:sym typeface="Dosis"/>
              </a:rPr>
              <a:t>be his daughter.</a:t>
            </a:r>
            <a:endParaRPr>
              <a:latin typeface="Dosis"/>
              <a:ea typeface="Dosis"/>
              <a:cs typeface="Dosis"/>
              <a:sym typeface="Dosis"/>
            </a:endParaRPr>
          </a:p>
        </p:txBody>
      </p:sp>
      <p:sp>
        <p:nvSpPr>
          <p:cNvPr id="428" name="Google Shape;428;p28"/>
          <p:cNvSpPr txBox="1"/>
          <p:nvPr/>
        </p:nvSpPr>
        <p:spPr>
          <a:xfrm>
            <a:off x="6937572" y="6177449"/>
            <a:ext cx="4413000" cy="920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600" u="none" cap="none" strike="noStrike">
                <a:solidFill>
                  <a:srgbClr val="000000"/>
                </a:solidFill>
                <a:latin typeface="Dosis"/>
                <a:ea typeface="Dosis"/>
                <a:cs typeface="Dosis"/>
                <a:sym typeface="Dosis"/>
              </a:rPr>
              <a:t>My wallet is gone! Someone </a:t>
            </a:r>
            <a:r>
              <a:rPr b="1" i="0" lang="en-US" sz="2600" u="none" cap="none" strike="noStrike">
                <a:solidFill>
                  <a:srgbClr val="000000"/>
                </a:solidFill>
                <a:latin typeface="Dosis"/>
                <a:ea typeface="Dosis"/>
                <a:cs typeface="Dosis"/>
                <a:sym typeface="Dosis"/>
              </a:rPr>
              <a:t>must</a:t>
            </a:r>
            <a:r>
              <a:rPr i="0" lang="en-US" sz="2600" u="none" cap="none" strike="noStrike">
                <a:solidFill>
                  <a:srgbClr val="000000"/>
                </a:solidFill>
                <a:latin typeface="Dosis"/>
                <a:ea typeface="Dosis"/>
                <a:cs typeface="Dosis"/>
                <a:sym typeface="Dosis"/>
              </a:rPr>
              <a:t> have stolen it.</a:t>
            </a:r>
            <a:endParaRPr>
              <a:latin typeface="Dosis"/>
              <a:ea typeface="Dosis"/>
              <a:cs typeface="Dosis"/>
              <a:sym typeface="Dosis"/>
            </a:endParaRPr>
          </a:p>
        </p:txBody>
      </p:sp>
      <p:sp>
        <p:nvSpPr>
          <p:cNvPr id="429" name="Google Shape;429;p28"/>
          <p:cNvSpPr txBox="1"/>
          <p:nvPr/>
        </p:nvSpPr>
        <p:spPr>
          <a:xfrm>
            <a:off x="6937572" y="7680684"/>
            <a:ext cx="4413000" cy="400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600" u="none" cap="none" strike="noStrike">
                <a:solidFill>
                  <a:srgbClr val="000000"/>
                </a:solidFill>
                <a:latin typeface="Dosis"/>
                <a:ea typeface="Dosis"/>
                <a:cs typeface="Dosis"/>
                <a:sym typeface="Dosis"/>
              </a:rPr>
              <a:t>I </a:t>
            </a:r>
            <a:r>
              <a:rPr b="1" i="0" lang="en-US" sz="2600" u="none" cap="none" strike="noStrike">
                <a:solidFill>
                  <a:srgbClr val="000000"/>
                </a:solidFill>
                <a:latin typeface="Dosis"/>
                <a:ea typeface="Dosis"/>
                <a:cs typeface="Dosis"/>
                <a:sym typeface="Dosis"/>
              </a:rPr>
              <a:t>may</a:t>
            </a:r>
            <a:r>
              <a:rPr i="0" lang="en-US" sz="2600" u="none" cap="none" strike="noStrike">
                <a:solidFill>
                  <a:srgbClr val="000000"/>
                </a:solidFill>
                <a:latin typeface="Dosis"/>
                <a:ea typeface="Dosis"/>
                <a:cs typeface="Dosis"/>
                <a:sym typeface="Dosis"/>
              </a:rPr>
              <a:t> see you tomorrow.</a:t>
            </a:r>
            <a:endParaRPr>
              <a:latin typeface="Dosis"/>
              <a:ea typeface="Dosis"/>
              <a:cs typeface="Dosis"/>
              <a:sym typeface="Dosis"/>
            </a:endParaRPr>
          </a:p>
        </p:txBody>
      </p:sp>
      <p:sp>
        <p:nvSpPr>
          <p:cNvPr id="430" name="Google Shape;430;p28"/>
          <p:cNvSpPr txBox="1"/>
          <p:nvPr/>
        </p:nvSpPr>
        <p:spPr>
          <a:xfrm>
            <a:off x="12321033" y="6724993"/>
            <a:ext cx="4055100" cy="631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100" u="none" cap="none" strike="noStrike">
                <a:solidFill>
                  <a:srgbClr val="000000"/>
                </a:solidFill>
                <a:latin typeface="Dosis"/>
                <a:ea typeface="Dosis"/>
                <a:cs typeface="Dosis"/>
                <a:sym typeface="Dosis"/>
              </a:rPr>
              <a:t>Obligation</a:t>
            </a:r>
            <a:endParaRPr sz="1900">
              <a:latin typeface="Dosis"/>
              <a:ea typeface="Dosis"/>
              <a:cs typeface="Dosis"/>
              <a:sym typeface="Dosis"/>
            </a:endParaRPr>
          </a:p>
        </p:txBody>
      </p:sp>
      <p:sp>
        <p:nvSpPr>
          <p:cNvPr id="431" name="Google Shape;431;p28"/>
          <p:cNvSpPr txBox="1"/>
          <p:nvPr/>
        </p:nvSpPr>
        <p:spPr>
          <a:xfrm>
            <a:off x="12321033" y="7567895"/>
            <a:ext cx="4055100" cy="400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600" u="none" cap="none" strike="noStrike">
                <a:solidFill>
                  <a:srgbClr val="000000"/>
                </a:solidFill>
                <a:latin typeface="Dosis"/>
                <a:ea typeface="Dosis"/>
                <a:cs typeface="Dosis"/>
                <a:sym typeface="Dosis"/>
              </a:rPr>
              <a:t>You </a:t>
            </a:r>
            <a:r>
              <a:rPr b="1" i="0" lang="en-US" sz="2600" u="none" cap="none" strike="noStrike">
                <a:solidFill>
                  <a:srgbClr val="000000"/>
                </a:solidFill>
                <a:latin typeface="Dosis"/>
                <a:ea typeface="Dosis"/>
                <a:cs typeface="Dosis"/>
                <a:sym typeface="Dosis"/>
              </a:rPr>
              <a:t>must</a:t>
            </a:r>
            <a:r>
              <a:rPr i="0" lang="en-US" sz="2600" u="none" cap="none" strike="noStrike">
                <a:solidFill>
                  <a:srgbClr val="000000"/>
                </a:solidFill>
                <a:latin typeface="Dosis"/>
                <a:ea typeface="Dosis"/>
                <a:cs typeface="Dosis"/>
                <a:sym typeface="Dosis"/>
              </a:rPr>
              <a:t> see a doctor. </a:t>
            </a:r>
            <a:endParaRPr>
              <a:latin typeface="Dosis"/>
              <a:ea typeface="Dosis"/>
              <a:cs typeface="Dosis"/>
              <a:sym typeface="Dosis"/>
            </a:endParaRPr>
          </a:p>
        </p:txBody>
      </p:sp>
      <p:sp>
        <p:nvSpPr>
          <p:cNvPr id="432" name="Google Shape;432;p28"/>
          <p:cNvSpPr txBox="1"/>
          <p:nvPr/>
        </p:nvSpPr>
        <p:spPr>
          <a:xfrm>
            <a:off x="12403024" y="3869033"/>
            <a:ext cx="3891000" cy="631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100" u="none" cap="none" strike="noStrike">
                <a:solidFill>
                  <a:srgbClr val="000000"/>
                </a:solidFill>
                <a:latin typeface="Dosis"/>
                <a:ea typeface="Dosis"/>
                <a:cs typeface="Dosis"/>
                <a:sym typeface="Dosis"/>
              </a:rPr>
              <a:t>Request</a:t>
            </a:r>
            <a:endParaRPr sz="1900">
              <a:latin typeface="Dosis"/>
              <a:ea typeface="Dosis"/>
              <a:cs typeface="Dosis"/>
              <a:sym typeface="Dosis"/>
            </a:endParaRPr>
          </a:p>
        </p:txBody>
      </p:sp>
      <p:sp>
        <p:nvSpPr>
          <p:cNvPr id="433" name="Google Shape;433;p28"/>
          <p:cNvSpPr txBox="1"/>
          <p:nvPr/>
        </p:nvSpPr>
        <p:spPr>
          <a:xfrm>
            <a:off x="12121088" y="4724846"/>
            <a:ext cx="4455000" cy="400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600" u="none" cap="none" strike="noStrike">
                <a:solidFill>
                  <a:srgbClr val="000000"/>
                </a:solidFill>
                <a:latin typeface="Dosis"/>
                <a:ea typeface="Dosis"/>
                <a:cs typeface="Dosis"/>
                <a:sym typeface="Dosis"/>
              </a:rPr>
              <a:t>Could</a:t>
            </a:r>
            <a:r>
              <a:rPr i="0" lang="en-US" sz="2600" u="none" cap="none" strike="noStrike">
                <a:solidFill>
                  <a:srgbClr val="000000"/>
                </a:solidFill>
                <a:latin typeface="Dosis"/>
                <a:ea typeface="Dosis"/>
                <a:cs typeface="Dosis"/>
                <a:sym typeface="Dosis"/>
              </a:rPr>
              <a:t> you pass me the salt?</a:t>
            </a:r>
            <a:endParaRPr>
              <a:latin typeface="Dosis"/>
              <a:ea typeface="Dosis"/>
              <a:cs typeface="Dosis"/>
              <a:sym typeface="Dosi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437" name="Shape 437"/>
        <p:cNvGrpSpPr/>
        <p:nvPr/>
      </p:nvGrpSpPr>
      <p:grpSpPr>
        <a:xfrm>
          <a:off x="0" y="0"/>
          <a:ext cx="0" cy="0"/>
          <a:chOff x="0" y="0"/>
          <a:chExt cx="0" cy="0"/>
        </a:xfrm>
      </p:grpSpPr>
      <p:pic>
        <p:nvPicPr>
          <p:cNvPr id="438" name="Google Shape;438;p29"/>
          <p:cNvPicPr preferRelativeResize="0"/>
          <p:nvPr/>
        </p:nvPicPr>
        <p:blipFill>
          <a:blip r:embed="rId3">
            <a:alphaModFix/>
          </a:blip>
          <a:stretch>
            <a:fillRect/>
          </a:stretch>
        </p:blipFill>
        <p:spPr>
          <a:xfrm>
            <a:off x="672475" y="370825"/>
            <a:ext cx="17151002" cy="9572096"/>
          </a:xfrm>
          <a:prstGeom prst="rect">
            <a:avLst/>
          </a:prstGeom>
          <a:noFill/>
          <a:ln>
            <a:noFill/>
          </a:ln>
        </p:spPr>
      </p:pic>
      <p:sp>
        <p:nvSpPr>
          <p:cNvPr id="439" name="Google Shape;439;p29"/>
          <p:cNvSpPr txBox="1"/>
          <p:nvPr/>
        </p:nvSpPr>
        <p:spPr>
          <a:xfrm>
            <a:off x="3216850" y="3506679"/>
            <a:ext cx="11854200" cy="2484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i="0" lang="en-US" sz="16141" u="none" cap="none" strike="noStrike">
                <a:solidFill>
                  <a:srgbClr val="000000"/>
                </a:solidFill>
                <a:latin typeface="Dosis"/>
                <a:ea typeface="Dosis"/>
                <a:cs typeface="Dosis"/>
                <a:sym typeface="Dosis"/>
              </a:rPr>
              <a:t>EXERCISE</a:t>
            </a:r>
            <a:endParaRPr sz="3100">
              <a:latin typeface="Dosis"/>
              <a:ea typeface="Dosis"/>
              <a:cs typeface="Dosis"/>
              <a:sym typeface="Dosis"/>
            </a:endParaRPr>
          </a:p>
        </p:txBody>
      </p:sp>
      <p:sp>
        <p:nvSpPr>
          <p:cNvPr id="440" name="Google Shape;440;p29"/>
          <p:cNvSpPr/>
          <p:nvPr/>
        </p:nvSpPr>
        <p:spPr>
          <a:xfrm>
            <a:off x="3523941" y="5604310"/>
            <a:ext cx="11187947" cy="508543"/>
          </a:xfrm>
          <a:custGeom>
            <a:rect b="b" l="l" r="r" t="t"/>
            <a:pathLst>
              <a:path extrusionOk="0" h="508543" w="11187947">
                <a:moveTo>
                  <a:pt x="0" y="0"/>
                </a:moveTo>
                <a:lnTo>
                  <a:pt x="11187947" y="0"/>
                </a:lnTo>
                <a:lnTo>
                  <a:pt x="11187947" y="508543"/>
                </a:lnTo>
                <a:lnTo>
                  <a:pt x="0" y="508543"/>
                </a:lnTo>
                <a:lnTo>
                  <a:pt x="0" y="0"/>
                </a:lnTo>
                <a:close/>
              </a:path>
            </a:pathLst>
          </a:custGeom>
          <a:blipFill rotWithShape="1">
            <a:blip r:embed="rId4">
              <a:alphaModFix/>
            </a:blip>
            <a:stretch>
              <a:fillRect b="0" l="0" r="0" t="0"/>
            </a:stretch>
          </a:blipFill>
          <a:ln>
            <a:noFill/>
          </a:ln>
        </p:spPr>
      </p:sp>
      <p:sp>
        <p:nvSpPr>
          <p:cNvPr id="441" name="Google Shape;441;p29"/>
          <p:cNvSpPr/>
          <p:nvPr/>
        </p:nvSpPr>
        <p:spPr>
          <a:xfrm>
            <a:off x="3523941" y="6112853"/>
            <a:ext cx="11187947" cy="508543"/>
          </a:xfrm>
          <a:custGeom>
            <a:rect b="b" l="l" r="r" t="t"/>
            <a:pathLst>
              <a:path extrusionOk="0" h="508543" w="11187947">
                <a:moveTo>
                  <a:pt x="0" y="0"/>
                </a:moveTo>
                <a:lnTo>
                  <a:pt x="11187947" y="0"/>
                </a:lnTo>
                <a:lnTo>
                  <a:pt x="11187947" y="508543"/>
                </a:lnTo>
                <a:lnTo>
                  <a:pt x="0" y="508543"/>
                </a:lnTo>
                <a:lnTo>
                  <a:pt x="0" y="0"/>
                </a:lnTo>
                <a:close/>
              </a:path>
            </a:pathLst>
          </a:custGeom>
          <a:blipFill rotWithShape="1">
            <a:blip r:embed="rId4">
              <a:alphaModFix/>
            </a:blip>
            <a:stretch>
              <a:fillRect b="0" l="0" r="0" t="0"/>
            </a:stretch>
          </a:blipFill>
          <a:ln>
            <a:noFill/>
          </a:ln>
        </p:spPr>
      </p:sp>
      <p:sp>
        <p:nvSpPr>
          <p:cNvPr id="442" name="Google Shape;442;p29"/>
          <p:cNvSpPr/>
          <p:nvPr/>
        </p:nvSpPr>
        <p:spPr>
          <a:xfrm flipH="1" rot="949144">
            <a:off x="1867835" y="947547"/>
            <a:ext cx="3312213" cy="4879871"/>
          </a:xfrm>
          <a:custGeom>
            <a:rect b="b" l="l" r="r" t="t"/>
            <a:pathLst>
              <a:path extrusionOk="0" h="4879871" w="3312213">
                <a:moveTo>
                  <a:pt x="3312212" y="0"/>
                </a:moveTo>
                <a:lnTo>
                  <a:pt x="0" y="0"/>
                </a:lnTo>
                <a:lnTo>
                  <a:pt x="0" y="4879871"/>
                </a:lnTo>
                <a:lnTo>
                  <a:pt x="3312212" y="4879871"/>
                </a:lnTo>
                <a:lnTo>
                  <a:pt x="3312212" y="0"/>
                </a:lnTo>
                <a:close/>
              </a:path>
            </a:pathLst>
          </a:custGeom>
          <a:blipFill rotWithShape="1">
            <a:blip r:embed="rId5">
              <a:alphaModFix/>
            </a:blip>
            <a:stretch>
              <a:fillRect b="0" l="0" r="0" t="0"/>
            </a:stretch>
          </a:blipFill>
          <a:ln>
            <a:noFill/>
          </a:ln>
        </p:spPr>
      </p:sp>
      <p:sp>
        <p:nvSpPr>
          <p:cNvPr id="443" name="Google Shape;443;p29"/>
          <p:cNvSpPr/>
          <p:nvPr/>
        </p:nvSpPr>
        <p:spPr>
          <a:xfrm rot="-1555955">
            <a:off x="13652239" y="5061312"/>
            <a:ext cx="2828180" cy="4213303"/>
          </a:xfrm>
          <a:custGeom>
            <a:rect b="b" l="l" r="r" t="t"/>
            <a:pathLst>
              <a:path extrusionOk="0" h="4213303" w="2828180">
                <a:moveTo>
                  <a:pt x="0" y="0"/>
                </a:moveTo>
                <a:lnTo>
                  <a:pt x="2828180" y="0"/>
                </a:lnTo>
                <a:lnTo>
                  <a:pt x="2828180" y="4213303"/>
                </a:lnTo>
                <a:lnTo>
                  <a:pt x="0" y="4213303"/>
                </a:lnTo>
                <a:lnTo>
                  <a:pt x="0" y="0"/>
                </a:lnTo>
                <a:close/>
              </a:path>
            </a:pathLst>
          </a:custGeom>
          <a:blipFill rotWithShape="1">
            <a:blip r:embed="rId6">
              <a:alphaModFix/>
            </a:blip>
            <a:stretch>
              <a:fillRect b="0" l="0" r="0" t="0"/>
            </a:stretch>
          </a:blipFill>
          <a:ln>
            <a:noFill/>
          </a:ln>
        </p:spPr>
      </p:sp>
      <p:pic>
        <p:nvPicPr>
          <p:cNvPr id="444" name="Google Shape;444;p29"/>
          <p:cNvPicPr preferRelativeResize="0"/>
          <p:nvPr/>
        </p:nvPicPr>
        <p:blipFill>
          <a:blip r:embed="rId7">
            <a:alphaModFix/>
          </a:blip>
          <a:stretch>
            <a:fillRect/>
          </a:stretch>
        </p:blipFill>
        <p:spPr>
          <a:xfrm>
            <a:off x="6258914" y="5282301"/>
            <a:ext cx="5706200" cy="5313123"/>
          </a:xfrm>
          <a:prstGeom prst="rect">
            <a:avLst/>
          </a:prstGeom>
          <a:noFill/>
          <a:ln>
            <a:noFill/>
          </a:ln>
        </p:spPr>
      </p:pic>
      <p:pic>
        <p:nvPicPr>
          <p:cNvPr id="445" name="Google Shape;445;p29"/>
          <p:cNvPicPr preferRelativeResize="0"/>
          <p:nvPr/>
        </p:nvPicPr>
        <p:blipFill>
          <a:blip r:embed="rId8">
            <a:alphaModFix/>
          </a:blip>
          <a:stretch>
            <a:fillRect/>
          </a:stretch>
        </p:blipFill>
        <p:spPr>
          <a:xfrm>
            <a:off x="12329825" y="925521"/>
            <a:ext cx="4385950" cy="4016207"/>
          </a:xfrm>
          <a:prstGeom prst="rect">
            <a:avLst/>
          </a:prstGeom>
          <a:noFill/>
          <a:ln>
            <a:noFill/>
          </a:ln>
        </p:spPr>
      </p:pic>
      <p:pic>
        <p:nvPicPr>
          <p:cNvPr id="446" name="Google Shape;446;p29"/>
          <p:cNvPicPr preferRelativeResize="0"/>
          <p:nvPr/>
        </p:nvPicPr>
        <p:blipFill>
          <a:blip r:embed="rId9">
            <a:alphaModFix/>
          </a:blip>
          <a:stretch>
            <a:fillRect/>
          </a:stretch>
        </p:blipFill>
        <p:spPr>
          <a:xfrm>
            <a:off x="2129934" y="6621401"/>
            <a:ext cx="3585006" cy="2634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1A8"/>
        </a:solidFill>
      </p:bgPr>
    </p:bg>
    <p:spTree>
      <p:nvGrpSpPr>
        <p:cNvPr id="450" name="Shape 450"/>
        <p:cNvGrpSpPr/>
        <p:nvPr/>
      </p:nvGrpSpPr>
      <p:grpSpPr>
        <a:xfrm>
          <a:off x="0" y="0"/>
          <a:ext cx="0" cy="0"/>
          <a:chOff x="0" y="0"/>
          <a:chExt cx="0" cy="0"/>
        </a:xfrm>
      </p:grpSpPr>
      <p:pic>
        <p:nvPicPr>
          <p:cNvPr id="451" name="Google Shape;451;p30"/>
          <p:cNvPicPr preferRelativeResize="0"/>
          <p:nvPr/>
        </p:nvPicPr>
        <p:blipFill>
          <a:blip r:embed="rId3">
            <a:alphaModFix/>
          </a:blip>
          <a:stretch>
            <a:fillRect/>
          </a:stretch>
        </p:blipFill>
        <p:spPr>
          <a:xfrm>
            <a:off x="672475" y="370825"/>
            <a:ext cx="17151002" cy="9572096"/>
          </a:xfrm>
          <a:prstGeom prst="rect">
            <a:avLst/>
          </a:prstGeom>
          <a:noFill/>
          <a:ln>
            <a:noFill/>
          </a:ln>
        </p:spPr>
      </p:pic>
      <p:sp>
        <p:nvSpPr>
          <p:cNvPr id="452" name="Google Shape;452;p30"/>
          <p:cNvSpPr/>
          <p:nvPr/>
        </p:nvSpPr>
        <p:spPr>
          <a:xfrm>
            <a:off x="3102782" y="3693641"/>
            <a:ext cx="1435200" cy="558300"/>
          </a:xfrm>
          <a:prstGeom prst="roundRect">
            <a:avLst>
              <a:gd fmla="val 50000" name="adj"/>
            </a:avLst>
          </a:prstGeom>
          <a:solidFill>
            <a:srgbClr val="A3BC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3" name="Google Shape;453;p30"/>
          <p:cNvSpPr/>
          <p:nvPr/>
        </p:nvSpPr>
        <p:spPr>
          <a:xfrm rot="-2449440">
            <a:off x="12860756" y="4722657"/>
            <a:ext cx="4001565" cy="3201252"/>
          </a:xfrm>
          <a:custGeom>
            <a:rect b="b" l="l" r="r" t="t"/>
            <a:pathLst>
              <a:path extrusionOk="0" h="3201252" w="4001565">
                <a:moveTo>
                  <a:pt x="0" y="0"/>
                </a:moveTo>
                <a:lnTo>
                  <a:pt x="4001566" y="0"/>
                </a:lnTo>
                <a:lnTo>
                  <a:pt x="4001566" y="3201253"/>
                </a:lnTo>
                <a:lnTo>
                  <a:pt x="0" y="3201253"/>
                </a:lnTo>
                <a:lnTo>
                  <a:pt x="0" y="0"/>
                </a:lnTo>
                <a:close/>
              </a:path>
            </a:pathLst>
          </a:custGeom>
          <a:blipFill rotWithShape="1">
            <a:blip r:embed="rId4">
              <a:alphaModFix/>
            </a:blip>
            <a:stretch>
              <a:fillRect b="0" l="0" r="0" t="0"/>
            </a:stretch>
          </a:blipFill>
          <a:ln>
            <a:noFill/>
          </a:ln>
        </p:spPr>
      </p:sp>
      <p:sp>
        <p:nvSpPr>
          <p:cNvPr id="454" name="Google Shape;454;p30"/>
          <p:cNvSpPr txBox="1"/>
          <p:nvPr/>
        </p:nvSpPr>
        <p:spPr>
          <a:xfrm>
            <a:off x="3585472" y="1187335"/>
            <a:ext cx="11117100" cy="1562400"/>
          </a:xfrm>
          <a:prstGeom prst="rect">
            <a:avLst/>
          </a:prstGeom>
          <a:noFill/>
          <a:ln>
            <a:noFill/>
          </a:ln>
        </p:spPr>
        <p:txBody>
          <a:bodyPr anchorCtr="0" anchor="t" bIns="0" lIns="0" spcFirstLastPara="1" rIns="0" wrap="square" tIns="0">
            <a:spAutoFit/>
          </a:bodyPr>
          <a:lstStyle/>
          <a:p>
            <a:pPr indent="0" lvl="0" marL="0" marR="0" rtl="0" algn="ctr">
              <a:lnSpc>
                <a:spcPct val="150999"/>
              </a:lnSpc>
              <a:spcBef>
                <a:spcPts val="0"/>
              </a:spcBef>
              <a:spcAft>
                <a:spcPts val="0"/>
              </a:spcAft>
              <a:buNone/>
            </a:pPr>
            <a:r>
              <a:rPr b="1" i="0" lang="en-US" sz="10151" u="none" cap="none" strike="noStrike">
                <a:solidFill>
                  <a:srgbClr val="2B2829"/>
                </a:solidFill>
                <a:latin typeface="Dosis"/>
                <a:ea typeface="Dosis"/>
                <a:cs typeface="Dosis"/>
                <a:sym typeface="Dosis"/>
              </a:rPr>
              <a:t>LET'S PRACTICE</a:t>
            </a:r>
            <a:endParaRPr sz="2300">
              <a:latin typeface="Dosis"/>
              <a:ea typeface="Dosis"/>
              <a:cs typeface="Dosis"/>
              <a:sym typeface="Dosis"/>
            </a:endParaRPr>
          </a:p>
        </p:txBody>
      </p:sp>
      <p:sp>
        <p:nvSpPr>
          <p:cNvPr id="455" name="Google Shape;455;p30"/>
          <p:cNvSpPr txBox="1"/>
          <p:nvPr/>
        </p:nvSpPr>
        <p:spPr>
          <a:xfrm>
            <a:off x="1638018" y="2938804"/>
            <a:ext cx="15246900" cy="46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US" sz="3000" u="none" cap="none" strike="noStrike">
                <a:solidFill>
                  <a:srgbClr val="000000"/>
                </a:solidFill>
                <a:latin typeface="Dosis"/>
                <a:ea typeface="Dosis"/>
                <a:cs typeface="Dosis"/>
                <a:sym typeface="Dosis"/>
              </a:rPr>
              <a:t>Identify the modal used in each sentence and its corresponding function. </a:t>
            </a:r>
            <a:endParaRPr>
              <a:latin typeface="Dosis"/>
              <a:ea typeface="Dosis"/>
              <a:cs typeface="Dosis"/>
              <a:sym typeface="Dosis"/>
            </a:endParaRPr>
          </a:p>
        </p:txBody>
      </p:sp>
      <p:sp>
        <p:nvSpPr>
          <p:cNvPr id="456" name="Google Shape;456;p30"/>
          <p:cNvSpPr txBox="1"/>
          <p:nvPr/>
        </p:nvSpPr>
        <p:spPr>
          <a:xfrm>
            <a:off x="3232487" y="3727869"/>
            <a:ext cx="11865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Ability</a:t>
            </a:r>
            <a:endParaRPr>
              <a:latin typeface="Dosis"/>
              <a:ea typeface="Dosis"/>
              <a:cs typeface="Dosis"/>
              <a:sym typeface="Dosis"/>
            </a:endParaRPr>
          </a:p>
        </p:txBody>
      </p:sp>
      <p:sp>
        <p:nvSpPr>
          <p:cNvPr id="457" name="Google Shape;457;p30"/>
          <p:cNvSpPr/>
          <p:nvPr/>
        </p:nvSpPr>
        <p:spPr>
          <a:xfrm>
            <a:off x="5171978" y="3693650"/>
            <a:ext cx="2142900" cy="558300"/>
          </a:xfrm>
          <a:prstGeom prst="roundRect">
            <a:avLst>
              <a:gd fmla="val 50000" name="adj"/>
            </a:avLst>
          </a:prstGeom>
          <a:solidFill>
            <a:srgbClr val="F1CE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8" name="Google Shape;458;p30"/>
          <p:cNvSpPr/>
          <p:nvPr/>
        </p:nvSpPr>
        <p:spPr>
          <a:xfrm>
            <a:off x="7915340" y="3693650"/>
            <a:ext cx="2142900" cy="558300"/>
          </a:xfrm>
          <a:prstGeom prst="roundRect">
            <a:avLst>
              <a:gd fmla="val 50000" name="adj"/>
            </a:avLst>
          </a:prstGeom>
          <a:solidFill>
            <a:srgbClr val="FAA1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9" name="Google Shape;459;p30"/>
          <p:cNvSpPr/>
          <p:nvPr/>
        </p:nvSpPr>
        <p:spPr>
          <a:xfrm>
            <a:off x="10395840" y="3693650"/>
            <a:ext cx="2142900" cy="558300"/>
          </a:xfrm>
          <a:prstGeom prst="roundRect">
            <a:avLst>
              <a:gd fmla="val 50000" name="adj"/>
            </a:avLst>
          </a:prstGeom>
          <a:solidFill>
            <a:srgbClr val="76B8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60" name="Google Shape;460;p30"/>
          <p:cNvSpPr/>
          <p:nvPr/>
        </p:nvSpPr>
        <p:spPr>
          <a:xfrm>
            <a:off x="12873790" y="3693650"/>
            <a:ext cx="2142900" cy="558300"/>
          </a:xfrm>
          <a:prstGeom prst="roundRect">
            <a:avLst>
              <a:gd fmla="val 50000" name="adj"/>
            </a:avLst>
          </a:prstGeom>
          <a:solidFill>
            <a:srgbClr val="D4E1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61" name="Google Shape;461;p30"/>
          <p:cNvSpPr txBox="1"/>
          <p:nvPr/>
        </p:nvSpPr>
        <p:spPr>
          <a:xfrm>
            <a:off x="5172027" y="3727869"/>
            <a:ext cx="21429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Permission</a:t>
            </a:r>
            <a:endParaRPr>
              <a:latin typeface="Dosis"/>
              <a:ea typeface="Dosis"/>
              <a:cs typeface="Dosis"/>
              <a:sym typeface="Dosis"/>
            </a:endParaRPr>
          </a:p>
        </p:txBody>
      </p:sp>
      <p:sp>
        <p:nvSpPr>
          <p:cNvPr id="462" name="Google Shape;462;p30"/>
          <p:cNvSpPr txBox="1"/>
          <p:nvPr/>
        </p:nvSpPr>
        <p:spPr>
          <a:xfrm>
            <a:off x="8067892" y="3727869"/>
            <a:ext cx="18378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Possibility</a:t>
            </a:r>
            <a:endParaRPr>
              <a:latin typeface="Dosis"/>
              <a:ea typeface="Dosis"/>
              <a:cs typeface="Dosis"/>
              <a:sym typeface="Dosis"/>
            </a:endParaRPr>
          </a:p>
        </p:txBody>
      </p:sp>
      <p:sp>
        <p:nvSpPr>
          <p:cNvPr id="463" name="Google Shape;463;p30"/>
          <p:cNvSpPr txBox="1"/>
          <p:nvPr/>
        </p:nvSpPr>
        <p:spPr>
          <a:xfrm>
            <a:off x="13028906" y="3727869"/>
            <a:ext cx="18327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Obligation</a:t>
            </a:r>
            <a:endParaRPr>
              <a:latin typeface="Dosis"/>
              <a:ea typeface="Dosis"/>
              <a:cs typeface="Dosis"/>
              <a:sym typeface="Dosis"/>
            </a:endParaRPr>
          </a:p>
        </p:txBody>
      </p:sp>
      <p:sp>
        <p:nvSpPr>
          <p:cNvPr id="464" name="Google Shape;464;p30"/>
          <p:cNvSpPr txBox="1"/>
          <p:nvPr/>
        </p:nvSpPr>
        <p:spPr>
          <a:xfrm>
            <a:off x="10658699" y="3727869"/>
            <a:ext cx="16170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Request</a:t>
            </a:r>
            <a:endParaRPr>
              <a:latin typeface="Dosis"/>
              <a:ea typeface="Dosis"/>
              <a:cs typeface="Dosis"/>
              <a:sym typeface="Dosis"/>
            </a:endParaRPr>
          </a:p>
        </p:txBody>
      </p:sp>
      <p:sp>
        <p:nvSpPr>
          <p:cNvPr id="465" name="Google Shape;465;p30"/>
          <p:cNvSpPr txBox="1"/>
          <p:nvPr/>
        </p:nvSpPr>
        <p:spPr>
          <a:xfrm>
            <a:off x="4854542" y="5019675"/>
            <a:ext cx="9532500" cy="3831000"/>
          </a:xfrm>
          <a:prstGeom prst="rect">
            <a:avLst/>
          </a:prstGeom>
          <a:noFill/>
          <a:ln>
            <a:noFill/>
          </a:ln>
        </p:spPr>
        <p:txBody>
          <a:bodyPr anchorCtr="0" anchor="t" bIns="0" lIns="0" spcFirstLastPara="1" rIns="0" wrap="square" tIns="0">
            <a:spAutoFit/>
          </a:bodyPr>
          <a:lstStyle/>
          <a:p>
            <a:pPr indent="-444500" lvl="0" marL="457200" marR="0" rtl="0" algn="l">
              <a:lnSpc>
                <a:spcPct val="158000"/>
              </a:lnSpc>
              <a:spcBef>
                <a:spcPts val="0"/>
              </a:spcBef>
              <a:spcAft>
                <a:spcPts val="0"/>
              </a:spcAft>
              <a:buClr>
                <a:srgbClr val="000000"/>
              </a:buClr>
              <a:buSzPts val="3400"/>
              <a:buFont typeface="Dosis"/>
              <a:buAutoNum type="arabicPeriod"/>
            </a:pPr>
            <a:r>
              <a:rPr i="0" lang="en-US" sz="3400" u="none" cap="none" strike="noStrike">
                <a:solidFill>
                  <a:srgbClr val="000000"/>
                </a:solidFill>
                <a:latin typeface="Dosis Medium"/>
                <a:ea typeface="Dosis Medium"/>
                <a:cs typeface="Dosis Medium"/>
                <a:sym typeface="Dosis Medium"/>
              </a:rPr>
              <a:t> Alden can't play the piano today. </a:t>
            </a:r>
            <a:endParaRPr>
              <a:latin typeface="Dosis Medium"/>
              <a:ea typeface="Dosis Medium"/>
              <a:cs typeface="Dosis Medium"/>
              <a:sym typeface="Dosis Medium"/>
            </a:endParaRPr>
          </a:p>
          <a:p>
            <a:pPr indent="-444500" lvl="0" marL="457200" marR="0" rtl="0" algn="l">
              <a:lnSpc>
                <a:spcPct val="158000"/>
              </a:lnSpc>
              <a:spcBef>
                <a:spcPts val="0"/>
              </a:spcBef>
              <a:spcAft>
                <a:spcPts val="0"/>
              </a:spcAft>
              <a:buClr>
                <a:srgbClr val="000000"/>
              </a:buClr>
              <a:buSzPts val="3400"/>
              <a:buFont typeface="Dosis Medium"/>
              <a:buAutoNum type="arabicPeriod"/>
            </a:pPr>
            <a:r>
              <a:rPr i="0" lang="en-US" sz="3400" u="none" cap="none" strike="noStrike">
                <a:solidFill>
                  <a:srgbClr val="000000"/>
                </a:solidFill>
                <a:latin typeface="Dosis Medium"/>
                <a:ea typeface="Dosis Medium"/>
                <a:cs typeface="Dosis Medium"/>
                <a:sym typeface="Dosis Medium"/>
              </a:rPr>
              <a:t> He must be sick. </a:t>
            </a:r>
            <a:endParaRPr>
              <a:latin typeface="Dosis Medium"/>
              <a:ea typeface="Dosis Medium"/>
              <a:cs typeface="Dosis Medium"/>
              <a:sym typeface="Dosis Medium"/>
            </a:endParaRPr>
          </a:p>
          <a:p>
            <a:pPr indent="-444500" lvl="0" marL="457200" marR="0" rtl="0" algn="l">
              <a:lnSpc>
                <a:spcPct val="158000"/>
              </a:lnSpc>
              <a:spcBef>
                <a:spcPts val="0"/>
              </a:spcBef>
              <a:spcAft>
                <a:spcPts val="0"/>
              </a:spcAft>
              <a:buClr>
                <a:srgbClr val="000000"/>
              </a:buClr>
              <a:buSzPts val="3400"/>
              <a:buFont typeface="Dosis Medium"/>
              <a:buAutoNum type="arabicPeriod"/>
            </a:pPr>
            <a:r>
              <a:rPr i="0" lang="en-US" sz="3400" u="none" cap="none" strike="noStrike">
                <a:solidFill>
                  <a:srgbClr val="000000"/>
                </a:solidFill>
                <a:latin typeface="Dosis Medium"/>
                <a:ea typeface="Dosis Medium"/>
                <a:cs typeface="Dosis Medium"/>
                <a:sym typeface="Dosis Medium"/>
              </a:rPr>
              <a:t> You must take your medicine. </a:t>
            </a:r>
            <a:endParaRPr>
              <a:latin typeface="Dosis Medium"/>
              <a:ea typeface="Dosis Medium"/>
              <a:cs typeface="Dosis Medium"/>
              <a:sym typeface="Dosis Medium"/>
            </a:endParaRPr>
          </a:p>
          <a:p>
            <a:pPr indent="-444500" lvl="0" marL="457200" marR="0" rtl="0" algn="l">
              <a:lnSpc>
                <a:spcPct val="158000"/>
              </a:lnSpc>
              <a:spcBef>
                <a:spcPts val="0"/>
              </a:spcBef>
              <a:spcAft>
                <a:spcPts val="0"/>
              </a:spcAft>
              <a:buClr>
                <a:srgbClr val="000000"/>
              </a:buClr>
              <a:buSzPts val="3400"/>
              <a:buFont typeface="Dosis Medium"/>
              <a:buAutoNum type="arabicPeriod"/>
            </a:pPr>
            <a:r>
              <a:rPr i="0" lang="en-US" sz="3400" u="none" cap="none" strike="noStrike">
                <a:solidFill>
                  <a:srgbClr val="000000"/>
                </a:solidFill>
                <a:latin typeface="Dosis Medium"/>
                <a:ea typeface="Dosis Medium"/>
                <a:cs typeface="Dosis Medium"/>
                <a:sym typeface="Dosis Medium"/>
              </a:rPr>
              <a:t> Can I watch tv to relax?</a:t>
            </a:r>
            <a:endParaRPr>
              <a:latin typeface="Dosis Medium"/>
              <a:ea typeface="Dosis Medium"/>
              <a:cs typeface="Dosis Medium"/>
              <a:sym typeface="Dosis Medium"/>
            </a:endParaRPr>
          </a:p>
          <a:p>
            <a:pPr indent="-444500" lvl="0" marL="457200" marR="0" rtl="0" algn="l">
              <a:lnSpc>
                <a:spcPct val="158000"/>
              </a:lnSpc>
              <a:spcBef>
                <a:spcPts val="0"/>
              </a:spcBef>
              <a:spcAft>
                <a:spcPts val="0"/>
              </a:spcAft>
              <a:buClr>
                <a:srgbClr val="000000"/>
              </a:buClr>
              <a:buSzPts val="3400"/>
              <a:buFont typeface="Dosis Medium"/>
              <a:buAutoNum type="arabicPeriod"/>
            </a:pPr>
            <a:r>
              <a:rPr i="0" lang="en-US" sz="3400" u="none" cap="none" strike="noStrike">
                <a:solidFill>
                  <a:srgbClr val="000000"/>
                </a:solidFill>
                <a:latin typeface="Dosis Medium"/>
                <a:ea typeface="Dosis Medium"/>
                <a:cs typeface="Dosis Medium"/>
                <a:sym typeface="Dosis Medium"/>
              </a:rPr>
              <a:t> Could you buy me some milk at the store?</a:t>
            </a:r>
            <a:endParaRPr>
              <a:latin typeface="Dosis Medium"/>
              <a:ea typeface="Dosis Medium"/>
              <a:cs typeface="Dosis Medium"/>
              <a:sym typeface="Dosis Medium"/>
            </a:endParaRPr>
          </a:p>
        </p:txBody>
      </p:sp>
      <p:pic>
        <p:nvPicPr>
          <p:cNvPr id="466" name="Google Shape;466;p30"/>
          <p:cNvPicPr preferRelativeResize="0"/>
          <p:nvPr/>
        </p:nvPicPr>
        <p:blipFill>
          <a:blip r:embed="rId5">
            <a:alphaModFix/>
          </a:blip>
          <a:stretch>
            <a:fillRect/>
          </a:stretch>
        </p:blipFill>
        <p:spPr>
          <a:xfrm>
            <a:off x="492016" y="4815400"/>
            <a:ext cx="3950619" cy="10287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1A8"/>
        </a:solidFill>
      </p:bgPr>
    </p:bg>
    <p:spTree>
      <p:nvGrpSpPr>
        <p:cNvPr id="470" name="Shape 470"/>
        <p:cNvGrpSpPr/>
        <p:nvPr/>
      </p:nvGrpSpPr>
      <p:grpSpPr>
        <a:xfrm>
          <a:off x="0" y="0"/>
          <a:ext cx="0" cy="0"/>
          <a:chOff x="0" y="0"/>
          <a:chExt cx="0" cy="0"/>
        </a:xfrm>
      </p:grpSpPr>
      <p:pic>
        <p:nvPicPr>
          <p:cNvPr id="471" name="Google Shape;471;p31"/>
          <p:cNvPicPr preferRelativeResize="0"/>
          <p:nvPr/>
        </p:nvPicPr>
        <p:blipFill>
          <a:blip r:embed="rId3">
            <a:alphaModFix/>
          </a:blip>
          <a:stretch>
            <a:fillRect/>
          </a:stretch>
        </p:blipFill>
        <p:spPr>
          <a:xfrm>
            <a:off x="672475" y="370825"/>
            <a:ext cx="17151002" cy="9572096"/>
          </a:xfrm>
          <a:prstGeom prst="rect">
            <a:avLst/>
          </a:prstGeom>
          <a:noFill/>
          <a:ln>
            <a:noFill/>
          </a:ln>
        </p:spPr>
      </p:pic>
      <p:sp>
        <p:nvSpPr>
          <p:cNvPr id="472" name="Google Shape;472;p31"/>
          <p:cNvSpPr/>
          <p:nvPr/>
        </p:nvSpPr>
        <p:spPr>
          <a:xfrm rot="168299">
            <a:off x="1583766" y="5704122"/>
            <a:ext cx="2753253" cy="3414887"/>
          </a:xfrm>
          <a:custGeom>
            <a:rect b="b" l="l" r="r" t="t"/>
            <a:pathLst>
              <a:path extrusionOk="0" h="3414887" w="2753253">
                <a:moveTo>
                  <a:pt x="0" y="0"/>
                </a:moveTo>
                <a:lnTo>
                  <a:pt x="2753253" y="0"/>
                </a:lnTo>
                <a:lnTo>
                  <a:pt x="2753253" y="3414887"/>
                </a:lnTo>
                <a:lnTo>
                  <a:pt x="0" y="3414887"/>
                </a:lnTo>
                <a:lnTo>
                  <a:pt x="0" y="0"/>
                </a:lnTo>
                <a:close/>
              </a:path>
            </a:pathLst>
          </a:custGeom>
          <a:blipFill rotWithShape="1">
            <a:blip r:embed="rId4">
              <a:alphaModFix/>
            </a:blip>
            <a:stretch>
              <a:fillRect b="0" l="0" r="0" t="0"/>
            </a:stretch>
          </a:blipFill>
          <a:ln>
            <a:noFill/>
          </a:ln>
        </p:spPr>
      </p:sp>
      <p:sp>
        <p:nvSpPr>
          <p:cNvPr id="473" name="Google Shape;473;p31"/>
          <p:cNvSpPr txBox="1"/>
          <p:nvPr/>
        </p:nvSpPr>
        <p:spPr>
          <a:xfrm>
            <a:off x="4495117" y="5019675"/>
            <a:ext cx="9532565" cy="3341116"/>
          </a:xfrm>
          <a:prstGeom prst="rect">
            <a:avLst/>
          </a:prstGeom>
          <a:noFill/>
          <a:ln>
            <a:noFill/>
          </a:ln>
        </p:spPr>
        <p:txBody>
          <a:bodyPr anchorCtr="0" anchor="t" bIns="0" lIns="0" spcFirstLastPara="1" rIns="0" wrap="square" tIns="0">
            <a:spAutoFit/>
          </a:bodyPr>
          <a:lstStyle/>
          <a:p>
            <a:pPr indent="-367031" lvl="1" marL="734061" marR="0" rtl="0" algn="l">
              <a:lnSpc>
                <a:spcPct val="158000"/>
              </a:lnSpc>
              <a:spcBef>
                <a:spcPts val="0"/>
              </a:spcBef>
              <a:spcAft>
                <a:spcPts val="0"/>
              </a:spcAft>
              <a:buClr>
                <a:srgbClr val="000000"/>
              </a:buClr>
              <a:buSzPts val="3400"/>
              <a:buFont typeface="Arial"/>
              <a:buChar char="•"/>
            </a:pPr>
            <a:r>
              <a:rPr b="1" i="0" lang="en-US" sz="3400" u="none" cap="none" strike="noStrike">
                <a:solidFill>
                  <a:srgbClr val="000000"/>
                </a:solidFill>
                <a:latin typeface="Balsamiq Sans"/>
                <a:ea typeface="Balsamiq Sans"/>
                <a:cs typeface="Balsamiq Sans"/>
                <a:sym typeface="Balsamiq Sans"/>
              </a:rPr>
              <a:t> </a:t>
            </a:r>
            <a:r>
              <a:rPr b="0" i="0" lang="en-US" sz="3400" u="none" cap="none" strike="noStrike">
                <a:solidFill>
                  <a:srgbClr val="000000"/>
                </a:solidFill>
                <a:latin typeface="Balsamiq Sans"/>
                <a:ea typeface="Balsamiq Sans"/>
                <a:cs typeface="Balsamiq Sans"/>
                <a:sym typeface="Balsamiq Sans"/>
              </a:rPr>
              <a:t>Alden can't play the piano today. </a:t>
            </a:r>
            <a:endParaRPr/>
          </a:p>
          <a:p>
            <a:pPr indent="-367031" lvl="1" marL="734061" marR="0" rtl="0" algn="l">
              <a:lnSpc>
                <a:spcPct val="158000"/>
              </a:lnSpc>
              <a:spcBef>
                <a:spcPts val="0"/>
              </a:spcBef>
              <a:spcAft>
                <a:spcPts val="0"/>
              </a:spcAft>
              <a:buClr>
                <a:srgbClr val="000000"/>
              </a:buClr>
              <a:buSzPts val="3400"/>
              <a:buFont typeface="Arial"/>
              <a:buChar char="•"/>
            </a:pPr>
            <a:r>
              <a:rPr b="0" i="0" lang="en-US" sz="3400" u="none" cap="none" strike="noStrike">
                <a:solidFill>
                  <a:srgbClr val="000000"/>
                </a:solidFill>
                <a:latin typeface="Balsamiq Sans"/>
                <a:ea typeface="Balsamiq Sans"/>
                <a:cs typeface="Balsamiq Sans"/>
                <a:sym typeface="Balsamiq Sans"/>
              </a:rPr>
              <a:t> He must be sick. </a:t>
            </a:r>
            <a:endParaRPr/>
          </a:p>
          <a:p>
            <a:pPr indent="-367031" lvl="1" marL="734061" marR="0" rtl="0" algn="l">
              <a:lnSpc>
                <a:spcPct val="158000"/>
              </a:lnSpc>
              <a:spcBef>
                <a:spcPts val="0"/>
              </a:spcBef>
              <a:spcAft>
                <a:spcPts val="0"/>
              </a:spcAft>
              <a:buClr>
                <a:srgbClr val="000000"/>
              </a:buClr>
              <a:buSzPts val="3400"/>
              <a:buFont typeface="Arial"/>
              <a:buChar char="•"/>
            </a:pPr>
            <a:r>
              <a:rPr b="0" i="0" lang="en-US" sz="3400" u="none" cap="none" strike="noStrike">
                <a:solidFill>
                  <a:srgbClr val="000000"/>
                </a:solidFill>
                <a:latin typeface="Balsamiq Sans"/>
                <a:ea typeface="Balsamiq Sans"/>
                <a:cs typeface="Balsamiq Sans"/>
                <a:sym typeface="Balsamiq Sans"/>
              </a:rPr>
              <a:t> You must take your medicine. </a:t>
            </a:r>
            <a:endParaRPr/>
          </a:p>
          <a:p>
            <a:pPr indent="-367031" lvl="1" marL="734061" marR="0" rtl="0" algn="l">
              <a:lnSpc>
                <a:spcPct val="158000"/>
              </a:lnSpc>
              <a:spcBef>
                <a:spcPts val="0"/>
              </a:spcBef>
              <a:spcAft>
                <a:spcPts val="0"/>
              </a:spcAft>
              <a:buClr>
                <a:srgbClr val="000000"/>
              </a:buClr>
              <a:buSzPts val="3400"/>
              <a:buFont typeface="Arial"/>
              <a:buChar char="•"/>
            </a:pPr>
            <a:r>
              <a:rPr b="0" i="0" lang="en-US" sz="3400" u="none" cap="none" strike="noStrike">
                <a:solidFill>
                  <a:srgbClr val="000000"/>
                </a:solidFill>
                <a:latin typeface="Balsamiq Sans"/>
                <a:ea typeface="Balsamiq Sans"/>
                <a:cs typeface="Balsamiq Sans"/>
                <a:sym typeface="Balsamiq Sans"/>
              </a:rPr>
              <a:t> Can I watch tv to relax?</a:t>
            </a:r>
            <a:endParaRPr/>
          </a:p>
          <a:p>
            <a:pPr indent="-367031" lvl="1" marL="734061" marR="0" rtl="0" algn="l">
              <a:lnSpc>
                <a:spcPct val="158000"/>
              </a:lnSpc>
              <a:spcBef>
                <a:spcPts val="0"/>
              </a:spcBef>
              <a:spcAft>
                <a:spcPts val="0"/>
              </a:spcAft>
              <a:buClr>
                <a:srgbClr val="000000"/>
              </a:buClr>
              <a:buSzPts val="3400"/>
              <a:buFont typeface="Arial"/>
              <a:buChar char="•"/>
            </a:pPr>
            <a:r>
              <a:rPr b="0" i="0" lang="en-US" sz="3400" u="none" cap="none" strike="noStrike">
                <a:solidFill>
                  <a:srgbClr val="000000"/>
                </a:solidFill>
                <a:latin typeface="Balsamiq Sans"/>
                <a:ea typeface="Balsamiq Sans"/>
                <a:cs typeface="Balsamiq Sans"/>
                <a:sym typeface="Balsamiq Sans"/>
              </a:rPr>
              <a:t> Could you buy me some milk at the store?</a:t>
            </a:r>
            <a:endParaRPr/>
          </a:p>
        </p:txBody>
      </p:sp>
      <p:sp>
        <p:nvSpPr>
          <p:cNvPr id="474" name="Google Shape;474;p31"/>
          <p:cNvSpPr txBox="1"/>
          <p:nvPr/>
        </p:nvSpPr>
        <p:spPr>
          <a:xfrm>
            <a:off x="3585472" y="1187335"/>
            <a:ext cx="11117100" cy="1562400"/>
          </a:xfrm>
          <a:prstGeom prst="rect">
            <a:avLst/>
          </a:prstGeom>
          <a:noFill/>
          <a:ln>
            <a:noFill/>
          </a:ln>
        </p:spPr>
        <p:txBody>
          <a:bodyPr anchorCtr="0" anchor="t" bIns="0" lIns="0" spcFirstLastPara="1" rIns="0" wrap="square" tIns="0">
            <a:spAutoFit/>
          </a:bodyPr>
          <a:lstStyle/>
          <a:p>
            <a:pPr indent="0" lvl="0" marL="0" marR="0" rtl="0" algn="ctr">
              <a:lnSpc>
                <a:spcPct val="150999"/>
              </a:lnSpc>
              <a:spcBef>
                <a:spcPts val="0"/>
              </a:spcBef>
              <a:spcAft>
                <a:spcPts val="0"/>
              </a:spcAft>
              <a:buNone/>
            </a:pPr>
            <a:r>
              <a:rPr b="1" i="0" lang="en-US" sz="10151" u="none" cap="none" strike="noStrike">
                <a:solidFill>
                  <a:srgbClr val="2B2829"/>
                </a:solidFill>
                <a:latin typeface="Dosis"/>
                <a:ea typeface="Dosis"/>
                <a:cs typeface="Dosis"/>
                <a:sym typeface="Dosis"/>
              </a:rPr>
              <a:t>LET'S PRACTICE</a:t>
            </a:r>
            <a:endParaRPr sz="2300">
              <a:latin typeface="Dosis"/>
              <a:ea typeface="Dosis"/>
              <a:cs typeface="Dosis"/>
              <a:sym typeface="Dosis"/>
            </a:endParaRPr>
          </a:p>
        </p:txBody>
      </p:sp>
      <p:sp>
        <p:nvSpPr>
          <p:cNvPr id="475" name="Google Shape;475;p31"/>
          <p:cNvSpPr txBox="1"/>
          <p:nvPr/>
        </p:nvSpPr>
        <p:spPr>
          <a:xfrm>
            <a:off x="1638018" y="2938804"/>
            <a:ext cx="15246900" cy="46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US" sz="3000" u="none" cap="none" strike="noStrike">
                <a:solidFill>
                  <a:srgbClr val="000000"/>
                </a:solidFill>
                <a:latin typeface="Dosis"/>
                <a:ea typeface="Dosis"/>
                <a:cs typeface="Dosis"/>
                <a:sym typeface="Dosis"/>
              </a:rPr>
              <a:t>Identify the modal used in each sentence and its corresponding function. </a:t>
            </a:r>
            <a:endParaRPr>
              <a:latin typeface="Dosis"/>
              <a:ea typeface="Dosis"/>
              <a:cs typeface="Dosis"/>
              <a:sym typeface="Dosis"/>
            </a:endParaRPr>
          </a:p>
        </p:txBody>
      </p:sp>
      <p:sp>
        <p:nvSpPr>
          <p:cNvPr id="476" name="Google Shape;476;p31"/>
          <p:cNvSpPr/>
          <p:nvPr/>
        </p:nvSpPr>
        <p:spPr>
          <a:xfrm>
            <a:off x="3102782" y="3693641"/>
            <a:ext cx="1435200" cy="558300"/>
          </a:xfrm>
          <a:prstGeom prst="roundRect">
            <a:avLst>
              <a:gd fmla="val 50000" name="adj"/>
            </a:avLst>
          </a:prstGeom>
          <a:solidFill>
            <a:srgbClr val="A3BC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77" name="Google Shape;477;p31"/>
          <p:cNvSpPr txBox="1"/>
          <p:nvPr/>
        </p:nvSpPr>
        <p:spPr>
          <a:xfrm>
            <a:off x="3232487" y="3727869"/>
            <a:ext cx="11865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Ability</a:t>
            </a:r>
            <a:endParaRPr>
              <a:latin typeface="Dosis"/>
              <a:ea typeface="Dosis"/>
              <a:cs typeface="Dosis"/>
              <a:sym typeface="Dosis"/>
            </a:endParaRPr>
          </a:p>
        </p:txBody>
      </p:sp>
      <p:sp>
        <p:nvSpPr>
          <p:cNvPr id="478" name="Google Shape;478;p31"/>
          <p:cNvSpPr/>
          <p:nvPr/>
        </p:nvSpPr>
        <p:spPr>
          <a:xfrm>
            <a:off x="5171978" y="3693650"/>
            <a:ext cx="2142900" cy="558300"/>
          </a:xfrm>
          <a:prstGeom prst="roundRect">
            <a:avLst>
              <a:gd fmla="val 50000" name="adj"/>
            </a:avLst>
          </a:prstGeom>
          <a:solidFill>
            <a:srgbClr val="F1CE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79" name="Google Shape;479;p31"/>
          <p:cNvSpPr/>
          <p:nvPr/>
        </p:nvSpPr>
        <p:spPr>
          <a:xfrm>
            <a:off x="7915340" y="3693650"/>
            <a:ext cx="2142900" cy="558300"/>
          </a:xfrm>
          <a:prstGeom prst="roundRect">
            <a:avLst>
              <a:gd fmla="val 50000" name="adj"/>
            </a:avLst>
          </a:prstGeom>
          <a:solidFill>
            <a:srgbClr val="FAA1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80" name="Google Shape;480;p31"/>
          <p:cNvSpPr/>
          <p:nvPr/>
        </p:nvSpPr>
        <p:spPr>
          <a:xfrm>
            <a:off x="10548388" y="3693650"/>
            <a:ext cx="1837800" cy="558300"/>
          </a:xfrm>
          <a:prstGeom prst="roundRect">
            <a:avLst>
              <a:gd fmla="val 50000" name="adj"/>
            </a:avLst>
          </a:prstGeom>
          <a:solidFill>
            <a:srgbClr val="76B8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81" name="Google Shape;481;p31"/>
          <p:cNvSpPr/>
          <p:nvPr/>
        </p:nvSpPr>
        <p:spPr>
          <a:xfrm>
            <a:off x="12873790" y="3693650"/>
            <a:ext cx="2142900" cy="558300"/>
          </a:xfrm>
          <a:prstGeom prst="roundRect">
            <a:avLst>
              <a:gd fmla="val 50000" name="adj"/>
            </a:avLst>
          </a:prstGeom>
          <a:solidFill>
            <a:srgbClr val="D4E1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82" name="Google Shape;482;p31"/>
          <p:cNvSpPr txBox="1"/>
          <p:nvPr/>
        </p:nvSpPr>
        <p:spPr>
          <a:xfrm>
            <a:off x="5172027" y="3727869"/>
            <a:ext cx="21429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Permission</a:t>
            </a:r>
            <a:endParaRPr>
              <a:latin typeface="Dosis"/>
              <a:ea typeface="Dosis"/>
              <a:cs typeface="Dosis"/>
              <a:sym typeface="Dosis"/>
            </a:endParaRPr>
          </a:p>
        </p:txBody>
      </p:sp>
      <p:sp>
        <p:nvSpPr>
          <p:cNvPr id="483" name="Google Shape;483;p31"/>
          <p:cNvSpPr txBox="1"/>
          <p:nvPr/>
        </p:nvSpPr>
        <p:spPr>
          <a:xfrm>
            <a:off x="8067892" y="3727869"/>
            <a:ext cx="18378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Possibility</a:t>
            </a:r>
            <a:endParaRPr>
              <a:latin typeface="Dosis"/>
              <a:ea typeface="Dosis"/>
              <a:cs typeface="Dosis"/>
              <a:sym typeface="Dosis"/>
            </a:endParaRPr>
          </a:p>
        </p:txBody>
      </p:sp>
      <p:sp>
        <p:nvSpPr>
          <p:cNvPr id="484" name="Google Shape;484;p31"/>
          <p:cNvSpPr txBox="1"/>
          <p:nvPr/>
        </p:nvSpPr>
        <p:spPr>
          <a:xfrm>
            <a:off x="13028906" y="3727869"/>
            <a:ext cx="18327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Obligation</a:t>
            </a:r>
            <a:endParaRPr>
              <a:latin typeface="Dosis"/>
              <a:ea typeface="Dosis"/>
              <a:cs typeface="Dosis"/>
              <a:sym typeface="Dosis"/>
            </a:endParaRPr>
          </a:p>
        </p:txBody>
      </p:sp>
      <p:sp>
        <p:nvSpPr>
          <p:cNvPr id="485" name="Google Shape;485;p31"/>
          <p:cNvSpPr txBox="1"/>
          <p:nvPr/>
        </p:nvSpPr>
        <p:spPr>
          <a:xfrm>
            <a:off x="10658699" y="3727869"/>
            <a:ext cx="16170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Request</a:t>
            </a:r>
            <a:endParaRPr>
              <a:latin typeface="Dosis"/>
              <a:ea typeface="Dosis"/>
              <a:cs typeface="Dosis"/>
              <a:sym typeface="Dosis"/>
            </a:endParaRPr>
          </a:p>
        </p:txBody>
      </p:sp>
      <p:sp>
        <p:nvSpPr>
          <p:cNvPr id="486" name="Google Shape;486;p31"/>
          <p:cNvSpPr/>
          <p:nvPr/>
        </p:nvSpPr>
        <p:spPr>
          <a:xfrm>
            <a:off x="11756932" y="5025016"/>
            <a:ext cx="1435200" cy="558300"/>
          </a:xfrm>
          <a:prstGeom prst="roundRect">
            <a:avLst>
              <a:gd fmla="val 50000" name="adj"/>
            </a:avLst>
          </a:prstGeom>
          <a:solidFill>
            <a:srgbClr val="A3BC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87" name="Google Shape;487;p31"/>
          <p:cNvSpPr txBox="1"/>
          <p:nvPr/>
        </p:nvSpPr>
        <p:spPr>
          <a:xfrm>
            <a:off x="11886637" y="5059244"/>
            <a:ext cx="11865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Ability</a:t>
            </a:r>
            <a:endParaRPr>
              <a:latin typeface="Dosis"/>
              <a:ea typeface="Dosis"/>
              <a:cs typeface="Dosis"/>
              <a:sym typeface="Dosis"/>
            </a:endParaRPr>
          </a:p>
        </p:txBody>
      </p:sp>
      <p:sp>
        <p:nvSpPr>
          <p:cNvPr id="488" name="Google Shape;488;p31"/>
          <p:cNvSpPr/>
          <p:nvPr/>
        </p:nvSpPr>
        <p:spPr>
          <a:xfrm>
            <a:off x="8695240" y="5816000"/>
            <a:ext cx="2142900" cy="558300"/>
          </a:xfrm>
          <a:prstGeom prst="roundRect">
            <a:avLst>
              <a:gd fmla="val 50000" name="adj"/>
            </a:avLst>
          </a:prstGeom>
          <a:solidFill>
            <a:srgbClr val="FAA1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89" name="Google Shape;489;p31"/>
          <p:cNvSpPr txBox="1"/>
          <p:nvPr/>
        </p:nvSpPr>
        <p:spPr>
          <a:xfrm>
            <a:off x="8847792" y="5850219"/>
            <a:ext cx="18378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Possibility</a:t>
            </a:r>
            <a:endParaRPr>
              <a:latin typeface="Dosis"/>
              <a:ea typeface="Dosis"/>
              <a:cs typeface="Dosis"/>
              <a:sym typeface="Dosis"/>
            </a:endParaRPr>
          </a:p>
        </p:txBody>
      </p:sp>
      <p:sp>
        <p:nvSpPr>
          <p:cNvPr id="490" name="Google Shape;490;p31"/>
          <p:cNvSpPr/>
          <p:nvPr/>
        </p:nvSpPr>
        <p:spPr>
          <a:xfrm>
            <a:off x="11320365" y="6640650"/>
            <a:ext cx="2142900" cy="558300"/>
          </a:xfrm>
          <a:prstGeom prst="roundRect">
            <a:avLst>
              <a:gd fmla="val 50000" name="adj"/>
            </a:avLst>
          </a:prstGeom>
          <a:solidFill>
            <a:srgbClr val="D4E1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1" name="Google Shape;491;p31"/>
          <p:cNvSpPr txBox="1"/>
          <p:nvPr/>
        </p:nvSpPr>
        <p:spPr>
          <a:xfrm>
            <a:off x="11475481" y="6674869"/>
            <a:ext cx="18327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Obligation</a:t>
            </a:r>
            <a:endParaRPr>
              <a:latin typeface="Dosis"/>
              <a:ea typeface="Dosis"/>
              <a:cs typeface="Dosis"/>
              <a:sym typeface="Dosis"/>
            </a:endParaRPr>
          </a:p>
        </p:txBody>
      </p:sp>
      <p:sp>
        <p:nvSpPr>
          <p:cNvPr id="492" name="Google Shape;492;p31"/>
          <p:cNvSpPr/>
          <p:nvPr/>
        </p:nvSpPr>
        <p:spPr>
          <a:xfrm>
            <a:off x="10132753" y="7479000"/>
            <a:ext cx="2142900" cy="558300"/>
          </a:xfrm>
          <a:prstGeom prst="roundRect">
            <a:avLst>
              <a:gd fmla="val 50000" name="adj"/>
            </a:avLst>
          </a:prstGeom>
          <a:solidFill>
            <a:srgbClr val="F1CE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3" name="Google Shape;493;p31"/>
          <p:cNvSpPr txBox="1"/>
          <p:nvPr/>
        </p:nvSpPr>
        <p:spPr>
          <a:xfrm>
            <a:off x="10132802" y="7513219"/>
            <a:ext cx="21429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Permission</a:t>
            </a:r>
            <a:endParaRPr>
              <a:latin typeface="Dosis"/>
              <a:ea typeface="Dosis"/>
              <a:cs typeface="Dosis"/>
              <a:sym typeface="Dosis"/>
            </a:endParaRPr>
          </a:p>
        </p:txBody>
      </p:sp>
      <p:sp>
        <p:nvSpPr>
          <p:cNvPr id="494" name="Google Shape;494;p31"/>
          <p:cNvSpPr/>
          <p:nvPr/>
        </p:nvSpPr>
        <p:spPr>
          <a:xfrm>
            <a:off x="13678038" y="8252050"/>
            <a:ext cx="1837800" cy="558300"/>
          </a:xfrm>
          <a:prstGeom prst="roundRect">
            <a:avLst>
              <a:gd fmla="val 50000" name="adj"/>
            </a:avLst>
          </a:prstGeom>
          <a:solidFill>
            <a:srgbClr val="76B8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5" name="Google Shape;495;p31"/>
          <p:cNvSpPr txBox="1"/>
          <p:nvPr/>
        </p:nvSpPr>
        <p:spPr>
          <a:xfrm>
            <a:off x="13788349" y="8286269"/>
            <a:ext cx="16170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osis"/>
                <a:ea typeface="Dosis"/>
                <a:cs typeface="Dosis"/>
                <a:sym typeface="Dosis"/>
              </a:rPr>
              <a:t>Request</a:t>
            </a:r>
            <a:endParaRPr>
              <a:latin typeface="Dosis"/>
              <a:ea typeface="Dosis"/>
              <a:cs typeface="Dosis"/>
              <a:sym typeface="Dosi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BDB"/>
        </a:solidFill>
      </p:bgPr>
    </p:bg>
    <p:spTree>
      <p:nvGrpSpPr>
        <p:cNvPr id="102" name="Shape 102"/>
        <p:cNvGrpSpPr/>
        <p:nvPr/>
      </p:nvGrpSpPr>
      <p:grpSpPr>
        <a:xfrm>
          <a:off x="0" y="0"/>
          <a:ext cx="0" cy="0"/>
          <a:chOff x="0" y="0"/>
          <a:chExt cx="0" cy="0"/>
        </a:xfrm>
      </p:grpSpPr>
      <p:pic>
        <p:nvPicPr>
          <p:cNvPr id="103" name="Google Shape;103;p14"/>
          <p:cNvPicPr preferRelativeResize="0"/>
          <p:nvPr/>
        </p:nvPicPr>
        <p:blipFill>
          <a:blip r:embed="rId3">
            <a:alphaModFix/>
          </a:blip>
          <a:stretch>
            <a:fillRect/>
          </a:stretch>
        </p:blipFill>
        <p:spPr>
          <a:xfrm>
            <a:off x="658158" y="502813"/>
            <a:ext cx="16971684" cy="9281376"/>
          </a:xfrm>
          <a:prstGeom prst="rect">
            <a:avLst/>
          </a:prstGeom>
          <a:noFill/>
          <a:ln>
            <a:noFill/>
          </a:ln>
        </p:spPr>
      </p:pic>
      <p:grpSp>
        <p:nvGrpSpPr>
          <p:cNvPr id="104" name="Google Shape;104;p14"/>
          <p:cNvGrpSpPr/>
          <p:nvPr/>
        </p:nvGrpSpPr>
        <p:grpSpPr>
          <a:xfrm>
            <a:off x="2793505" y="3167939"/>
            <a:ext cx="3317248" cy="777814"/>
            <a:chOff x="0" y="-19050"/>
            <a:chExt cx="756292" cy="177332"/>
          </a:xfrm>
        </p:grpSpPr>
        <p:sp>
          <p:nvSpPr>
            <p:cNvPr id="105" name="Google Shape;105;p14"/>
            <p:cNvSpPr/>
            <p:nvPr/>
          </p:nvSpPr>
          <p:spPr>
            <a:xfrm>
              <a:off x="0" y="0"/>
              <a:ext cx="756292" cy="158282"/>
            </a:xfrm>
            <a:custGeom>
              <a:rect b="b" l="l" r="r" t="t"/>
              <a:pathLst>
                <a:path extrusionOk="0" h="158282" w="756292">
                  <a:moveTo>
                    <a:pt x="79141" y="0"/>
                  </a:moveTo>
                  <a:lnTo>
                    <a:pt x="677151" y="0"/>
                  </a:lnTo>
                  <a:cubicBezTo>
                    <a:pt x="698141" y="0"/>
                    <a:pt x="718271" y="8338"/>
                    <a:pt x="733113" y="23180"/>
                  </a:cubicBezTo>
                  <a:cubicBezTo>
                    <a:pt x="747954" y="38022"/>
                    <a:pt x="756292" y="58152"/>
                    <a:pt x="756292" y="79141"/>
                  </a:cubicBezTo>
                  <a:lnTo>
                    <a:pt x="756292" y="79141"/>
                  </a:lnTo>
                  <a:cubicBezTo>
                    <a:pt x="756292" y="100131"/>
                    <a:pt x="747954" y="120261"/>
                    <a:pt x="733113" y="135102"/>
                  </a:cubicBezTo>
                  <a:cubicBezTo>
                    <a:pt x="718271" y="149944"/>
                    <a:pt x="698141" y="158282"/>
                    <a:pt x="677151" y="158282"/>
                  </a:cubicBezTo>
                  <a:lnTo>
                    <a:pt x="79141" y="158282"/>
                  </a:lnTo>
                  <a:cubicBezTo>
                    <a:pt x="58152" y="158282"/>
                    <a:pt x="38022" y="149944"/>
                    <a:pt x="23180" y="135102"/>
                  </a:cubicBezTo>
                  <a:cubicBezTo>
                    <a:pt x="8338" y="120261"/>
                    <a:pt x="0" y="100131"/>
                    <a:pt x="0" y="79141"/>
                  </a:cubicBezTo>
                  <a:lnTo>
                    <a:pt x="0" y="79141"/>
                  </a:lnTo>
                  <a:cubicBezTo>
                    <a:pt x="0" y="58152"/>
                    <a:pt x="8338" y="38022"/>
                    <a:pt x="23180" y="23180"/>
                  </a:cubicBezTo>
                  <a:cubicBezTo>
                    <a:pt x="38022" y="8338"/>
                    <a:pt x="58152" y="0"/>
                    <a:pt x="79141" y="0"/>
                  </a:cubicBezTo>
                  <a:close/>
                </a:path>
              </a:pathLst>
            </a:custGeom>
            <a:solidFill>
              <a:srgbClr val="97CD55"/>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txBox="1"/>
            <p:nvPr/>
          </p:nvSpPr>
          <p:spPr>
            <a:xfrm>
              <a:off x="0" y="-19050"/>
              <a:ext cx="756292" cy="17733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 name="Google Shape;107;p14"/>
          <p:cNvGrpSpPr/>
          <p:nvPr/>
        </p:nvGrpSpPr>
        <p:grpSpPr>
          <a:xfrm>
            <a:off x="8456102" y="3167940"/>
            <a:ext cx="2837022" cy="777806"/>
            <a:chOff x="0" y="-19050"/>
            <a:chExt cx="646813" cy="177332"/>
          </a:xfrm>
        </p:grpSpPr>
        <p:sp>
          <p:nvSpPr>
            <p:cNvPr id="108" name="Google Shape;108;p14"/>
            <p:cNvSpPr/>
            <p:nvPr/>
          </p:nvSpPr>
          <p:spPr>
            <a:xfrm>
              <a:off x="0" y="0"/>
              <a:ext cx="646813" cy="158282"/>
            </a:xfrm>
            <a:custGeom>
              <a:rect b="b" l="l" r="r" t="t"/>
              <a:pathLst>
                <a:path extrusionOk="0" h="158282" w="646813">
                  <a:moveTo>
                    <a:pt x="79141" y="0"/>
                  </a:moveTo>
                  <a:lnTo>
                    <a:pt x="567672" y="0"/>
                  </a:lnTo>
                  <a:cubicBezTo>
                    <a:pt x="588662" y="0"/>
                    <a:pt x="608791" y="8338"/>
                    <a:pt x="623633" y="23180"/>
                  </a:cubicBezTo>
                  <a:cubicBezTo>
                    <a:pt x="638475" y="38022"/>
                    <a:pt x="646813" y="58152"/>
                    <a:pt x="646813" y="79141"/>
                  </a:cubicBezTo>
                  <a:lnTo>
                    <a:pt x="646813" y="79141"/>
                  </a:lnTo>
                  <a:cubicBezTo>
                    <a:pt x="646813" y="100131"/>
                    <a:pt x="638475" y="120261"/>
                    <a:pt x="623633" y="135102"/>
                  </a:cubicBezTo>
                  <a:cubicBezTo>
                    <a:pt x="608791" y="149944"/>
                    <a:pt x="588662" y="158282"/>
                    <a:pt x="567672" y="158282"/>
                  </a:cubicBezTo>
                  <a:lnTo>
                    <a:pt x="79141" y="158282"/>
                  </a:lnTo>
                  <a:cubicBezTo>
                    <a:pt x="58152" y="158282"/>
                    <a:pt x="38022" y="149944"/>
                    <a:pt x="23180" y="135102"/>
                  </a:cubicBezTo>
                  <a:cubicBezTo>
                    <a:pt x="8338" y="120261"/>
                    <a:pt x="0" y="100131"/>
                    <a:pt x="0" y="79141"/>
                  </a:cubicBezTo>
                  <a:lnTo>
                    <a:pt x="0" y="79141"/>
                  </a:lnTo>
                  <a:cubicBezTo>
                    <a:pt x="0" y="58152"/>
                    <a:pt x="8338" y="38022"/>
                    <a:pt x="23180" y="23180"/>
                  </a:cubicBezTo>
                  <a:cubicBezTo>
                    <a:pt x="38022" y="8338"/>
                    <a:pt x="58152" y="0"/>
                    <a:pt x="79141" y="0"/>
                  </a:cubicBezTo>
                  <a:close/>
                </a:path>
              </a:pathLst>
            </a:custGeom>
            <a:solidFill>
              <a:srgbClr val="F1CE53"/>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txBox="1"/>
            <p:nvPr/>
          </p:nvSpPr>
          <p:spPr>
            <a:xfrm>
              <a:off x="0" y="-19050"/>
              <a:ext cx="646813" cy="17733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 name="Google Shape;110;p14"/>
          <p:cNvGrpSpPr/>
          <p:nvPr/>
        </p:nvGrpSpPr>
        <p:grpSpPr>
          <a:xfrm>
            <a:off x="13234515" y="3167940"/>
            <a:ext cx="2386842" cy="777806"/>
            <a:chOff x="0" y="-19050"/>
            <a:chExt cx="544176" cy="177332"/>
          </a:xfrm>
        </p:grpSpPr>
        <p:sp>
          <p:nvSpPr>
            <p:cNvPr id="111" name="Google Shape;111;p14"/>
            <p:cNvSpPr/>
            <p:nvPr/>
          </p:nvSpPr>
          <p:spPr>
            <a:xfrm>
              <a:off x="0" y="0"/>
              <a:ext cx="544176" cy="158282"/>
            </a:xfrm>
            <a:custGeom>
              <a:rect b="b" l="l" r="r" t="t"/>
              <a:pathLst>
                <a:path extrusionOk="0" h="158282" w="544176">
                  <a:moveTo>
                    <a:pt x="79141" y="0"/>
                  </a:moveTo>
                  <a:lnTo>
                    <a:pt x="465035" y="0"/>
                  </a:lnTo>
                  <a:cubicBezTo>
                    <a:pt x="486025" y="0"/>
                    <a:pt x="506155" y="8338"/>
                    <a:pt x="520997" y="23180"/>
                  </a:cubicBezTo>
                  <a:cubicBezTo>
                    <a:pt x="535838" y="38022"/>
                    <a:pt x="544176" y="58152"/>
                    <a:pt x="544176" y="79141"/>
                  </a:cubicBezTo>
                  <a:lnTo>
                    <a:pt x="544176" y="79141"/>
                  </a:lnTo>
                  <a:cubicBezTo>
                    <a:pt x="544176" y="122850"/>
                    <a:pt x="508744" y="158282"/>
                    <a:pt x="465035" y="158282"/>
                  </a:cubicBezTo>
                  <a:lnTo>
                    <a:pt x="79141" y="158282"/>
                  </a:lnTo>
                  <a:cubicBezTo>
                    <a:pt x="58152" y="158282"/>
                    <a:pt x="38022" y="149944"/>
                    <a:pt x="23180" y="135102"/>
                  </a:cubicBezTo>
                  <a:cubicBezTo>
                    <a:pt x="8338" y="120261"/>
                    <a:pt x="0" y="100131"/>
                    <a:pt x="0" y="79141"/>
                  </a:cubicBezTo>
                  <a:lnTo>
                    <a:pt x="0" y="79141"/>
                  </a:lnTo>
                  <a:cubicBezTo>
                    <a:pt x="0" y="58152"/>
                    <a:pt x="8338" y="38022"/>
                    <a:pt x="23180" y="23180"/>
                  </a:cubicBezTo>
                  <a:cubicBezTo>
                    <a:pt x="38022" y="8338"/>
                    <a:pt x="58152" y="0"/>
                    <a:pt x="79141" y="0"/>
                  </a:cubicBezTo>
                  <a:close/>
                </a:path>
              </a:pathLst>
            </a:custGeom>
            <a:solidFill>
              <a:srgbClr val="E67465"/>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nvSpPr>
          <p:spPr>
            <a:xfrm>
              <a:off x="0" y="-19050"/>
              <a:ext cx="544176" cy="17733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p14"/>
          <p:cNvSpPr/>
          <p:nvPr/>
        </p:nvSpPr>
        <p:spPr>
          <a:xfrm rot="-2267221">
            <a:off x="13340571" y="5930016"/>
            <a:ext cx="2342218" cy="3450781"/>
          </a:xfrm>
          <a:custGeom>
            <a:rect b="b" l="l" r="r" t="t"/>
            <a:pathLst>
              <a:path extrusionOk="0" h="3452065" w="2343089">
                <a:moveTo>
                  <a:pt x="0" y="0"/>
                </a:moveTo>
                <a:lnTo>
                  <a:pt x="2343089" y="0"/>
                </a:lnTo>
                <a:lnTo>
                  <a:pt x="2343089" y="3452065"/>
                </a:lnTo>
                <a:lnTo>
                  <a:pt x="0" y="3452065"/>
                </a:lnTo>
                <a:lnTo>
                  <a:pt x="0" y="0"/>
                </a:lnTo>
                <a:close/>
              </a:path>
            </a:pathLst>
          </a:custGeom>
          <a:blipFill rotWithShape="1">
            <a:blip r:embed="rId4">
              <a:alphaModFix/>
            </a:blip>
            <a:stretch>
              <a:fillRect b="0" l="0" r="0" t="0"/>
            </a:stretch>
          </a:blipFill>
          <a:ln>
            <a:noFill/>
          </a:ln>
        </p:spPr>
      </p:sp>
      <p:sp>
        <p:nvSpPr>
          <p:cNvPr id="114" name="Google Shape;114;p14"/>
          <p:cNvSpPr txBox="1"/>
          <p:nvPr/>
        </p:nvSpPr>
        <p:spPr>
          <a:xfrm>
            <a:off x="7796125" y="4133450"/>
            <a:ext cx="4156800" cy="3943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100" u="none" cap="none" strike="noStrike">
                <a:solidFill>
                  <a:srgbClr val="000000"/>
                </a:solidFill>
                <a:latin typeface="Dosis Medium"/>
                <a:ea typeface="Dosis Medium"/>
                <a:cs typeface="Dosis Medium"/>
                <a:sym typeface="Dosis Medium"/>
              </a:rPr>
              <a:t>Click on the "PowerPoint" button below this presentation preview. Start editing your presentation.</a:t>
            </a:r>
            <a:endParaRPr>
              <a:latin typeface="Dosis Medium"/>
              <a:ea typeface="Dosis Medium"/>
              <a:cs typeface="Dosis Medium"/>
              <a:sym typeface="Dosis Medium"/>
            </a:endParaRPr>
          </a:p>
          <a:p>
            <a:pPr indent="0" lvl="0" marL="0" marR="0" rtl="0" algn="ctr">
              <a:lnSpc>
                <a:spcPct val="140000"/>
              </a:lnSpc>
              <a:spcBef>
                <a:spcPts val="0"/>
              </a:spcBef>
              <a:spcAft>
                <a:spcPts val="0"/>
              </a:spcAft>
              <a:buNone/>
            </a:pPr>
            <a:r>
              <a:rPr i="0" lang="en-US" sz="2100" u="sng" cap="none" strike="noStrike">
                <a:solidFill>
                  <a:srgbClr val="000000"/>
                </a:solidFill>
                <a:latin typeface="Dosis Medium"/>
                <a:ea typeface="Dosis Medium"/>
                <a:cs typeface="Dosis Medium"/>
                <a:sym typeface="Dosis Medium"/>
              </a:rPr>
              <a:t>Alternative:</a:t>
            </a:r>
            <a:r>
              <a:rPr i="0" lang="en-US" sz="2100" u="none" cap="none" strike="noStrike">
                <a:solidFill>
                  <a:srgbClr val="000000"/>
                </a:solidFill>
                <a:latin typeface="Dosis Medium"/>
                <a:ea typeface="Dosis Medium"/>
                <a:cs typeface="Dosis Medium"/>
                <a:sym typeface="Dosis Medium"/>
              </a:rPr>
              <a:t> From Canva template file, Click on the "Share" button on the top right corner in Canva and click on "More" at the bottom of the menu. Enter "PowerPoint" in the search bar and click on the PowerPoint icon to download.</a:t>
            </a:r>
            <a:endParaRPr>
              <a:latin typeface="Dosis Medium"/>
              <a:ea typeface="Dosis Medium"/>
              <a:cs typeface="Dosis Medium"/>
              <a:sym typeface="Dosis Medium"/>
            </a:endParaRPr>
          </a:p>
        </p:txBody>
      </p:sp>
      <p:sp>
        <p:nvSpPr>
          <p:cNvPr id="115" name="Google Shape;115;p14"/>
          <p:cNvSpPr txBox="1"/>
          <p:nvPr/>
        </p:nvSpPr>
        <p:spPr>
          <a:xfrm>
            <a:off x="2793579" y="3368751"/>
            <a:ext cx="3317100" cy="43080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Dosis"/>
                <a:ea typeface="Dosis"/>
                <a:cs typeface="Dosis"/>
                <a:sym typeface="Dosis"/>
              </a:rPr>
              <a:t>GoogleSlides</a:t>
            </a:r>
            <a:endParaRPr>
              <a:latin typeface="Dosis"/>
              <a:ea typeface="Dosis"/>
              <a:cs typeface="Dosis"/>
              <a:sym typeface="Dosis"/>
            </a:endParaRPr>
          </a:p>
        </p:txBody>
      </p:sp>
      <p:sp>
        <p:nvSpPr>
          <p:cNvPr id="116" name="Google Shape;116;p14"/>
          <p:cNvSpPr txBox="1"/>
          <p:nvPr/>
        </p:nvSpPr>
        <p:spPr>
          <a:xfrm>
            <a:off x="8216006" y="3368751"/>
            <a:ext cx="3317100" cy="43080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Dosis"/>
                <a:ea typeface="Dosis"/>
                <a:cs typeface="Dosis"/>
                <a:sym typeface="Dosis"/>
              </a:rPr>
              <a:t>PowerPoint</a:t>
            </a:r>
            <a:endParaRPr>
              <a:latin typeface="Dosis"/>
              <a:ea typeface="Dosis"/>
              <a:cs typeface="Dosis"/>
              <a:sym typeface="Dosis"/>
            </a:endParaRPr>
          </a:p>
        </p:txBody>
      </p:sp>
      <p:sp>
        <p:nvSpPr>
          <p:cNvPr id="117" name="Google Shape;117;p14"/>
          <p:cNvSpPr txBox="1"/>
          <p:nvPr/>
        </p:nvSpPr>
        <p:spPr>
          <a:xfrm>
            <a:off x="12769328" y="3368751"/>
            <a:ext cx="3317100" cy="43080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Dosis"/>
                <a:ea typeface="Dosis"/>
                <a:cs typeface="Dosis"/>
                <a:sym typeface="Dosis"/>
              </a:rPr>
              <a:t>Canva</a:t>
            </a:r>
            <a:endParaRPr>
              <a:latin typeface="Dosis"/>
              <a:ea typeface="Dosis"/>
              <a:cs typeface="Dosis"/>
              <a:sym typeface="Dosis"/>
            </a:endParaRPr>
          </a:p>
        </p:txBody>
      </p:sp>
      <p:sp>
        <p:nvSpPr>
          <p:cNvPr id="118" name="Google Shape;118;p14"/>
          <p:cNvSpPr txBox="1"/>
          <p:nvPr/>
        </p:nvSpPr>
        <p:spPr>
          <a:xfrm>
            <a:off x="1903347" y="1608445"/>
            <a:ext cx="14773800" cy="12258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7964" u="none" cap="none" strike="noStrike">
                <a:solidFill>
                  <a:srgbClr val="000000"/>
                </a:solidFill>
                <a:latin typeface="Dosis"/>
                <a:ea typeface="Dosis"/>
                <a:cs typeface="Dosis"/>
                <a:sym typeface="Dosis"/>
              </a:rPr>
              <a:t>HOW TO USE THIS PRESENTATION</a:t>
            </a:r>
            <a:endParaRPr sz="2900">
              <a:latin typeface="Dosis"/>
              <a:ea typeface="Dosis"/>
              <a:cs typeface="Dosis"/>
              <a:sym typeface="Dosis"/>
            </a:endParaRPr>
          </a:p>
        </p:txBody>
      </p:sp>
      <p:sp>
        <p:nvSpPr>
          <p:cNvPr id="119" name="Google Shape;119;p14"/>
          <p:cNvSpPr txBox="1"/>
          <p:nvPr/>
        </p:nvSpPr>
        <p:spPr>
          <a:xfrm>
            <a:off x="2162050" y="4133450"/>
            <a:ext cx="4580100" cy="4396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100" u="none" cap="none" strike="noStrike">
                <a:solidFill>
                  <a:srgbClr val="000000"/>
                </a:solidFill>
                <a:latin typeface="Dosis Medium"/>
                <a:ea typeface="Dosis Medium"/>
                <a:cs typeface="Dosis Medium"/>
                <a:sym typeface="Dosis Medium"/>
              </a:rPr>
              <a:t>Click on the "Google Slides" button below this presentation preview. Make sure to sign in to your Google account. Click on "Make a copy." Start editing your presentation.</a:t>
            </a:r>
            <a:endParaRPr>
              <a:latin typeface="Dosis Medium"/>
              <a:ea typeface="Dosis Medium"/>
              <a:cs typeface="Dosis Medium"/>
              <a:sym typeface="Dosis Medium"/>
            </a:endParaRPr>
          </a:p>
          <a:p>
            <a:pPr indent="0" lvl="0" marL="0" marR="0" rtl="0" algn="ctr">
              <a:lnSpc>
                <a:spcPct val="140000"/>
              </a:lnSpc>
              <a:spcBef>
                <a:spcPts val="0"/>
              </a:spcBef>
              <a:spcAft>
                <a:spcPts val="0"/>
              </a:spcAft>
              <a:buNone/>
            </a:pPr>
            <a:r>
              <a:rPr i="0" lang="en-US" sz="2100" u="sng" cap="none" strike="noStrike">
                <a:solidFill>
                  <a:srgbClr val="000000"/>
                </a:solidFill>
                <a:latin typeface="Dosis Medium"/>
                <a:ea typeface="Dosis Medium"/>
                <a:cs typeface="Dosis Medium"/>
                <a:sym typeface="Dosis Medium"/>
              </a:rPr>
              <a:t>Alternative:</a:t>
            </a:r>
            <a:r>
              <a:rPr i="0" lang="en-US" sz="2100" u="none" cap="none" strike="noStrike">
                <a:solidFill>
                  <a:srgbClr val="000000"/>
                </a:solidFill>
                <a:latin typeface="Dosis Medium"/>
                <a:ea typeface="Dosis Medium"/>
                <a:cs typeface="Dosis Medium"/>
                <a:sym typeface="Dosis Medium"/>
              </a:rPr>
              <a:t> Click on the "Share" button on the top right corner in Canva and click on "More" at the bottom of the menu. Enter "Google Drive" in the search bar and click on the GDrive icon to add this design as a Google slide in your GDrive.</a:t>
            </a:r>
            <a:endParaRPr>
              <a:latin typeface="Dosis Medium"/>
              <a:ea typeface="Dosis Medium"/>
              <a:cs typeface="Dosis Medium"/>
              <a:sym typeface="Dosis Medium"/>
            </a:endParaRPr>
          </a:p>
        </p:txBody>
      </p:sp>
      <p:sp>
        <p:nvSpPr>
          <p:cNvPr id="120" name="Google Shape;120;p14"/>
          <p:cNvSpPr txBox="1"/>
          <p:nvPr/>
        </p:nvSpPr>
        <p:spPr>
          <a:xfrm>
            <a:off x="12606829" y="4133438"/>
            <a:ext cx="3642300" cy="1680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100" u="none" cap="none" strike="noStrike">
                <a:solidFill>
                  <a:srgbClr val="000000"/>
                </a:solidFill>
                <a:latin typeface="Dosis Medium"/>
                <a:ea typeface="Dosis Medium"/>
                <a:cs typeface="Dosis Medium"/>
                <a:sym typeface="Dosis Medium"/>
              </a:rPr>
              <a:t>Click on the "Canva" button under this presentation preview. Start editing your presentation. You need to sign in to your Canva account.</a:t>
            </a:r>
            <a:endParaRPr>
              <a:latin typeface="Dosis Medium"/>
              <a:ea typeface="Dosis Medium"/>
              <a:cs typeface="Dosis Medium"/>
              <a:sym typeface="Dosi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3BCF9"/>
        </a:solidFill>
      </p:bgPr>
    </p:bg>
    <p:spTree>
      <p:nvGrpSpPr>
        <p:cNvPr id="499" name="Shape 499"/>
        <p:cNvGrpSpPr/>
        <p:nvPr/>
      </p:nvGrpSpPr>
      <p:grpSpPr>
        <a:xfrm>
          <a:off x="0" y="0"/>
          <a:ext cx="0" cy="0"/>
          <a:chOff x="0" y="0"/>
          <a:chExt cx="0" cy="0"/>
        </a:xfrm>
      </p:grpSpPr>
      <p:pic>
        <p:nvPicPr>
          <p:cNvPr id="500" name="Google Shape;500;p32"/>
          <p:cNvPicPr preferRelativeResize="0"/>
          <p:nvPr/>
        </p:nvPicPr>
        <p:blipFill>
          <a:blip r:embed="rId3">
            <a:alphaModFix/>
          </a:blip>
          <a:stretch>
            <a:fillRect/>
          </a:stretch>
        </p:blipFill>
        <p:spPr>
          <a:xfrm>
            <a:off x="672475" y="370825"/>
            <a:ext cx="17151002" cy="9572096"/>
          </a:xfrm>
          <a:prstGeom prst="rect">
            <a:avLst/>
          </a:prstGeom>
          <a:noFill/>
          <a:ln>
            <a:noFill/>
          </a:ln>
        </p:spPr>
      </p:pic>
      <p:sp>
        <p:nvSpPr>
          <p:cNvPr id="501" name="Google Shape;501;p32"/>
          <p:cNvSpPr/>
          <p:nvPr/>
        </p:nvSpPr>
        <p:spPr>
          <a:xfrm flipH="1">
            <a:off x="13025597" y="4177891"/>
            <a:ext cx="3512392" cy="4817495"/>
          </a:xfrm>
          <a:custGeom>
            <a:rect b="b" l="l" r="r" t="t"/>
            <a:pathLst>
              <a:path extrusionOk="0" h="4817495" w="3512392">
                <a:moveTo>
                  <a:pt x="3512391" y="0"/>
                </a:moveTo>
                <a:lnTo>
                  <a:pt x="0" y="0"/>
                </a:lnTo>
                <a:lnTo>
                  <a:pt x="0" y="4817494"/>
                </a:lnTo>
                <a:lnTo>
                  <a:pt x="3512391" y="4817494"/>
                </a:lnTo>
                <a:lnTo>
                  <a:pt x="3512391" y="0"/>
                </a:lnTo>
                <a:close/>
              </a:path>
            </a:pathLst>
          </a:custGeom>
          <a:blipFill rotWithShape="1">
            <a:blip r:embed="rId4">
              <a:alphaModFix/>
            </a:blip>
            <a:stretch>
              <a:fillRect b="0" l="0" r="0" t="0"/>
            </a:stretch>
          </a:blipFill>
          <a:ln>
            <a:noFill/>
          </a:ln>
        </p:spPr>
      </p:sp>
      <p:sp>
        <p:nvSpPr>
          <p:cNvPr id="502" name="Google Shape;502;p32"/>
          <p:cNvSpPr txBox="1"/>
          <p:nvPr/>
        </p:nvSpPr>
        <p:spPr>
          <a:xfrm>
            <a:off x="3585472" y="1316510"/>
            <a:ext cx="11117100" cy="1547100"/>
          </a:xfrm>
          <a:prstGeom prst="rect">
            <a:avLst/>
          </a:prstGeom>
          <a:noFill/>
          <a:ln>
            <a:noFill/>
          </a:ln>
        </p:spPr>
        <p:txBody>
          <a:bodyPr anchorCtr="0" anchor="t" bIns="0" lIns="0" spcFirstLastPara="1" rIns="0" wrap="square" tIns="0">
            <a:spAutoFit/>
          </a:bodyPr>
          <a:lstStyle/>
          <a:p>
            <a:pPr indent="0" lvl="0" marL="0" marR="0" rtl="0" algn="ctr">
              <a:lnSpc>
                <a:spcPct val="150999"/>
              </a:lnSpc>
              <a:spcBef>
                <a:spcPts val="0"/>
              </a:spcBef>
              <a:spcAft>
                <a:spcPts val="0"/>
              </a:spcAft>
              <a:buNone/>
            </a:pPr>
            <a:r>
              <a:rPr b="1" i="0" lang="en-US" sz="10051" u="none" cap="none" strike="noStrike">
                <a:solidFill>
                  <a:srgbClr val="2B2829"/>
                </a:solidFill>
                <a:latin typeface="Dosis"/>
                <a:ea typeface="Dosis"/>
                <a:cs typeface="Dosis"/>
                <a:sym typeface="Dosis"/>
              </a:rPr>
              <a:t>LET'S TRY THIS</a:t>
            </a:r>
            <a:endParaRPr sz="2200">
              <a:latin typeface="Dosis"/>
              <a:ea typeface="Dosis"/>
              <a:cs typeface="Dosis"/>
              <a:sym typeface="Dosis"/>
            </a:endParaRPr>
          </a:p>
        </p:txBody>
      </p:sp>
      <p:sp>
        <p:nvSpPr>
          <p:cNvPr id="503" name="Google Shape;503;p32"/>
          <p:cNvSpPr txBox="1"/>
          <p:nvPr/>
        </p:nvSpPr>
        <p:spPr>
          <a:xfrm>
            <a:off x="1638018" y="2938804"/>
            <a:ext cx="15246900" cy="46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US" sz="3000" u="none" cap="none" strike="noStrike">
                <a:solidFill>
                  <a:srgbClr val="000000"/>
                </a:solidFill>
                <a:latin typeface="Dosis"/>
                <a:ea typeface="Dosis"/>
                <a:cs typeface="Dosis"/>
                <a:sym typeface="Dosis"/>
              </a:rPr>
              <a:t>Switch the modals between the following sentences. How will the meaning change?</a:t>
            </a:r>
            <a:endParaRPr>
              <a:latin typeface="Dosis"/>
              <a:ea typeface="Dosis"/>
              <a:cs typeface="Dosis"/>
              <a:sym typeface="Dosis"/>
            </a:endParaRPr>
          </a:p>
        </p:txBody>
      </p:sp>
      <p:sp>
        <p:nvSpPr>
          <p:cNvPr id="504" name="Google Shape;504;p32"/>
          <p:cNvSpPr txBox="1"/>
          <p:nvPr/>
        </p:nvSpPr>
        <p:spPr>
          <a:xfrm>
            <a:off x="4548124" y="4813685"/>
            <a:ext cx="9191700" cy="523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400" u="none" cap="none" strike="noStrike">
                <a:solidFill>
                  <a:srgbClr val="000000"/>
                </a:solidFill>
                <a:latin typeface="Dosis"/>
                <a:ea typeface="Dosis"/>
                <a:cs typeface="Dosis"/>
                <a:sym typeface="Dosis"/>
              </a:rPr>
              <a:t>The device                  not be used underwater. </a:t>
            </a:r>
            <a:endParaRPr>
              <a:latin typeface="Dosis"/>
              <a:ea typeface="Dosis"/>
              <a:cs typeface="Dosis"/>
              <a:sym typeface="Dosis"/>
            </a:endParaRPr>
          </a:p>
        </p:txBody>
      </p:sp>
      <p:sp>
        <p:nvSpPr>
          <p:cNvPr id="505" name="Google Shape;505;p32"/>
          <p:cNvSpPr txBox="1"/>
          <p:nvPr/>
        </p:nvSpPr>
        <p:spPr>
          <a:xfrm>
            <a:off x="4729827" y="7409962"/>
            <a:ext cx="8828400" cy="523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400" u="none" cap="none" strike="noStrike">
                <a:solidFill>
                  <a:srgbClr val="000000"/>
                </a:solidFill>
                <a:latin typeface="Dosis"/>
                <a:ea typeface="Dosis"/>
                <a:cs typeface="Dosis"/>
                <a:sym typeface="Dosis"/>
              </a:rPr>
              <a:t>She                  cook flavorful meals. </a:t>
            </a:r>
            <a:endParaRPr>
              <a:latin typeface="Dosis"/>
              <a:ea typeface="Dosis"/>
              <a:cs typeface="Dosis"/>
              <a:sym typeface="Dosis"/>
            </a:endParaRPr>
          </a:p>
        </p:txBody>
      </p:sp>
      <p:sp>
        <p:nvSpPr>
          <p:cNvPr id="506" name="Google Shape;506;p32"/>
          <p:cNvSpPr txBox="1"/>
          <p:nvPr/>
        </p:nvSpPr>
        <p:spPr>
          <a:xfrm>
            <a:off x="4038345" y="6111823"/>
            <a:ext cx="10211400" cy="523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400" u="none" cap="none" strike="noStrike">
                <a:solidFill>
                  <a:srgbClr val="000000"/>
                </a:solidFill>
                <a:latin typeface="Dosis"/>
                <a:ea typeface="Dosis"/>
                <a:cs typeface="Dosis"/>
                <a:sym typeface="Dosis"/>
              </a:rPr>
              <a:t>Hugo's cat                   be</a:t>
            </a:r>
            <a:r>
              <a:rPr b="1" lang="en-US" sz="3400">
                <a:latin typeface="Dosis"/>
                <a:ea typeface="Dosis"/>
                <a:cs typeface="Dosis"/>
                <a:sym typeface="Dosis"/>
              </a:rPr>
              <a:t> </a:t>
            </a:r>
            <a:r>
              <a:rPr b="1" i="0" lang="en-US" sz="3400" u="none" cap="none" strike="noStrike">
                <a:solidFill>
                  <a:srgbClr val="000000"/>
                </a:solidFill>
                <a:latin typeface="Dosis"/>
                <a:ea typeface="Dosis"/>
                <a:cs typeface="Dosis"/>
                <a:sym typeface="Dosis"/>
              </a:rPr>
              <a:t>hiding under the bed.</a:t>
            </a:r>
            <a:endParaRPr>
              <a:latin typeface="Dosis"/>
              <a:ea typeface="Dosis"/>
              <a:cs typeface="Dosis"/>
              <a:sym typeface="Dosis"/>
            </a:endParaRPr>
          </a:p>
        </p:txBody>
      </p:sp>
      <p:sp>
        <p:nvSpPr>
          <p:cNvPr id="507" name="Google Shape;507;p32"/>
          <p:cNvSpPr/>
          <p:nvPr/>
        </p:nvSpPr>
        <p:spPr>
          <a:xfrm>
            <a:off x="1638018" y="5256231"/>
            <a:ext cx="2430400" cy="2871964"/>
          </a:xfrm>
          <a:custGeom>
            <a:rect b="b" l="l" r="r" t="t"/>
            <a:pathLst>
              <a:path extrusionOk="0" h="2871964" w="2430400">
                <a:moveTo>
                  <a:pt x="0" y="0"/>
                </a:moveTo>
                <a:lnTo>
                  <a:pt x="2430400" y="0"/>
                </a:lnTo>
                <a:lnTo>
                  <a:pt x="2430400" y="2871964"/>
                </a:lnTo>
                <a:lnTo>
                  <a:pt x="0" y="2871964"/>
                </a:lnTo>
                <a:lnTo>
                  <a:pt x="0" y="0"/>
                </a:lnTo>
                <a:close/>
              </a:path>
            </a:pathLst>
          </a:custGeom>
          <a:blipFill rotWithShape="1">
            <a:blip r:embed="rId5">
              <a:alphaModFix/>
            </a:blip>
            <a:stretch>
              <a:fillRect b="0" l="0" r="0" t="0"/>
            </a:stretch>
          </a:blipFill>
          <a:ln>
            <a:noFill/>
          </a:ln>
        </p:spPr>
      </p:sp>
      <p:sp>
        <p:nvSpPr>
          <p:cNvPr id="508" name="Google Shape;508;p32"/>
          <p:cNvSpPr/>
          <p:nvPr/>
        </p:nvSpPr>
        <p:spPr>
          <a:xfrm>
            <a:off x="7355011" y="4825662"/>
            <a:ext cx="1191900" cy="558300"/>
          </a:xfrm>
          <a:prstGeom prst="roundRect">
            <a:avLst>
              <a:gd fmla="val 50000" name="adj"/>
            </a:avLst>
          </a:prstGeom>
          <a:solidFill>
            <a:srgbClr val="76B8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09" name="Google Shape;509;p32"/>
          <p:cNvSpPr txBox="1"/>
          <p:nvPr/>
        </p:nvSpPr>
        <p:spPr>
          <a:xfrm>
            <a:off x="7431560" y="4859862"/>
            <a:ext cx="10386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latin typeface="Dosis"/>
                <a:ea typeface="Dosis"/>
                <a:cs typeface="Dosis"/>
                <a:sym typeface="Dosis"/>
              </a:rPr>
              <a:t>must</a:t>
            </a:r>
            <a:endParaRPr>
              <a:latin typeface="Dosis"/>
              <a:ea typeface="Dosis"/>
              <a:cs typeface="Dosis"/>
              <a:sym typeface="Dosis"/>
            </a:endParaRPr>
          </a:p>
        </p:txBody>
      </p:sp>
      <p:sp>
        <p:nvSpPr>
          <p:cNvPr id="510" name="Google Shape;510;p32"/>
          <p:cNvSpPr/>
          <p:nvPr/>
        </p:nvSpPr>
        <p:spPr>
          <a:xfrm>
            <a:off x="7355001" y="6117800"/>
            <a:ext cx="1191900" cy="558300"/>
          </a:xfrm>
          <a:prstGeom prst="roundRect">
            <a:avLst>
              <a:gd fmla="val 50000" name="adj"/>
            </a:avLst>
          </a:prstGeom>
          <a:solidFill>
            <a:srgbClr val="F1CE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11" name="Google Shape;511;p32"/>
          <p:cNvSpPr txBox="1"/>
          <p:nvPr/>
        </p:nvSpPr>
        <p:spPr>
          <a:xfrm>
            <a:off x="7526976" y="6152025"/>
            <a:ext cx="8481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latin typeface="Dosis"/>
                <a:ea typeface="Dosis"/>
                <a:cs typeface="Dosis"/>
                <a:sym typeface="Dosis"/>
              </a:rPr>
              <a:t>may</a:t>
            </a:r>
            <a:endParaRPr>
              <a:latin typeface="Dosis"/>
              <a:ea typeface="Dosis"/>
              <a:cs typeface="Dosis"/>
              <a:sym typeface="Dosis"/>
            </a:endParaRPr>
          </a:p>
        </p:txBody>
      </p:sp>
      <p:sp>
        <p:nvSpPr>
          <p:cNvPr id="512" name="Google Shape;512;p32"/>
          <p:cNvSpPr/>
          <p:nvPr/>
        </p:nvSpPr>
        <p:spPr>
          <a:xfrm>
            <a:off x="7071983" y="7409950"/>
            <a:ext cx="1191900" cy="558300"/>
          </a:xfrm>
          <a:prstGeom prst="roundRect">
            <a:avLst>
              <a:gd fmla="val 50000" name="adj"/>
            </a:avLst>
          </a:prstGeom>
          <a:solidFill>
            <a:srgbClr val="E674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13" name="Google Shape;513;p32"/>
          <p:cNvSpPr txBox="1"/>
          <p:nvPr/>
        </p:nvSpPr>
        <p:spPr>
          <a:xfrm>
            <a:off x="7243958" y="7416961"/>
            <a:ext cx="8481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latin typeface="Dosis"/>
                <a:ea typeface="Dosis"/>
                <a:cs typeface="Dosis"/>
                <a:sym typeface="Dosis"/>
              </a:rPr>
              <a:t>can</a:t>
            </a:r>
            <a:endParaRPr>
              <a:latin typeface="Dosis"/>
              <a:ea typeface="Dosis"/>
              <a:cs typeface="Dosis"/>
              <a:sym typeface="Dosi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3BCF9"/>
        </a:solidFill>
      </p:bgPr>
    </p:bg>
    <p:spTree>
      <p:nvGrpSpPr>
        <p:cNvPr id="517" name="Shape 517"/>
        <p:cNvGrpSpPr/>
        <p:nvPr/>
      </p:nvGrpSpPr>
      <p:grpSpPr>
        <a:xfrm>
          <a:off x="0" y="0"/>
          <a:ext cx="0" cy="0"/>
          <a:chOff x="0" y="0"/>
          <a:chExt cx="0" cy="0"/>
        </a:xfrm>
      </p:grpSpPr>
      <p:pic>
        <p:nvPicPr>
          <p:cNvPr id="518" name="Google Shape;518;p33"/>
          <p:cNvPicPr preferRelativeResize="0"/>
          <p:nvPr/>
        </p:nvPicPr>
        <p:blipFill>
          <a:blip r:embed="rId3">
            <a:alphaModFix/>
          </a:blip>
          <a:stretch>
            <a:fillRect/>
          </a:stretch>
        </p:blipFill>
        <p:spPr>
          <a:xfrm>
            <a:off x="672475" y="370825"/>
            <a:ext cx="17151002" cy="9572096"/>
          </a:xfrm>
          <a:prstGeom prst="rect">
            <a:avLst/>
          </a:prstGeom>
          <a:noFill/>
          <a:ln>
            <a:noFill/>
          </a:ln>
        </p:spPr>
      </p:pic>
      <p:sp>
        <p:nvSpPr>
          <p:cNvPr id="519" name="Google Shape;519;p33"/>
          <p:cNvSpPr txBox="1"/>
          <p:nvPr/>
        </p:nvSpPr>
        <p:spPr>
          <a:xfrm>
            <a:off x="3585472" y="1383585"/>
            <a:ext cx="11117100" cy="1500900"/>
          </a:xfrm>
          <a:prstGeom prst="rect">
            <a:avLst/>
          </a:prstGeom>
          <a:noFill/>
          <a:ln>
            <a:noFill/>
          </a:ln>
        </p:spPr>
        <p:txBody>
          <a:bodyPr anchorCtr="0" anchor="t" bIns="0" lIns="0" spcFirstLastPara="1" rIns="0" wrap="square" tIns="0">
            <a:spAutoFit/>
          </a:bodyPr>
          <a:lstStyle/>
          <a:p>
            <a:pPr indent="0" lvl="0" marL="0" marR="0" rtl="0" algn="ctr">
              <a:lnSpc>
                <a:spcPct val="150999"/>
              </a:lnSpc>
              <a:spcBef>
                <a:spcPts val="0"/>
              </a:spcBef>
              <a:spcAft>
                <a:spcPts val="0"/>
              </a:spcAft>
              <a:buNone/>
            </a:pPr>
            <a:r>
              <a:rPr b="1" i="0" lang="en-US" sz="9751" u="none" cap="none" strike="noStrike">
                <a:solidFill>
                  <a:srgbClr val="2B2829"/>
                </a:solidFill>
                <a:latin typeface="Dosis"/>
                <a:ea typeface="Dosis"/>
                <a:cs typeface="Dosis"/>
                <a:sym typeface="Dosis"/>
              </a:rPr>
              <a:t>LET'S TRY THIS</a:t>
            </a:r>
            <a:endParaRPr sz="1900">
              <a:latin typeface="Dosis"/>
              <a:ea typeface="Dosis"/>
              <a:cs typeface="Dosis"/>
              <a:sym typeface="Dosis"/>
            </a:endParaRPr>
          </a:p>
        </p:txBody>
      </p:sp>
      <p:sp>
        <p:nvSpPr>
          <p:cNvPr id="520" name="Google Shape;520;p33"/>
          <p:cNvSpPr txBox="1"/>
          <p:nvPr/>
        </p:nvSpPr>
        <p:spPr>
          <a:xfrm>
            <a:off x="1638018" y="2938804"/>
            <a:ext cx="15246900" cy="46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US" sz="3000" u="none" cap="none" strike="noStrike">
                <a:solidFill>
                  <a:srgbClr val="000000"/>
                </a:solidFill>
                <a:latin typeface="Dosis"/>
                <a:ea typeface="Dosis"/>
                <a:cs typeface="Dosis"/>
                <a:sym typeface="Dosis"/>
              </a:rPr>
              <a:t>Switch the modals between the following sentences. How will the meaning change?</a:t>
            </a:r>
            <a:endParaRPr>
              <a:latin typeface="Dosis"/>
              <a:ea typeface="Dosis"/>
              <a:cs typeface="Dosis"/>
              <a:sym typeface="Dosis"/>
            </a:endParaRPr>
          </a:p>
        </p:txBody>
      </p:sp>
      <p:sp>
        <p:nvSpPr>
          <p:cNvPr id="521" name="Google Shape;521;p33"/>
          <p:cNvSpPr txBox="1"/>
          <p:nvPr/>
        </p:nvSpPr>
        <p:spPr>
          <a:xfrm>
            <a:off x="1638018" y="5109723"/>
            <a:ext cx="15246900" cy="384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US" sz="2500" u="none" cap="none" strike="noStrike">
                <a:solidFill>
                  <a:srgbClr val="000000"/>
                </a:solidFill>
                <a:latin typeface="Dosis"/>
                <a:ea typeface="Dosis"/>
                <a:cs typeface="Dosis"/>
                <a:sym typeface="Dosis"/>
              </a:rPr>
              <a:t>This reminder sounds less strict than when "must" was used.</a:t>
            </a:r>
            <a:endParaRPr>
              <a:latin typeface="Dosis"/>
              <a:ea typeface="Dosis"/>
              <a:cs typeface="Dosis"/>
              <a:sym typeface="Dosis"/>
            </a:endParaRPr>
          </a:p>
        </p:txBody>
      </p:sp>
      <p:sp>
        <p:nvSpPr>
          <p:cNvPr id="522" name="Google Shape;522;p33"/>
          <p:cNvSpPr txBox="1"/>
          <p:nvPr/>
        </p:nvSpPr>
        <p:spPr>
          <a:xfrm>
            <a:off x="1638018" y="6671553"/>
            <a:ext cx="15246900" cy="384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US" sz="2500" u="none" cap="none" strike="noStrike">
                <a:solidFill>
                  <a:srgbClr val="000000"/>
                </a:solidFill>
                <a:latin typeface="Dosis"/>
                <a:ea typeface="Dosis"/>
                <a:cs typeface="Dosis"/>
                <a:sym typeface="Dosis"/>
              </a:rPr>
              <a:t>It seems more certain that the cat is under the bed.</a:t>
            </a:r>
            <a:endParaRPr>
              <a:latin typeface="Dosis"/>
              <a:ea typeface="Dosis"/>
              <a:cs typeface="Dosis"/>
              <a:sym typeface="Dosis"/>
            </a:endParaRPr>
          </a:p>
        </p:txBody>
      </p:sp>
      <p:sp>
        <p:nvSpPr>
          <p:cNvPr id="523" name="Google Shape;523;p33"/>
          <p:cNvSpPr txBox="1"/>
          <p:nvPr/>
        </p:nvSpPr>
        <p:spPr>
          <a:xfrm>
            <a:off x="1638018" y="8312590"/>
            <a:ext cx="15246900" cy="384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US" sz="2500" u="none" cap="none" strike="noStrike">
                <a:solidFill>
                  <a:srgbClr val="000000"/>
                </a:solidFill>
                <a:latin typeface="Dosis"/>
                <a:ea typeface="Dosis"/>
                <a:cs typeface="Dosis"/>
                <a:sym typeface="Dosis"/>
              </a:rPr>
              <a:t>Good cooking becomes a requirement for the person.</a:t>
            </a:r>
            <a:endParaRPr>
              <a:latin typeface="Dosis"/>
              <a:ea typeface="Dosis"/>
              <a:cs typeface="Dosis"/>
              <a:sym typeface="Dosis"/>
            </a:endParaRPr>
          </a:p>
        </p:txBody>
      </p:sp>
      <p:sp>
        <p:nvSpPr>
          <p:cNvPr id="524" name="Google Shape;524;p33"/>
          <p:cNvSpPr txBox="1"/>
          <p:nvPr/>
        </p:nvSpPr>
        <p:spPr>
          <a:xfrm>
            <a:off x="4548124" y="4449576"/>
            <a:ext cx="9191700" cy="523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400" u="none" cap="none" strike="noStrike">
                <a:solidFill>
                  <a:srgbClr val="000000"/>
                </a:solidFill>
                <a:latin typeface="Dosis"/>
                <a:ea typeface="Dosis"/>
                <a:cs typeface="Dosis"/>
                <a:sym typeface="Dosis"/>
              </a:rPr>
              <a:t>The device                  not be used underwater. </a:t>
            </a:r>
            <a:endParaRPr>
              <a:latin typeface="Dosis"/>
              <a:ea typeface="Dosis"/>
              <a:cs typeface="Dosis"/>
              <a:sym typeface="Dosis"/>
            </a:endParaRPr>
          </a:p>
        </p:txBody>
      </p:sp>
      <p:sp>
        <p:nvSpPr>
          <p:cNvPr id="525" name="Google Shape;525;p33"/>
          <p:cNvSpPr txBox="1"/>
          <p:nvPr/>
        </p:nvSpPr>
        <p:spPr>
          <a:xfrm>
            <a:off x="4729827" y="7579003"/>
            <a:ext cx="8828400" cy="523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400" u="none" cap="none" strike="noStrike">
                <a:solidFill>
                  <a:srgbClr val="000000"/>
                </a:solidFill>
                <a:latin typeface="Dosis"/>
                <a:ea typeface="Dosis"/>
                <a:cs typeface="Dosis"/>
                <a:sym typeface="Dosis"/>
              </a:rPr>
              <a:t>She                  cook flavorful meals. </a:t>
            </a:r>
            <a:endParaRPr>
              <a:latin typeface="Dosis"/>
              <a:ea typeface="Dosis"/>
              <a:cs typeface="Dosis"/>
              <a:sym typeface="Dosis"/>
            </a:endParaRPr>
          </a:p>
        </p:txBody>
      </p:sp>
      <p:sp>
        <p:nvSpPr>
          <p:cNvPr id="526" name="Google Shape;526;p33"/>
          <p:cNvSpPr txBox="1"/>
          <p:nvPr/>
        </p:nvSpPr>
        <p:spPr>
          <a:xfrm>
            <a:off x="4038345" y="5986076"/>
            <a:ext cx="10211400" cy="523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400" u="none" cap="none" strike="noStrike">
                <a:solidFill>
                  <a:srgbClr val="000000"/>
                </a:solidFill>
                <a:latin typeface="Dosis"/>
                <a:ea typeface="Dosis"/>
                <a:cs typeface="Dosis"/>
                <a:sym typeface="Dosis"/>
              </a:rPr>
              <a:t>Hugo's cat                   be</a:t>
            </a:r>
            <a:r>
              <a:rPr b="1" lang="en-US" sz="3400">
                <a:latin typeface="Dosis"/>
                <a:ea typeface="Dosis"/>
                <a:cs typeface="Dosis"/>
                <a:sym typeface="Dosis"/>
              </a:rPr>
              <a:t> </a:t>
            </a:r>
            <a:r>
              <a:rPr b="1" i="0" lang="en-US" sz="3400" u="none" cap="none" strike="noStrike">
                <a:solidFill>
                  <a:srgbClr val="000000"/>
                </a:solidFill>
                <a:latin typeface="Dosis"/>
                <a:ea typeface="Dosis"/>
                <a:cs typeface="Dosis"/>
                <a:sym typeface="Dosis"/>
              </a:rPr>
              <a:t>hiding under the bed.</a:t>
            </a:r>
            <a:endParaRPr>
              <a:latin typeface="Dosis"/>
              <a:ea typeface="Dosis"/>
              <a:cs typeface="Dosis"/>
              <a:sym typeface="Dosis"/>
            </a:endParaRPr>
          </a:p>
        </p:txBody>
      </p:sp>
      <p:sp>
        <p:nvSpPr>
          <p:cNvPr id="527" name="Google Shape;527;p33"/>
          <p:cNvSpPr/>
          <p:nvPr/>
        </p:nvSpPr>
        <p:spPr>
          <a:xfrm>
            <a:off x="7355011" y="4461553"/>
            <a:ext cx="1191900" cy="558300"/>
          </a:xfrm>
          <a:prstGeom prst="roundRect">
            <a:avLst>
              <a:gd fmla="val 50000" name="adj"/>
            </a:avLst>
          </a:prstGeom>
          <a:solidFill>
            <a:srgbClr val="76B8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28" name="Google Shape;528;p33"/>
          <p:cNvSpPr txBox="1"/>
          <p:nvPr/>
        </p:nvSpPr>
        <p:spPr>
          <a:xfrm>
            <a:off x="7431560" y="4495753"/>
            <a:ext cx="10386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latin typeface="Dosis"/>
                <a:ea typeface="Dosis"/>
                <a:cs typeface="Dosis"/>
                <a:sym typeface="Dosis"/>
              </a:rPr>
              <a:t>must</a:t>
            </a:r>
            <a:endParaRPr>
              <a:latin typeface="Dosis"/>
              <a:ea typeface="Dosis"/>
              <a:cs typeface="Dosis"/>
              <a:sym typeface="Dosis"/>
            </a:endParaRPr>
          </a:p>
        </p:txBody>
      </p:sp>
      <p:sp>
        <p:nvSpPr>
          <p:cNvPr id="529" name="Google Shape;529;p33"/>
          <p:cNvSpPr/>
          <p:nvPr/>
        </p:nvSpPr>
        <p:spPr>
          <a:xfrm>
            <a:off x="7355001" y="5992053"/>
            <a:ext cx="1191900" cy="558300"/>
          </a:xfrm>
          <a:prstGeom prst="roundRect">
            <a:avLst>
              <a:gd fmla="val 50000" name="adj"/>
            </a:avLst>
          </a:prstGeom>
          <a:solidFill>
            <a:srgbClr val="F1CE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30" name="Google Shape;530;p33"/>
          <p:cNvSpPr txBox="1"/>
          <p:nvPr/>
        </p:nvSpPr>
        <p:spPr>
          <a:xfrm>
            <a:off x="7526976" y="6026278"/>
            <a:ext cx="8481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latin typeface="Dosis"/>
                <a:ea typeface="Dosis"/>
                <a:cs typeface="Dosis"/>
                <a:sym typeface="Dosis"/>
              </a:rPr>
              <a:t>may</a:t>
            </a:r>
            <a:endParaRPr>
              <a:latin typeface="Dosis"/>
              <a:ea typeface="Dosis"/>
              <a:cs typeface="Dosis"/>
              <a:sym typeface="Dosis"/>
            </a:endParaRPr>
          </a:p>
        </p:txBody>
      </p:sp>
      <p:sp>
        <p:nvSpPr>
          <p:cNvPr id="531" name="Google Shape;531;p33"/>
          <p:cNvSpPr/>
          <p:nvPr/>
        </p:nvSpPr>
        <p:spPr>
          <a:xfrm>
            <a:off x="7071983" y="7578991"/>
            <a:ext cx="1191900" cy="558300"/>
          </a:xfrm>
          <a:prstGeom prst="roundRect">
            <a:avLst>
              <a:gd fmla="val 50000" name="adj"/>
            </a:avLst>
          </a:prstGeom>
          <a:solidFill>
            <a:srgbClr val="E674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32" name="Google Shape;532;p33"/>
          <p:cNvSpPr txBox="1"/>
          <p:nvPr/>
        </p:nvSpPr>
        <p:spPr>
          <a:xfrm>
            <a:off x="7243958" y="7586001"/>
            <a:ext cx="8481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latin typeface="Dosis"/>
                <a:ea typeface="Dosis"/>
                <a:cs typeface="Dosis"/>
                <a:sym typeface="Dosis"/>
              </a:rPr>
              <a:t>can</a:t>
            </a:r>
            <a:endParaRPr>
              <a:latin typeface="Dosis"/>
              <a:ea typeface="Dosis"/>
              <a:cs typeface="Dosis"/>
              <a:sym typeface="Dosis"/>
            </a:endParaRPr>
          </a:p>
        </p:txBody>
      </p:sp>
      <p:pic>
        <p:nvPicPr>
          <p:cNvPr id="533" name="Google Shape;533;p33"/>
          <p:cNvPicPr preferRelativeResize="0"/>
          <p:nvPr/>
        </p:nvPicPr>
        <p:blipFill>
          <a:blip r:embed="rId4">
            <a:alphaModFix/>
          </a:blip>
          <a:stretch>
            <a:fillRect/>
          </a:stretch>
        </p:blipFill>
        <p:spPr>
          <a:xfrm>
            <a:off x="13739825" y="7203848"/>
            <a:ext cx="2884749" cy="1533675"/>
          </a:xfrm>
          <a:prstGeom prst="rect">
            <a:avLst/>
          </a:prstGeom>
          <a:noFill/>
          <a:ln>
            <a:noFill/>
          </a:ln>
        </p:spPr>
      </p:pic>
      <p:pic>
        <p:nvPicPr>
          <p:cNvPr id="534" name="Google Shape;534;p33"/>
          <p:cNvPicPr preferRelativeResize="0"/>
          <p:nvPr/>
        </p:nvPicPr>
        <p:blipFill>
          <a:blip r:embed="rId5">
            <a:alphaModFix/>
          </a:blip>
          <a:stretch>
            <a:fillRect/>
          </a:stretch>
        </p:blipFill>
        <p:spPr>
          <a:xfrm>
            <a:off x="1632025" y="5070857"/>
            <a:ext cx="3519425" cy="66195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538" name="Shape 538"/>
        <p:cNvGrpSpPr/>
        <p:nvPr/>
      </p:nvGrpSpPr>
      <p:grpSpPr>
        <a:xfrm>
          <a:off x="0" y="0"/>
          <a:ext cx="0" cy="0"/>
          <a:chOff x="0" y="0"/>
          <a:chExt cx="0" cy="0"/>
        </a:xfrm>
      </p:grpSpPr>
      <p:pic>
        <p:nvPicPr>
          <p:cNvPr id="539" name="Google Shape;539;p34"/>
          <p:cNvPicPr preferRelativeResize="0"/>
          <p:nvPr/>
        </p:nvPicPr>
        <p:blipFill>
          <a:blip r:embed="rId3">
            <a:alphaModFix/>
          </a:blip>
          <a:stretch>
            <a:fillRect/>
          </a:stretch>
        </p:blipFill>
        <p:spPr>
          <a:xfrm>
            <a:off x="672475" y="370825"/>
            <a:ext cx="17151002" cy="9572096"/>
          </a:xfrm>
          <a:prstGeom prst="rect">
            <a:avLst/>
          </a:prstGeom>
          <a:noFill/>
          <a:ln>
            <a:noFill/>
          </a:ln>
        </p:spPr>
      </p:pic>
      <p:pic>
        <p:nvPicPr>
          <p:cNvPr id="540" name="Google Shape;540;p34"/>
          <p:cNvPicPr preferRelativeResize="0"/>
          <p:nvPr/>
        </p:nvPicPr>
        <p:blipFill>
          <a:blip r:embed="rId4">
            <a:alphaModFix/>
          </a:blip>
          <a:stretch>
            <a:fillRect/>
          </a:stretch>
        </p:blipFill>
        <p:spPr>
          <a:xfrm>
            <a:off x="3110888" y="1440448"/>
            <a:ext cx="1657150" cy="1621640"/>
          </a:xfrm>
          <a:prstGeom prst="rect">
            <a:avLst/>
          </a:prstGeom>
          <a:noFill/>
          <a:ln>
            <a:noFill/>
          </a:ln>
        </p:spPr>
      </p:pic>
      <p:grpSp>
        <p:nvGrpSpPr>
          <p:cNvPr id="541" name="Google Shape;541;p34"/>
          <p:cNvGrpSpPr/>
          <p:nvPr/>
        </p:nvGrpSpPr>
        <p:grpSpPr>
          <a:xfrm>
            <a:off x="6659083" y="3108523"/>
            <a:ext cx="4969835" cy="5410804"/>
            <a:chOff x="0" y="-19050"/>
            <a:chExt cx="1161752" cy="1264834"/>
          </a:xfrm>
        </p:grpSpPr>
        <p:sp>
          <p:nvSpPr>
            <p:cNvPr id="542" name="Google Shape;542;p34"/>
            <p:cNvSpPr/>
            <p:nvPr/>
          </p:nvSpPr>
          <p:spPr>
            <a:xfrm>
              <a:off x="0" y="0"/>
              <a:ext cx="1161752" cy="1245784"/>
            </a:xfrm>
            <a:custGeom>
              <a:rect b="b" l="l" r="r" t="t"/>
              <a:pathLst>
                <a:path extrusionOk="0" h="1245784" w="1161752">
                  <a:moveTo>
                    <a:pt x="48291" y="0"/>
                  </a:moveTo>
                  <a:lnTo>
                    <a:pt x="1113461" y="0"/>
                  </a:lnTo>
                  <a:cubicBezTo>
                    <a:pt x="1126269" y="0"/>
                    <a:pt x="1138552" y="5088"/>
                    <a:pt x="1147608" y="14144"/>
                  </a:cubicBezTo>
                  <a:cubicBezTo>
                    <a:pt x="1156665" y="23201"/>
                    <a:pt x="1161752" y="35484"/>
                    <a:pt x="1161752" y="48291"/>
                  </a:cubicBezTo>
                  <a:lnTo>
                    <a:pt x="1161752" y="1197493"/>
                  </a:lnTo>
                  <a:cubicBezTo>
                    <a:pt x="1161752" y="1224163"/>
                    <a:pt x="1140132" y="1245784"/>
                    <a:pt x="1113461" y="1245784"/>
                  </a:cubicBezTo>
                  <a:lnTo>
                    <a:pt x="48291" y="1245784"/>
                  </a:lnTo>
                  <a:cubicBezTo>
                    <a:pt x="35484" y="1245784"/>
                    <a:pt x="23201" y="1240696"/>
                    <a:pt x="14144" y="1231640"/>
                  </a:cubicBezTo>
                  <a:cubicBezTo>
                    <a:pt x="5088" y="1222583"/>
                    <a:pt x="0" y="1210300"/>
                    <a:pt x="0" y="1197493"/>
                  </a:cubicBezTo>
                  <a:lnTo>
                    <a:pt x="0" y="48291"/>
                  </a:lnTo>
                  <a:cubicBezTo>
                    <a:pt x="0" y="35484"/>
                    <a:pt x="5088" y="23201"/>
                    <a:pt x="14144" y="14144"/>
                  </a:cubicBezTo>
                  <a:cubicBezTo>
                    <a:pt x="23201" y="5088"/>
                    <a:pt x="35484" y="0"/>
                    <a:pt x="48291" y="0"/>
                  </a:cubicBezTo>
                  <a:close/>
                </a:path>
              </a:pathLst>
            </a:custGeom>
            <a:solidFill>
              <a:srgbClr val="D4E1C3"/>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4"/>
            <p:cNvSpPr txBox="1"/>
            <p:nvPr/>
          </p:nvSpPr>
          <p:spPr>
            <a:xfrm>
              <a:off x="0" y="-19050"/>
              <a:ext cx="1161752" cy="1264834"/>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4" name="Google Shape;544;p34"/>
          <p:cNvGrpSpPr/>
          <p:nvPr/>
        </p:nvGrpSpPr>
        <p:grpSpPr>
          <a:xfrm>
            <a:off x="1454550" y="3108523"/>
            <a:ext cx="4969835" cy="5410804"/>
            <a:chOff x="0" y="-19050"/>
            <a:chExt cx="1161752" cy="1264834"/>
          </a:xfrm>
        </p:grpSpPr>
        <p:sp>
          <p:nvSpPr>
            <p:cNvPr id="545" name="Google Shape;545;p34"/>
            <p:cNvSpPr/>
            <p:nvPr/>
          </p:nvSpPr>
          <p:spPr>
            <a:xfrm>
              <a:off x="0" y="0"/>
              <a:ext cx="1161752" cy="1245784"/>
            </a:xfrm>
            <a:custGeom>
              <a:rect b="b" l="l" r="r" t="t"/>
              <a:pathLst>
                <a:path extrusionOk="0" h="1245784" w="1161752">
                  <a:moveTo>
                    <a:pt x="48291" y="0"/>
                  </a:moveTo>
                  <a:lnTo>
                    <a:pt x="1113461" y="0"/>
                  </a:lnTo>
                  <a:cubicBezTo>
                    <a:pt x="1126269" y="0"/>
                    <a:pt x="1138552" y="5088"/>
                    <a:pt x="1147608" y="14144"/>
                  </a:cubicBezTo>
                  <a:cubicBezTo>
                    <a:pt x="1156665" y="23201"/>
                    <a:pt x="1161752" y="35484"/>
                    <a:pt x="1161752" y="48291"/>
                  </a:cubicBezTo>
                  <a:lnTo>
                    <a:pt x="1161752" y="1197493"/>
                  </a:lnTo>
                  <a:cubicBezTo>
                    <a:pt x="1161752" y="1224163"/>
                    <a:pt x="1140132" y="1245784"/>
                    <a:pt x="1113461" y="1245784"/>
                  </a:cubicBezTo>
                  <a:lnTo>
                    <a:pt x="48291" y="1245784"/>
                  </a:lnTo>
                  <a:cubicBezTo>
                    <a:pt x="35484" y="1245784"/>
                    <a:pt x="23201" y="1240696"/>
                    <a:pt x="14144" y="1231640"/>
                  </a:cubicBezTo>
                  <a:cubicBezTo>
                    <a:pt x="5088" y="1222583"/>
                    <a:pt x="0" y="1210300"/>
                    <a:pt x="0" y="1197493"/>
                  </a:cubicBezTo>
                  <a:lnTo>
                    <a:pt x="0" y="48291"/>
                  </a:lnTo>
                  <a:cubicBezTo>
                    <a:pt x="0" y="35484"/>
                    <a:pt x="5088" y="23201"/>
                    <a:pt x="14144" y="14144"/>
                  </a:cubicBezTo>
                  <a:cubicBezTo>
                    <a:pt x="23201" y="5088"/>
                    <a:pt x="35484" y="0"/>
                    <a:pt x="48291" y="0"/>
                  </a:cubicBezTo>
                  <a:close/>
                </a:path>
              </a:pathLst>
            </a:custGeom>
            <a:solidFill>
              <a:srgbClr val="F4C2C2"/>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4"/>
            <p:cNvSpPr txBox="1"/>
            <p:nvPr/>
          </p:nvSpPr>
          <p:spPr>
            <a:xfrm>
              <a:off x="0" y="-19050"/>
              <a:ext cx="1161752" cy="1264834"/>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7" name="Google Shape;547;p34"/>
          <p:cNvGrpSpPr/>
          <p:nvPr/>
        </p:nvGrpSpPr>
        <p:grpSpPr>
          <a:xfrm>
            <a:off x="11867042" y="3108523"/>
            <a:ext cx="4969835" cy="3824834"/>
            <a:chOff x="0" y="-19050"/>
            <a:chExt cx="1161752" cy="894096"/>
          </a:xfrm>
        </p:grpSpPr>
        <p:sp>
          <p:nvSpPr>
            <p:cNvPr id="548" name="Google Shape;548;p34"/>
            <p:cNvSpPr/>
            <p:nvPr/>
          </p:nvSpPr>
          <p:spPr>
            <a:xfrm>
              <a:off x="0" y="0"/>
              <a:ext cx="1161752" cy="875046"/>
            </a:xfrm>
            <a:custGeom>
              <a:rect b="b" l="l" r="r" t="t"/>
              <a:pathLst>
                <a:path extrusionOk="0" h="875046" w="1161752">
                  <a:moveTo>
                    <a:pt x="48291" y="0"/>
                  </a:moveTo>
                  <a:lnTo>
                    <a:pt x="1113461" y="0"/>
                  </a:lnTo>
                  <a:cubicBezTo>
                    <a:pt x="1126269" y="0"/>
                    <a:pt x="1138552" y="5088"/>
                    <a:pt x="1147608" y="14144"/>
                  </a:cubicBezTo>
                  <a:cubicBezTo>
                    <a:pt x="1156665" y="23201"/>
                    <a:pt x="1161752" y="35484"/>
                    <a:pt x="1161752" y="48291"/>
                  </a:cubicBezTo>
                  <a:lnTo>
                    <a:pt x="1161752" y="826755"/>
                  </a:lnTo>
                  <a:cubicBezTo>
                    <a:pt x="1161752" y="839562"/>
                    <a:pt x="1156665" y="851845"/>
                    <a:pt x="1147608" y="860902"/>
                  </a:cubicBezTo>
                  <a:cubicBezTo>
                    <a:pt x="1138552" y="869958"/>
                    <a:pt x="1126269" y="875046"/>
                    <a:pt x="1113461" y="875046"/>
                  </a:cubicBezTo>
                  <a:lnTo>
                    <a:pt x="48291" y="875046"/>
                  </a:lnTo>
                  <a:cubicBezTo>
                    <a:pt x="35484" y="875046"/>
                    <a:pt x="23201" y="869958"/>
                    <a:pt x="14144" y="860902"/>
                  </a:cubicBezTo>
                  <a:cubicBezTo>
                    <a:pt x="5088" y="851845"/>
                    <a:pt x="0" y="839562"/>
                    <a:pt x="0" y="826755"/>
                  </a:cubicBezTo>
                  <a:lnTo>
                    <a:pt x="0" y="48291"/>
                  </a:lnTo>
                  <a:cubicBezTo>
                    <a:pt x="0" y="35484"/>
                    <a:pt x="5088" y="23201"/>
                    <a:pt x="14144" y="14144"/>
                  </a:cubicBezTo>
                  <a:cubicBezTo>
                    <a:pt x="23201" y="5088"/>
                    <a:pt x="35484" y="0"/>
                    <a:pt x="48291" y="0"/>
                  </a:cubicBezTo>
                  <a:close/>
                </a:path>
              </a:pathLst>
            </a:custGeom>
            <a:solidFill>
              <a:srgbClr val="D2EDF1"/>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4"/>
            <p:cNvSpPr txBox="1"/>
            <p:nvPr/>
          </p:nvSpPr>
          <p:spPr>
            <a:xfrm>
              <a:off x="0" y="-19050"/>
              <a:ext cx="1161752" cy="894096"/>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0" name="Google Shape;550;p34"/>
          <p:cNvSpPr/>
          <p:nvPr/>
        </p:nvSpPr>
        <p:spPr>
          <a:xfrm>
            <a:off x="12476642" y="6365544"/>
            <a:ext cx="4140199" cy="2742882"/>
          </a:xfrm>
          <a:custGeom>
            <a:rect b="b" l="l" r="r" t="t"/>
            <a:pathLst>
              <a:path extrusionOk="0" h="2742882" w="4140199">
                <a:moveTo>
                  <a:pt x="0" y="0"/>
                </a:moveTo>
                <a:lnTo>
                  <a:pt x="4140199" y="0"/>
                </a:lnTo>
                <a:lnTo>
                  <a:pt x="4140199" y="2742882"/>
                </a:lnTo>
                <a:lnTo>
                  <a:pt x="0" y="2742882"/>
                </a:lnTo>
                <a:lnTo>
                  <a:pt x="0" y="0"/>
                </a:lnTo>
                <a:close/>
              </a:path>
            </a:pathLst>
          </a:custGeom>
          <a:blipFill rotWithShape="1">
            <a:blip r:embed="rId5">
              <a:alphaModFix/>
            </a:blip>
            <a:stretch>
              <a:fillRect b="0" l="0" r="0" t="0"/>
            </a:stretch>
          </a:blipFill>
          <a:ln>
            <a:noFill/>
          </a:ln>
        </p:spPr>
      </p:sp>
      <p:sp>
        <p:nvSpPr>
          <p:cNvPr id="551" name="Google Shape;551;p34"/>
          <p:cNvSpPr txBox="1"/>
          <p:nvPr/>
        </p:nvSpPr>
        <p:spPr>
          <a:xfrm>
            <a:off x="7358165" y="4168299"/>
            <a:ext cx="3571800" cy="3149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100" u="none" cap="none" strike="noStrike">
                <a:solidFill>
                  <a:srgbClr val="2B2829"/>
                </a:solidFill>
                <a:latin typeface="Dosis"/>
                <a:ea typeface="Dosis"/>
                <a:cs typeface="Dosis"/>
                <a:sym typeface="Dosis"/>
              </a:rPr>
              <a:t>modals express different meanings such as:</a:t>
            </a:r>
            <a:r>
              <a:rPr i="0" lang="en-US" sz="3100" u="none" cap="none" strike="noStrike">
                <a:solidFill>
                  <a:srgbClr val="2B2829"/>
                </a:solidFill>
                <a:latin typeface="Dosis"/>
                <a:ea typeface="Dosis"/>
                <a:cs typeface="Dosis"/>
                <a:sym typeface="Dosis"/>
              </a:rPr>
              <a:t> ability, possibility, permission, and obligation </a:t>
            </a:r>
            <a:endParaRPr sz="1500">
              <a:latin typeface="Dosis"/>
              <a:ea typeface="Dosis"/>
              <a:cs typeface="Dosis"/>
              <a:sym typeface="Dosis"/>
            </a:endParaRPr>
          </a:p>
        </p:txBody>
      </p:sp>
      <p:sp>
        <p:nvSpPr>
          <p:cNvPr id="552" name="Google Shape;552;p34"/>
          <p:cNvSpPr txBox="1"/>
          <p:nvPr/>
        </p:nvSpPr>
        <p:spPr>
          <a:xfrm>
            <a:off x="5337274" y="1336000"/>
            <a:ext cx="7613400" cy="1516200"/>
          </a:xfrm>
          <a:prstGeom prst="rect">
            <a:avLst/>
          </a:prstGeom>
          <a:noFill/>
          <a:ln>
            <a:noFill/>
          </a:ln>
        </p:spPr>
        <p:txBody>
          <a:bodyPr anchorCtr="0" anchor="t" bIns="0" lIns="0" spcFirstLastPara="1" rIns="0" wrap="square" tIns="0">
            <a:spAutoFit/>
          </a:bodyPr>
          <a:lstStyle/>
          <a:p>
            <a:pPr indent="0" lvl="0" marL="0" marR="0" rtl="0" algn="ctr">
              <a:lnSpc>
                <a:spcPct val="150999"/>
              </a:lnSpc>
              <a:spcBef>
                <a:spcPts val="0"/>
              </a:spcBef>
              <a:spcAft>
                <a:spcPts val="0"/>
              </a:spcAft>
              <a:buNone/>
            </a:pPr>
            <a:r>
              <a:rPr b="1" i="0" lang="en-US" sz="9851" u="none" cap="none" strike="noStrike">
                <a:solidFill>
                  <a:srgbClr val="2B2829"/>
                </a:solidFill>
                <a:latin typeface="Dosis"/>
                <a:ea typeface="Dosis"/>
                <a:cs typeface="Dosis"/>
                <a:sym typeface="Dosis"/>
              </a:rPr>
              <a:t>SUMMARY</a:t>
            </a:r>
            <a:endParaRPr sz="2000">
              <a:latin typeface="Dosis"/>
              <a:ea typeface="Dosis"/>
              <a:cs typeface="Dosis"/>
              <a:sym typeface="Dosis"/>
            </a:endParaRPr>
          </a:p>
        </p:txBody>
      </p:sp>
      <p:sp>
        <p:nvSpPr>
          <p:cNvPr id="553" name="Google Shape;553;p34"/>
          <p:cNvSpPr txBox="1"/>
          <p:nvPr/>
        </p:nvSpPr>
        <p:spPr>
          <a:xfrm>
            <a:off x="2153632" y="4168299"/>
            <a:ext cx="3571800" cy="3149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100" u="none" cap="none" strike="noStrike">
                <a:solidFill>
                  <a:srgbClr val="2B2829"/>
                </a:solidFill>
                <a:latin typeface="Dosis"/>
                <a:ea typeface="Dosis"/>
                <a:cs typeface="Dosis"/>
                <a:sym typeface="Dosis"/>
              </a:rPr>
              <a:t>as helping verbs,  modals</a:t>
            </a:r>
            <a:r>
              <a:rPr i="0" lang="en-US" sz="3100" u="none" cap="none" strike="noStrike">
                <a:solidFill>
                  <a:srgbClr val="2B2829"/>
                </a:solidFill>
                <a:latin typeface="Dosis"/>
                <a:ea typeface="Dosis"/>
                <a:cs typeface="Dosis"/>
                <a:sym typeface="Dosis"/>
              </a:rPr>
              <a:t> do not take the -s form and are always paired with the base form of the main verb</a:t>
            </a:r>
            <a:endParaRPr sz="1500">
              <a:latin typeface="Dosis"/>
              <a:ea typeface="Dosis"/>
              <a:cs typeface="Dosis"/>
              <a:sym typeface="Dosis"/>
            </a:endParaRPr>
          </a:p>
        </p:txBody>
      </p:sp>
      <p:sp>
        <p:nvSpPr>
          <p:cNvPr id="554" name="Google Shape;554;p34"/>
          <p:cNvSpPr txBox="1"/>
          <p:nvPr/>
        </p:nvSpPr>
        <p:spPr>
          <a:xfrm>
            <a:off x="12562367" y="4168299"/>
            <a:ext cx="3571800" cy="1813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100" u="none" cap="none" strike="noStrike">
                <a:solidFill>
                  <a:srgbClr val="2B2829"/>
                </a:solidFill>
                <a:latin typeface="Dosis"/>
                <a:ea typeface="Dosis"/>
                <a:cs typeface="Dosis"/>
                <a:sym typeface="Dosis"/>
              </a:rPr>
              <a:t>common examples of modals are:</a:t>
            </a:r>
            <a:r>
              <a:rPr i="0" lang="en-US" sz="3100" u="none" cap="none" strike="noStrike">
                <a:solidFill>
                  <a:srgbClr val="2B2829"/>
                </a:solidFill>
                <a:latin typeface="Dosis"/>
                <a:ea typeface="Dosis"/>
                <a:cs typeface="Dosis"/>
                <a:sym typeface="Dosis"/>
              </a:rPr>
              <a:t> must,</a:t>
            </a:r>
            <a:br>
              <a:rPr lang="en-US" sz="3100">
                <a:solidFill>
                  <a:srgbClr val="2B2829"/>
                </a:solidFill>
                <a:latin typeface="Dosis"/>
                <a:ea typeface="Dosis"/>
                <a:cs typeface="Dosis"/>
                <a:sym typeface="Dosis"/>
              </a:rPr>
            </a:br>
            <a:r>
              <a:rPr i="0" lang="en-US" sz="3100" u="none" cap="none" strike="noStrike">
                <a:solidFill>
                  <a:srgbClr val="2B2829"/>
                </a:solidFill>
                <a:latin typeface="Dosis"/>
                <a:ea typeface="Dosis"/>
                <a:cs typeface="Dosis"/>
                <a:sym typeface="Dosis"/>
              </a:rPr>
              <a:t>can, may</a:t>
            </a:r>
            <a:endParaRPr sz="1500">
              <a:latin typeface="Dosis"/>
              <a:ea typeface="Dosis"/>
              <a:cs typeface="Dosis"/>
              <a:sym typeface="Dosis"/>
            </a:endParaRPr>
          </a:p>
        </p:txBody>
      </p:sp>
      <p:pic>
        <p:nvPicPr>
          <p:cNvPr id="555" name="Google Shape;555;p34"/>
          <p:cNvPicPr preferRelativeResize="0"/>
          <p:nvPr/>
        </p:nvPicPr>
        <p:blipFill>
          <a:blip r:embed="rId6">
            <a:alphaModFix/>
          </a:blip>
          <a:stretch>
            <a:fillRect/>
          </a:stretch>
        </p:blipFill>
        <p:spPr>
          <a:xfrm>
            <a:off x="13379375" y="1527275"/>
            <a:ext cx="1945200" cy="1133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559" name="Shape 559"/>
        <p:cNvGrpSpPr/>
        <p:nvPr/>
      </p:nvGrpSpPr>
      <p:grpSpPr>
        <a:xfrm>
          <a:off x="0" y="0"/>
          <a:ext cx="0" cy="0"/>
          <a:chOff x="0" y="0"/>
          <a:chExt cx="0" cy="0"/>
        </a:xfrm>
      </p:grpSpPr>
      <p:pic>
        <p:nvPicPr>
          <p:cNvPr id="560" name="Google Shape;560;p35"/>
          <p:cNvPicPr preferRelativeResize="0"/>
          <p:nvPr/>
        </p:nvPicPr>
        <p:blipFill>
          <a:blip r:embed="rId3">
            <a:alphaModFix/>
          </a:blip>
          <a:stretch>
            <a:fillRect/>
          </a:stretch>
        </p:blipFill>
        <p:spPr>
          <a:xfrm>
            <a:off x="672475" y="370825"/>
            <a:ext cx="17151002" cy="9572096"/>
          </a:xfrm>
          <a:prstGeom prst="rect">
            <a:avLst/>
          </a:prstGeom>
          <a:noFill/>
          <a:ln>
            <a:noFill/>
          </a:ln>
        </p:spPr>
      </p:pic>
      <p:sp>
        <p:nvSpPr>
          <p:cNvPr id="561" name="Google Shape;561;p35"/>
          <p:cNvSpPr/>
          <p:nvPr/>
        </p:nvSpPr>
        <p:spPr>
          <a:xfrm>
            <a:off x="4991127" y="4899987"/>
            <a:ext cx="1975104" cy="4114800"/>
          </a:xfrm>
          <a:custGeom>
            <a:rect b="b" l="l" r="r" t="t"/>
            <a:pathLst>
              <a:path extrusionOk="0" h="4114800" w="1975104">
                <a:moveTo>
                  <a:pt x="0" y="0"/>
                </a:moveTo>
                <a:lnTo>
                  <a:pt x="1975104" y="0"/>
                </a:lnTo>
                <a:lnTo>
                  <a:pt x="1975104" y="4114800"/>
                </a:lnTo>
                <a:lnTo>
                  <a:pt x="0" y="4114800"/>
                </a:lnTo>
                <a:lnTo>
                  <a:pt x="0" y="0"/>
                </a:lnTo>
                <a:close/>
              </a:path>
            </a:pathLst>
          </a:custGeom>
          <a:blipFill rotWithShape="1">
            <a:blip r:embed="rId4">
              <a:alphaModFix/>
            </a:blip>
            <a:stretch>
              <a:fillRect b="0" l="0" r="0" t="0"/>
            </a:stretch>
          </a:blipFill>
          <a:ln>
            <a:noFill/>
          </a:ln>
        </p:spPr>
      </p:sp>
      <p:sp>
        <p:nvSpPr>
          <p:cNvPr id="562" name="Google Shape;562;p35"/>
          <p:cNvSpPr/>
          <p:nvPr/>
        </p:nvSpPr>
        <p:spPr>
          <a:xfrm>
            <a:off x="11597853" y="4899987"/>
            <a:ext cx="1556143" cy="4114800"/>
          </a:xfrm>
          <a:custGeom>
            <a:rect b="b" l="l" r="r" t="t"/>
            <a:pathLst>
              <a:path extrusionOk="0" h="4114800" w="1556143">
                <a:moveTo>
                  <a:pt x="0" y="0"/>
                </a:moveTo>
                <a:lnTo>
                  <a:pt x="1556142" y="0"/>
                </a:lnTo>
                <a:lnTo>
                  <a:pt x="1556142" y="4114800"/>
                </a:lnTo>
                <a:lnTo>
                  <a:pt x="0" y="4114800"/>
                </a:lnTo>
                <a:lnTo>
                  <a:pt x="0" y="0"/>
                </a:lnTo>
                <a:close/>
              </a:path>
            </a:pathLst>
          </a:custGeom>
          <a:blipFill rotWithShape="1">
            <a:blip r:embed="rId5">
              <a:alphaModFix/>
            </a:blip>
            <a:stretch>
              <a:fillRect b="0" l="0" r="0" t="0"/>
            </a:stretch>
          </a:blipFill>
          <a:ln>
            <a:noFill/>
          </a:ln>
        </p:spPr>
      </p:sp>
      <p:sp>
        <p:nvSpPr>
          <p:cNvPr id="563" name="Google Shape;563;p35"/>
          <p:cNvSpPr/>
          <p:nvPr/>
        </p:nvSpPr>
        <p:spPr>
          <a:xfrm>
            <a:off x="2430051" y="4797122"/>
            <a:ext cx="1789938" cy="4114800"/>
          </a:xfrm>
          <a:custGeom>
            <a:rect b="b" l="l" r="r" t="t"/>
            <a:pathLst>
              <a:path extrusionOk="0" h="4114800" w="1789938">
                <a:moveTo>
                  <a:pt x="0" y="0"/>
                </a:moveTo>
                <a:lnTo>
                  <a:pt x="1789938" y="0"/>
                </a:lnTo>
                <a:lnTo>
                  <a:pt x="1789938" y="4114800"/>
                </a:lnTo>
                <a:lnTo>
                  <a:pt x="0" y="4114800"/>
                </a:lnTo>
                <a:lnTo>
                  <a:pt x="0" y="0"/>
                </a:lnTo>
                <a:close/>
              </a:path>
            </a:pathLst>
          </a:custGeom>
          <a:blipFill rotWithShape="1">
            <a:blip r:embed="rId6">
              <a:alphaModFix/>
            </a:blip>
            <a:stretch>
              <a:fillRect b="0" l="0" r="0" t="0"/>
            </a:stretch>
          </a:blipFill>
          <a:ln>
            <a:noFill/>
          </a:ln>
        </p:spPr>
      </p:sp>
      <p:sp>
        <p:nvSpPr>
          <p:cNvPr id="564" name="Google Shape;564;p35"/>
          <p:cNvSpPr/>
          <p:nvPr/>
        </p:nvSpPr>
        <p:spPr>
          <a:xfrm>
            <a:off x="14098872" y="4899987"/>
            <a:ext cx="1759077" cy="4114800"/>
          </a:xfrm>
          <a:custGeom>
            <a:rect b="b" l="l" r="r" t="t"/>
            <a:pathLst>
              <a:path extrusionOk="0" h="4114800" w="1759077">
                <a:moveTo>
                  <a:pt x="0" y="0"/>
                </a:moveTo>
                <a:lnTo>
                  <a:pt x="1759077" y="0"/>
                </a:lnTo>
                <a:lnTo>
                  <a:pt x="1759077" y="4114800"/>
                </a:lnTo>
                <a:lnTo>
                  <a:pt x="0" y="4114800"/>
                </a:lnTo>
                <a:lnTo>
                  <a:pt x="0" y="0"/>
                </a:lnTo>
                <a:close/>
              </a:path>
            </a:pathLst>
          </a:custGeom>
          <a:blipFill rotWithShape="1">
            <a:blip r:embed="rId7">
              <a:alphaModFix/>
            </a:blip>
            <a:stretch>
              <a:fillRect b="0" l="0" r="0" t="0"/>
            </a:stretch>
          </a:blipFill>
          <a:ln>
            <a:noFill/>
          </a:ln>
        </p:spPr>
      </p:sp>
      <p:sp>
        <p:nvSpPr>
          <p:cNvPr id="565" name="Google Shape;565;p35"/>
          <p:cNvSpPr/>
          <p:nvPr/>
        </p:nvSpPr>
        <p:spPr>
          <a:xfrm>
            <a:off x="7633122" y="4899987"/>
            <a:ext cx="3021756" cy="6466792"/>
          </a:xfrm>
          <a:custGeom>
            <a:rect b="b" l="l" r="r" t="t"/>
            <a:pathLst>
              <a:path extrusionOk="0" h="6466792" w="3021756">
                <a:moveTo>
                  <a:pt x="0" y="0"/>
                </a:moveTo>
                <a:lnTo>
                  <a:pt x="3021756" y="0"/>
                </a:lnTo>
                <a:lnTo>
                  <a:pt x="3021756" y="6466793"/>
                </a:lnTo>
                <a:lnTo>
                  <a:pt x="0" y="6466793"/>
                </a:lnTo>
                <a:lnTo>
                  <a:pt x="0" y="0"/>
                </a:lnTo>
                <a:close/>
              </a:path>
            </a:pathLst>
          </a:custGeom>
          <a:blipFill rotWithShape="1">
            <a:blip r:embed="rId8">
              <a:alphaModFix/>
            </a:blip>
            <a:stretch>
              <a:fillRect b="0" l="0" r="0" t="0"/>
            </a:stretch>
          </a:blipFill>
          <a:ln>
            <a:noFill/>
          </a:ln>
        </p:spPr>
      </p:sp>
      <p:sp>
        <p:nvSpPr>
          <p:cNvPr id="566" name="Google Shape;566;p35"/>
          <p:cNvSpPr txBox="1"/>
          <p:nvPr/>
        </p:nvSpPr>
        <p:spPr>
          <a:xfrm>
            <a:off x="3585472" y="1210785"/>
            <a:ext cx="11117100" cy="1424100"/>
          </a:xfrm>
          <a:prstGeom prst="rect">
            <a:avLst/>
          </a:prstGeom>
          <a:noFill/>
          <a:ln>
            <a:noFill/>
          </a:ln>
        </p:spPr>
        <p:txBody>
          <a:bodyPr anchorCtr="0" anchor="t" bIns="0" lIns="0" spcFirstLastPara="1" rIns="0" wrap="square" tIns="0">
            <a:spAutoFit/>
          </a:bodyPr>
          <a:lstStyle/>
          <a:p>
            <a:pPr indent="0" lvl="0" marL="0" marR="0" rtl="0" algn="ctr">
              <a:lnSpc>
                <a:spcPct val="150999"/>
              </a:lnSpc>
              <a:spcBef>
                <a:spcPts val="0"/>
              </a:spcBef>
              <a:spcAft>
                <a:spcPts val="0"/>
              </a:spcAft>
              <a:buNone/>
            </a:pPr>
            <a:r>
              <a:rPr b="1" i="0" lang="en-US" sz="9251" u="none" cap="none" strike="noStrike">
                <a:solidFill>
                  <a:srgbClr val="2B2829"/>
                </a:solidFill>
                <a:latin typeface="Dosis"/>
                <a:ea typeface="Dosis"/>
                <a:cs typeface="Dosis"/>
                <a:sym typeface="Dosis"/>
              </a:rPr>
              <a:t>SIGNS &amp; SYMBOLS</a:t>
            </a:r>
            <a:endParaRPr>
              <a:latin typeface="Dosis"/>
              <a:ea typeface="Dosis"/>
              <a:cs typeface="Dosis"/>
              <a:sym typeface="Dosis"/>
            </a:endParaRPr>
          </a:p>
        </p:txBody>
      </p:sp>
      <p:sp>
        <p:nvSpPr>
          <p:cNvPr id="567" name="Google Shape;567;p35"/>
          <p:cNvSpPr txBox="1"/>
          <p:nvPr/>
        </p:nvSpPr>
        <p:spPr>
          <a:xfrm>
            <a:off x="3283938" y="2858776"/>
            <a:ext cx="11955000" cy="1062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3000" u="none" cap="none" strike="noStrike">
                <a:solidFill>
                  <a:srgbClr val="000000"/>
                </a:solidFill>
                <a:latin typeface="Dosis"/>
                <a:ea typeface="Dosis"/>
                <a:cs typeface="Dosis"/>
                <a:sym typeface="Dosis"/>
              </a:rPr>
              <a:t>Look around and take pictures of the signs you see in school, at</a:t>
            </a:r>
            <a:br>
              <a:rPr lang="en-US" sz="3000">
                <a:latin typeface="Dosis"/>
                <a:ea typeface="Dosis"/>
                <a:cs typeface="Dosis"/>
                <a:sym typeface="Dosis"/>
              </a:rPr>
            </a:br>
            <a:r>
              <a:rPr i="0" lang="en-US" sz="3000" u="none" cap="none" strike="noStrike">
                <a:solidFill>
                  <a:srgbClr val="000000"/>
                </a:solidFill>
                <a:latin typeface="Dosis"/>
                <a:ea typeface="Dosis"/>
                <a:cs typeface="Dosis"/>
                <a:sym typeface="Dosis"/>
              </a:rPr>
              <a:t>home, or in your neighborhood. Describe those signs using modals. </a:t>
            </a:r>
            <a:endParaRPr>
              <a:latin typeface="Dosis"/>
              <a:ea typeface="Dosis"/>
              <a:cs typeface="Dosis"/>
              <a:sym typeface="Dosis"/>
            </a:endParaRPr>
          </a:p>
        </p:txBody>
      </p:sp>
      <p:sp>
        <p:nvSpPr>
          <p:cNvPr id="568" name="Google Shape;568;p35"/>
          <p:cNvSpPr txBox="1"/>
          <p:nvPr/>
        </p:nvSpPr>
        <p:spPr>
          <a:xfrm>
            <a:off x="6395422" y="4091827"/>
            <a:ext cx="5202300" cy="3660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i="0" lang="en-US" sz="2377" u="none" cap="none" strike="noStrike">
                <a:solidFill>
                  <a:srgbClr val="EE1A19"/>
                </a:solidFill>
                <a:latin typeface="Dosis"/>
                <a:ea typeface="Dosis"/>
                <a:cs typeface="Dosis"/>
                <a:sym typeface="Dosis"/>
              </a:rPr>
              <a:t>(For example, "You </a:t>
            </a:r>
            <a:r>
              <a:rPr b="1" i="0" lang="en-US" sz="2377" u="none" cap="none" strike="noStrike">
                <a:solidFill>
                  <a:srgbClr val="EE1A19"/>
                </a:solidFill>
                <a:latin typeface="Dosis"/>
                <a:ea typeface="Dosis"/>
                <a:cs typeface="Dosis"/>
                <a:sym typeface="Dosis"/>
              </a:rPr>
              <a:t>can't</a:t>
            </a:r>
            <a:r>
              <a:rPr i="0" lang="en-US" sz="2377" u="none" cap="none" strike="noStrike">
                <a:solidFill>
                  <a:srgbClr val="EE1A19"/>
                </a:solidFill>
                <a:latin typeface="Dosis"/>
                <a:ea typeface="Dosis"/>
                <a:cs typeface="Dosis"/>
                <a:sym typeface="Dosis"/>
              </a:rPr>
              <a:t> enter here.")</a:t>
            </a:r>
            <a:endParaRPr>
              <a:latin typeface="Dosis"/>
              <a:ea typeface="Dosis"/>
              <a:cs typeface="Dosis"/>
              <a:sym typeface="Dosis"/>
            </a:endParaRPr>
          </a:p>
        </p:txBody>
      </p:sp>
      <p:pic>
        <p:nvPicPr>
          <p:cNvPr id="569" name="Google Shape;569;p35"/>
          <p:cNvPicPr preferRelativeResize="0"/>
          <p:nvPr/>
        </p:nvPicPr>
        <p:blipFill>
          <a:blip r:embed="rId9">
            <a:alphaModFix/>
          </a:blip>
          <a:stretch>
            <a:fillRect/>
          </a:stretch>
        </p:blipFill>
        <p:spPr>
          <a:xfrm>
            <a:off x="14395400" y="1210772"/>
            <a:ext cx="2234600" cy="1754856"/>
          </a:xfrm>
          <a:prstGeom prst="rect">
            <a:avLst/>
          </a:prstGeom>
          <a:noFill/>
          <a:ln>
            <a:noFill/>
          </a:ln>
        </p:spPr>
      </p:pic>
      <p:pic>
        <p:nvPicPr>
          <p:cNvPr id="570" name="Google Shape;570;p35"/>
          <p:cNvPicPr preferRelativeResize="0"/>
          <p:nvPr/>
        </p:nvPicPr>
        <p:blipFill>
          <a:blip r:embed="rId10">
            <a:alphaModFix/>
          </a:blip>
          <a:stretch>
            <a:fillRect/>
          </a:stretch>
        </p:blipFill>
        <p:spPr>
          <a:xfrm>
            <a:off x="1844875" y="1210775"/>
            <a:ext cx="1898300" cy="2303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BDB"/>
        </a:solidFill>
      </p:bgPr>
    </p:bg>
    <p:spTree>
      <p:nvGrpSpPr>
        <p:cNvPr id="574" name="Shape 574"/>
        <p:cNvGrpSpPr/>
        <p:nvPr/>
      </p:nvGrpSpPr>
      <p:grpSpPr>
        <a:xfrm>
          <a:off x="0" y="0"/>
          <a:ext cx="0" cy="0"/>
          <a:chOff x="0" y="0"/>
          <a:chExt cx="0" cy="0"/>
        </a:xfrm>
      </p:grpSpPr>
      <p:pic>
        <p:nvPicPr>
          <p:cNvPr id="575" name="Google Shape;575;p36"/>
          <p:cNvPicPr preferRelativeResize="0"/>
          <p:nvPr/>
        </p:nvPicPr>
        <p:blipFill>
          <a:blip r:embed="rId3">
            <a:alphaModFix/>
          </a:blip>
          <a:stretch>
            <a:fillRect/>
          </a:stretch>
        </p:blipFill>
        <p:spPr>
          <a:xfrm>
            <a:off x="658158" y="519523"/>
            <a:ext cx="16971684" cy="9281376"/>
          </a:xfrm>
          <a:prstGeom prst="rect">
            <a:avLst/>
          </a:prstGeom>
          <a:noFill/>
          <a:ln>
            <a:noFill/>
          </a:ln>
        </p:spPr>
      </p:pic>
      <p:pic>
        <p:nvPicPr>
          <p:cNvPr id="576" name="Google Shape;576;p36"/>
          <p:cNvPicPr preferRelativeResize="0"/>
          <p:nvPr/>
        </p:nvPicPr>
        <p:blipFill>
          <a:blip r:embed="rId4">
            <a:alphaModFix/>
          </a:blip>
          <a:stretch>
            <a:fillRect/>
          </a:stretch>
        </p:blipFill>
        <p:spPr>
          <a:xfrm>
            <a:off x="13098521" y="1889850"/>
            <a:ext cx="2047625" cy="2426815"/>
          </a:xfrm>
          <a:prstGeom prst="rect">
            <a:avLst/>
          </a:prstGeom>
          <a:noFill/>
          <a:ln>
            <a:noFill/>
          </a:ln>
        </p:spPr>
      </p:pic>
      <p:pic>
        <p:nvPicPr>
          <p:cNvPr id="577" name="Google Shape;577;p36"/>
          <p:cNvPicPr preferRelativeResize="0"/>
          <p:nvPr/>
        </p:nvPicPr>
        <p:blipFill>
          <a:blip r:embed="rId5">
            <a:alphaModFix/>
          </a:blip>
          <a:stretch>
            <a:fillRect/>
          </a:stretch>
        </p:blipFill>
        <p:spPr>
          <a:xfrm>
            <a:off x="3009800" y="1750740"/>
            <a:ext cx="2299350" cy="2701434"/>
          </a:xfrm>
          <a:prstGeom prst="rect">
            <a:avLst/>
          </a:prstGeom>
          <a:noFill/>
          <a:ln>
            <a:noFill/>
          </a:ln>
        </p:spPr>
      </p:pic>
      <p:sp>
        <p:nvSpPr>
          <p:cNvPr id="578" name="Google Shape;578;p36"/>
          <p:cNvSpPr/>
          <p:nvPr/>
        </p:nvSpPr>
        <p:spPr>
          <a:xfrm>
            <a:off x="8213633" y="1715431"/>
            <a:ext cx="1860733" cy="2772042"/>
          </a:xfrm>
          <a:custGeom>
            <a:rect b="b" l="l" r="r" t="t"/>
            <a:pathLst>
              <a:path extrusionOk="0" h="2772042" w="1860733">
                <a:moveTo>
                  <a:pt x="0" y="0"/>
                </a:moveTo>
                <a:lnTo>
                  <a:pt x="1860734" y="0"/>
                </a:lnTo>
                <a:lnTo>
                  <a:pt x="1860734" y="2772043"/>
                </a:lnTo>
                <a:lnTo>
                  <a:pt x="0" y="2772043"/>
                </a:lnTo>
                <a:lnTo>
                  <a:pt x="0" y="0"/>
                </a:lnTo>
                <a:close/>
              </a:path>
            </a:pathLst>
          </a:custGeom>
          <a:blipFill rotWithShape="1">
            <a:blip r:embed="rId6">
              <a:alphaModFix/>
            </a:blip>
            <a:stretch>
              <a:fillRect b="0" l="0" r="0" t="0"/>
            </a:stretch>
          </a:blipFill>
          <a:ln>
            <a:noFill/>
          </a:ln>
        </p:spPr>
      </p:sp>
      <p:sp>
        <p:nvSpPr>
          <p:cNvPr id="579" name="Google Shape;579;p36"/>
          <p:cNvSpPr txBox="1"/>
          <p:nvPr/>
        </p:nvSpPr>
        <p:spPr>
          <a:xfrm>
            <a:off x="4159482" y="4614081"/>
            <a:ext cx="9969000" cy="1928100"/>
          </a:xfrm>
          <a:prstGeom prst="rect">
            <a:avLst/>
          </a:prstGeom>
          <a:noFill/>
          <a:ln>
            <a:noFill/>
          </a:ln>
        </p:spPr>
        <p:txBody>
          <a:bodyPr anchorCtr="0" anchor="t" bIns="0" lIns="0" spcFirstLastPara="1" rIns="0" wrap="square" tIns="0">
            <a:spAutoFit/>
          </a:bodyPr>
          <a:lstStyle/>
          <a:p>
            <a:pPr indent="0" lvl="0" marL="0" marR="0" rtl="0" algn="ctr">
              <a:lnSpc>
                <a:spcPct val="151001"/>
              </a:lnSpc>
              <a:spcBef>
                <a:spcPts val="0"/>
              </a:spcBef>
              <a:spcAft>
                <a:spcPts val="0"/>
              </a:spcAft>
              <a:buNone/>
            </a:pPr>
            <a:r>
              <a:rPr b="1" i="0" lang="en-US" sz="12527" u="none" cap="none" strike="noStrike">
                <a:solidFill>
                  <a:srgbClr val="000000"/>
                </a:solidFill>
                <a:latin typeface="Dosis"/>
                <a:ea typeface="Dosis"/>
                <a:cs typeface="Dosis"/>
                <a:sym typeface="Dosis"/>
              </a:rPr>
              <a:t>THANK YOU!</a:t>
            </a:r>
            <a:endParaRPr sz="2200">
              <a:latin typeface="Dosis"/>
              <a:ea typeface="Dosis"/>
              <a:cs typeface="Dosis"/>
              <a:sym typeface="Dosis"/>
            </a:endParaRPr>
          </a:p>
        </p:txBody>
      </p:sp>
      <p:sp>
        <p:nvSpPr>
          <p:cNvPr id="580" name="Google Shape;580;p36"/>
          <p:cNvSpPr txBox="1"/>
          <p:nvPr/>
        </p:nvSpPr>
        <p:spPr>
          <a:xfrm>
            <a:off x="4159482" y="6704098"/>
            <a:ext cx="9969000" cy="461700"/>
          </a:xfrm>
          <a:prstGeom prst="rect">
            <a:avLst/>
          </a:prstGeom>
          <a:noFill/>
          <a:ln>
            <a:noFill/>
          </a:ln>
        </p:spPr>
        <p:txBody>
          <a:bodyPr anchorCtr="0" anchor="t" bIns="0" lIns="0" spcFirstLastPara="1" rIns="0" wrap="square" tIns="0">
            <a:spAutoFit/>
          </a:bodyPr>
          <a:lstStyle/>
          <a:p>
            <a:pPr indent="0" lvl="1" marL="0" marR="0" rtl="0" algn="ctr">
              <a:lnSpc>
                <a:spcPct val="163021"/>
              </a:lnSpc>
              <a:spcBef>
                <a:spcPts val="0"/>
              </a:spcBef>
              <a:spcAft>
                <a:spcPts val="0"/>
              </a:spcAft>
              <a:buNone/>
            </a:pPr>
            <a:r>
              <a:rPr i="0" lang="en-US" sz="2999" u="none" cap="none" strike="noStrike">
                <a:solidFill>
                  <a:srgbClr val="000000"/>
                </a:solidFill>
                <a:latin typeface="Dosis"/>
                <a:ea typeface="Dosis"/>
                <a:cs typeface="Dosis"/>
                <a:sym typeface="Dosis"/>
              </a:rPr>
              <a:t>Write a closing statement or call-to-action here.</a:t>
            </a:r>
            <a:endParaRPr>
              <a:latin typeface="Dosis"/>
              <a:ea typeface="Dosis"/>
              <a:cs typeface="Dosis"/>
              <a:sym typeface="Dosis"/>
            </a:endParaRPr>
          </a:p>
        </p:txBody>
      </p:sp>
      <p:pic>
        <p:nvPicPr>
          <p:cNvPr id="581" name="Google Shape;581;p36"/>
          <p:cNvPicPr preferRelativeResize="0"/>
          <p:nvPr/>
        </p:nvPicPr>
        <p:blipFill>
          <a:blip r:embed="rId7">
            <a:alphaModFix/>
          </a:blip>
          <a:stretch>
            <a:fillRect/>
          </a:stretch>
        </p:blipFill>
        <p:spPr>
          <a:xfrm>
            <a:off x="-958600" y="4486330"/>
            <a:ext cx="6151825" cy="8396921"/>
          </a:xfrm>
          <a:prstGeom prst="rect">
            <a:avLst/>
          </a:prstGeom>
          <a:noFill/>
          <a:ln>
            <a:noFill/>
          </a:ln>
        </p:spPr>
      </p:pic>
      <p:pic>
        <p:nvPicPr>
          <p:cNvPr id="582" name="Google Shape;582;p36"/>
          <p:cNvPicPr preferRelativeResize="0"/>
          <p:nvPr/>
        </p:nvPicPr>
        <p:blipFill>
          <a:blip r:embed="rId8">
            <a:alphaModFix/>
          </a:blip>
          <a:stretch>
            <a:fillRect/>
          </a:stretch>
        </p:blipFill>
        <p:spPr>
          <a:xfrm>
            <a:off x="13075482" y="4797520"/>
            <a:ext cx="4632649" cy="68410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BDB"/>
        </a:solidFill>
      </p:bgPr>
    </p:bg>
    <p:spTree>
      <p:nvGrpSpPr>
        <p:cNvPr id="586" name="Shape 586"/>
        <p:cNvGrpSpPr/>
        <p:nvPr/>
      </p:nvGrpSpPr>
      <p:grpSpPr>
        <a:xfrm>
          <a:off x="0" y="0"/>
          <a:ext cx="0" cy="0"/>
          <a:chOff x="0" y="0"/>
          <a:chExt cx="0" cy="0"/>
        </a:xfrm>
      </p:grpSpPr>
      <p:sp>
        <p:nvSpPr>
          <p:cNvPr id="587" name="Google Shape;587;p37"/>
          <p:cNvSpPr txBox="1"/>
          <p:nvPr/>
        </p:nvSpPr>
        <p:spPr>
          <a:xfrm>
            <a:off x="1115949" y="1052913"/>
            <a:ext cx="3575700" cy="187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099" u="none" cap="none" strike="noStrike">
                <a:solidFill>
                  <a:srgbClr val="000000"/>
                </a:solidFill>
                <a:latin typeface="Dosis"/>
                <a:ea typeface="Dosis"/>
                <a:cs typeface="Dosis"/>
                <a:sym typeface="Dosis"/>
              </a:rPr>
              <a:t>Resource</a:t>
            </a:r>
            <a:endParaRPr>
              <a:latin typeface="Dosis"/>
              <a:ea typeface="Dosis"/>
              <a:cs typeface="Dosis"/>
              <a:sym typeface="Dosis"/>
            </a:endParaRPr>
          </a:p>
          <a:p>
            <a:pPr indent="0" lvl="0" marL="0" marR="0" rtl="0" algn="l">
              <a:lnSpc>
                <a:spcPct val="100000"/>
              </a:lnSpc>
              <a:spcBef>
                <a:spcPts val="0"/>
              </a:spcBef>
              <a:spcAft>
                <a:spcPts val="0"/>
              </a:spcAft>
              <a:buNone/>
            </a:pPr>
            <a:r>
              <a:rPr b="1" i="0" lang="en-US" sz="6099" u="none" cap="none" strike="noStrike">
                <a:solidFill>
                  <a:srgbClr val="000000"/>
                </a:solidFill>
                <a:latin typeface="Dosis"/>
                <a:ea typeface="Dosis"/>
                <a:cs typeface="Dosis"/>
                <a:sym typeface="Dosis"/>
              </a:rPr>
              <a:t>Page</a:t>
            </a:r>
            <a:endParaRPr>
              <a:latin typeface="Dosis"/>
              <a:ea typeface="Dosis"/>
              <a:cs typeface="Dosis"/>
              <a:sym typeface="Dosis"/>
            </a:endParaRPr>
          </a:p>
        </p:txBody>
      </p:sp>
      <p:sp>
        <p:nvSpPr>
          <p:cNvPr id="588" name="Google Shape;588;p37"/>
          <p:cNvSpPr txBox="1"/>
          <p:nvPr/>
        </p:nvSpPr>
        <p:spPr>
          <a:xfrm>
            <a:off x="1115949" y="4644086"/>
            <a:ext cx="4014300" cy="4590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2100" u="none" cap="none" strike="noStrike">
                <a:solidFill>
                  <a:srgbClr val="000000"/>
                </a:solidFill>
                <a:latin typeface="Dosis"/>
                <a:ea typeface="Dosis"/>
                <a:cs typeface="Dosis"/>
                <a:sym typeface="Dosis"/>
              </a:rPr>
              <a:t>This presentation template</a:t>
            </a:r>
            <a:endParaRPr>
              <a:latin typeface="Dosis"/>
              <a:ea typeface="Dosis"/>
              <a:cs typeface="Dosis"/>
              <a:sym typeface="Dosis"/>
            </a:endParaRPr>
          </a:p>
          <a:p>
            <a:pPr indent="0" lvl="0" marL="0" marR="0" rtl="0" algn="l">
              <a:lnSpc>
                <a:spcPct val="120000"/>
              </a:lnSpc>
              <a:spcBef>
                <a:spcPts val="0"/>
              </a:spcBef>
              <a:spcAft>
                <a:spcPts val="0"/>
              </a:spcAft>
              <a:buNone/>
            </a:pPr>
            <a:r>
              <a:rPr i="0" lang="en-US" sz="2100" u="none" cap="none" strike="noStrike">
                <a:solidFill>
                  <a:srgbClr val="000000"/>
                </a:solidFill>
                <a:latin typeface="Dosis"/>
                <a:ea typeface="Dosis"/>
                <a:cs typeface="Dosis"/>
                <a:sym typeface="Dosis"/>
              </a:rPr>
              <a:t>uses the following free fonts:</a:t>
            </a:r>
            <a:endParaRPr>
              <a:latin typeface="Dosis"/>
              <a:ea typeface="Dosis"/>
              <a:cs typeface="Dosis"/>
              <a:sym typeface="Dosis"/>
            </a:endParaRPr>
          </a:p>
          <a:p>
            <a:pPr indent="0" lvl="0" marL="0" marR="0" rtl="0" algn="l">
              <a:lnSpc>
                <a:spcPct val="120000"/>
              </a:lnSpc>
              <a:spcBef>
                <a:spcPts val="0"/>
              </a:spcBef>
              <a:spcAft>
                <a:spcPts val="0"/>
              </a:spcAft>
              <a:buNone/>
            </a:pPr>
            <a:r>
              <a:t/>
            </a:r>
            <a:endParaRPr i="0" sz="2100" u="none" cap="none" strike="noStrike">
              <a:solidFill>
                <a:srgbClr val="000000"/>
              </a:solidFill>
              <a:latin typeface="Dosis"/>
              <a:ea typeface="Dosis"/>
              <a:cs typeface="Dosis"/>
              <a:sym typeface="Dosis"/>
            </a:endParaRPr>
          </a:p>
          <a:p>
            <a:pPr indent="0" lvl="0" marL="0" marR="0" rtl="0" algn="l">
              <a:lnSpc>
                <a:spcPct val="120000"/>
              </a:lnSpc>
              <a:spcBef>
                <a:spcPts val="0"/>
              </a:spcBef>
              <a:spcAft>
                <a:spcPts val="0"/>
              </a:spcAft>
              <a:buNone/>
            </a:pPr>
            <a:r>
              <a:rPr i="0" lang="en-US" sz="2100" u="none" cap="none" strike="noStrike">
                <a:solidFill>
                  <a:srgbClr val="000000"/>
                </a:solidFill>
                <a:latin typeface="Dosis"/>
                <a:ea typeface="Dosis"/>
                <a:cs typeface="Dosis"/>
                <a:sym typeface="Dosis"/>
              </a:rPr>
              <a:t>Titles: </a:t>
            </a:r>
            <a:r>
              <a:rPr lang="en-US" sz="2100">
                <a:latin typeface="Dosis"/>
                <a:ea typeface="Dosis"/>
                <a:cs typeface="Dosis"/>
                <a:sym typeface="Dosis"/>
              </a:rPr>
              <a:t>Dosis</a:t>
            </a:r>
            <a:endParaRPr>
              <a:latin typeface="Dosis"/>
              <a:ea typeface="Dosis"/>
              <a:cs typeface="Dosis"/>
              <a:sym typeface="Dosis"/>
            </a:endParaRPr>
          </a:p>
          <a:p>
            <a:pPr indent="0" lvl="0" marL="0" marR="0" rtl="0" algn="l">
              <a:lnSpc>
                <a:spcPct val="120000"/>
              </a:lnSpc>
              <a:spcBef>
                <a:spcPts val="0"/>
              </a:spcBef>
              <a:spcAft>
                <a:spcPts val="0"/>
              </a:spcAft>
              <a:buNone/>
            </a:pPr>
            <a:r>
              <a:rPr i="0" lang="en-US" sz="2100" u="none" cap="none" strike="noStrike">
                <a:solidFill>
                  <a:srgbClr val="000000"/>
                </a:solidFill>
                <a:latin typeface="Dosis"/>
                <a:ea typeface="Dosis"/>
                <a:cs typeface="Dosis"/>
                <a:sym typeface="Dosis"/>
              </a:rPr>
              <a:t>Headers: </a:t>
            </a:r>
            <a:r>
              <a:rPr lang="en-US" sz="2100">
                <a:solidFill>
                  <a:schemeClr val="dk1"/>
                </a:solidFill>
                <a:latin typeface="Dosis"/>
                <a:ea typeface="Dosis"/>
                <a:cs typeface="Dosis"/>
                <a:sym typeface="Dosis"/>
              </a:rPr>
              <a:t>Dosis</a:t>
            </a:r>
            <a:endParaRPr>
              <a:latin typeface="Dosis"/>
              <a:ea typeface="Dosis"/>
              <a:cs typeface="Dosis"/>
              <a:sym typeface="Dosis"/>
            </a:endParaRPr>
          </a:p>
          <a:p>
            <a:pPr indent="0" lvl="0" marL="0" marR="0" rtl="0" algn="l">
              <a:lnSpc>
                <a:spcPct val="120000"/>
              </a:lnSpc>
              <a:spcBef>
                <a:spcPts val="0"/>
              </a:spcBef>
              <a:spcAft>
                <a:spcPts val="0"/>
              </a:spcAft>
              <a:buNone/>
            </a:pPr>
            <a:r>
              <a:rPr i="0" lang="en-US" sz="2100" u="none" cap="none" strike="noStrike">
                <a:solidFill>
                  <a:srgbClr val="000000"/>
                </a:solidFill>
                <a:latin typeface="Dosis"/>
                <a:ea typeface="Dosis"/>
                <a:cs typeface="Dosis"/>
                <a:sym typeface="Dosis"/>
              </a:rPr>
              <a:t>Body Copy: </a:t>
            </a:r>
            <a:r>
              <a:rPr lang="en-US" sz="2100">
                <a:solidFill>
                  <a:schemeClr val="dk1"/>
                </a:solidFill>
                <a:latin typeface="Dosis"/>
                <a:ea typeface="Dosis"/>
                <a:cs typeface="Dosis"/>
                <a:sym typeface="Dosis"/>
              </a:rPr>
              <a:t>Dosis</a:t>
            </a:r>
            <a:endParaRPr>
              <a:latin typeface="Dosis"/>
              <a:ea typeface="Dosis"/>
              <a:cs typeface="Dosis"/>
              <a:sym typeface="Dosis"/>
            </a:endParaRPr>
          </a:p>
          <a:p>
            <a:pPr indent="0" lvl="0" marL="0" marR="0" rtl="0" algn="l">
              <a:lnSpc>
                <a:spcPct val="120000"/>
              </a:lnSpc>
              <a:spcBef>
                <a:spcPts val="0"/>
              </a:spcBef>
              <a:spcAft>
                <a:spcPts val="0"/>
              </a:spcAft>
              <a:buNone/>
            </a:pPr>
            <a:r>
              <a:t/>
            </a:r>
            <a:endParaRPr i="0" sz="2100" u="none" cap="none" strike="noStrike">
              <a:solidFill>
                <a:srgbClr val="000000"/>
              </a:solidFill>
              <a:latin typeface="Dosis"/>
              <a:ea typeface="Dosis"/>
              <a:cs typeface="Dosis"/>
              <a:sym typeface="Dosis"/>
            </a:endParaRPr>
          </a:p>
          <a:p>
            <a:pPr indent="0" lvl="0" marL="0" marR="0" rtl="0" algn="l">
              <a:lnSpc>
                <a:spcPct val="120000"/>
              </a:lnSpc>
              <a:spcBef>
                <a:spcPts val="0"/>
              </a:spcBef>
              <a:spcAft>
                <a:spcPts val="0"/>
              </a:spcAft>
              <a:buNone/>
            </a:pPr>
            <a:r>
              <a:rPr i="0" lang="en-US" sz="2100" u="none" cap="none" strike="noStrike">
                <a:solidFill>
                  <a:srgbClr val="000000"/>
                </a:solidFill>
                <a:latin typeface="Dosis"/>
                <a:ea typeface="Dosis"/>
                <a:cs typeface="Dosis"/>
                <a:sym typeface="Dosis"/>
              </a:rPr>
              <a:t>You can find these fonts</a:t>
            </a:r>
            <a:endParaRPr>
              <a:latin typeface="Dosis"/>
              <a:ea typeface="Dosis"/>
              <a:cs typeface="Dosis"/>
              <a:sym typeface="Dosis"/>
            </a:endParaRPr>
          </a:p>
          <a:p>
            <a:pPr indent="0" lvl="0" marL="0" marR="0" rtl="0" algn="l">
              <a:lnSpc>
                <a:spcPct val="120000"/>
              </a:lnSpc>
              <a:spcBef>
                <a:spcPts val="0"/>
              </a:spcBef>
              <a:spcAft>
                <a:spcPts val="0"/>
              </a:spcAft>
              <a:buNone/>
            </a:pPr>
            <a:r>
              <a:rPr i="0" lang="en-US" sz="2100" u="none" cap="none" strike="noStrike">
                <a:solidFill>
                  <a:srgbClr val="000000"/>
                </a:solidFill>
                <a:latin typeface="Dosis"/>
                <a:ea typeface="Dosis"/>
                <a:cs typeface="Dosis"/>
                <a:sym typeface="Dosis"/>
              </a:rPr>
              <a:t>online too. Happy designing! </a:t>
            </a:r>
            <a:endParaRPr>
              <a:latin typeface="Dosis"/>
              <a:ea typeface="Dosis"/>
              <a:cs typeface="Dosis"/>
              <a:sym typeface="Dosis"/>
            </a:endParaRPr>
          </a:p>
          <a:p>
            <a:pPr indent="0" lvl="0" marL="0" marR="0" rtl="0" algn="l">
              <a:lnSpc>
                <a:spcPct val="120000"/>
              </a:lnSpc>
              <a:spcBef>
                <a:spcPts val="0"/>
              </a:spcBef>
              <a:spcAft>
                <a:spcPts val="0"/>
              </a:spcAft>
              <a:buNone/>
            </a:pPr>
            <a:r>
              <a:t/>
            </a:r>
            <a:endParaRPr i="0" sz="2100" u="none" cap="none" strike="noStrike">
              <a:solidFill>
                <a:srgbClr val="000000"/>
              </a:solidFill>
              <a:latin typeface="Dosis"/>
              <a:ea typeface="Dosis"/>
              <a:cs typeface="Dosis"/>
              <a:sym typeface="Dosis"/>
            </a:endParaRPr>
          </a:p>
          <a:p>
            <a:pPr indent="0" lvl="0" marL="0" marR="0" rtl="0" algn="l">
              <a:lnSpc>
                <a:spcPct val="120000"/>
              </a:lnSpc>
              <a:spcBef>
                <a:spcPts val="0"/>
              </a:spcBef>
              <a:spcAft>
                <a:spcPts val="0"/>
              </a:spcAft>
              <a:buNone/>
            </a:pPr>
            <a:r>
              <a:rPr i="0" lang="en-US" sz="2100" u="none" cap="none" strike="noStrike">
                <a:solidFill>
                  <a:srgbClr val="000000"/>
                </a:solidFill>
                <a:latin typeface="Dosis"/>
                <a:ea typeface="Dosis"/>
                <a:cs typeface="Dosis"/>
                <a:sym typeface="Dosis"/>
              </a:rPr>
              <a:t>Don't forget to delete this</a:t>
            </a:r>
            <a:endParaRPr>
              <a:latin typeface="Dosis"/>
              <a:ea typeface="Dosis"/>
              <a:cs typeface="Dosis"/>
              <a:sym typeface="Dosis"/>
            </a:endParaRPr>
          </a:p>
          <a:p>
            <a:pPr indent="0" lvl="0" marL="0" marR="0" rtl="0" algn="l">
              <a:lnSpc>
                <a:spcPct val="120000"/>
              </a:lnSpc>
              <a:spcBef>
                <a:spcPts val="0"/>
              </a:spcBef>
              <a:spcAft>
                <a:spcPts val="0"/>
              </a:spcAft>
              <a:buNone/>
            </a:pPr>
            <a:r>
              <a:rPr i="0" lang="en-US" sz="2100" u="none" cap="none" strike="noStrike">
                <a:solidFill>
                  <a:srgbClr val="000000"/>
                </a:solidFill>
                <a:latin typeface="Dosis"/>
                <a:ea typeface="Dosis"/>
                <a:cs typeface="Dosis"/>
                <a:sym typeface="Dosis"/>
              </a:rPr>
              <a:t>page before presenting. </a:t>
            </a:r>
            <a:endParaRPr>
              <a:latin typeface="Dosis"/>
              <a:ea typeface="Dosis"/>
              <a:cs typeface="Dosis"/>
              <a:sym typeface="Dosis"/>
            </a:endParaRPr>
          </a:p>
        </p:txBody>
      </p:sp>
      <p:sp>
        <p:nvSpPr>
          <p:cNvPr id="589" name="Google Shape;589;p37"/>
          <p:cNvSpPr txBox="1"/>
          <p:nvPr/>
        </p:nvSpPr>
        <p:spPr>
          <a:xfrm>
            <a:off x="1115949" y="3347745"/>
            <a:ext cx="3398400" cy="762900"/>
          </a:xfrm>
          <a:prstGeom prst="rect">
            <a:avLst/>
          </a:prstGeom>
          <a:noFill/>
          <a:ln>
            <a:noFill/>
          </a:ln>
        </p:spPr>
        <p:txBody>
          <a:bodyPr anchorCtr="0" anchor="t" bIns="0" lIns="0" spcFirstLastPara="1" rIns="0" wrap="square" tIns="0">
            <a:spAutoFit/>
          </a:bodyPr>
          <a:lstStyle/>
          <a:p>
            <a:pPr indent="0" lvl="0" marL="0" marR="0" rtl="0" algn="l">
              <a:lnSpc>
                <a:spcPct val="136000"/>
              </a:lnSpc>
              <a:spcBef>
                <a:spcPts val="0"/>
              </a:spcBef>
              <a:spcAft>
                <a:spcPts val="0"/>
              </a:spcAft>
              <a:buNone/>
            </a:pPr>
            <a:r>
              <a:rPr b="1" i="0" lang="en-US" sz="2100" u="none" cap="none" strike="noStrike">
                <a:solidFill>
                  <a:srgbClr val="000000"/>
                </a:solidFill>
                <a:latin typeface="Dosis"/>
                <a:ea typeface="Dosis"/>
                <a:cs typeface="Dosis"/>
                <a:sym typeface="Dosis"/>
              </a:rPr>
              <a:t>Use these design resources</a:t>
            </a:r>
            <a:endParaRPr>
              <a:latin typeface="Dosis"/>
              <a:ea typeface="Dosis"/>
              <a:cs typeface="Dosis"/>
              <a:sym typeface="Dosis"/>
            </a:endParaRPr>
          </a:p>
          <a:p>
            <a:pPr indent="0" lvl="0" marL="0" marR="0" rtl="0" algn="l">
              <a:lnSpc>
                <a:spcPct val="136000"/>
              </a:lnSpc>
              <a:spcBef>
                <a:spcPts val="0"/>
              </a:spcBef>
              <a:spcAft>
                <a:spcPts val="0"/>
              </a:spcAft>
              <a:buNone/>
            </a:pPr>
            <a:r>
              <a:rPr b="1" i="0" lang="en-US" sz="2100" u="none" cap="none" strike="noStrike">
                <a:solidFill>
                  <a:srgbClr val="000000"/>
                </a:solidFill>
                <a:latin typeface="Dosis"/>
                <a:ea typeface="Dosis"/>
                <a:cs typeface="Dosis"/>
                <a:sym typeface="Dosis"/>
              </a:rPr>
              <a:t>in your Canva Presentation.</a:t>
            </a:r>
            <a:endParaRPr>
              <a:latin typeface="Dosis"/>
              <a:ea typeface="Dosis"/>
              <a:cs typeface="Dosis"/>
              <a:sym typeface="Dosis"/>
            </a:endParaRPr>
          </a:p>
        </p:txBody>
      </p:sp>
      <p:sp>
        <p:nvSpPr>
          <p:cNvPr id="590" name="Google Shape;590;p37"/>
          <p:cNvSpPr/>
          <p:nvPr/>
        </p:nvSpPr>
        <p:spPr>
          <a:xfrm>
            <a:off x="15007003" y="7394103"/>
            <a:ext cx="973935" cy="1828206"/>
          </a:xfrm>
          <a:custGeom>
            <a:rect b="b" l="l" r="r" t="t"/>
            <a:pathLst>
              <a:path extrusionOk="0" h="1828206" w="973935">
                <a:moveTo>
                  <a:pt x="0" y="0"/>
                </a:moveTo>
                <a:lnTo>
                  <a:pt x="973935" y="0"/>
                </a:lnTo>
                <a:lnTo>
                  <a:pt x="973935" y="1828206"/>
                </a:lnTo>
                <a:lnTo>
                  <a:pt x="0" y="1828206"/>
                </a:lnTo>
                <a:lnTo>
                  <a:pt x="0" y="0"/>
                </a:lnTo>
                <a:close/>
              </a:path>
            </a:pathLst>
          </a:custGeom>
          <a:blipFill rotWithShape="1">
            <a:blip r:embed="rId3">
              <a:alphaModFix/>
            </a:blip>
            <a:stretch>
              <a:fillRect b="0" l="0" r="0" t="0"/>
            </a:stretch>
          </a:blipFill>
          <a:ln>
            <a:noFill/>
          </a:ln>
        </p:spPr>
      </p:sp>
      <p:sp>
        <p:nvSpPr>
          <p:cNvPr id="591" name="Google Shape;591;p37"/>
          <p:cNvSpPr/>
          <p:nvPr/>
        </p:nvSpPr>
        <p:spPr>
          <a:xfrm>
            <a:off x="7015987" y="7320595"/>
            <a:ext cx="1404204" cy="1975222"/>
          </a:xfrm>
          <a:custGeom>
            <a:rect b="b" l="l" r="r" t="t"/>
            <a:pathLst>
              <a:path extrusionOk="0" h="1975222" w="1404204">
                <a:moveTo>
                  <a:pt x="0" y="0"/>
                </a:moveTo>
                <a:lnTo>
                  <a:pt x="1404203" y="0"/>
                </a:lnTo>
                <a:lnTo>
                  <a:pt x="1404203" y="1975222"/>
                </a:lnTo>
                <a:lnTo>
                  <a:pt x="0" y="1975222"/>
                </a:lnTo>
                <a:lnTo>
                  <a:pt x="0" y="0"/>
                </a:lnTo>
                <a:close/>
              </a:path>
            </a:pathLst>
          </a:custGeom>
          <a:blipFill rotWithShape="1">
            <a:blip r:embed="rId4">
              <a:alphaModFix/>
            </a:blip>
            <a:stretch>
              <a:fillRect b="0" l="0" r="0" t="0"/>
            </a:stretch>
          </a:blipFill>
          <a:ln>
            <a:noFill/>
          </a:ln>
        </p:spPr>
      </p:sp>
      <p:sp>
        <p:nvSpPr>
          <p:cNvPr id="592" name="Google Shape;592;p37"/>
          <p:cNvSpPr/>
          <p:nvPr/>
        </p:nvSpPr>
        <p:spPr>
          <a:xfrm>
            <a:off x="8862944" y="7522686"/>
            <a:ext cx="1609073" cy="1571040"/>
          </a:xfrm>
          <a:custGeom>
            <a:rect b="b" l="l" r="r" t="t"/>
            <a:pathLst>
              <a:path extrusionOk="0" h="1571040" w="1609073">
                <a:moveTo>
                  <a:pt x="0" y="0"/>
                </a:moveTo>
                <a:lnTo>
                  <a:pt x="1609073" y="0"/>
                </a:lnTo>
                <a:lnTo>
                  <a:pt x="1609073" y="1571040"/>
                </a:lnTo>
                <a:lnTo>
                  <a:pt x="0" y="1571040"/>
                </a:lnTo>
                <a:lnTo>
                  <a:pt x="0" y="0"/>
                </a:lnTo>
                <a:close/>
              </a:path>
            </a:pathLst>
          </a:custGeom>
          <a:blipFill rotWithShape="1">
            <a:blip r:embed="rId5">
              <a:alphaModFix/>
            </a:blip>
            <a:stretch>
              <a:fillRect b="0" l="0" r="0" t="0"/>
            </a:stretch>
          </a:blipFill>
          <a:ln>
            <a:noFill/>
          </a:ln>
        </p:spPr>
      </p:sp>
      <p:sp>
        <p:nvSpPr>
          <p:cNvPr id="593" name="Google Shape;593;p37"/>
          <p:cNvSpPr/>
          <p:nvPr/>
        </p:nvSpPr>
        <p:spPr>
          <a:xfrm>
            <a:off x="8080008" y="1143196"/>
            <a:ext cx="2022512" cy="1390017"/>
          </a:xfrm>
          <a:custGeom>
            <a:rect b="b" l="l" r="r" t="t"/>
            <a:pathLst>
              <a:path extrusionOk="0" h="1390017" w="2022512">
                <a:moveTo>
                  <a:pt x="0" y="0"/>
                </a:moveTo>
                <a:lnTo>
                  <a:pt x="2022512" y="0"/>
                </a:lnTo>
                <a:lnTo>
                  <a:pt x="2022512" y="1390017"/>
                </a:lnTo>
                <a:lnTo>
                  <a:pt x="0" y="1390017"/>
                </a:lnTo>
                <a:lnTo>
                  <a:pt x="0" y="0"/>
                </a:lnTo>
                <a:close/>
              </a:path>
            </a:pathLst>
          </a:custGeom>
          <a:blipFill rotWithShape="1">
            <a:blip r:embed="rId6">
              <a:alphaModFix/>
            </a:blip>
            <a:stretch>
              <a:fillRect b="0" l="0" r="0" t="0"/>
            </a:stretch>
          </a:blipFill>
          <a:ln>
            <a:noFill/>
          </a:ln>
        </p:spPr>
      </p:sp>
      <p:sp>
        <p:nvSpPr>
          <p:cNvPr id="594" name="Google Shape;594;p37"/>
          <p:cNvSpPr/>
          <p:nvPr/>
        </p:nvSpPr>
        <p:spPr>
          <a:xfrm>
            <a:off x="13641757" y="7541785"/>
            <a:ext cx="922492" cy="1532842"/>
          </a:xfrm>
          <a:custGeom>
            <a:rect b="b" l="l" r="r" t="t"/>
            <a:pathLst>
              <a:path extrusionOk="0" h="1532842" w="922492">
                <a:moveTo>
                  <a:pt x="0" y="0"/>
                </a:moveTo>
                <a:lnTo>
                  <a:pt x="922493" y="0"/>
                </a:lnTo>
                <a:lnTo>
                  <a:pt x="922493" y="1532842"/>
                </a:lnTo>
                <a:lnTo>
                  <a:pt x="0" y="1532842"/>
                </a:lnTo>
                <a:lnTo>
                  <a:pt x="0" y="0"/>
                </a:lnTo>
                <a:close/>
              </a:path>
            </a:pathLst>
          </a:custGeom>
          <a:blipFill rotWithShape="1">
            <a:blip r:embed="rId7">
              <a:alphaModFix/>
            </a:blip>
            <a:stretch>
              <a:fillRect b="0" l="0" r="0" t="0"/>
            </a:stretch>
          </a:blipFill>
          <a:ln>
            <a:noFill/>
          </a:ln>
        </p:spPr>
      </p:sp>
      <p:sp>
        <p:nvSpPr>
          <p:cNvPr id="595" name="Google Shape;595;p37"/>
          <p:cNvSpPr/>
          <p:nvPr/>
        </p:nvSpPr>
        <p:spPr>
          <a:xfrm>
            <a:off x="5489147" y="1132073"/>
            <a:ext cx="2082423" cy="1412262"/>
          </a:xfrm>
          <a:custGeom>
            <a:rect b="b" l="l" r="r" t="t"/>
            <a:pathLst>
              <a:path extrusionOk="0" h="1412262" w="2082423">
                <a:moveTo>
                  <a:pt x="0" y="0"/>
                </a:moveTo>
                <a:lnTo>
                  <a:pt x="2082423" y="0"/>
                </a:lnTo>
                <a:lnTo>
                  <a:pt x="2082423" y="1412262"/>
                </a:lnTo>
                <a:lnTo>
                  <a:pt x="0" y="1412262"/>
                </a:lnTo>
                <a:lnTo>
                  <a:pt x="0" y="0"/>
                </a:lnTo>
                <a:close/>
              </a:path>
            </a:pathLst>
          </a:custGeom>
          <a:blipFill rotWithShape="1">
            <a:blip r:embed="rId8">
              <a:alphaModFix/>
            </a:blip>
            <a:stretch>
              <a:fillRect b="0" l="0" r="0" t="0"/>
            </a:stretch>
          </a:blipFill>
          <a:ln>
            <a:noFill/>
          </a:ln>
        </p:spPr>
      </p:sp>
      <p:sp>
        <p:nvSpPr>
          <p:cNvPr id="596" name="Google Shape;596;p37"/>
          <p:cNvSpPr/>
          <p:nvPr/>
        </p:nvSpPr>
        <p:spPr>
          <a:xfrm>
            <a:off x="5489147" y="5122029"/>
            <a:ext cx="1634896" cy="1308061"/>
          </a:xfrm>
          <a:custGeom>
            <a:rect b="b" l="l" r="r" t="t"/>
            <a:pathLst>
              <a:path extrusionOk="0" h="1308061" w="1634896">
                <a:moveTo>
                  <a:pt x="0" y="0"/>
                </a:moveTo>
                <a:lnTo>
                  <a:pt x="1634896" y="0"/>
                </a:lnTo>
                <a:lnTo>
                  <a:pt x="1634896" y="1308061"/>
                </a:lnTo>
                <a:lnTo>
                  <a:pt x="0" y="1308061"/>
                </a:lnTo>
                <a:lnTo>
                  <a:pt x="0" y="0"/>
                </a:lnTo>
                <a:close/>
              </a:path>
            </a:pathLst>
          </a:custGeom>
          <a:blipFill rotWithShape="1">
            <a:blip r:embed="rId9">
              <a:alphaModFix/>
            </a:blip>
            <a:stretch>
              <a:fillRect b="-12231" l="0" r="0" t="-1031"/>
            </a:stretch>
          </a:blipFill>
          <a:ln>
            <a:noFill/>
          </a:ln>
        </p:spPr>
      </p:sp>
      <p:sp>
        <p:nvSpPr>
          <p:cNvPr id="597" name="Google Shape;597;p37"/>
          <p:cNvSpPr/>
          <p:nvPr/>
        </p:nvSpPr>
        <p:spPr>
          <a:xfrm flipH="1">
            <a:off x="7571111" y="5054055"/>
            <a:ext cx="1757090" cy="1444008"/>
          </a:xfrm>
          <a:custGeom>
            <a:rect b="b" l="l" r="r" t="t"/>
            <a:pathLst>
              <a:path extrusionOk="0" h="1444008" w="1757090">
                <a:moveTo>
                  <a:pt x="1757089" y="0"/>
                </a:moveTo>
                <a:lnTo>
                  <a:pt x="0" y="0"/>
                </a:lnTo>
                <a:lnTo>
                  <a:pt x="0" y="1444009"/>
                </a:lnTo>
                <a:lnTo>
                  <a:pt x="1757089" y="1444009"/>
                </a:lnTo>
                <a:lnTo>
                  <a:pt x="1757089" y="0"/>
                </a:lnTo>
                <a:close/>
              </a:path>
            </a:pathLst>
          </a:custGeom>
          <a:blipFill rotWithShape="1">
            <a:blip r:embed="rId10">
              <a:alphaModFix/>
            </a:blip>
            <a:stretch>
              <a:fillRect b="0" l="0" r="0" t="0"/>
            </a:stretch>
          </a:blipFill>
          <a:ln>
            <a:noFill/>
          </a:ln>
        </p:spPr>
      </p:sp>
      <p:sp>
        <p:nvSpPr>
          <p:cNvPr id="598" name="Google Shape;598;p37"/>
          <p:cNvSpPr/>
          <p:nvPr/>
        </p:nvSpPr>
        <p:spPr>
          <a:xfrm>
            <a:off x="16676433" y="2859255"/>
            <a:ext cx="1002449" cy="1891414"/>
          </a:xfrm>
          <a:custGeom>
            <a:rect b="b" l="l" r="r" t="t"/>
            <a:pathLst>
              <a:path extrusionOk="0" h="1891414" w="1002449">
                <a:moveTo>
                  <a:pt x="0" y="0"/>
                </a:moveTo>
                <a:lnTo>
                  <a:pt x="1002450" y="0"/>
                </a:lnTo>
                <a:lnTo>
                  <a:pt x="1002450" y="1891413"/>
                </a:lnTo>
                <a:lnTo>
                  <a:pt x="0" y="1891413"/>
                </a:lnTo>
                <a:lnTo>
                  <a:pt x="0" y="0"/>
                </a:lnTo>
                <a:close/>
              </a:path>
            </a:pathLst>
          </a:custGeom>
          <a:blipFill rotWithShape="1">
            <a:blip r:embed="rId11">
              <a:alphaModFix/>
            </a:blip>
            <a:stretch>
              <a:fillRect b="0" l="0" r="0" t="0"/>
            </a:stretch>
          </a:blipFill>
          <a:ln>
            <a:noFill/>
          </a:ln>
        </p:spPr>
      </p:sp>
      <p:sp>
        <p:nvSpPr>
          <p:cNvPr id="599" name="Google Shape;599;p37"/>
          <p:cNvSpPr/>
          <p:nvPr/>
        </p:nvSpPr>
        <p:spPr>
          <a:xfrm flipH="1">
            <a:off x="9775268" y="5059264"/>
            <a:ext cx="1354744" cy="1433592"/>
          </a:xfrm>
          <a:custGeom>
            <a:rect b="b" l="l" r="r" t="t"/>
            <a:pathLst>
              <a:path extrusionOk="0" h="1433592" w="1354744">
                <a:moveTo>
                  <a:pt x="1354744" y="0"/>
                </a:moveTo>
                <a:lnTo>
                  <a:pt x="0" y="0"/>
                </a:lnTo>
                <a:lnTo>
                  <a:pt x="0" y="1433591"/>
                </a:lnTo>
                <a:lnTo>
                  <a:pt x="1354744" y="1433591"/>
                </a:lnTo>
                <a:lnTo>
                  <a:pt x="1354744" y="0"/>
                </a:lnTo>
                <a:close/>
              </a:path>
            </a:pathLst>
          </a:custGeom>
          <a:blipFill rotWithShape="1">
            <a:blip r:embed="rId12">
              <a:alphaModFix/>
            </a:blip>
            <a:stretch>
              <a:fillRect b="0" l="0" r="0" t="0"/>
            </a:stretch>
          </a:blipFill>
          <a:ln>
            <a:noFill/>
          </a:ln>
        </p:spPr>
      </p:sp>
      <p:sp>
        <p:nvSpPr>
          <p:cNvPr id="600" name="Google Shape;600;p37"/>
          <p:cNvSpPr/>
          <p:nvPr/>
        </p:nvSpPr>
        <p:spPr>
          <a:xfrm>
            <a:off x="14608380" y="2948282"/>
            <a:ext cx="1426371" cy="1713358"/>
          </a:xfrm>
          <a:custGeom>
            <a:rect b="b" l="l" r="r" t="t"/>
            <a:pathLst>
              <a:path extrusionOk="0" h="1713358" w="1426371">
                <a:moveTo>
                  <a:pt x="0" y="0"/>
                </a:moveTo>
                <a:lnTo>
                  <a:pt x="1426371" y="0"/>
                </a:lnTo>
                <a:lnTo>
                  <a:pt x="1426371" y="1713359"/>
                </a:lnTo>
                <a:lnTo>
                  <a:pt x="0" y="1713359"/>
                </a:lnTo>
                <a:lnTo>
                  <a:pt x="0" y="0"/>
                </a:lnTo>
                <a:close/>
              </a:path>
            </a:pathLst>
          </a:custGeom>
          <a:blipFill rotWithShape="1">
            <a:blip r:embed="rId13">
              <a:alphaModFix/>
            </a:blip>
            <a:stretch>
              <a:fillRect b="0" l="0" r="0" t="0"/>
            </a:stretch>
          </a:blipFill>
          <a:ln>
            <a:noFill/>
          </a:ln>
        </p:spPr>
      </p:sp>
      <p:sp>
        <p:nvSpPr>
          <p:cNvPr id="601" name="Google Shape;601;p37"/>
          <p:cNvSpPr/>
          <p:nvPr/>
        </p:nvSpPr>
        <p:spPr>
          <a:xfrm>
            <a:off x="10914771" y="7669274"/>
            <a:ext cx="1031585" cy="1277864"/>
          </a:xfrm>
          <a:custGeom>
            <a:rect b="b" l="l" r="r" t="t"/>
            <a:pathLst>
              <a:path extrusionOk="0" h="1277864" w="1031585">
                <a:moveTo>
                  <a:pt x="0" y="0"/>
                </a:moveTo>
                <a:lnTo>
                  <a:pt x="1031584" y="0"/>
                </a:lnTo>
                <a:lnTo>
                  <a:pt x="1031584" y="1277864"/>
                </a:lnTo>
                <a:lnTo>
                  <a:pt x="0" y="1277864"/>
                </a:lnTo>
                <a:lnTo>
                  <a:pt x="0" y="0"/>
                </a:lnTo>
                <a:close/>
              </a:path>
            </a:pathLst>
          </a:custGeom>
          <a:blipFill rotWithShape="1">
            <a:blip r:embed="rId14">
              <a:alphaModFix/>
            </a:blip>
            <a:stretch>
              <a:fillRect b="0" l="0" r="0" t="0"/>
            </a:stretch>
          </a:blipFill>
          <a:ln>
            <a:noFill/>
          </a:ln>
        </p:spPr>
      </p:sp>
      <p:sp>
        <p:nvSpPr>
          <p:cNvPr id="602" name="Google Shape;602;p37"/>
          <p:cNvSpPr/>
          <p:nvPr/>
        </p:nvSpPr>
        <p:spPr>
          <a:xfrm>
            <a:off x="16423692" y="7570829"/>
            <a:ext cx="1343367" cy="1474754"/>
          </a:xfrm>
          <a:custGeom>
            <a:rect b="b" l="l" r="r" t="t"/>
            <a:pathLst>
              <a:path extrusionOk="0" h="1474754" w="1343367">
                <a:moveTo>
                  <a:pt x="0" y="0"/>
                </a:moveTo>
                <a:lnTo>
                  <a:pt x="1343367" y="0"/>
                </a:lnTo>
                <a:lnTo>
                  <a:pt x="1343367" y="1474754"/>
                </a:lnTo>
                <a:lnTo>
                  <a:pt x="0" y="1474754"/>
                </a:lnTo>
                <a:lnTo>
                  <a:pt x="0" y="0"/>
                </a:lnTo>
                <a:close/>
              </a:path>
            </a:pathLst>
          </a:custGeom>
          <a:blipFill rotWithShape="1">
            <a:blip r:embed="rId15">
              <a:alphaModFix/>
            </a:blip>
            <a:stretch>
              <a:fillRect b="0" l="0" r="0" t="0"/>
            </a:stretch>
          </a:blipFill>
          <a:ln>
            <a:noFill/>
          </a:ln>
        </p:spPr>
      </p:sp>
      <p:sp>
        <p:nvSpPr>
          <p:cNvPr id="603" name="Google Shape;603;p37"/>
          <p:cNvSpPr/>
          <p:nvPr/>
        </p:nvSpPr>
        <p:spPr>
          <a:xfrm>
            <a:off x="5489147" y="3136140"/>
            <a:ext cx="1634896" cy="1337642"/>
          </a:xfrm>
          <a:custGeom>
            <a:rect b="b" l="l" r="r" t="t"/>
            <a:pathLst>
              <a:path extrusionOk="0" h="1337642" w="1634896">
                <a:moveTo>
                  <a:pt x="0" y="0"/>
                </a:moveTo>
                <a:lnTo>
                  <a:pt x="1634896" y="0"/>
                </a:lnTo>
                <a:lnTo>
                  <a:pt x="1634896" y="1337643"/>
                </a:lnTo>
                <a:lnTo>
                  <a:pt x="0" y="1337643"/>
                </a:lnTo>
                <a:lnTo>
                  <a:pt x="0" y="0"/>
                </a:lnTo>
                <a:close/>
              </a:path>
            </a:pathLst>
          </a:custGeom>
          <a:blipFill rotWithShape="1">
            <a:blip r:embed="rId16">
              <a:alphaModFix/>
            </a:blip>
            <a:stretch>
              <a:fillRect b="0" l="0" r="0" t="0"/>
            </a:stretch>
          </a:blipFill>
          <a:ln>
            <a:noFill/>
          </a:ln>
        </p:spPr>
      </p:sp>
      <p:sp>
        <p:nvSpPr>
          <p:cNvPr id="604" name="Google Shape;604;p37"/>
          <p:cNvSpPr/>
          <p:nvPr/>
        </p:nvSpPr>
        <p:spPr>
          <a:xfrm>
            <a:off x="16162791" y="1169148"/>
            <a:ext cx="1388443" cy="1338112"/>
          </a:xfrm>
          <a:custGeom>
            <a:rect b="b" l="l" r="r" t="t"/>
            <a:pathLst>
              <a:path extrusionOk="0" h="1338112" w="1388443">
                <a:moveTo>
                  <a:pt x="0" y="0"/>
                </a:moveTo>
                <a:lnTo>
                  <a:pt x="1388443" y="0"/>
                </a:lnTo>
                <a:lnTo>
                  <a:pt x="1388443" y="1338112"/>
                </a:lnTo>
                <a:lnTo>
                  <a:pt x="0" y="1338112"/>
                </a:lnTo>
                <a:lnTo>
                  <a:pt x="0" y="0"/>
                </a:lnTo>
                <a:close/>
              </a:path>
            </a:pathLst>
          </a:custGeom>
          <a:blipFill rotWithShape="1">
            <a:blip r:embed="rId17">
              <a:alphaModFix/>
            </a:blip>
            <a:stretch>
              <a:fillRect b="0" l="0" r="0" t="0"/>
            </a:stretch>
          </a:blipFill>
          <a:ln>
            <a:noFill/>
          </a:ln>
        </p:spPr>
      </p:sp>
      <p:sp>
        <p:nvSpPr>
          <p:cNvPr id="605" name="Google Shape;605;p37"/>
          <p:cNvSpPr/>
          <p:nvPr/>
        </p:nvSpPr>
        <p:spPr>
          <a:xfrm>
            <a:off x="14827157" y="1175122"/>
            <a:ext cx="827196" cy="1326165"/>
          </a:xfrm>
          <a:custGeom>
            <a:rect b="b" l="l" r="r" t="t"/>
            <a:pathLst>
              <a:path extrusionOk="0" h="1326165" w="827196">
                <a:moveTo>
                  <a:pt x="0" y="0"/>
                </a:moveTo>
                <a:lnTo>
                  <a:pt x="827195" y="0"/>
                </a:lnTo>
                <a:lnTo>
                  <a:pt x="827195" y="1326165"/>
                </a:lnTo>
                <a:lnTo>
                  <a:pt x="0" y="1326165"/>
                </a:lnTo>
                <a:lnTo>
                  <a:pt x="0" y="0"/>
                </a:lnTo>
                <a:close/>
              </a:path>
            </a:pathLst>
          </a:custGeom>
          <a:blipFill rotWithShape="1">
            <a:blip r:embed="rId18">
              <a:alphaModFix/>
            </a:blip>
            <a:stretch>
              <a:fillRect b="0" l="0" r="0" t="0"/>
            </a:stretch>
          </a:blipFill>
          <a:ln>
            <a:noFill/>
          </a:ln>
        </p:spPr>
      </p:sp>
      <p:sp>
        <p:nvSpPr>
          <p:cNvPr id="606" name="Google Shape;606;p37"/>
          <p:cNvSpPr/>
          <p:nvPr/>
        </p:nvSpPr>
        <p:spPr>
          <a:xfrm>
            <a:off x="12482740" y="1166925"/>
            <a:ext cx="1835979" cy="1342559"/>
          </a:xfrm>
          <a:custGeom>
            <a:rect b="b" l="l" r="r" t="t"/>
            <a:pathLst>
              <a:path extrusionOk="0" h="1342559" w="1835979">
                <a:moveTo>
                  <a:pt x="0" y="0"/>
                </a:moveTo>
                <a:lnTo>
                  <a:pt x="1835979" y="0"/>
                </a:lnTo>
                <a:lnTo>
                  <a:pt x="1835979" y="1342559"/>
                </a:lnTo>
                <a:lnTo>
                  <a:pt x="0" y="1342559"/>
                </a:lnTo>
                <a:lnTo>
                  <a:pt x="0" y="0"/>
                </a:lnTo>
                <a:close/>
              </a:path>
            </a:pathLst>
          </a:custGeom>
          <a:blipFill rotWithShape="1">
            <a:blip r:embed="rId19">
              <a:alphaModFix/>
            </a:blip>
            <a:stretch>
              <a:fillRect b="0" l="0" r="0" t="0"/>
            </a:stretch>
          </a:blipFill>
          <a:ln>
            <a:noFill/>
          </a:ln>
        </p:spPr>
      </p:sp>
      <p:sp>
        <p:nvSpPr>
          <p:cNvPr id="607" name="Google Shape;607;p37"/>
          <p:cNvSpPr/>
          <p:nvPr/>
        </p:nvSpPr>
        <p:spPr>
          <a:xfrm>
            <a:off x="10610958" y="1261882"/>
            <a:ext cx="1363344" cy="1152645"/>
          </a:xfrm>
          <a:custGeom>
            <a:rect b="b" l="l" r="r" t="t"/>
            <a:pathLst>
              <a:path extrusionOk="0" h="1152645" w="1363344">
                <a:moveTo>
                  <a:pt x="0" y="0"/>
                </a:moveTo>
                <a:lnTo>
                  <a:pt x="1363344" y="0"/>
                </a:lnTo>
                <a:lnTo>
                  <a:pt x="1363344" y="1152645"/>
                </a:lnTo>
                <a:lnTo>
                  <a:pt x="0" y="1152645"/>
                </a:lnTo>
                <a:lnTo>
                  <a:pt x="0" y="0"/>
                </a:lnTo>
                <a:close/>
              </a:path>
            </a:pathLst>
          </a:custGeom>
          <a:blipFill rotWithShape="1">
            <a:blip r:embed="rId20">
              <a:alphaModFix/>
            </a:blip>
            <a:stretch>
              <a:fillRect b="0" l="0" r="0" t="0"/>
            </a:stretch>
          </a:blipFill>
          <a:ln>
            <a:noFill/>
          </a:ln>
        </p:spPr>
      </p:sp>
      <p:sp>
        <p:nvSpPr>
          <p:cNvPr id="608" name="Google Shape;608;p37"/>
          <p:cNvSpPr/>
          <p:nvPr/>
        </p:nvSpPr>
        <p:spPr>
          <a:xfrm>
            <a:off x="7765725" y="2980010"/>
            <a:ext cx="418014" cy="1649903"/>
          </a:xfrm>
          <a:custGeom>
            <a:rect b="b" l="l" r="r" t="t"/>
            <a:pathLst>
              <a:path extrusionOk="0" h="1649903" w="418014">
                <a:moveTo>
                  <a:pt x="0" y="0"/>
                </a:moveTo>
                <a:lnTo>
                  <a:pt x="418015" y="0"/>
                </a:lnTo>
                <a:lnTo>
                  <a:pt x="418015" y="1649903"/>
                </a:lnTo>
                <a:lnTo>
                  <a:pt x="0" y="1649903"/>
                </a:lnTo>
                <a:lnTo>
                  <a:pt x="0" y="0"/>
                </a:lnTo>
                <a:close/>
              </a:path>
            </a:pathLst>
          </a:custGeom>
          <a:blipFill rotWithShape="1">
            <a:blip r:embed="rId21">
              <a:alphaModFix/>
            </a:blip>
            <a:stretch>
              <a:fillRect b="-243" l="-1388" r="0" t="0"/>
            </a:stretch>
          </a:blipFill>
          <a:ln>
            <a:noFill/>
          </a:ln>
        </p:spPr>
      </p:sp>
      <p:sp>
        <p:nvSpPr>
          <p:cNvPr id="609" name="Google Shape;609;p37"/>
          <p:cNvSpPr/>
          <p:nvPr/>
        </p:nvSpPr>
        <p:spPr>
          <a:xfrm>
            <a:off x="12389109" y="7252656"/>
            <a:ext cx="809895" cy="2111100"/>
          </a:xfrm>
          <a:custGeom>
            <a:rect b="b" l="l" r="r" t="t"/>
            <a:pathLst>
              <a:path extrusionOk="0" h="2111100" w="809895">
                <a:moveTo>
                  <a:pt x="0" y="0"/>
                </a:moveTo>
                <a:lnTo>
                  <a:pt x="809895" y="0"/>
                </a:lnTo>
                <a:lnTo>
                  <a:pt x="809895" y="2111100"/>
                </a:lnTo>
                <a:lnTo>
                  <a:pt x="0" y="2111100"/>
                </a:lnTo>
                <a:lnTo>
                  <a:pt x="0" y="0"/>
                </a:lnTo>
                <a:close/>
              </a:path>
            </a:pathLst>
          </a:custGeom>
          <a:blipFill rotWithShape="1">
            <a:blip r:embed="rId22">
              <a:alphaModFix/>
            </a:blip>
            <a:stretch>
              <a:fillRect b="0" l="0" r="0" t="0"/>
            </a:stretch>
          </a:blipFill>
          <a:ln>
            <a:noFill/>
          </a:ln>
        </p:spPr>
      </p:sp>
      <p:sp>
        <p:nvSpPr>
          <p:cNvPr id="610" name="Google Shape;610;p37"/>
          <p:cNvSpPr/>
          <p:nvPr/>
        </p:nvSpPr>
        <p:spPr>
          <a:xfrm flipH="1">
            <a:off x="16511868" y="4975738"/>
            <a:ext cx="1167014" cy="1600643"/>
          </a:xfrm>
          <a:custGeom>
            <a:rect b="b" l="l" r="r" t="t"/>
            <a:pathLst>
              <a:path extrusionOk="0" h="1600643" w="1167014">
                <a:moveTo>
                  <a:pt x="1167015" y="0"/>
                </a:moveTo>
                <a:lnTo>
                  <a:pt x="0" y="0"/>
                </a:lnTo>
                <a:lnTo>
                  <a:pt x="0" y="1600643"/>
                </a:lnTo>
                <a:lnTo>
                  <a:pt x="1167015" y="1600643"/>
                </a:lnTo>
                <a:lnTo>
                  <a:pt x="1167015" y="0"/>
                </a:lnTo>
                <a:close/>
              </a:path>
            </a:pathLst>
          </a:custGeom>
          <a:blipFill rotWithShape="1">
            <a:blip r:embed="rId23">
              <a:alphaModFix/>
            </a:blip>
            <a:stretch>
              <a:fillRect b="0" l="0" r="0" t="0"/>
            </a:stretch>
          </a:blipFill>
          <a:ln>
            <a:noFill/>
          </a:ln>
        </p:spPr>
      </p:sp>
      <p:sp>
        <p:nvSpPr>
          <p:cNvPr id="611" name="Google Shape;611;p37"/>
          <p:cNvSpPr/>
          <p:nvPr/>
        </p:nvSpPr>
        <p:spPr>
          <a:xfrm>
            <a:off x="8825422" y="2870382"/>
            <a:ext cx="897196" cy="1869159"/>
          </a:xfrm>
          <a:custGeom>
            <a:rect b="b" l="l" r="r" t="t"/>
            <a:pathLst>
              <a:path extrusionOk="0" h="1869159" w="897196">
                <a:moveTo>
                  <a:pt x="0" y="0"/>
                </a:moveTo>
                <a:lnTo>
                  <a:pt x="897196" y="0"/>
                </a:lnTo>
                <a:lnTo>
                  <a:pt x="897196" y="1869159"/>
                </a:lnTo>
                <a:lnTo>
                  <a:pt x="0" y="1869159"/>
                </a:lnTo>
                <a:lnTo>
                  <a:pt x="0" y="0"/>
                </a:lnTo>
                <a:close/>
              </a:path>
            </a:pathLst>
          </a:custGeom>
          <a:blipFill rotWithShape="1">
            <a:blip r:embed="rId24">
              <a:alphaModFix/>
            </a:blip>
            <a:stretch>
              <a:fillRect b="0" l="0" r="0" t="0"/>
            </a:stretch>
          </a:blipFill>
          <a:ln>
            <a:noFill/>
          </a:ln>
        </p:spPr>
      </p:sp>
      <p:sp>
        <p:nvSpPr>
          <p:cNvPr id="612" name="Google Shape;612;p37"/>
          <p:cNvSpPr/>
          <p:nvPr/>
        </p:nvSpPr>
        <p:spPr>
          <a:xfrm>
            <a:off x="10364301" y="2870382"/>
            <a:ext cx="706882" cy="1869159"/>
          </a:xfrm>
          <a:custGeom>
            <a:rect b="b" l="l" r="r" t="t"/>
            <a:pathLst>
              <a:path extrusionOk="0" h="1869159" w="706882">
                <a:moveTo>
                  <a:pt x="0" y="0"/>
                </a:moveTo>
                <a:lnTo>
                  <a:pt x="706882" y="0"/>
                </a:lnTo>
                <a:lnTo>
                  <a:pt x="706882" y="1869159"/>
                </a:lnTo>
                <a:lnTo>
                  <a:pt x="0" y="1869159"/>
                </a:lnTo>
                <a:lnTo>
                  <a:pt x="0" y="0"/>
                </a:lnTo>
                <a:close/>
              </a:path>
            </a:pathLst>
          </a:custGeom>
          <a:blipFill rotWithShape="1">
            <a:blip r:embed="rId25">
              <a:alphaModFix/>
            </a:blip>
            <a:stretch>
              <a:fillRect b="0" l="0" r="0" t="0"/>
            </a:stretch>
          </a:blipFill>
          <a:ln>
            <a:noFill/>
          </a:ln>
        </p:spPr>
      </p:sp>
      <p:sp>
        <p:nvSpPr>
          <p:cNvPr id="613" name="Google Shape;613;p37"/>
          <p:cNvSpPr/>
          <p:nvPr/>
        </p:nvSpPr>
        <p:spPr>
          <a:xfrm>
            <a:off x="11712865" y="2870382"/>
            <a:ext cx="813084" cy="1869159"/>
          </a:xfrm>
          <a:custGeom>
            <a:rect b="b" l="l" r="r" t="t"/>
            <a:pathLst>
              <a:path extrusionOk="0" h="1869159" w="813084">
                <a:moveTo>
                  <a:pt x="0" y="0"/>
                </a:moveTo>
                <a:lnTo>
                  <a:pt x="813084" y="0"/>
                </a:lnTo>
                <a:lnTo>
                  <a:pt x="813084" y="1869159"/>
                </a:lnTo>
                <a:lnTo>
                  <a:pt x="0" y="1869159"/>
                </a:lnTo>
                <a:lnTo>
                  <a:pt x="0" y="0"/>
                </a:lnTo>
                <a:close/>
              </a:path>
            </a:pathLst>
          </a:custGeom>
          <a:blipFill rotWithShape="1">
            <a:blip r:embed="rId26">
              <a:alphaModFix/>
            </a:blip>
            <a:stretch>
              <a:fillRect b="0" l="0" r="0" t="0"/>
            </a:stretch>
          </a:blipFill>
          <a:ln>
            <a:noFill/>
          </a:ln>
        </p:spPr>
      </p:sp>
      <p:sp>
        <p:nvSpPr>
          <p:cNvPr id="614" name="Google Shape;614;p37"/>
          <p:cNvSpPr/>
          <p:nvPr/>
        </p:nvSpPr>
        <p:spPr>
          <a:xfrm>
            <a:off x="13167632" y="2870382"/>
            <a:ext cx="799065" cy="1869159"/>
          </a:xfrm>
          <a:custGeom>
            <a:rect b="b" l="l" r="r" t="t"/>
            <a:pathLst>
              <a:path extrusionOk="0" h="1869159" w="799065">
                <a:moveTo>
                  <a:pt x="0" y="0"/>
                </a:moveTo>
                <a:lnTo>
                  <a:pt x="799065" y="0"/>
                </a:lnTo>
                <a:lnTo>
                  <a:pt x="799065" y="1869159"/>
                </a:lnTo>
                <a:lnTo>
                  <a:pt x="0" y="1869159"/>
                </a:lnTo>
                <a:lnTo>
                  <a:pt x="0" y="0"/>
                </a:lnTo>
                <a:close/>
              </a:path>
            </a:pathLst>
          </a:custGeom>
          <a:blipFill rotWithShape="1">
            <a:blip r:embed="rId27">
              <a:alphaModFix/>
            </a:blip>
            <a:stretch>
              <a:fillRect b="0" l="0" r="0" t="0"/>
            </a:stretch>
          </a:blipFill>
          <a:ln>
            <a:noFill/>
          </a:ln>
        </p:spPr>
      </p:sp>
      <p:sp>
        <p:nvSpPr>
          <p:cNvPr id="615" name="Google Shape;615;p37"/>
          <p:cNvSpPr/>
          <p:nvPr/>
        </p:nvSpPr>
        <p:spPr>
          <a:xfrm>
            <a:off x="5586773" y="7252656"/>
            <a:ext cx="986460" cy="2111100"/>
          </a:xfrm>
          <a:custGeom>
            <a:rect b="b" l="l" r="r" t="t"/>
            <a:pathLst>
              <a:path extrusionOk="0" h="2111100" w="986460">
                <a:moveTo>
                  <a:pt x="0" y="0"/>
                </a:moveTo>
                <a:lnTo>
                  <a:pt x="986460" y="0"/>
                </a:lnTo>
                <a:lnTo>
                  <a:pt x="986460" y="2111100"/>
                </a:lnTo>
                <a:lnTo>
                  <a:pt x="0" y="2111100"/>
                </a:lnTo>
                <a:lnTo>
                  <a:pt x="0" y="0"/>
                </a:lnTo>
                <a:close/>
              </a:path>
            </a:pathLst>
          </a:custGeom>
          <a:blipFill rotWithShape="1">
            <a:blip r:embed="rId28">
              <a:alphaModFix/>
            </a:blip>
            <a:stretch>
              <a:fillRect b="0" l="0" r="0" t="0"/>
            </a:stretch>
          </a:blipFill>
          <a:ln>
            <a:noFill/>
          </a:ln>
        </p:spPr>
      </p:sp>
      <p:sp>
        <p:nvSpPr>
          <p:cNvPr id="616" name="Google Shape;616;p37"/>
          <p:cNvSpPr/>
          <p:nvPr/>
        </p:nvSpPr>
        <p:spPr>
          <a:xfrm>
            <a:off x="14993156" y="4985973"/>
            <a:ext cx="1071644" cy="1580173"/>
          </a:xfrm>
          <a:custGeom>
            <a:rect b="b" l="l" r="r" t="t"/>
            <a:pathLst>
              <a:path extrusionOk="0" h="1580173" w="1071644">
                <a:moveTo>
                  <a:pt x="0" y="0"/>
                </a:moveTo>
                <a:lnTo>
                  <a:pt x="1071645" y="0"/>
                </a:lnTo>
                <a:lnTo>
                  <a:pt x="1071645" y="1580173"/>
                </a:lnTo>
                <a:lnTo>
                  <a:pt x="0" y="1580173"/>
                </a:lnTo>
                <a:lnTo>
                  <a:pt x="0" y="0"/>
                </a:lnTo>
                <a:close/>
              </a:path>
            </a:pathLst>
          </a:custGeom>
          <a:blipFill rotWithShape="1">
            <a:blip r:embed="rId29">
              <a:alphaModFix/>
            </a:blip>
            <a:stretch>
              <a:fillRect b="0" l="0" r="0" t="0"/>
            </a:stretch>
          </a:blipFill>
          <a:ln>
            <a:noFill/>
          </a:ln>
        </p:spPr>
      </p:sp>
      <p:sp>
        <p:nvSpPr>
          <p:cNvPr id="617" name="Google Shape;617;p37"/>
          <p:cNvSpPr/>
          <p:nvPr/>
        </p:nvSpPr>
        <p:spPr>
          <a:xfrm>
            <a:off x="13424313" y="5010580"/>
            <a:ext cx="1121776" cy="1530959"/>
          </a:xfrm>
          <a:custGeom>
            <a:rect b="b" l="l" r="r" t="t"/>
            <a:pathLst>
              <a:path extrusionOk="0" h="1530959" w="1121776">
                <a:moveTo>
                  <a:pt x="0" y="0"/>
                </a:moveTo>
                <a:lnTo>
                  <a:pt x="1121776" y="0"/>
                </a:lnTo>
                <a:lnTo>
                  <a:pt x="1121776" y="1530959"/>
                </a:lnTo>
                <a:lnTo>
                  <a:pt x="0" y="1530959"/>
                </a:lnTo>
                <a:lnTo>
                  <a:pt x="0" y="0"/>
                </a:lnTo>
                <a:close/>
              </a:path>
            </a:pathLst>
          </a:custGeom>
          <a:blipFill rotWithShape="1">
            <a:blip r:embed="rId30">
              <a:alphaModFix/>
            </a:blip>
            <a:stretch>
              <a:fillRect b="0" l="0" r="0" t="0"/>
            </a:stretch>
          </a:blipFill>
          <a:ln>
            <a:noFill/>
          </a:ln>
        </p:spPr>
      </p:sp>
      <p:sp>
        <p:nvSpPr>
          <p:cNvPr id="618" name="Google Shape;618;p37"/>
          <p:cNvSpPr/>
          <p:nvPr/>
        </p:nvSpPr>
        <p:spPr>
          <a:xfrm>
            <a:off x="11577080" y="5007506"/>
            <a:ext cx="1400165" cy="1537107"/>
          </a:xfrm>
          <a:custGeom>
            <a:rect b="b" l="l" r="r" t="t"/>
            <a:pathLst>
              <a:path extrusionOk="0" h="1537107" w="1400165">
                <a:moveTo>
                  <a:pt x="0" y="0"/>
                </a:moveTo>
                <a:lnTo>
                  <a:pt x="1400165" y="0"/>
                </a:lnTo>
                <a:lnTo>
                  <a:pt x="1400165" y="1537107"/>
                </a:lnTo>
                <a:lnTo>
                  <a:pt x="0" y="1537107"/>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BDB"/>
        </a:solidFill>
      </p:bgPr>
    </p:bg>
    <p:spTree>
      <p:nvGrpSpPr>
        <p:cNvPr id="622" name="Shape 622"/>
        <p:cNvGrpSpPr/>
        <p:nvPr/>
      </p:nvGrpSpPr>
      <p:grpSpPr>
        <a:xfrm>
          <a:off x="0" y="0"/>
          <a:ext cx="0" cy="0"/>
          <a:chOff x="0" y="0"/>
          <a:chExt cx="0" cy="0"/>
        </a:xfrm>
      </p:grpSpPr>
      <p:sp>
        <p:nvSpPr>
          <p:cNvPr id="623" name="Google Shape;623;p38"/>
          <p:cNvSpPr/>
          <p:nvPr/>
        </p:nvSpPr>
        <p:spPr>
          <a:xfrm>
            <a:off x="3060067" y="7087356"/>
            <a:ext cx="1254089" cy="1820818"/>
          </a:xfrm>
          <a:custGeom>
            <a:rect b="b" l="l" r="r" t="t"/>
            <a:pathLst>
              <a:path extrusionOk="0" h="1820818" w="1254089">
                <a:moveTo>
                  <a:pt x="0" y="0"/>
                </a:moveTo>
                <a:lnTo>
                  <a:pt x="1254088" y="0"/>
                </a:lnTo>
                <a:lnTo>
                  <a:pt x="1254088" y="1820819"/>
                </a:lnTo>
                <a:lnTo>
                  <a:pt x="0" y="1820819"/>
                </a:lnTo>
                <a:lnTo>
                  <a:pt x="0" y="0"/>
                </a:lnTo>
                <a:close/>
              </a:path>
            </a:pathLst>
          </a:custGeom>
          <a:blipFill rotWithShape="1">
            <a:blip r:embed="rId3">
              <a:alphaModFix/>
            </a:blip>
            <a:stretch>
              <a:fillRect b="0" l="0" r="0" t="0"/>
            </a:stretch>
          </a:blipFill>
          <a:ln>
            <a:noFill/>
          </a:ln>
        </p:spPr>
      </p:sp>
      <p:sp>
        <p:nvSpPr>
          <p:cNvPr id="624" name="Google Shape;624;p38"/>
          <p:cNvSpPr/>
          <p:nvPr/>
        </p:nvSpPr>
        <p:spPr>
          <a:xfrm>
            <a:off x="4517214" y="7220489"/>
            <a:ext cx="1498201" cy="1554553"/>
          </a:xfrm>
          <a:custGeom>
            <a:rect b="b" l="l" r="r" t="t"/>
            <a:pathLst>
              <a:path extrusionOk="0" h="1554553" w="1498201">
                <a:moveTo>
                  <a:pt x="0" y="0"/>
                </a:moveTo>
                <a:lnTo>
                  <a:pt x="1498201" y="0"/>
                </a:lnTo>
                <a:lnTo>
                  <a:pt x="1498201" y="1554553"/>
                </a:lnTo>
                <a:lnTo>
                  <a:pt x="0" y="1554553"/>
                </a:lnTo>
                <a:lnTo>
                  <a:pt x="0" y="0"/>
                </a:lnTo>
                <a:close/>
              </a:path>
            </a:pathLst>
          </a:custGeom>
          <a:blipFill rotWithShape="1">
            <a:blip r:embed="rId4">
              <a:alphaModFix/>
            </a:blip>
            <a:stretch>
              <a:fillRect b="0" l="0" r="0" t="0"/>
            </a:stretch>
          </a:blipFill>
          <a:ln>
            <a:noFill/>
          </a:ln>
        </p:spPr>
      </p:sp>
      <p:sp>
        <p:nvSpPr>
          <p:cNvPr id="625" name="Google Shape;625;p38"/>
          <p:cNvSpPr/>
          <p:nvPr/>
        </p:nvSpPr>
        <p:spPr>
          <a:xfrm>
            <a:off x="2076725" y="7276950"/>
            <a:ext cx="780283" cy="1441631"/>
          </a:xfrm>
          <a:custGeom>
            <a:rect b="b" l="l" r="r" t="t"/>
            <a:pathLst>
              <a:path extrusionOk="0" h="1441631" w="780283">
                <a:moveTo>
                  <a:pt x="0" y="0"/>
                </a:moveTo>
                <a:lnTo>
                  <a:pt x="780283" y="0"/>
                </a:lnTo>
                <a:lnTo>
                  <a:pt x="780283" y="1441631"/>
                </a:lnTo>
                <a:lnTo>
                  <a:pt x="0" y="1441631"/>
                </a:lnTo>
                <a:lnTo>
                  <a:pt x="0" y="0"/>
                </a:lnTo>
                <a:close/>
              </a:path>
            </a:pathLst>
          </a:custGeom>
          <a:blipFill rotWithShape="1">
            <a:blip r:embed="rId5">
              <a:alphaModFix/>
            </a:blip>
            <a:stretch>
              <a:fillRect b="0" l="0" r="0" t="0"/>
            </a:stretch>
          </a:blipFill>
          <a:ln>
            <a:noFill/>
          </a:ln>
        </p:spPr>
      </p:sp>
      <p:sp>
        <p:nvSpPr>
          <p:cNvPr id="626" name="Google Shape;626;p38"/>
          <p:cNvSpPr/>
          <p:nvPr/>
        </p:nvSpPr>
        <p:spPr>
          <a:xfrm>
            <a:off x="12445474" y="7070177"/>
            <a:ext cx="1467909" cy="1855177"/>
          </a:xfrm>
          <a:custGeom>
            <a:rect b="b" l="l" r="r" t="t"/>
            <a:pathLst>
              <a:path extrusionOk="0" h="1855177" w="1467909">
                <a:moveTo>
                  <a:pt x="0" y="0"/>
                </a:moveTo>
                <a:lnTo>
                  <a:pt x="1467908" y="0"/>
                </a:lnTo>
                <a:lnTo>
                  <a:pt x="1467908" y="1855177"/>
                </a:lnTo>
                <a:lnTo>
                  <a:pt x="0" y="1855177"/>
                </a:lnTo>
                <a:lnTo>
                  <a:pt x="0" y="0"/>
                </a:lnTo>
                <a:close/>
              </a:path>
            </a:pathLst>
          </a:custGeom>
          <a:blipFill rotWithShape="1">
            <a:blip r:embed="rId6">
              <a:alphaModFix/>
            </a:blip>
            <a:stretch>
              <a:fillRect b="0" l="0" r="0" t="0"/>
            </a:stretch>
          </a:blipFill>
          <a:ln>
            <a:noFill/>
          </a:ln>
        </p:spPr>
      </p:sp>
      <p:sp>
        <p:nvSpPr>
          <p:cNvPr id="627" name="Google Shape;627;p38"/>
          <p:cNvSpPr/>
          <p:nvPr/>
        </p:nvSpPr>
        <p:spPr>
          <a:xfrm>
            <a:off x="8192597" y="7491111"/>
            <a:ext cx="1911906" cy="1013310"/>
          </a:xfrm>
          <a:custGeom>
            <a:rect b="b" l="l" r="r" t="t"/>
            <a:pathLst>
              <a:path extrusionOk="0" h="1013310" w="1911906">
                <a:moveTo>
                  <a:pt x="0" y="0"/>
                </a:moveTo>
                <a:lnTo>
                  <a:pt x="1911906" y="0"/>
                </a:lnTo>
                <a:lnTo>
                  <a:pt x="1911906" y="1013309"/>
                </a:lnTo>
                <a:lnTo>
                  <a:pt x="0" y="1013309"/>
                </a:lnTo>
                <a:lnTo>
                  <a:pt x="0" y="0"/>
                </a:lnTo>
                <a:close/>
              </a:path>
            </a:pathLst>
          </a:custGeom>
          <a:blipFill rotWithShape="1">
            <a:blip r:embed="rId7">
              <a:alphaModFix/>
            </a:blip>
            <a:stretch>
              <a:fillRect b="0" l="0" r="0" t="0"/>
            </a:stretch>
          </a:blipFill>
          <a:ln>
            <a:noFill/>
          </a:ln>
        </p:spPr>
      </p:sp>
      <p:sp>
        <p:nvSpPr>
          <p:cNvPr id="628" name="Google Shape;628;p38"/>
          <p:cNvSpPr/>
          <p:nvPr/>
        </p:nvSpPr>
        <p:spPr>
          <a:xfrm>
            <a:off x="14116441" y="7464471"/>
            <a:ext cx="1846906" cy="1066588"/>
          </a:xfrm>
          <a:custGeom>
            <a:rect b="b" l="l" r="r" t="t"/>
            <a:pathLst>
              <a:path extrusionOk="0" h="1066588" w="1846906">
                <a:moveTo>
                  <a:pt x="0" y="0"/>
                </a:moveTo>
                <a:lnTo>
                  <a:pt x="1846906" y="0"/>
                </a:lnTo>
                <a:lnTo>
                  <a:pt x="1846906" y="1066588"/>
                </a:lnTo>
                <a:lnTo>
                  <a:pt x="0" y="1066588"/>
                </a:lnTo>
                <a:lnTo>
                  <a:pt x="0" y="0"/>
                </a:lnTo>
                <a:close/>
              </a:path>
            </a:pathLst>
          </a:custGeom>
          <a:blipFill rotWithShape="1">
            <a:blip r:embed="rId8">
              <a:alphaModFix/>
            </a:blip>
            <a:stretch>
              <a:fillRect b="0" l="0" r="0" t="0"/>
            </a:stretch>
          </a:blipFill>
          <a:ln>
            <a:noFill/>
          </a:ln>
        </p:spPr>
      </p:sp>
      <p:sp>
        <p:nvSpPr>
          <p:cNvPr id="629" name="Google Shape;629;p38"/>
          <p:cNvSpPr/>
          <p:nvPr/>
        </p:nvSpPr>
        <p:spPr>
          <a:xfrm>
            <a:off x="872932" y="7306412"/>
            <a:ext cx="1000734" cy="1382707"/>
          </a:xfrm>
          <a:custGeom>
            <a:rect b="b" l="l" r="r" t="t"/>
            <a:pathLst>
              <a:path extrusionOk="0" h="1382707" w="1000734">
                <a:moveTo>
                  <a:pt x="0" y="0"/>
                </a:moveTo>
                <a:lnTo>
                  <a:pt x="1000735" y="0"/>
                </a:lnTo>
                <a:lnTo>
                  <a:pt x="1000735" y="1382707"/>
                </a:lnTo>
                <a:lnTo>
                  <a:pt x="0" y="1382707"/>
                </a:lnTo>
                <a:lnTo>
                  <a:pt x="0" y="0"/>
                </a:lnTo>
                <a:close/>
              </a:path>
            </a:pathLst>
          </a:custGeom>
          <a:blipFill rotWithShape="1">
            <a:blip r:embed="rId9">
              <a:alphaModFix/>
            </a:blip>
            <a:stretch>
              <a:fillRect b="0" l="0" r="0" t="0"/>
            </a:stretch>
          </a:blipFill>
          <a:ln>
            <a:noFill/>
          </a:ln>
        </p:spPr>
      </p:sp>
      <p:sp>
        <p:nvSpPr>
          <p:cNvPr id="630" name="Google Shape;630;p38"/>
          <p:cNvSpPr/>
          <p:nvPr/>
        </p:nvSpPr>
        <p:spPr>
          <a:xfrm>
            <a:off x="6218474" y="7267201"/>
            <a:ext cx="1771065" cy="1461129"/>
          </a:xfrm>
          <a:custGeom>
            <a:rect b="b" l="l" r="r" t="t"/>
            <a:pathLst>
              <a:path extrusionOk="0" h="1461129" w="1771065">
                <a:moveTo>
                  <a:pt x="0" y="0"/>
                </a:moveTo>
                <a:lnTo>
                  <a:pt x="1771065" y="0"/>
                </a:lnTo>
                <a:lnTo>
                  <a:pt x="1771065" y="1461129"/>
                </a:lnTo>
                <a:lnTo>
                  <a:pt x="0" y="1461129"/>
                </a:lnTo>
                <a:lnTo>
                  <a:pt x="0" y="0"/>
                </a:lnTo>
                <a:close/>
              </a:path>
            </a:pathLst>
          </a:custGeom>
          <a:blipFill rotWithShape="1">
            <a:blip r:embed="rId10">
              <a:alphaModFix/>
            </a:blip>
            <a:stretch>
              <a:fillRect b="0" l="0" r="0" t="0"/>
            </a:stretch>
          </a:blipFill>
          <a:ln>
            <a:noFill/>
          </a:ln>
        </p:spPr>
      </p:sp>
      <p:sp>
        <p:nvSpPr>
          <p:cNvPr id="631" name="Google Shape;631;p38"/>
          <p:cNvSpPr/>
          <p:nvPr/>
        </p:nvSpPr>
        <p:spPr>
          <a:xfrm>
            <a:off x="10307561" y="7464471"/>
            <a:ext cx="1934854" cy="1066588"/>
          </a:xfrm>
          <a:custGeom>
            <a:rect b="b" l="l" r="r" t="t"/>
            <a:pathLst>
              <a:path extrusionOk="0" h="1066588" w="1934854">
                <a:moveTo>
                  <a:pt x="0" y="0"/>
                </a:moveTo>
                <a:lnTo>
                  <a:pt x="1934854" y="0"/>
                </a:lnTo>
                <a:lnTo>
                  <a:pt x="1934854" y="1066588"/>
                </a:lnTo>
                <a:lnTo>
                  <a:pt x="0" y="1066588"/>
                </a:lnTo>
                <a:lnTo>
                  <a:pt x="0" y="0"/>
                </a:lnTo>
                <a:close/>
              </a:path>
            </a:pathLst>
          </a:custGeom>
          <a:blipFill rotWithShape="1">
            <a:blip r:embed="rId11">
              <a:alphaModFix/>
            </a:blip>
            <a:stretch>
              <a:fillRect b="0" l="0" r="0" t="0"/>
            </a:stretch>
          </a:blipFill>
          <a:ln>
            <a:noFill/>
          </a:ln>
        </p:spPr>
      </p:sp>
      <p:sp>
        <p:nvSpPr>
          <p:cNvPr id="632" name="Google Shape;632;p38"/>
          <p:cNvSpPr/>
          <p:nvPr/>
        </p:nvSpPr>
        <p:spPr>
          <a:xfrm>
            <a:off x="16166405" y="7220489"/>
            <a:ext cx="1185347" cy="1554553"/>
          </a:xfrm>
          <a:custGeom>
            <a:rect b="b" l="l" r="r" t="t"/>
            <a:pathLst>
              <a:path extrusionOk="0" h="1554553" w="1185347">
                <a:moveTo>
                  <a:pt x="0" y="0"/>
                </a:moveTo>
                <a:lnTo>
                  <a:pt x="1185347" y="0"/>
                </a:lnTo>
                <a:lnTo>
                  <a:pt x="1185347" y="1554553"/>
                </a:lnTo>
                <a:lnTo>
                  <a:pt x="0" y="1554553"/>
                </a:lnTo>
                <a:lnTo>
                  <a:pt x="0" y="0"/>
                </a:lnTo>
                <a:close/>
              </a:path>
            </a:pathLst>
          </a:custGeom>
          <a:blipFill rotWithShape="1">
            <a:blip r:embed="rId12">
              <a:alphaModFix/>
            </a:blip>
            <a:stretch>
              <a:fillRect b="0" l="0" r="0" t="0"/>
            </a:stretch>
          </a:blipFill>
          <a:ln>
            <a:noFill/>
          </a:ln>
        </p:spPr>
      </p:sp>
      <p:sp>
        <p:nvSpPr>
          <p:cNvPr id="633" name="Google Shape;633;p38"/>
          <p:cNvSpPr/>
          <p:nvPr/>
        </p:nvSpPr>
        <p:spPr>
          <a:xfrm>
            <a:off x="11886044" y="5046434"/>
            <a:ext cx="2812272" cy="127831"/>
          </a:xfrm>
          <a:custGeom>
            <a:rect b="b" l="l" r="r" t="t"/>
            <a:pathLst>
              <a:path extrusionOk="0" h="127831" w="2812272">
                <a:moveTo>
                  <a:pt x="0" y="0"/>
                </a:moveTo>
                <a:lnTo>
                  <a:pt x="2812272" y="0"/>
                </a:lnTo>
                <a:lnTo>
                  <a:pt x="2812272" y="127831"/>
                </a:lnTo>
                <a:lnTo>
                  <a:pt x="0" y="127831"/>
                </a:lnTo>
                <a:lnTo>
                  <a:pt x="0" y="0"/>
                </a:lnTo>
                <a:close/>
              </a:path>
            </a:pathLst>
          </a:custGeom>
          <a:blipFill rotWithShape="1">
            <a:blip r:embed="rId13">
              <a:alphaModFix/>
            </a:blip>
            <a:stretch>
              <a:fillRect b="0" l="0" r="0" t="0"/>
            </a:stretch>
          </a:blipFill>
          <a:ln>
            <a:noFill/>
          </a:ln>
        </p:spPr>
      </p:sp>
      <p:sp>
        <p:nvSpPr>
          <p:cNvPr id="634" name="Google Shape;634;p38"/>
          <p:cNvSpPr/>
          <p:nvPr/>
        </p:nvSpPr>
        <p:spPr>
          <a:xfrm>
            <a:off x="15128799" y="5035438"/>
            <a:ext cx="2354375" cy="149824"/>
          </a:xfrm>
          <a:custGeom>
            <a:rect b="b" l="l" r="r" t="t"/>
            <a:pathLst>
              <a:path extrusionOk="0" h="149824" w="2354375">
                <a:moveTo>
                  <a:pt x="0" y="0"/>
                </a:moveTo>
                <a:lnTo>
                  <a:pt x="2354375" y="0"/>
                </a:lnTo>
                <a:lnTo>
                  <a:pt x="2354375" y="149824"/>
                </a:lnTo>
                <a:lnTo>
                  <a:pt x="0" y="149824"/>
                </a:lnTo>
                <a:lnTo>
                  <a:pt x="0" y="0"/>
                </a:lnTo>
                <a:close/>
              </a:path>
            </a:pathLst>
          </a:custGeom>
          <a:blipFill rotWithShape="1">
            <a:blip r:embed="rId14">
              <a:alphaModFix/>
            </a:blip>
            <a:stretch>
              <a:fillRect b="0" l="0" r="0" t="0"/>
            </a:stretch>
          </a:blipFill>
          <a:ln>
            <a:noFill/>
          </a:ln>
        </p:spPr>
      </p:sp>
      <p:sp>
        <p:nvSpPr>
          <p:cNvPr id="635" name="Google Shape;635;p38"/>
          <p:cNvSpPr/>
          <p:nvPr/>
        </p:nvSpPr>
        <p:spPr>
          <a:xfrm>
            <a:off x="7509792" y="4313704"/>
            <a:ext cx="2404968" cy="1593291"/>
          </a:xfrm>
          <a:custGeom>
            <a:rect b="b" l="l" r="r" t="t"/>
            <a:pathLst>
              <a:path extrusionOk="0" h="1593291" w="2404968">
                <a:moveTo>
                  <a:pt x="0" y="0"/>
                </a:moveTo>
                <a:lnTo>
                  <a:pt x="2404968" y="0"/>
                </a:lnTo>
                <a:lnTo>
                  <a:pt x="2404968" y="1593291"/>
                </a:lnTo>
                <a:lnTo>
                  <a:pt x="0" y="1593291"/>
                </a:lnTo>
                <a:lnTo>
                  <a:pt x="0" y="0"/>
                </a:lnTo>
                <a:close/>
              </a:path>
            </a:pathLst>
          </a:custGeom>
          <a:blipFill rotWithShape="1">
            <a:blip r:embed="rId15">
              <a:alphaModFix/>
            </a:blip>
            <a:stretch>
              <a:fillRect b="0" l="0" r="0" t="0"/>
            </a:stretch>
          </a:blipFill>
          <a:ln>
            <a:noFill/>
          </a:ln>
        </p:spPr>
      </p:sp>
      <p:sp>
        <p:nvSpPr>
          <p:cNvPr id="636" name="Google Shape;636;p38"/>
          <p:cNvSpPr/>
          <p:nvPr/>
        </p:nvSpPr>
        <p:spPr>
          <a:xfrm>
            <a:off x="8258678" y="1106522"/>
            <a:ext cx="1447015" cy="1794747"/>
          </a:xfrm>
          <a:custGeom>
            <a:rect b="b" l="l" r="r" t="t"/>
            <a:pathLst>
              <a:path extrusionOk="0" h="1794747" w="1447015">
                <a:moveTo>
                  <a:pt x="0" y="0"/>
                </a:moveTo>
                <a:lnTo>
                  <a:pt x="1447016" y="0"/>
                </a:lnTo>
                <a:lnTo>
                  <a:pt x="1447016" y="1794748"/>
                </a:lnTo>
                <a:lnTo>
                  <a:pt x="0" y="1794748"/>
                </a:lnTo>
                <a:lnTo>
                  <a:pt x="0" y="0"/>
                </a:lnTo>
                <a:close/>
              </a:path>
            </a:pathLst>
          </a:custGeom>
          <a:blipFill rotWithShape="1">
            <a:blip r:embed="rId16">
              <a:alphaModFix/>
            </a:blip>
            <a:stretch>
              <a:fillRect b="0" l="0" r="0" t="0"/>
            </a:stretch>
          </a:blipFill>
          <a:ln>
            <a:noFill/>
          </a:ln>
        </p:spPr>
      </p:sp>
      <p:sp>
        <p:nvSpPr>
          <p:cNvPr id="637" name="Google Shape;637;p38"/>
          <p:cNvSpPr/>
          <p:nvPr/>
        </p:nvSpPr>
        <p:spPr>
          <a:xfrm>
            <a:off x="713503" y="4160192"/>
            <a:ext cx="1867060" cy="1900315"/>
          </a:xfrm>
          <a:custGeom>
            <a:rect b="b" l="l" r="r" t="t"/>
            <a:pathLst>
              <a:path extrusionOk="0" h="1900315" w="1867060">
                <a:moveTo>
                  <a:pt x="0" y="0"/>
                </a:moveTo>
                <a:lnTo>
                  <a:pt x="1867060" y="0"/>
                </a:lnTo>
                <a:lnTo>
                  <a:pt x="1867060" y="1900315"/>
                </a:lnTo>
                <a:lnTo>
                  <a:pt x="0" y="1900315"/>
                </a:lnTo>
                <a:lnTo>
                  <a:pt x="0" y="0"/>
                </a:lnTo>
                <a:close/>
              </a:path>
            </a:pathLst>
          </a:custGeom>
          <a:blipFill rotWithShape="1">
            <a:blip r:embed="rId17">
              <a:alphaModFix/>
            </a:blip>
            <a:stretch>
              <a:fillRect b="0" l="0" r="0" t="0"/>
            </a:stretch>
          </a:blipFill>
          <a:ln>
            <a:noFill/>
          </a:ln>
        </p:spPr>
      </p:sp>
      <p:sp>
        <p:nvSpPr>
          <p:cNvPr id="638" name="Google Shape;638;p38"/>
          <p:cNvSpPr/>
          <p:nvPr/>
        </p:nvSpPr>
        <p:spPr>
          <a:xfrm>
            <a:off x="5990283" y="1189215"/>
            <a:ext cx="1105929" cy="1629361"/>
          </a:xfrm>
          <a:custGeom>
            <a:rect b="b" l="l" r="r" t="t"/>
            <a:pathLst>
              <a:path extrusionOk="0" h="1629361" w="1105929">
                <a:moveTo>
                  <a:pt x="0" y="0"/>
                </a:moveTo>
                <a:lnTo>
                  <a:pt x="1105929" y="0"/>
                </a:lnTo>
                <a:lnTo>
                  <a:pt x="1105929" y="1629361"/>
                </a:lnTo>
                <a:lnTo>
                  <a:pt x="0" y="1629361"/>
                </a:lnTo>
                <a:lnTo>
                  <a:pt x="0" y="0"/>
                </a:lnTo>
                <a:close/>
              </a:path>
            </a:pathLst>
          </a:custGeom>
          <a:blipFill rotWithShape="1">
            <a:blip r:embed="rId18">
              <a:alphaModFix/>
            </a:blip>
            <a:stretch>
              <a:fillRect b="0" l="0" r="0" t="0"/>
            </a:stretch>
          </a:blipFill>
          <a:ln>
            <a:noFill/>
          </a:ln>
        </p:spPr>
      </p:sp>
      <p:sp>
        <p:nvSpPr>
          <p:cNvPr id="639" name="Google Shape;639;p38"/>
          <p:cNvSpPr/>
          <p:nvPr/>
        </p:nvSpPr>
        <p:spPr>
          <a:xfrm>
            <a:off x="10345243" y="4281754"/>
            <a:ext cx="1110318" cy="1657191"/>
          </a:xfrm>
          <a:custGeom>
            <a:rect b="b" l="l" r="r" t="t"/>
            <a:pathLst>
              <a:path extrusionOk="0" h="1657191" w="1110318">
                <a:moveTo>
                  <a:pt x="0" y="0"/>
                </a:moveTo>
                <a:lnTo>
                  <a:pt x="1110318" y="0"/>
                </a:lnTo>
                <a:lnTo>
                  <a:pt x="1110318" y="1657191"/>
                </a:lnTo>
                <a:lnTo>
                  <a:pt x="0" y="1657191"/>
                </a:lnTo>
                <a:lnTo>
                  <a:pt x="0" y="0"/>
                </a:lnTo>
                <a:close/>
              </a:path>
            </a:pathLst>
          </a:custGeom>
          <a:blipFill rotWithShape="1">
            <a:blip r:embed="rId19">
              <a:alphaModFix/>
            </a:blip>
            <a:stretch>
              <a:fillRect b="0" l="0" r="0" t="0"/>
            </a:stretch>
          </a:blipFill>
          <a:ln>
            <a:noFill/>
          </a:ln>
        </p:spPr>
      </p:sp>
      <p:sp>
        <p:nvSpPr>
          <p:cNvPr id="640" name="Google Shape;640;p38"/>
          <p:cNvSpPr/>
          <p:nvPr/>
        </p:nvSpPr>
        <p:spPr>
          <a:xfrm>
            <a:off x="3011046" y="4630289"/>
            <a:ext cx="1641234" cy="960122"/>
          </a:xfrm>
          <a:custGeom>
            <a:rect b="b" l="l" r="r" t="t"/>
            <a:pathLst>
              <a:path extrusionOk="0" h="960122" w="1641234">
                <a:moveTo>
                  <a:pt x="0" y="0"/>
                </a:moveTo>
                <a:lnTo>
                  <a:pt x="1641233" y="0"/>
                </a:lnTo>
                <a:lnTo>
                  <a:pt x="1641233" y="960121"/>
                </a:lnTo>
                <a:lnTo>
                  <a:pt x="0" y="960121"/>
                </a:lnTo>
                <a:lnTo>
                  <a:pt x="0" y="0"/>
                </a:lnTo>
                <a:close/>
              </a:path>
            </a:pathLst>
          </a:custGeom>
          <a:blipFill rotWithShape="1">
            <a:blip r:embed="rId20">
              <a:alphaModFix/>
            </a:blip>
            <a:stretch>
              <a:fillRect b="0" l="0" r="0" t="0"/>
            </a:stretch>
          </a:blipFill>
          <a:ln>
            <a:noFill/>
          </a:ln>
        </p:spPr>
      </p:sp>
      <p:sp>
        <p:nvSpPr>
          <p:cNvPr id="641" name="Google Shape;641;p38"/>
          <p:cNvSpPr/>
          <p:nvPr/>
        </p:nvSpPr>
        <p:spPr>
          <a:xfrm>
            <a:off x="1137168" y="1194990"/>
            <a:ext cx="877663" cy="1617811"/>
          </a:xfrm>
          <a:custGeom>
            <a:rect b="b" l="l" r="r" t="t"/>
            <a:pathLst>
              <a:path extrusionOk="0" h="1617811" w="877663">
                <a:moveTo>
                  <a:pt x="0" y="0"/>
                </a:moveTo>
                <a:lnTo>
                  <a:pt x="877663" y="0"/>
                </a:lnTo>
                <a:lnTo>
                  <a:pt x="877663" y="1617812"/>
                </a:lnTo>
                <a:lnTo>
                  <a:pt x="0" y="1617812"/>
                </a:lnTo>
                <a:lnTo>
                  <a:pt x="0" y="0"/>
                </a:lnTo>
                <a:close/>
              </a:path>
            </a:pathLst>
          </a:custGeom>
          <a:blipFill rotWithShape="1">
            <a:blip r:embed="rId21">
              <a:alphaModFix/>
            </a:blip>
            <a:stretch>
              <a:fillRect b="0" l="0" r="0" t="0"/>
            </a:stretch>
          </a:blipFill>
          <a:ln>
            <a:noFill/>
          </a:ln>
        </p:spPr>
      </p:sp>
      <p:sp>
        <p:nvSpPr>
          <p:cNvPr id="642" name="Google Shape;642;p38"/>
          <p:cNvSpPr/>
          <p:nvPr/>
        </p:nvSpPr>
        <p:spPr>
          <a:xfrm>
            <a:off x="5082762" y="4164486"/>
            <a:ext cx="1996547" cy="1891728"/>
          </a:xfrm>
          <a:custGeom>
            <a:rect b="b" l="l" r="r" t="t"/>
            <a:pathLst>
              <a:path extrusionOk="0" h="1891728" w="1996547">
                <a:moveTo>
                  <a:pt x="0" y="0"/>
                </a:moveTo>
                <a:lnTo>
                  <a:pt x="1996547" y="0"/>
                </a:lnTo>
                <a:lnTo>
                  <a:pt x="1996547" y="1891728"/>
                </a:lnTo>
                <a:lnTo>
                  <a:pt x="0" y="1891728"/>
                </a:lnTo>
                <a:lnTo>
                  <a:pt x="0" y="0"/>
                </a:lnTo>
                <a:close/>
              </a:path>
            </a:pathLst>
          </a:custGeom>
          <a:blipFill rotWithShape="1">
            <a:blip r:embed="rId22">
              <a:alphaModFix/>
            </a:blip>
            <a:stretch>
              <a:fillRect b="0" l="0" r="0" t="0"/>
            </a:stretch>
          </a:blipFill>
          <a:ln>
            <a:noFill/>
          </a:ln>
        </p:spPr>
      </p:sp>
      <p:sp>
        <p:nvSpPr>
          <p:cNvPr id="643" name="Google Shape;643;p38"/>
          <p:cNvSpPr/>
          <p:nvPr/>
        </p:nvSpPr>
        <p:spPr>
          <a:xfrm>
            <a:off x="10868160" y="1272901"/>
            <a:ext cx="1827487" cy="1461990"/>
          </a:xfrm>
          <a:custGeom>
            <a:rect b="b" l="l" r="r" t="t"/>
            <a:pathLst>
              <a:path extrusionOk="0" h="1461990" w="1827487">
                <a:moveTo>
                  <a:pt x="0" y="0"/>
                </a:moveTo>
                <a:lnTo>
                  <a:pt x="1827487" y="0"/>
                </a:lnTo>
                <a:lnTo>
                  <a:pt x="1827487" y="1461990"/>
                </a:lnTo>
                <a:lnTo>
                  <a:pt x="0" y="1461990"/>
                </a:lnTo>
                <a:lnTo>
                  <a:pt x="0" y="0"/>
                </a:lnTo>
                <a:close/>
              </a:path>
            </a:pathLst>
          </a:custGeom>
          <a:blipFill rotWithShape="1">
            <a:blip r:embed="rId23">
              <a:alphaModFix/>
            </a:blip>
            <a:stretch>
              <a:fillRect b="0" l="0" r="0" t="0"/>
            </a:stretch>
          </a:blipFill>
          <a:ln>
            <a:noFill/>
          </a:ln>
        </p:spPr>
      </p:sp>
      <p:sp>
        <p:nvSpPr>
          <p:cNvPr id="644" name="Google Shape;644;p38"/>
          <p:cNvSpPr/>
          <p:nvPr/>
        </p:nvSpPr>
        <p:spPr>
          <a:xfrm>
            <a:off x="3177298" y="1028700"/>
            <a:ext cx="1650519" cy="1950392"/>
          </a:xfrm>
          <a:custGeom>
            <a:rect b="b" l="l" r="r" t="t"/>
            <a:pathLst>
              <a:path extrusionOk="0" h="1950392" w="1650519">
                <a:moveTo>
                  <a:pt x="0" y="0"/>
                </a:moveTo>
                <a:lnTo>
                  <a:pt x="1650519" y="0"/>
                </a:lnTo>
                <a:lnTo>
                  <a:pt x="1650519" y="1950392"/>
                </a:lnTo>
                <a:lnTo>
                  <a:pt x="0" y="1950392"/>
                </a:lnTo>
                <a:lnTo>
                  <a:pt x="0" y="0"/>
                </a:lnTo>
                <a:close/>
              </a:path>
            </a:pathLst>
          </a:custGeom>
          <a:blipFill rotWithShape="1">
            <a:blip r:embed="rId24">
              <a:alphaModFix/>
            </a:blip>
            <a:stretch>
              <a:fillRect b="0" l="0" r="0" t="0"/>
            </a:stretch>
          </a:blipFill>
          <a:ln>
            <a:noFill/>
          </a:ln>
        </p:spPr>
      </p:sp>
      <p:sp>
        <p:nvSpPr>
          <p:cNvPr id="645" name="Google Shape;645;p38"/>
          <p:cNvSpPr/>
          <p:nvPr/>
        </p:nvSpPr>
        <p:spPr>
          <a:xfrm>
            <a:off x="13858114" y="1316313"/>
            <a:ext cx="923080" cy="1375166"/>
          </a:xfrm>
          <a:custGeom>
            <a:rect b="b" l="l" r="r" t="t"/>
            <a:pathLst>
              <a:path extrusionOk="0" h="1375166" w="923080">
                <a:moveTo>
                  <a:pt x="0" y="0"/>
                </a:moveTo>
                <a:lnTo>
                  <a:pt x="923080" y="0"/>
                </a:lnTo>
                <a:lnTo>
                  <a:pt x="923080" y="1375166"/>
                </a:lnTo>
                <a:lnTo>
                  <a:pt x="0" y="1375166"/>
                </a:lnTo>
                <a:lnTo>
                  <a:pt x="0" y="0"/>
                </a:lnTo>
                <a:close/>
              </a:path>
            </a:pathLst>
          </a:custGeom>
          <a:blipFill rotWithShape="1">
            <a:blip r:embed="rId25">
              <a:alphaModFix/>
            </a:blip>
            <a:stretch>
              <a:fillRect b="0" l="0" r="0" t="0"/>
            </a:stretch>
          </a:blipFill>
          <a:ln>
            <a:noFill/>
          </a:ln>
        </p:spPr>
      </p:sp>
      <p:sp>
        <p:nvSpPr>
          <p:cNvPr id="646" name="Google Shape;646;p38"/>
          <p:cNvSpPr/>
          <p:nvPr/>
        </p:nvSpPr>
        <p:spPr>
          <a:xfrm>
            <a:off x="15943660" y="1052970"/>
            <a:ext cx="1630837" cy="1901851"/>
          </a:xfrm>
          <a:custGeom>
            <a:rect b="b" l="l" r="r" t="t"/>
            <a:pathLst>
              <a:path extrusionOk="0" h="1901851" w="1630837">
                <a:moveTo>
                  <a:pt x="0" y="0"/>
                </a:moveTo>
                <a:lnTo>
                  <a:pt x="1630837" y="0"/>
                </a:lnTo>
                <a:lnTo>
                  <a:pt x="1630837" y="1901851"/>
                </a:lnTo>
                <a:lnTo>
                  <a:pt x="0" y="1901851"/>
                </a:lnTo>
                <a:lnTo>
                  <a:pt x="0" y="0"/>
                </a:lnTo>
                <a:close/>
              </a:path>
            </a:pathLst>
          </a:custGeom>
          <a:blipFill rotWithShape="1">
            <a:blip r:embed="rId26">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BDB"/>
        </a:solidFill>
      </p:bgPr>
    </p:bg>
    <p:spTree>
      <p:nvGrpSpPr>
        <p:cNvPr id="650" name="Shape 650"/>
        <p:cNvGrpSpPr/>
        <p:nvPr/>
      </p:nvGrpSpPr>
      <p:grpSpPr>
        <a:xfrm>
          <a:off x="0" y="0"/>
          <a:ext cx="0" cy="0"/>
          <a:chOff x="0" y="0"/>
          <a:chExt cx="0" cy="0"/>
        </a:xfrm>
      </p:grpSpPr>
      <p:pic>
        <p:nvPicPr>
          <p:cNvPr id="651" name="Google Shape;651;p39"/>
          <p:cNvPicPr preferRelativeResize="0"/>
          <p:nvPr/>
        </p:nvPicPr>
        <p:blipFill>
          <a:blip r:embed="rId3">
            <a:alphaModFix/>
          </a:blip>
          <a:stretch>
            <a:fillRect/>
          </a:stretch>
        </p:blipFill>
        <p:spPr>
          <a:xfrm>
            <a:off x="658158" y="519523"/>
            <a:ext cx="16971684" cy="9281376"/>
          </a:xfrm>
          <a:prstGeom prst="rect">
            <a:avLst/>
          </a:prstGeom>
          <a:noFill/>
          <a:ln>
            <a:noFill/>
          </a:ln>
        </p:spPr>
      </p:pic>
      <p:pic>
        <p:nvPicPr>
          <p:cNvPr id="652" name="Google Shape;652;p39"/>
          <p:cNvPicPr preferRelativeResize="0"/>
          <p:nvPr/>
        </p:nvPicPr>
        <p:blipFill>
          <a:blip r:embed="rId4">
            <a:alphaModFix/>
          </a:blip>
          <a:stretch>
            <a:fillRect/>
          </a:stretch>
        </p:blipFill>
        <p:spPr>
          <a:xfrm>
            <a:off x="6803551" y="3003225"/>
            <a:ext cx="4680898" cy="1176550"/>
          </a:xfrm>
          <a:prstGeom prst="rect">
            <a:avLst/>
          </a:prstGeom>
          <a:noFill/>
          <a:ln>
            <a:noFill/>
          </a:ln>
        </p:spPr>
      </p:pic>
      <p:sp>
        <p:nvSpPr>
          <p:cNvPr id="653" name="Google Shape;653;p39"/>
          <p:cNvSpPr/>
          <p:nvPr/>
        </p:nvSpPr>
        <p:spPr>
          <a:xfrm>
            <a:off x="13343233" y="1693462"/>
            <a:ext cx="2584651" cy="3014170"/>
          </a:xfrm>
          <a:custGeom>
            <a:rect b="b" l="l" r="r" t="t"/>
            <a:pathLst>
              <a:path extrusionOk="0" h="3014170" w="2584651">
                <a:moveTo>
                  <a:pt x="0" y="0"/>
                </a:moveTo>
                <a:lnTo>
                  <a:pt x="2584651" y="0"/>
                </a:lnTo>
                <a:lnTo>
                  <a:pt x="2584651" y="3014169"/>
                </a:lnTo>
                <a:lnTo>
                  <a:pt x="0" y="3014169"/>
                </a:lnTo>
                <a:lnTo>
                  <a:pt x="0" y="0"/>
                </a:lnTo>
                <a:close/>
              </a:path>
            </a:pathLst>
          </a:custGeom>
          <a:blipFill rotWithShape="1">
            <a:blip r:embed="rId5">
              <a:alphaModFix/>
            </a:blip>
            <a:stretch>
              <a:fillRect b="0" l="0" r="0" t="0"/>
            </a:stretch>
          </a:blipFill>
          <a:ln>
            <a:noFill/>
          </a:ln>
        </p:spPr>
      </p:sp>
      <p:sp>
        <p:nvSpPr>
          <p:cNvPr id="654" name="Google Shape;654;p39"/>
          <p:cNvSpPr txBox="1"/>
          <p:nvPr/>
        </p:nvSpPr>
        <p:spPr>
          <a:xfrm>
            <a:off x="5773442" y="1320908"/>
            <a:ext cx="6741000" cy="1354500"/>
          </a:xfrm>
          <a:prstGeom prst="rect">
            <a:avLst/>
          </a:prstGeom>
          <a:noFill/>
          <a:ln>
            <a:noFill/>
          </a:ln>
        </p:spPr>
        <p:txBody>
          <a:bodyPr anchorCtr="0" anchor="t" bIns="0" lIns="0" spcFirstLastPara="1" rIns="0" wrap="square" tIns="0">
            <a:spAutoFit/>
          </a:bodyPr>
          <a:lstStyle/>
          <a:p>
            <a:pPr indent="0" lvl="0" marL="0" marR="0" rtl="0" algn="ctr">
              <a:lnSpc>
                <a:spcPct val="151000"/>
              </a:lnSpc>
              <a:spcBef>
                <a:spcPts val="0"/>
              </a:spcBef>
              <a:spcAft>
                <a:spcPts val="0"/>
              </a:spcAft>
              <a:buNone/>
            </a:pPr>
            <a:r>
              <a:rPr b="1" i="0" lang="en-US" sz="8800" u="none" cap="none" strike="noStrike">
                <a:solidFill>
                  <a:srgbClr val="000000"/>
                </a:solidFill>
                <a:latin typeface="Dosis"/>
                <a:ea typeface="Dosis"/>
                <a:cs typeface="Dosis"/>
                <a:sym typeface="Dosis"/>
              </a:rPr>
              <a:t>CREDITS</a:t>
            </a:r>
            <a:endParaRPr>
              <a:latin typeface="Dosis"/>
              <a:ea typeface="Dosis"/>
              <a:cs typeface="Dosis"/>
              <a:sym typeface="Dosis"/>
            </a:endParaRPr>
          </a:p>
        </p:txBody>
      </p:sp>
      <p:sp>
        <p:nvSpPr>
          <p:cNvPr id="655" name="Google Shape;655;p39"/>
          <p:cNvSpPr txBox="1"/>
          <p:nvPr/>
        </p:nvSpPr>
        <p:spPr>
          <a:xfrm>
            <a:off x="3143698" y="4507606"/>
            <a:ext cx="11810400" cy="1380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3899" u="none" cap="none" strike="noStrike">
                <a:solidFill>
                  <a:srgbClr val="000000"/>
                </a:solidFill>
                <a:latin typeface="Dosis SemiBold"/>
                <a:ea typeface="Dosis SemiBold"/>
                <a:cs typeface="Dosis SemiBold"/>
                <a:sym typeface="Dosis SemiBold"/>
              </a:rPr>
              <a:t>This presentation template is free</a:t>
            </a:r>
            <a:endParaRPr>
              <a:latin typeface="Dosis SemiBold"/>
              <a:ea typeface="Dosis SemiBold"/>
              <a:cs typeface="Dosis SemiBold"/>
              <a:sym typeface="Dosis SemiBold"/>
            </a:endParaRPr>
          </a:p>
          <a:p>
            <a:pPr indent="0" lvl="0" marL="0" marR="0" rtl="0" algn="ctr">
              <a:lnSpc>
                <a:spcPct val="130000"/>
              </a:lnSpc>
              <a:spcBef>
                <a:spcPts val="0"/>
              </a:spcBef>
              <a:spcAft>
                <a:spcPts val="0"/>
              </a:spcAft>
              <a:buNone/>
            </a:pPr>
            <a:r>
              <a:rPr i="0" lang="en-US" sz="3899" u="none" cap="none" strike="noStrike">
                <a:solidFill>
                  <a:srgbClr val="000000"/>
                </a:solidFill>
                <a:latin typeface="Dosis SemiBold"/>
                <a:ea typeface="Dosis SemiBold"/>
                <a:cs typeface="Dosis SemiBold"/>
                <a:sym typeface="Dosis SemiBold"/>
              </a:rPr>
              <a:t>for everyone to use thanks to the following:</a:t>
            </a:r>
            <a:endParaRPr>
              <a:latin typeface="Dosis SemiBold"/>
              <a:ea typeface="Dosis SemiBold"/>
              <a:cs typeface="Dosis SemiBold"/>
              <a:sym typeface="Dosis SemiBold"/>
            </a:endParaRPr>
          </a:p>
        </p:txBody>
      </p:sp>
      <p:sp>
        <p:nvSpPr>
          <p:cNvPr id="656" name="Google Shape;656;p39"/>
          <p:cNvSpPr txBox="1"/>
          <p:nvPr/>
        </p:nvSpPr>
        <p:spPr>
          <a:xfrm>
            <a:off x="5081326" y="6203948"/>
            <a:ext cx="8125200" cy="1551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799" u="none" cap="none" strike="noStrike">
                <a:solidFill>
                  <a:srgbClr val="000000"/>
                </a:solidFill>
                <a:latin typeface="Dosis"/>
                <a:ea typeface="Dosis"/>
                <a:cs typeface="Dosis"/>
                <a:sym typeface="Dosis"/>
              </a:rPr>
              <a:t>SlidesCarnival for the presentation template</a:t>
            </a:r>
            <a:endParaRPr>
              <a:latin typeface="Dosis"/>
              <a:ea typeface="Dosis"/>
              <a:cs typeface="Dosis"/>
              <a:sym typeface="Dosis"/>
            </a:endParaRPr>
          </a:p>
          <a:p>
            <a:pPr indent="0" lvl="0" marL="0" marR="0" rtl="0" algn="ctr">
              <a:lnSpc>
                <a:spcPct val="130000"/>
              </a:lnSpc>
              <a:spcBef>
                <a:spcPts val="0"/>
              </a:spcBef>
              <a:spcAft>
                <a:spcPts val="0"/>
              </a:spcAft>
              <a:buNone/>
            </a:pPr>
            <a:r>
              <a:rPr i="0" lang="en-US" sz="2799" u="none" cap="none" strike="noStrike">
                <a:solidFill>
                  <a:srgbClr val="000000"/>
                </a:solidFill>
                <a:latin typeface="Dosis"/>
                <a:ea typeface="Dosis"/>
                <a:cs typeface="Dosis"/>
                <a:sym typeface="Dosis"/>
              </a:rPr>
              <a:t>Canva Creative Studio for the lesson plan</a:t>
            </a:r>
            <a:endParaRPr>
              <a:latin typeface="Dosis"/>
              <a:ea typeface="Dosis"/>
              <a:cs typeface="Dosis"/>
              <a:sym typeface="Dosis"/>
            </a:endParaRPr>
          </a:p>
          <a:p>
            <a:pPr indent="0" lvl="0" marL="0" marR="0" rtl="0" algn="ctr">
              <a:lnSpc>
                <a:spcPct val="130000"/>
              </a:lnSpc>
              <a:spcBef>
                <a:spcPts val="0"/>
              </a:spcBef>
              <a:spcAft>
                <a:spcPts val="0"/>
              </a:spcAft>
              <a:buNone/>
            </a:pPr>
            <a:r>
              <a:rPr i="0" lang="en-US" sz="2799" u="none" cap="none" strike="noStrike">
                <a:solidFill>
                  <a:srgbClr val="000000"/>
                </a:solidFill>
                <a:latin typeface="Dosis"/>
                <a:ea typeface="Dosis"/>
                <a:cs typeface="Dosis"/>
                <a:sym typeface="Dosis"/>
              </a:rPr>
              <a:t>Pexels for the photos</a:t>
            </a:r>
            <a:endParaRPr>
              <a:latin typeface="Dosis"/>
              <a:ea typeface="Dosis"/>
              <a:cs typeface="Dosis"/>
              <a:sym typeface="Dosis"/>
            </a:endParaRPr>
          </a:p>
        </p:txBody>
      </p:sp>
      <p:sp>
        <p:nvSpPr>
          <p:cNvPr id="657" name="Google Shape;657;p39"/>
          <p:cNvSpPr txBox="1"/>
          <p:nvPr/>
        </p:nvSpPr>
        <p:spPr>
          <a:xfrm>
            <a:off x="6243561" y="8070997"/>
            <a:ext cx="58008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i="0" lang="en-US" sz="3999" u="none" cap="none" strike="noStrike">
                <a:solidFill>
                  <a:srgbClr val="000000"/>
                </a:solidFill>
                <a:latin typeface="Dosis"/>
                <a:ea typeface="Dosis"/>
                <a:cs typeface="Dosis"/>
                <a:sym typeface="Dosis"/>
              </a:rPr>
              <a:t>HAPPY DESIGNING! </a:t>
            </a:r>
            <a:endParaRPr b="1">
              <a:latin typeface="Dosis"/>
              <a:ea typeface="Dosis"/>
              <a:cs typeface="Dosis"/>
              <a:sym typeface="Dosis"/>
            </a:endParaRPr>
          </a:p>
        </p:txBody>
      </p:sp>
      <p:pic>
        <p:nvPicPr>
          <p:cNvPr id="658" name="Google Shape;658;p39"/>
          <p:cNvPicPr preferRelativeResize="0"/>
          <p:nvPr/>
        </p:nvPicPr>
        <p:blipFill>
          <a:blip r:embed="rId6">
            <a:alphaModFix/>
          </a:blip>
          <a:stretch>
            <a:fillRect/>
          </a:stretch>
        </p:blipFill>
        <p:spPr>
          <a:xfrm>
            <a:off x="2130400" y="2229500"/>
            <a:ext cx="3107250" cy="2724000"/>
          </a:xfrm>
          <a:prstGeom prst="rect">
            <a:avLst/>
          </a:prstGeom>
          <a:noFill/>
          <a:ln>
            <a:noFill/>
          </a:ln>
        </p:spPr>
      </p:pic>
      <p:pic>
        <p:nvPicPr>
          <p:cNvPr id="659" name="Google Shape;659;p39"/>
          <p:cNvPicPr preferRelativeResize="0"/>
          <p:nvPr/>
        </p:nvPicPr>
        <p:blipFill>
          <a:blip r:embed="rId7">
            <a:alphaModFix/>
          </a:blip>
          <a:stretch>
            <a:fillRect/>
          </a:stretch>
        </p:blipFill>
        <p:spPr>
          <a:xfrm>
            <a:off x="12044350" y="4961930"/>
            <a:ext cx="8125199" cy="85927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BDB"/>
        </a:solidFill>
      </p:bgPr>
    </p:bg>
    <p:spTree>
      <p:nvGrpSpPr>
        <p:cNvPr id="124" name="Shape 124"/>
        <p:cNvGrpSpPr/>
        <p:nvPr/>
      </p:nvGrpSpPr>
      <p:grpSpPr>
        <a:xfrm>
          <a:off x="0" y="0"/>
          <a:ext cx="0" cy="0"/>
          <a:chOff x="0" y="0"/>
          <a:chExt cx="0" cy="0"/>
        </a:xfrm>
      </p:grpSpPr>
      <p:pic>
        <p:nvPicPr>
          <p:cNvPr id="125" name="Google Shape;125;p15"/>
          <p:cNvPicPr preferRelativeResize="0"/>
          <p:nvPr/>
        </p:nvPicPr>
        <p:blipFill>
          <a:blip r:embed="rId3">
            <a:alphaModFix/>
          </a:blip>
          <a:stretch>
            <a:fillRect/>
          </a:stretch>
        </p:blipFill>
        <p:spPr>
          <a:xfrm>
            <a:off x="658158" y="502813"/>
            <a:ext cx="16971684" cy="9281376"/>
          </a:xfrm>
          <a:prstGeom prst="rect">
            <a:avLst/>
          </a:prstGeom>
          <a:noFill/>
          <a:ln>
            <a:noFill/>
          </a:ln>
        </p:spPr>
      </p:pic>
      <p:sp>
        <p:nvSpPr>
          <p:cNvPr id="126" name="Google Shape;126;p15"/>
          <p:cNvSpPr txBox="1"/>
          <p:nvPr/>
        </p:nvSpPr>
        <p:spPr>
          <a:xfrm>
            <a:off x="6214542" y="7738570"/>
            <a:ext cx="5859000" cy="561900"/>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None/>
            </a:pPr>
            <a:r>
              <a:rPr b="1" i="0" lang="en-US" sz="3650" u="none" cap="none" strike="noStrike">
                <a:solidFill>
                  <a:srgbClr val="000000"/>
                </a:solidFill>
                <a:latin typeface="Dosis"/>
                <a:ea typeface="Dosis"/>
                <a:cs typeface="Dosis"/>
                <a:sym typeface="Dosis"/>
              </a:rPr>
              <a:t>Let’s practice using modals</a:t>
            </a:r>
            <a:endParaRPr>
              <a:latin typeface="Dosis"/>
              <a:ea typeface="Dosis"/>
              <a:cs typeface="Dosis"/>
              <a:sym typeface="Dosis"/>
            </a:endParaRPr>
          </a:p>
        </p:txBody>
      </p:sp>
      <p:grpSp>
        <p:nvGrpSpPr>
          <p:cNvPr id="127" name="Google Shape;127;p15"/>
          <p:cNvGrpSpPr/>
          <p:nvPr/>
        </p:nvGrpSpPr>
        <p:grpSpPr>
          <a:xfrm>
            <a:off x="10876444" y="3229247"/>
            <a:ext cx="4459030" cy="1012242"/>
            <a:chOff x="0" y="-19050"/>
            <a:chExt cx="967060" cy="219532"/>
          </a:xfrm>
        </p:grpSpPr>
        <p:sp>
          <p:nvSpPr>
            <p:cNvPr id="128" name="Google Shape;128;p15"/>
            <p:cNvSpPr/>
            <p:nvPr/>
          </p:nvSpPr>
          <p:spPr>
            <a:xfrm>
              <a:off x="0" y="0"/>
              <a:ext cx="967060" cy="200482"/>
            </a:xfrm>
            <a:custGeom>
              <a:rect b="b" l="l" r="r" t="t"/>
              <a:pathLst>
                <a:path extrusionOk="0" h="200482" w="967060">
                  <a:moveTo>
                    <a:pt x="88548" y="0"/>
                  </a:moveTo>
                  <a:lnTo>
                    <a:pt x="878512" y="0"/>
                  </a:lnTo>
                  <a:cubicBezTo>
                    <a:pt x="901997" y="0"/>
                    <a:pt x="924519" y="9329"/>
                    <a:pt x="941125" y="25935"/>
                  </a:cubicBezTo>
                  <a:cubicBezTo>
                    <a:pt x="957731" y="42541"/>
                    <a:pt x="967060" y="65064"/>
                    <a:pt x="967060" y="88548"/>
                  </a:cubicBezTo>
                  <a:lnTo>
                    <a:pt x="967060" y="111934"/>
                  </a:lnTo>
                  <a:cubicBezTo>
                    <a:pt x="967060" y="160838"/>
                    <a:pt x="927416" y="200482"/>
                    <a:pt x="878512" y="200482"/>
                  </a:cubicBezTo>
                  <a:lnTo>
                    <a:pt x="88548" y="200482"/>
                  </a:lnTo>
                  <a:cubicBezTo>
                    <a:pt x="39644" y="200482"/>
                    <a:pt x="0" y="160838"/>
                    <a:pt x="0" y="111934"/>
                  </a:cubicBezTo>
                  <a:lnTo>
                    <a:pt x="0" y="88548"/>
                  </a:lnTo>
                  <a:cubicBezTo>
                    <a:pt x="0" y="39644"/>
                    <a:pt x="39644" y="0"/>
                    <a:pt x="88548" y="0"/>
                  </a:cubicBezTo>
                  <a:close/>
                </a:path>
              </a:pathLst>
            </a:custGeom>
            <a:solidFill>
              <a:srgbClr val="F1E1A8"/>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txBox="1"/>
            <p:nvPr/>
          </p:nvSpPr>
          <p:spPr>
            <a:xfrm>
              <a:off x="0" y="-19050"/>
              <a:ext cx="967060" cy="219532"/>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15"/>
          <p:cNvGrpSpPr/>
          <p:nvPr/>
        </p:nvGrpSpPr>
        <p:grpSpPr>
          <a:xfrm>
            <a:off x="10876444" y="4500728"/>
            <a:ext cx="4459030" cy="1012242"/>
            <a:chOff x="0" y="-19050"/>
            <a:chExt cx="967060" cy="219532"/>
          </a:xfrm>
        </p:grpSpPr>
        <p:sp>
          <p:nvSpPr>
            <p:cNvPr id="131" name="Google Shape;131;p15"/>
            <p:cNvSpPr/>
            <p:nvPr/>
          </p:nvSpPr>
          <p:spPr>
            <a:xfrm>
              <a:off x="0" y="0"/>
              <a:ext cx="967060" cy="200482"/>
            </a:xfrm>
            <a:custGeom>
              <a:rect b="b" l="l" r="r" t="t"/>
              <a:pathLst>
                <a:path extrusionOk="0" h="200482" w="967060">
                  <a:moveTo>
                    <a:pt x="88548" y="0"/>
                  </a:moveTo>
                  <a:lnTo>
                    <a:pt x="878512" y="0"/>
                  </a:lnTo>
                  <a:cubicBezTo>
                    <a:pt x="901997" y="0"/>
                    <a:pt x="924519" y="9329"/>
                    <a:pt x="941125" y="25935"/>
                  </a:cubicBezTo>
                  <a:cubicBezTo>
                    <a:pt x="957731" y="42541"/>
                    <a:pt x="967060" y="65064"/>
                    <a:pt x="967060" y="88548"/>
                  </a:cubicBezTo>
                  <a:lnTo>
                    <a:pt x="967060" y="111934"/>
                  </a:lnTo>
                  <a:cubicBezTo>
                    <a:pt x="967060" y="160838"/>
                    <a:pt x="927416" y="200482"/>
                    <a:pt x="878512" y="200482"/>
                  </a:cubicBezTo>
                  <a:lnTo>
                    <a:pt x="88548" y="200482"/>
                  </a:lnTo>
                  <a:cubicBezTo>
                    <a:pt x="39644" y="200482"/>
                    <a:pt x="0" y="160838"/>
                    <a:pt x="0" y="111934"/>
                  </a:cubicBezTo>
                  <a:lnTo>
                    <a:pt x="0" y="88548"/>
                  </a:lnTo>
                  <a:cubicBezTo>
                    <a:pt x="0" y="39644"/>
                    <a:pt x="39644" y="0"/>
                    <a:pt x="88548" y="0"/>
                  </a:cubicBezTo>
                  <a:close/>
                </a:path>
              </a:pathLst>
            </a:custGeom>
            <a:solidFill>
              <a:srgbClr val="FCAC9D"/>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txBox="1"/>
            <p:nvPr/>
          </p:nvSpPr>
          <p:spPr>
            <a:xfrm>
              <a:off x="0" y="-19050"/>
              <a:ext cx="967060" cy="219532"/>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 name="Google Shape;133;p15"/>
          <p:cNvGrpSpPr/>
          <p:nvPr/>
        </p:nvGrpSpPr>
        <p:grpSpPr>
          <a:xfrm>
            <a:off x="10876444" y="5772209"/>
            <a:ext cx="4459030" cy="1012242"/>
            <a:chOff x="0" y="-19050"/>
            <a:chExt cx="967060" cy="219532"/>
          </a:xfrm>
        </p:grpSpPr>
        <p:sp>
          <p:nvSpPr>
            <p:cNvPr id="134" name="Google Shape;134;p15"/>
            <p:cNvSpPr/>
            <p:nvPr/>
          </p:nvSpPr>
          <p:spPr>
            <a:xfrm>
              <a:off x="0" y="0"/>
              <a:ext cx="967060" cy="200482"/>
            </a:xfrm>
            <a:custGeom>
              <a:rect b="b" l="l" r="r" t="t"/>
              <a:pathLst>
                <a:path extrusionOk="0" h="200482" w="967060">
                  <a:moveTo>
                    <a:pt x="88548" y="0"/>
                  </a:moveTo>
                  <a:lnTo>
                    <a:pt x="878512" y="0"/>
                  </a:lnTo>
                  <a:cubicBezTo>
                    <a:pt x="901997" y="0"/>
                    <a:pt x="924519" y="9329"/>
                    <a:pt x="941125" y="25935"/>
                  </a:cubicBezTo>
                  <a:cubicBezTo>
                    <a:pt x="957731" y="42541"/>
                    <a:pt x="967060" y="65064"/>
                    <a:pt x="967060" y="88548"/>
                  </a:cubicBezTo>
                  <a:lnTo>
                    <a:pt x="967060" y="111934"/>
                  </a:lnTo>
                  <a:cubicBezTo>
                    <a:pt x="967060" y="160838"/>
                    <a:pt x="927416" y="200482"/>
                    <a:pt x="878512" y="200482"/>
                  </a:cubicBezTo>
                  <a:lnTo>
                    <a:pt x="88548" y="200482"/>
                  </a:lnTo>
                  <a:cubicBezTo>
                    <a:pt x="39644" y="200482"/>
                    <a:pt x="0" y="160838"/>
                    <a:pt x="0" y="111934"/>
                  </a:cubicBezTo>
                  <a:lnTo>
                    <a:pt x="0" y="88548"/>
                  </a:lnTo>
                  <a:cubicBezTo>
                    <a:pt x="0" y="39644"/>
                    <a:pt x="39644" y="0"/>
                    <a:pt x="88548" y="0"/>
                  </a:cubicBezTo>
                  <a:close/>
                </a:path>
              </a:pathLst>
            </a:custGeom>
            <a:solidFill>
              <a:srgbClr val="A3BCF9"/>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txBox="1"/>
            <p:nvPr/>
          </p:nvSpPr>
          <p:spPr>
            <a:xfrm>
              <a:off x="0" y="-19050"/>
              <a:ext cx="967060" cy="219532"/>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6" name="Google Shape;136;p15"/>
          <p:cNvSpPr/>
          <p:nvPr/>
        </p:nvSpPr>
        <p:spPr>
          <a:xfrm>
            <a:off x="5402992" y="8322116"/>
            <a:ext cx="7482016" cy="340092"/>
          </a:xfrm>
          <a:custGeom>
            <a:rect b="b" l="l" r="r" t="t"/>
            <a:pathLst>
              <a:path extrusionOk="0" h="340092" w="7482016">
                <a:moveTo>
                  <a:pt x="0" y="0"/>
                </a:moveTo>
                <a:lnTo>
                  <a:pt x="7482016" y="0"/>
                </a:lnTo>
                <a:lnTo>
                  <a:pt x="7482016" y="340092"/>
                </a:lnTo>
                <a:lnTo>
                  <a:pt x="0" y="340092"/>
                </a:lnTo>
                <a:lnTo>
                  <a:pt x="0" y="0"/>
                </a:lnTo>
                <a:close/>
              </a:path>
            </a:pathLst>
          </a:custGeom>
          <a:blipFill rotWithShape="1">
            <a:blip r:embed="rId4">
              <a:alphaModFix/>
            </a:blip>
            <a:stretch>
              <a:fillRect b="0" l="0" r="0" t="0"/>
            </a:stretch>
          </a:blipFill>
          <a:ln>
            <a:noFill/>
          </a:ln>
        </p:spPr>
      </p:sp>
      <p:sp>
        <p:nvSpPr>
          <p:cNvPr id="137" name="Google Shape;137;p15"/>
          <p:cNvSpPr txBox="1"/>
          <p:nvPr/>
        </p:nvSpPr>
        <p:spPr>
          <a:xfrm>
            <a:off x="11759104" y="3496869"/>
            <a:ext cx="2693700" cy="523200"/>
          </a:xfrm>
          <a:prstGeom prst="rect">
            <a:avLst/>
          </a:prstGeom>
          <a:noFill/>
          <a:ln>
            <a:noFill/>
          </a:ln>
        </p:spPr>
        <p:txBody>
          <a:bodyPr anchorCtr="0" anchor="t" bIns="0" lIns="0" spcFirstLastPara="1" rIns="0" wrap="square" tIns="0">
            <a:spAutoFit/>
          </a:bodyPr>
          <a:lstStyle/>
          <a:p>
            <a:pPr indent="0" lvl="0" marL="0" marR="0" rtl="0" algn="ctr">
              <a:lnSpc>
                <a:spcPct val="190000"/>
              </a:lnSpc>
              <a:spcBef>
                <a:spcPts val="0"/>
              </a:spcBef>
              <a:spcAft>
                <a:spcPts val="0"/>
              </a:spcAft>
              <a:buNone/>
            </a:pPr>
            <a:r>
              <a:rPr b="1" i="0" lang="en-US" sz="3400" u="none" cap="none" strike="noStrike">
                <a:solidFill>
                  <a:srgbClr val="000000"/>
                </a:solidFill>
                <a:latin typeface="Dosis"/>
                <a:ea typeface="Dosis"/>
                <a:cs typeface="Dosis"/>
                <a:sym typeface="Dosis"/>
              </a:rPr>
              <a:t>Modal: Can</a:t>
            </a:r>
            <a:endParaRPr>
              <a:latin typeface="Dosis"/>
              <a:ea typeface="Dosis"/>
              <a:cs typeface="Dosis"/>
              <a:sym typeface="Dosis"/>
            </a:endParaRPr>
          </a:p>
        </p:txBody>
      </p:sp>
      <p:sp>
        <p:nvSpPr>
          <p:cNvPr id="138" name="Google Shape;138;p15"/>
          <p:cNvSpPr txBox="1"/>
          <p:nvPr/>
        </p:nvSpPr>
        <p:spPr>
          <a:xfrm>
            <a:off x="11759104" y="4768350"/>
            <a:ext cx="2693700" cy="523200"/>
          </a:xfrm>
          <a:prstGeom prst="rect">
            <a:avLst/>
          </a:prstGeom>
          <a:noFill/>
          <a:ln>
            <a:noFill/>
          </a:ln>
        </p:spPr>
        <p:txBody>
          <a:bodyPr anchorCtr="0" anchor="t" bIns="0" lIns="0" spcFirstLastPara="1" rIns="0" wrap="square" tIns="0">
            <a:spAutoFit/>
          </a:bodyPr>
          <a:lstStyle/>
          <a:p>
            <a:pPr indent="0" lvl="0" marL="0" marR="0" rtl="0" algn="ctr">
              <a:lnSpc>
                <a:spcPct val="190000"/>
              </a:lnSpc>
              <a:spcBef>
                <a:spcPts val="0"/>
              </a:spcBef>
              <a:spcAft>
                <a:spcPts val="0"/>
              </a:spcAft>
              <a:buNone/>
            </a:pPr>
            <a:r>
              <a:rPr b="1" i="0" lang="en-US" sz="3400" u="none" cap="none" strike="noStrike">
                <a:solidFill>
                  <a:srgbClr val="000000"/>
                </a:solidFill>
                <a:latin typeface="Dosis"/>
                <a:ea typeface="Dosis"/>
                <a:cs typeface="Dosis"/>
                <a:sym typeface="Dosis"/>
              </a:rPr>
              <a:t>Modal: May</a:t>
            </a:r>
            <a:endParaRPr>
              <a:latin typeface="Dosis"/>
              <a:ea typeface="Dosis"/>
              <a:cs typeface="Dosis"/>
              <a:sym typeface="Dosis"/>
            </a:endParaRPr>
          </a:p>
        </p:txBody>
      </p:sp>
      <p:sp>
        <p:nvSpPr>
          <p:cNvPr id="139" name="Google Shape;139;p15"/>
          <p:cNvSpPr txBox="1"/>
          <p:nvPr/>
        </p:nvSpPr>
        <p:spPr>
          <a:xfrm>
            <a:off x="11759104" y="6039831"/>
            <a:ext cx="2693700" cy="523200"/>
          </a:xfrm>
          <a:prstGeom prst="rect">
            <a:avLst/>
          </a:prstGeom>
          <a:noFill/>
          <a:ln>
            <a:noFill/>
          </a:ln>
        </p:spPr>
        <p:txBody>
          <a:bodyPr anchorCtr="0" anchor="t" bIns="0" lIns="0" spcFirstLastPara="1" rIns="0" wrap="square" tIns="0">
            <a:spAutoFit/>
          </a:bodyPr>
          <a:lstStyle/>
          <a:p>
            <a:pPr indent="0" lvl="0" marL="0" marR="0" rtl="0" algn="ctr">
              <a:lnSpc>
                <a:spcPct val="190000"/>
              </a:lnSpc>
              <a:spcBef>
                <a:spcPts val="0"/>
              </a:spcBef>
              <a:spcAft>
                <a:spcPts val="0"/>
              </a:spcAft>
              <a:buNone/>
            </a:pPr>
            <a:r>
              <a:rPr b="1" i="0" lang="en-US" sz="3400" u="none" cap="none" strike="noStrike">
                <a:solidFill>
                  <a:srgbClr val="000000"/>
                </a:solidFill>
                <a:latin typeface="Dosis"/>
                <a:ea typeface="Dosis"/>
                <a:cs typeface="Dosis"/>
                <a:sym typeface="Dosis"/>
              </a:rPr>
              <a:t>Modal: Must</a:t>
            </a:r>
            <a:endParaRPr>
              <a:latin typeface="Dosis"/>
              <a:ea typeface="Dosis"/>
              <a:cs typeface="Dosis"/>
              <a:sym typeface="Dosis"/>
            </a:endParaRPr>
          </a:p>
        </p:txBody>
      </p:sp>
      <p:sp>
        <p:nvSpPr>
          <p:cNvPr id="140" name="Google Shape;140;p15"/>
          <p:cNvSpPr txBox="1"/>
          <p:nvPr/>
        </p:nvSpPr>
        <p:spPr>
          <a:xfrm>
            <a:off x="2559409" y="2867909"/>
            <a:ext cx="5635200" cy="3215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0446" u="none" cap="none" strike="noStrike">
                <a:solidFill>
                  <a:srgbClr val="000000"/>
                </a:solidFill>
                <a:latin typeface="Dosis"/>
                <a:ea typeface="Dosis"/>
                <a:cs typeface="Dosis"/>
                <a:sym typeface="Dosis"/>
              </a:rPr>
              <a:t>LESSON OUTLINE</a:t>
            </a:r>
            <a:endParaRPr sz="3000">
              <a:latin typeface="Dosis"/>
              <a:ea typeface="Dosis"/>
              <a:cs typeface="Dosis"/>
              <a:sym typeface="Dosis"/>
            </a:endParaRPr>
          </a:p>
        </p:txBody>
      </p:sp>
      <p:sp>
        <p:nvSpPr>
          <p:cNvPr id="141" name="Google Shape;141;p15"/>
          <p:cNvSpPr txBox="1"/>
          <p:nvPr/>
        </p:nvSpPr>
        <p:spPr>
          <a:xfrm>
            <a:off x="10038211" y="2080110"/>
            <a:ext cx="5970600" cy="787800"/>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5118" u="none" cap="none" strike="noStrike">
                <a:solidFill>
                  <a:srgbClr val="000000"/>
                </a:solidFill>
                <a:latin typeface="Dosis"/>
                <a:ea typeface="Dosis"/>
                <a:cs typeface="Dosis"/>
                <a:sym typeface="Dosis"/>
              </a:rPr>
              <a:t>What are modals?</a:t>
            </a:r>
            <a:endParaRPr>
              <a:latin typeface="Dosis"/>
              <a:ea typeface="Dosis"/>
              <a:cs typeface="Dosis"/>
              <a:sym typeface="Dosis"/>
            </a:endParaRPr>
          </a:p>
        </p:txBody>
      </p:sp>
      <p:pic>
        <p:nvPicPr>
          <p:cNvPr id="142" name="Google Shape;142;p15"/>
          <p:cNvPicPr preferRelativeResize="0"/>
          <p:nvPr/>
        </p:nvPicPr>
        <p:blipFill rotWithShape="1">
          <a:blip r:embed="rId5">
            <a:alphaModFix/>
          </a:blip>
          <a:srcRect b="59223" l="53268" r="41400" t="30936"/>
          <a:stretch/>
        </p:blipFill>
        <p:spPr>
          <a:xfrm>
            <a:off x="9730750" y="3220150"/>
            <a:ext cx="974798" cy="1012249"/>
          </a:xfrm>
          <a:prstGeom prst="rect">
            <a:avLst/>
          </a:prstGeom>
          <a:noFill/>
          <a:ln>
            <a:noFill/>
          </a:ln>
        </p:spPr>
      </p:pic>
      <p:pic>
        <p:nvPicPr>
          <p:cNvPr id="143" name="Google Shape;143;p15"/>
          <p:cNvPicPr preferRelativeResize="0"/>
          <p:nvPr/>
        </p:nvPicPr>
        <p:blipFill rotWithShape="1">
          <a:blip r:embed="rId5">
            <a:alphaModFix/>
          </a:blip>
          <a:srcRect b="59223" l="53268" r="41400" t="30936"/>
          <a:stretch/>
        </p:blipFill>
        <p:spPr>
          <a:xfrm>
            <a:off x="9730750" y="4500725"/>
            <a:ext cx="974798" cy="1012249"/>
          </a:xfrm>
          <a:prstGeom prst="rect">
            <a:avLst/>
          </a:prstGeom>
          <a:noFill/>
          <a:ln>
            <a:noFill/>
          </a:ln>
        </p:spPr>
      </p:pic>
      <p:pic>
        <p:nvPicPr>
          <p:cNvPr id="144" name="Google Shape;144;p15"/>
          <p:cNvPicPr preferRelativeResize="0"/>
          <p:nvPr/>
        </p:nvPicPr>
        <p:blipFill rotWithShape="1">
          <a:blip r:embed="rId5">
            <a:alphaModFix/>
          </a:blip>
          <a:srcRect b="59223" l="53268" r="41400" t="30936"/>
          <a:stretch/>
        </p:blipFill>
        <p:spPr>
          <a:xfrm>
            <a:off x="9730750" y="5771137"/>
            <a:ext cx="974798" cy="1012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148" name="Shape 148"/>
        <p:cNvGrpSpPr/>
        <p:nvPr/>
      </p:nvGrpSpPr>
      <p:grpSpPr>
        <a:xfrm>
          <a:off x="0" y="0"/>
          <a:ext cx="0" cy="0"/>
          <a:chOff x="0" y="0"/>
          <a:chExt cx="0" cy="0"/>
        </a:xfrm>
      </p:grpSpPr>
      <p:pic>
        <p:nvPicPr>
          <p:cNvPr id="149" name="Google Shape;149;p16"/>
          <p:cNvPicPr preferRelativeResize="0"/>
          <p:nvPr/>
        </p:nvPicPr>
        <p:blipFill>
          <a:blip r:embed="rId3">
            <a:alphaModFix/>
          </a:blip>
          <a:stretch>
            <a:fillRect/>
          </a:stretch>
        </p:blipFill>
        <p:spPr>
          <a:xfrm>
            <a:off x="672475" y="370825"/>
            <a:ext cx="17151002" cy="9572096"/>
          </a:xfrm>
          <a:prstGeom prst="rect">
            <a:avLst/>
          </a:prstGeom>
          <a:noFill/>
          <a:ln>
            <a:noFill/>
          </a:ln>
        </p:spPr>
      </p:pic>
      <p:pic>
        <p:nvPicPr>
          <p:cNvPr id="150" name="Google Shape;150;p16"/>
          <p:cNvPicPr preferRelativeResize="0"/>
          <p:nvPr/>
        </p:nvPicPr>
        <p:blipFill>
          <a:blip r:embed="rId4">
            <a:alphaModFix/>
          </a:blip>
          <a:stretch>
            <a:fillRect/>
          </a:stretch>
        </p:blipFill>
        <p:spPr>
          <a:xfrm>
            <a:off x="8074794" y="3867825"/>
            <a:ext cx="1765737" cy="2236600"/>
          </a:xfrm>
          <a:prstGeom prst="rect">
            <a:avLst/>
          </a:prstGeom>
          <a:noFill/>
          <a:ln>
            <a:noFill/>
          </a:ln>
        </p:spPr>
      </p:pic>
      <p:grpSp>
        <p:nvGrpSpPr>
          <p:cNvPr id="151" name="Google Shape;151;p16"/>
          <p:cNvGrpSpPr/>
          <p:nvPr/>
        </p:nvGrpSpPr>
        <p:grpSpPr>
          <a:xfrm>
            <a:off x="2936256" y="3021886"/>
            <a:ext cx="4696129" cy="3722439"/>
            <a:chOff x="0" y="-19050"/>
            <a:chExt cx="1161752" cy="920876"/>
          </a:xfrm>
        </p:grpSpPr>
        <p:sp>
          <p:nvSpPr>
            <p:cNvPr id="152" name="Google Shape;152;p16"/>
            <p:cNvSpPr/>
            <p:nvPr/>
          </p:nvSpPr>
          <p:spPr>
            <a:xfrm>
              <a:off x="0" y="0"/>
              <a:ext cx="1161752" cy="901826"/>
            </a:xfrm>
            <a:custGeom>
              <a:rect b="b" l="l" r="r" t="t"/>
              <a:pathLst>
                <a:path extrusionOk="0" h="901826" w="1161752">
                  <a:moveTo>
                    <a:pt x="51106" y="0"/>
                  </a:moveTo>
                  <a:lnTo>
                    <a:pt x="1110647" y="0"/>
                  </a:lnTo>
                  <a:cubicBezTo>
                    <a:pt x="1124201" y="0"/>
                    <a:pt x="1137200" y="5384"/>
                    <a:pt x="1146784" y="14969"/>
                  </a:cubicBezTo>
                  <a:cubicBezTo>
                    <a:pt x="1156368" y="24553"/>
                    <a:pt x="1161752" y="37552"/>
                    <a:pt x="1161752" y="51106"/>
                  </a:cubicBezTo>
                  <a:lnTo>
                    <a:pt x="1161752" y="850720"/>
                  </a:lnTo>
                  <a:cubicBezTo>
                    <a:pt x="1161752" y="864275"/>
                    <a:pt x="1156368" y="877273"/>
                    <a:pt x="1146784" y="886858"/>
                  </a:cubicBezTo>
                  <a:cubicBezTo>
                    <a:pt x="1137200" y="896442"/>
                    <a:pt x="1124201" y="901826"/>
                    <a:pt x="1110647" y="901826"/>
                  </a:cubicBezTo>
                  <a:lnTo>
                    <a:pt x="51106" y="901826"/>
                  </a:lnTo>
                  <a:cubicBezTo>
                    <a:pt x="37552" y="901826"/>
                    <a:pt x="24553" y="896442"/>
                    <a:pt x="14969" y="886858"/>
                  </a:cubicBezTo>
                  <a:cubicBezTo>
                    <a:pt x="5384" y="877273"/>
                    <a:pt x="0" y="864275"/>
                    <a:pt x="0" y="850720"/>
                  </a:cubicBezTo>
                  <a:lnTo>
                    <a:pt x="0" y="51106"/>
                  </a:lnTo>
                  <a:cubicBezTo>
                    <a:pt x="0" y="37552"/>
                    <a:pt x="5384" y="24553"/>
                    <a:pt x="14969" y="14969"/>
                  </a:cubicBezTo>
                  <a:cubicBezTo>
                    <a:pt x="24553" y="5384"/>
                    <a:pt x="37552" y="0"/>
                    <a:pt x="51106" y="0"/>
                  </a:cubicBezTo>
                  <a:close/>
                </a:path>
              </a:pathLst>
            </a:custGeom>
            <a:solidFill>
              <a:srgbClr val="F4C2C2"/>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txBox="1"/>
            <p:nvPr/>
          </p:nvSpPr>
          <p:spPr>
            <a:xfrm>
              <a:off x="0" y="-19050"/>
              <a:ext cx="1161752" cy="920876"/>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16"/>
          <p:cNvGrpSpPr/>
          <p:nvPr/>
        </p:nvGrpSpPr>
        <p:grpSpPr>
          <a:xfrm>
            <a:off x="10282918" y="3021886"/>
            <a:ext cx="4696129" cy="3722439"/>
            <a:chOff x="0" y="-19050"/>
            <a:chExt cx="1161752" cy="920876"/>
          </a:xfrm>
        </p:grpSpPr>
        <p:sp>
          <p:nvSpPr>
            <p:cNvPr id="155" name="Google Shape;155;p16"/>
            <p:cNvSpPr/>
            <p:nvPr/>
          </p:nvSpPr>
          <p:spPr>
            <a:xfrm>
              <a:off x="0" y="0"/>
              <a:ext cx="1161752" cy="901826"/>
            </a:xfrm>
            <a:custGeom>
              <a:rect b="b" l="l" r="r" t="t"/>
              <a:pathLst>
                <a:path extrusionOk="0" h="901826" w="1161752">
                  <a:moveTo>
                    <a:pt x="51106" y="0"/>
                  </a:moveTo>
                  <a:lnTo>
                    <a:pt x="1110647" y="0"/>
                  </a:lnTo>
                  <a:cubicBezTo>
                    <a:pt x="1124201" y="0"/>
                    <a:pt x="1137200" y="5384"/>
                    <a:pt x="1146784" y="14969"/>
                  </a:cubicBezTo>
                  <a:cubicBezTo>
                    <a:pt x="1156368" y="24553"/>
                    <a:pt x="1161752" y="37552"/>
                    <a:pt x="1161752" y="51106"/>
                  </a:cubicBezTo>
                  <a:lnTo>
                    <a:pt x="1161752" y="850720"/>
                  </a:lnTo>
                  <a:cubicBezTo>
                    <a:pt x="1161752" y="864275"/>
                    <a:pt x="1156368" y="877273"/>
                    <a:pt x="1146784" y="886858"/>
                  </a:cubicBezTo>
                  <a:cubicBezTo>
                    <a:pt x="1137200" y="896442"/>
                    <a:pt x="1124201" y="901826"/>
                    <a:pt x="1110647" y="901826"/>
                  </a:cubicBezTo>
                  <a:lnTo>
                    <a:pt x="51106" y="901826"/>
                  </a:lnTo>
                  <a:cubicBezTo>
                    <a:pt x="37552" y="901826"/>
                    <a:pt x="24553" y="896442"/>
                    <a:pt x="14969" y="886858"/>
                  </a:cubicBezTo>
                  <a:cubicBezTo>
                    <a:pt x="5384" y="877273"/>
                    <a:pt x="0" y="864275"/>
                    <a:pt x="0" y="850720"/>
                  </a:cubicBezTo>
                  <a:lnTo>
                    <a:pt x="0" y="51106"/>
                  </a:lnTo>
                  <a:cubicBezTo>
                    <a:pt x="0" y="37552"/>
                    <a:pt x="5384" y="24553"/>
                    <a:pt x="14969" y="14969"/>
                  </a:cubicBezTo>
                  <a:cubicBezTo>
                    <a:pt x="24553" y="5384"/>
                    <a:pt x="37552" y="0"/>
                    <a:pt x="51106" y="0"/>
                  </a:cubicBezTo>
                  <a:close/>
                </a:path>
              </a:pathLst>
            </a:custGeom>
            <a:solidFill>
              <a:srgbClr val="F1E1A8"/>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nvSpPr>
          <p:spPr>
            <a:xfrm>
              <a:off x="0" y="-19050"/>
              <a:ext cx="1161752" cy="920876"/>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16"/>
          <p:cNvSpPr/>
          <p:nvPr/>
        </p:nvSpPr>
        <p:spPr>
          <a:xfrm>
            <a:off x="4595092" y="3891209"/>
            <a:ext cx="1378458" cy="2057400"/>
          </a:xfrm>
          <a:custGeom>
            <a:rect b="b" l="l" r="r" t="t"/>
            <a:pathLst>
              <a:path extrusionOk="0" h="2057400" w="1378458">
                <a:moveTo>
                  <a:pt x="0" y="0"/>
                </a:moveTo>
                <a:lnTo>
                  <a:pt x="1378458" y="0"/>
                </a:lnTo>
                <a:lnTo>
                  <a:pt x="1378458" y="2057400"/>
                </a:lnTo>
                <a:lnTo>
                  <a:pt x="0" y="2057400"/>
                </a:lnTo>
                <a:lnTo>
                  <a:pt x="0" y="0"/>
                </a:lnTo>
                <a:close/>
              </a:path>
            </a:pathLst>
          </a:custGeom>
          <a:blipFill rotWithShape="1">
            <a:blip r:embed="rId5">
              <a:alphaModFix/>
            </a:blip>
            <a:stretch>
              <a:fillRect b="0" l="0" r="0" t="0"/>
            </a:stretch>
          </a:blipFill>
          <a:ln>
            <a:noFill/>
          </a:ln>
        </p:spPr>
      </p:sp>
      <p:sp>
        <p:nvSpPr>
          <p:cNvPr id="158" name="Google Shape;158;p16"/>
          <p:cNvSpPr/>
          <p:nvPr/>
        </p:nvSpPr>
        <p:spPr>
          <a:xfrm>
            <a:off x="11941753" y="3891209"/>
            <a:ext cx="1378458" cy="2057400"/>
          </a:xfrm>
          <a:custGeom>
            <a:rect b="b" l="l" r="r" t="t"/>
            <a:pathLst>
              <a:path extrusionOk="0" h="2057400" w="1378458">
                <a:moveTo>
                  <a:pt x="0" y="0"/>
                </a:moveTo>
                <a:lnTo>
                  <a:pt x="1378458" y="0"/>
                </a:lnTo>
                <a:lnTo>
                  <a:pt x="1378458" y="2057400"/>
                </a:lnTo>
                <a:lnTo>
                  <a:pt x="0" y="2057400"/>
                </a:lnTo>
                <a:lnTo>
                  <a:pt x="0" y="0"/>
                </a:lnTo>
                <a:close/>
              </a:path>
            </a:pathLst>
          </a:custGeom>
          <a:blipFill rotWithShape="1">
            <a:blip r:embed="rId5">
              <a:alphaModFix/>
            </a:blip>
            <a:stretch>
              <a:fillRect b="0" l="0" r="0" t="0"/>
            </a:stretch>
          </a:blipFill>
          <a:ln>
            <a:noFill/>
          </a:ln>
        </p:spPr>
      </p:sp>
      <p:sp>
        <p:nvSpPr>
          <p:cNvPr id="159" name="Google Shape;159;p16"/>
          <p:cNvSpPr txBox="1"/>
          <p:nvPr/>
        </p:nvSpPr>
        <p:spPr>
          <a:xfrm>
            <a:off x="2055932" y="1325786"/>
            <a:ext cx="14406000" cy="1379700"/>
          </a:xfrm>
          <a:prstGeom prst="rect">
            <a:avLst/>
          </a:prstGeom>
          <a:noFill/>
          <a:ln>
            <a:noFill/>
          </a:ln>
        </p:spPr>
        <p:txBody>
          <a:bodyPr anchorCtr="0" anchor="t" bIns="0" lIns="0" spcFirstLastPara="1" rIns="0" wrap="square" tIns="0">
            <a:spAutoFit/>
          </a:bodyPr>
          <a:lstStyle/>
          <a:p>
            <a:pPr indent="0" lvl="0" marL="0" marR="0" rtl="0" algn="ctr">
              <a:lnSpc>
                <a:spcPct val="151004"/>
              </a:lnSpc>
              <a:spcBef>
                <a:spcPts val="0"/>
              </a:spcBef>
              <a:spcAft>
                <a:spcPts val="0"/>
              </a:spcAft>
              <a:buNone/>
            </a:pPr>
            <a:r>
              <a:rPr b="1" i="0" lang="en-US" sz="8964" u="none" cap="none" strike="noStrike">
                <a:solidFill>
                  <a:srgbClr val="2B2829"/>
                </a:solidFill>
                <a:latin typeface="Dosis"/>
                <a:ea typeface="Dosis"/>
                <a:cs typeface="Dosis"/>
                <a:sym typeface="Dosis"/>
              </a:rPr>
              <a:t>GUESS THE OCCUPATION!</a:t>
            </a:r>
            <a:endParaRPr sz="2200">
              <a:latin typeface="Dosis"/>
              <a:ea typeface="Dosis"/>
              <a:cs typeface="Dosis"/>
              <a:sym typeface="Dosis"/>
            </a:endParaRPr>
          </a:p>
        </p:txBody>
      </p:sp>
      <p:sp>
        <p:nvSpPr>
          <p:cNvPr id="160" name="Google Shape;160;p16"/>
          <p:cNvSpPr txBox="1"/>
          <p:nvPr/>
        </p:nvSpPr>
        <p:spPr>
          <a:xfrm>
            <a:off x="1930348" y="7055253"/>
            <a:ext cx="6167700" cy="1884000"/>
          </a:xfrm>
          <a:prstGeom prst="rect">
            <a:avLst/>
          </a:prstGeom>
          <a:noFill/>
          <a:ln>
            <a:noFill/>
          </a:ln>
        </p:spPr>
        <p:txBody>
          <a:bodyPr anchorCtr="0" anchor="t" bIns="0" lIns="0" spcFirstLastPara="1" rIns="0" wrap="square" tIns="0">
            <a:spAutoFit/>
          </a:bodyPr>
          <a:lstStyle/>
          <a:p>
            <a:pPr indent="-323852" lvl="1" marL="647703"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must</a:t>
            </a:r>
            <a:r>
              <a:rPr i="0" lang="en-US" sz="3000" u="none" cap="none" strike="noStrike">
                <a:solidFill>
                  <a:srgbClr val="000000"/>
                </a:solidFill>
                <a:latin typeface="Dosis"/>
                <a:ea typeface="Dosis"/>
                <a:cs typeface="Dosis"/>
                <a:sym typeface="Dosis"/>
              </a:rPr>
              <a:t> take care of students. </a:t>
            </a:r>
            <a:endParaRPr>
              <a:latin typeface="Dosis"/>
              <a:ea typeface="Dosis"/>
              <a:cs typeface="Dosis"/>
              <a:sym typeface="Dosis"/>
            </a:endParaRPr>
          </a:p>
          <a:p>
            <a:pPr indent="-323852" lvl="1" marL="647703"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mustn’t</a:t>
            </a:r>
            <a:r>
              <a:rPr i="0" lang="en-US" sz="3000" u="none" cap="none" strike="noStrike">
                <a:solidFill>
                  <a:srgbClr val="000000"/>
                </a:solidFill>
                <a:latin typeface="Dosis"/>
                <a:ea typeface="Dosis"/>
                <a:cs typeface="Dosis"/>
                <a:sym typeface="Dosis"/>
              </a:rPr>
              <a:t> be late for class.</a:t>
            </a:r>
            <a:endParaRPr>
              <a:latin typeface="Dosis"/>
              <a:ea typeface="Dosis"/>
              <a:cs typeface="Dosis"/>
              <a:sym typeface="Dosis"/>
            </a:endParaRPr>
          </a:p>
          <a:p>
            <a:pPr indent="-323852" lvl="1" marL="647703"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may</a:t>
            </a:r>
            <a:r>
              <a:rPr i="0" lang="en-US" sz="3000" u="none" cap="none" strike="noStrike">
                <a:solidFill>
                  <a:srgbClr val="000000"/>
                </a:solidFill>
                <a:latin typeface="Dosis"/>
                <a:ea typeface="Dosis"/>
                <a:cs typeface="Dosis"/>
                <a:sym typeface="Dosis"/>
              </a:rPr>
              <a:t> read and write a lot. </a:t>
            </a:r>
            <a:endParaRPr>
              <a:latin typeface="Dosis"/>
              <a:ea typeface="Dosis"/>
              <a:cs typeface="Dosis"/>
              <a:sym typeface="Dosis"/>
            </a:endParaRPr>
          </a:p>
        </p:txBody>
      </p:sp>
      <p:sp>
        <p:nvSpPr>
          <p:cNvPr id="161" name="Google Shape;161;p16"/>
          <p:cNvSpPr txBox="1"/>
          <p:nvPr/>
        </p:nvSpPr>
        <p:spPr>
          <a:xfrm>
            <a:off x="8752390" y="7055253"/>
            <a:ext cx="7757100" cy="1884000"/>
          </a:xfrm>
          <a:prstGeom prst="rect">
            <a:avLst/>
          </a:prstGeom>
          <a:noFill/>
          <a:ln>
            <a:noFill/>
          </a:ln>
        </p:spPr>
        <p:txBody>
          <a:bodyPr anchorCtr="0" anchor="t" bIns="0" lIns="0" spcFirstLastPara="1" rIns="0" wrap="square" tIns="0">
            <a:spAutoFit/>
          </a:bodyPr>
          <a:lstStyle/>
          <a:p>
            <a:pPr indent="-323850" lvl="1" marL="647700"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can</a:t>
            </a:r>
            <a:r>
              <a:rPr i="0" lang="en-US" sz="3000" u="none" cap="none" strike="noStrike">
                <a:solidFill>
                  <a:srgbClr val="000000"/>
                </a:solidFill>
                <a:latin typeface="Dosis"/>
                <a:ea typeface="Dosis"/>
                <a:cs typeface="Dosis"/>
                <a:sym typeface="Dosis"/>
              </a:rPr>
              <a:t> treat injuries. </a:t>
            </a:r>
            <a:endParaRPr>
              <a:latin typeface="Dosis"/>
              <a:ea typeface="Dosis"/>
              <a:cs typeface="Dosis"/>
              <a:sym typeface="Dosis"/>
            </a:endParaRPr>
          </a:p>
          <a:p>
            <a:pPr indent="-323850" lvl="1" marL="647700"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may</a:t>
            </a:r>
            <a:r>
              <a:rPr i="0" lang="en-US" sz="3000" u="none" cap="none" strike="noStrike">
                <a:solidFill>
                  <a:srgbClr val="000000"/>
                </a:solidFill>
                <a:latin typeface="Dosis"/>
                <a:ea typeface="Dosis"/>
                <a:cs typeface="Dosis"/>
                <a:sym typeface="Dosis"/>
              </a:rPr>
              <a:t> work in the morning or at night. </a:t>
            </a:r>
            <a:endParaRPr>
              <a:latin typeface="Dosis"/>
              <a:ea typeface="Dosis"/>
              <a:cs typeface="Dosis"/>
              <a:sym typeface="Dosis"/>
            </a:endParaRPr>
          </a:p>
          <a:p>
            <a:pPr indent="-323850" lvl="1" marL="647700"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must</a:t>
            </a:r>
            <a:r>
              <a:rPr i="0" lang="en-US" sz="3000" u="none" cap="none" strike="noStrike">
                <a:solidFill>
                  <a:srgbClr val="000000"/>
                </a:solidFill>
                <a:latin typeface="Dosis"/>
                <a:ea typeface="Dosis"/>
                <a:cs typeface="Dosis"/>
                <a:sym typeface="Dosis"/>
              </a:rPr>
              <a:t> take care of the patients. </a:t>
            </a:r>
            <a:endParaRPr>
              <a:latin typeface="Dosis"/>
              <a:ea typeface="Dosis"/>
              <a:cs typeface="Dosis"/>
              <a:sym typeface="Dosi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165" name="Shape 165"/>
        <p:cNvGrpSpPr/>
        <p:nvPr/>
      </p:nvGrpSpPr>
      <p:grpSpPr>
        <a:xfrm>
          <a:off x="0" y="0"/>
          <a:ext cx="0" cy="0"/>
          <a:chOff x="0" y="0"/>
          <a:chExt cx="0" cy="0"/>
        </a:xfrm>
      </p:grpSpPr>
      <p:pic>
        <p:nvPicPr>
          <p:cNvPr id="166" name="Google Shape;166;p17"/>
          <p:cNvPicPr preferRelativeResize="0"/>
          <p:nvPr/>
        </p:nvPicPr>
        <p:blipFill>
          <a:blip r:embed="rId3">
            <a:alphaModFix/>
          </a:blip>
          <a:stretch>
            <a:fillRect/>
          </a:stretch>
        </p:blipFill>
        <p:spPr>
          <a:xfrm>
            <a:off x="672475" y="370825"/>
            <a:ext cx="17151002" cy="9572096"/>
          </a:xfrm>
          <a:prstGeom prst="rect">
            <a:avLst/>
          </a:prstGeom>
          <a:noFill/>
          <a:ln>
            <a:noFill/>
          </a:ln>
        </p:spPr>
      </p:pic>
      <p:grpSp>
        <p:nvGrpSpPr>
          <p:cNvPr id="167" name="Google Shape;167;p17"/>
          <p:cNvGrpSpPr/>
          <p:nvPr/>
        </p:nvGrpSpPr>
        <p:grpSpPr>
          <a:xfrm>
            <a:off x="2936256" y="3021886"/>
            <a:ext cx="4696129" cy="3722439"/>
            <a:chOff x="0" y="-19050"/>
            <a:chExt cx="1161752" cy="920876"/>
          </a:xfrm>
        </p:grpSpPr>
        <p:sp>
          <p:nvSpPr>
            <p:cNvPr id="168" name="Google Shape;168;p17"/>
            <p:cNvSpPr/>
            <p:nvPr/>
          </p:nvSpPr>
          <p:spPr>
            <a:xfrm>
              <a:off x="0" y="0"/>
              <a:ext cx="1161752" cy="901826"/>
            </a:xfrm>
            <a:custGeom>
              <a:rect b="b" l="l" r="r" t="t"/>
              <a:pathLst>
                <a:path extrusionOk="0" h="901826" w="1161752">
                  <a:moveTo>
                    <a:pt x="51106" y="0"/>
                  </a:moveTo>
                  <a:lnTo>
                    <a:pt x="1110647" y="0"/>
                  </a:lnTo>
                  <a:cubicBezTo>
                    <a:pt x="1124201" y="0"/>
                    <a:pt x="1137200" y="5384"/>
                    <a:pt x="1146784" y="14969"/>
                  </a:cubicBezTo>
                  <a:cubicBezTo>
                    <a:pt x="1156368" y="24553"/>
                    <a:pt x="1161752" y="37552"/>
                    <a:pt x="1161752" y="51106"/>
                  </a:cubicBezTo>
                  <a:lnTo>
                    <a:pt x="1161752" y="850720"/>
                  </a:lnTo>
                  <a:cubicBezTo>
                    <a:pt x="1161752" y="864275"/>
                    <a:pt x="1156368" y="877273"/>
                    <a:pt x="1146784" y="886858"/>
                  </a:cubicBezTo>
                  <a:cubicBezTo>
                    <a:pt x="1137200" y="896442"/>
                    <a:pt x="1124201" y="901826"/>
                    <a:pt x="1110647" y="901826"/>
                  </a:cubicBezTo>
                  <a:lnTo>
                    <a:pt x="51106" y="901826"/>
                  </a:lnTo>
                  <a:cubicBezTo>
                    <a:pt x="37552" y="901826"/>
                    <a:pt x="24553" y="896442"/>
                    <a:pt x="14969" y="886858"/>
                  </a:cubicBezTo>
                  <a:cubicBezTo>
                    <a:pt x="5384" y="877273"/>
                    <a:pt x="0" y="864275"/>
                    <a:pt x="0" y="850720"/>
                  </a:cubicBezTo>
                  <a:lnTo>
                    <a:pt x="0" y="51106"/>
                  </a:lnTo>
                  <a:cubicBezTo>
                    <a:pt x="0" y="37552"/>
                    <a:pt x="5384" y="24553"/>
                    <a:pt x="14969" y="14969"/>
                  </a:cubicBezTo>
                  <a:cubicBezTo>
                    <a:pt x="24553" y="5384"/>
                    <a:pt x="37552" y="0"/>
                    <a:pt x="51106" y="0"/>
                  </a:cubicBezTo>
                  <a:close/>
                </a:path>
              </a:pathLst>
            </a:custGeom>
            <a:solidFill>
              <a:srgbClr val="F4C2C2"/>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txBox="1"/>
            <p:nvPr/>
          </p:nvSpPr>
          <p:spPr>
            <a:xfrm>
              <a:off x="0" y="-19050"/>
              <a:ext cx="1161752" cy="920876"/>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17"/>
          <p:cNvGrpSpPr/>
          <p:nvPr/>
        </p:nvGrpSpPr>
        <p:grpSpPr>
          <a:xfrm>
            <a:off x="10282918" y="3021886"/>
            <a:ext cx="4696129" cy="3722439"/>
            <a:chOff x="0" y="-19050"/>
            <a:chExt cx="1161752" cy="920876"/>
          </a:xfrm>
        </p:grpSpPr>
        <p:sp>
          <p:nvSpPr>
            <p:cNvPr id="171" name="Google Shape;171;p17"/>
            <p:cNvSpPr/>
            <p:nvPr/>
          </p:nvSpPr>
          <p:spPr>
            <a:xfrm>
              <a:off x="0" y="0"/>
              <a:ext cx="1161752" cy="901826"/>
            </a:xfrm>
            <a:custGeom>
              <a:rect b="b" l="l" r="r" t="t"/>
              <a:pathLst>
                <a:path extrusionOk="0" h="901826" w="1161752">
                  <a:moveTo>
                    <a:pt x="51106" y="0"/>
                  </a:moveTo>
                  <a:lnTo>
                    <a:pt x="1110647" y="0"/>
                  </a:lnTo>
                  <a:cubicBezTo>
                    <a:pt x="1124201" y="0"/>
                    <a:pt x="1137200" y="5384"/>
                    <a:pt x="1146784" y="14969"/>
                  </a:cubicBezTo>
                  <a:cubicBezTo>
                    <a:pt x="1156368" y="24553"/>
                    <a:pt x="1161752" y="37552"/>
                    <a:pt x="1161752" y="51106"/>
                  </a:cubicBezTo>
                  <a:lnTo>
                    <a:pt x="1161752" y="850720"/>
                  </a:lnTo>
                  <a:cubicBezTo>
                    <a:pt x="1161752" y="864275"/>
                    <a:pt x="1156368" y="877273"/>
                    <a:pt x="1146784" y="886858"/>
                  </a:cubicBezTo>
                  <a:cubicBezTo>
                    <a:pt x="1137200" y="896442"/>
                    <a:pt x="1124201" y="901826"/>
                    <a:pt x="1110647" y="901826"/>
                  </a:cubicBezTo>
                  <a:lnTo>
                    <a:pt x="51106" y="901826"/>
                  </a:lnTo>
                  <a:cubicBezTo>
                    <a:pt x="37552" y="901826"/>
                    <a:pt x="24553" y="896442"/>
                    <a:pt x="14969" y="886858"/>
                  </a:cubicBezTo>
                  <a:cubicBezTo>
                    <a:pt x="5384" y="877273"/>
                    <a:pt x="0" y="864275"/>
                    <a:pt x="0" y="850720"/>
                  </a:cubicBezTo>
                  <a:lnTo>
                    <a:pt x="0" y="51106"/>
                  </a:lnTo>
                  <a:cubicBezTo>
                    <a:pt x="0" y="37552"/>
                    <a:pt x="5384" y="24553"/>
                    <a:pt x="14969" y="14969"/>
                  </a:cubicBezTo>
                  <a:cubicBezTo>
                    <a:pt x="24553" y="5384"/>
                    <a:pt x="37552" y="0"/>
                    <a:pt x="51106" y="0"/>
                  </a:cubicBezTo>
                  <a:close/>
                </a:path>
              </a:pathLst>
            </a:custGeom>
            <a:solidFill>
              <a:srgbClr val="F1E1A8"/>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txBox="1"/>
            <p:nvPr/>
          </p:nvSpPr>
          <p:spPr>
            <a:xfrm>
              <a:off x="0" y="-19050"/>
              <a:ext cx="1161752" cy="920876"/>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3" name="Google Shape;173;p17"/>
          <p:cNvSpPr/>
          <p:nvPr/>
        </p:nvSpPr>
        <p:spPr>
          <a:xfrm>
            <a:off x="3273316" y="3526362"/>
            <a:ext cx="4022009" cy="3217962"/>
          </a:xfrm>
          <a:custGeom>
            <a:rect b="b" l="l" r="r" t="t"/>
            <a:pathLst>
              <a:path extrusionOk="0" h="3217962" w="4022009">
                <a:moveTo>
                  <a:pt x="0" y="0"/>
                </a:moveTo>
                <a:lnTo>
                  <a:pt x="4022009" y="0"/>
                </a:lnTo>
                <a:lnTo>
                  <a:pt x="4022009" y="3217963"/>
                </a:lnTo>
                <a:lnTo>
                  <a:pt x="0" y="3217963"/>
                </a:lnTo>
                <a:lnTo>
                  <a:pt x="0" y="0"/>
                </a:lnTo>
                <a:close/>
              </a:path>
            </a:pathLst>
          </a:custGeom>
          <a:blipFill rotWithShape="1">
            <a:blip r:embed="rId4">
              <a:alphaModFix/>
            </a:blip>
            <a:stretch>
              <a:fillRect b="-12231" l="0" r="0" t="-1031"/>
            </a:stretch>
          </a:blipFill>
          <a:ln>
            <a:noFill/>
          </a:ln>
        </p:spPr>
      </p:sp>
      <p:sp>
        <p:nvSpPr>
          <p:cNvPr id="174" name="Google Shape;174;p17"/>
          <p:cNvSpPr/>
          <p:nvPr/>
        </p:nvSpPr>
        <p:spPr>
          <a:xfrm flipH="1">
            <a:off x="10680816" y="3469550"/>
            <a:ext cx="3938432" cy="3236675"/>
          </a:xfrm>
          <a:custGeom>
            <a:rect b="b" l="l" r="r" t="t"/>
            <a:pathLst>
              <a:path extrusionOk="0" h="3236675" w="3938432">
                <a:moveTo>
                  <a:pt x="3938432" y="0"/>
                </a:moveTo>
                <a:lnTo>
                  <a:pt x="0" y="0"/>
                </a:lnTo>
                <a:lnTo>
                  <a:pt x="0" y="3236675"/>
                </a:lnTo>
                <a:lnTo>
                  <a:pt x="3938432" y="3236675"/>
                </a:lnTo>
                <a:lnTo>
                  <a:pt x="3938432" y="0"/>
                </a:lnTo>
                <a:close/>
              </a:path>
            </a:pathLst>
          </a:custGeom>
          <a:blipFill rotWithShape="1">
            <a:blip r:embed="rId5">
              <a:alphaModFix/>
            </a:blip>
            <a:stretch>
              <a:fillRect b="0" l="0" r="0" t="0"/>
            </a:stretch>
          </a:blipFill>
          <a:ln>
            <a:noFill/>
          </a:ln>
        </p:spPr>
      </p:sp>
      <p:sp>
        <p:nvSpPr>
          <p:cNvPr id="175" name="Google Shape;175;p17"/>
          <p:cNvSpPr txBox="1"/>
          <p:nvPr/>
        </p:nvSpPr>
        <p:spPr>
          <a:xfrm>
            <a:off x="1930348" y="7055253"/>
            <a:ext cx="6167700" cy="1884000"/>
          </a:xfrm>
          <a:prstGeom prst="rect">
            <a:avLst/>
          </a:prstGeom>
          <a:noFill/>
          <a:ln>
            <a:noFill/>
          </a:ln>
        </p:spPr>
        <p:txBody>
          <a:bodyPr anchorCtr="0" anchor="t" bIns="0" lIns="0" spcFirstLastPara="1" rIns="0" wrap="square" tIns="0">
            <a:spAutoFit/>
          </a:bodyPr>
          <a:lstStyle/>
          <a:p>
            <a:pPr indent="-323852" lvl="1" marL="647703"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must</a:t>
            </a:r>
            <a:r>
              <a:rPr i="0" lang="en-US" sz="3000" u="none" cap="none" strike="noStrike">
                <a:solidFill>
                  <a:srgbClr val="000000"/>
                </a:solidFill>
                <a:latin typeface="Dosis"/>
                <a:ea typeface="Dosis"/>
                <a:cs typeface="Dosis"/>
                <a:sym typeface="Dosis"/>
              </a:rPr>
              <a:t> take care of students. </a:t>
            </a:r>
            <a:endParaRPr>
              <a:latin typeface="Dosis"/>
              <a:ea typeface="Dosis"/>
              <a:cs typeface="Dosis"/>
              <a:sym typeface="Dosis"/>
            </a:endParaRPr>
          </a:p>
          <a:p>
            <a:pPr indent="-323852" lvl="1" marL="647703"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mustn’t</a:t>
            </a:r>
            <a:r>
              <a:rPr i="0" lang="en-US" sz="3000" u="none" cap="none" strike="noStrike">
                <a:solidFill>
                  <a:srgbClr val="000000"/>
                </a:solidFill>
                <a:latin typeface="Dosis"/>
                <a:ea typeface="Dosis"/>
                <a:cs typeface="Dosis"/>
                <a:sym typeface="Dosis"/>
              </a:rPr>
              <a:t> be late for class.</a:t>
            </a:r>
            <a:endParaRPr>
              <a:latin typeface="Dosis"/>
              <a:ea typeface="Dosis"/>
              <a:cs typeface="Dosis"/>
              <a:sym typeface="Dosis"/>
            </a:endParaRPr>
          </a:p>
          <a:p>
            <a:pPr indent="-323852" lvl="1" marL="647703"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may</a:t>
            </a:r>
            <a:r>
              <a:rPr i="0" lang="en-US" sz="3000" u="none" cap="none" strike="noStrike">
                <a:solidFill>
                  <a:srgbClr val="000000"/>
                </a:solidFill>
                <a:latin typeface="Dosis"/>
                <a:ea typeface="Dosis"/>
                <a:cs typeface="Dosis"/>
                <a:sym typeface="Dosis"/>
              </a:rPr>
              <a:t> read and write a lot. </a:t>
            </a:r>
            <a:endParaRPr>
              <a:latin typeface="Dosis"/>
              <a:ea typeface="Dosis"/>
              <a:cs typeface="Dosis"/>
              <a:sym typeface="Dosis"/>
            </a:endParaRPr>
          </a:p>
        </p:txBody>
      </p:sp>
      <p:sp>
        <p:nvSpPr>
          <p:cNvPr id="176" name="Google Shape;176;p17"/>
          <p:cNvSpPr txBox="1"/>
          <p:nvPr/>
        </p:nvSpPr>
        <p:spPr>
          <a:xfrm>
            <a:off x="8752390" y="7055253"/>
            <a:ext cx="7757100" cy="1884000"/>
          </a:xfrm>
          <a:prstGeom prst="rect">
            <a:avLst/>
          </a:prstGeom>
          <a:noFill/>
          <a:ln>
            <a:noFill/>
          </a:ln>
        </p:spPr>
        <p:txBody>
          <a:bodyPr anchorCtr="0" anchor="t" bIns="0" lIns="0" spcFirstLastPara="1" rIns="0" wrap="square" tIns="0">
            <a:spAutoFit/>
          </a:bodyPr>
          <a:lstStyle/>
          <a:p>
            <a:pPr indent="-323850" lvl="1" marL="647700"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can</a:t>
            </a:r>
            <a:r>
              <a:rPr i="0" lang="en-US" sz="3000" u="none" cap="none" strike="noStrike">
                <a:solidFill>
                  <a:srgbClr val="000000"/>
                </a:solidFill>
                <a:latin typeface="Dosis"/>
                <a:ea typeface="Dosis"/>
                <a:cs typeface="Dosis"/>
                <a:sym typeface="Dosis"/>
              </a:rPr>
              <a:t> treat injuries. </a:t>
            </a:r>
            <a:endParaRPr>
              <a:latin typeface="Dosis"/>
              <a:ea typeface="Dosis"/>
              <a:cs typeface="Dosis"/>
              <a:sym typeface="Dosis"/>
            </a:endParaRPr>
          </a:p>
          <a:p>
            <a:pPr indent="-323850" lvl="1" marL="647700"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may</a:t>
            </a:r>
            <a:r>
              <a:rPr i="0" lang="en-US" sz="3000" u="none" cap="none" strike="noStrike">
                <a:solidFill>
                  <a:srgbClr val="000000"/>
                </a:solidFill>
                <a:latin typeface="Dosis"/>
                <a:ea typeface="Dosis"/>
                <a:cs typeface="Dosis"/>
                <a:sym typeface="Dosis"/>
              </a:rPr>
              <a:t> work in the morning or at night. </a:t>
            </a:r>
            <a:endParaRPr>
              <a:latin typeface="Dosis"/>
              <a:ea typeface="Dosis"/>
              <a:cs typeface="Dosis"/>
              <a:sym typeface="Dosis"/>
            </a:endParaRPr>
          </a:p>
          <a:p>
            <a:pPr indent="-323850" lvl="1" marL="647700" marR="0" rtl="0" algn="l">
              <a:lnSpc>
                <a:spcPct val="154000"/>
              </a:lnSpc>
              <a:spcBef>
                <a:spcPts val="0"/>
              </a:spcBef>
              <a:spcAft>
                <a:spcPts val="0"/>
              </a:spcAft>
              <a:buClr>
                <a:srgbClr val="000000"/>
              </a:buClr>
              <a:buSzPts val="3000"/>
              <a:buFont typeface="Dosis"/>
              <a:buChar char="•"/>
            </a:pPr>
            <a:r>
              <a:rPr i="0" lang="en-US" sz="3000" u="none" cap="none" strike="noStrike">
                <a:solidFill>
                  <a:srgbClr val="000000"/>
                </a:solidFill>
                <a:latin typeface="Dosis"/>
                <a:ea typeface="Dosis"/>
                <a:cs typeface="Dosis"/>
                <a:sym typeface="Dosis"/>
              </a:rPr>
              <a:t>You </a:t>
            </a:r>
            <a:r>
              <a:rPr i="0" lang="en-US" sz="3000" u="sng" cap="none" strike="noStrike">
                <a:solidFill>
                  <a:srgbClr val="000000"/>
                </a:solidFill>
                <a:latin typeface="Dosis"/>
                <a:ea typeface="Dosis"/>
                <a:cs typeface="Dosis"/>
                <a:sym typeface="Dosis"/>
              </a:rPr>
              <a:t>must</a:t>
            </a:r>
            <a:r>
              <a:rPr i="0" lang="en-US" sz="3000" u="none" cap="none" strike="noStrike">
                <a:solidFill>
                  <a:srgbClr val="000000"/>
                </a:solidFill>
                <a:latin typeface="Dosis"/>
                <a:ea typeface="Dosis"/>
                <a:cs typeface="Dosis"/>
                <a:sym typeface="Dosis"/>
              </a:rPr>
              <a:t> take care of the patients. </a:t>
            </a:r>
            <a:endParaRPr>
              <a:latin typeface="Dosis"/>
              <a:ea typeface="Dosis"/>
              <a:cs typeface="Dosis"/>
              <a:sym typeface="Dosis"/>
            </a:endParaRPr>
          </a:p>
        </p:txBody>
      </p:sp>
      <p:sp>
        <p:nvSpPr>
          <p:cNvPr id="177" name="Google Shape;177;p17"/>
          <p:cNvSpPr/>
          <p:nvPr/>
        </p:nvSpPr>
        <p:spPr>
          <a:xfrm>
            <a:off x="15269054" y="2927451"/>
            <a:ext cx="1570914" cy="1197822"/>
          </a:xfrm>
          <a:custGeom>
            <a:rect b="b" l="l" r="r" t="t"/>
            <a:pathLst>
              <a:path extrusionOk="0" h="1197822" w="1570914">
                <a:moveTo>
                  <a:pt x="0" y="0"/>
                </a:moveTo>
                <a:lnTo>
                  <a:pt x="1570914" y="0"/>
                </a:lnTo>
                <a:lnTo>
                  <a:pt x="1570914" y="1197822"/>
                </a:lnTo>
                <a:lnTo>
                  <a:pt x="0" y="1197822"/>
                </a:lnTo>
                <a:lnTo>
                  <a:pt x="0" y="0"/>
                </a:lnTo>
                <a:close/>
              </a:path>
            </a:pathLst>
          </a:custGeom>
          <a:blipFill rotWithShape="1">
            <a:blip r:embed="rId6">
              <a:alphaModFix amt="41000"/>
            </a:blip>
            <a:stretch>
              <a:fillRect b="0" l="0" r="0" t="0"/>
            </a:stretch>
          </a:blipFill>
          <a:ln>
            <a:noFill/>
          </a:ln>
        </p:spPr>
      </p:sp>
      <p:sp>
        <p:nvSpPr>
          <p:cNvPr id="178" name="Google Shape;178;p17"/>
          <p:cNvSpPr txBox="1"/>
          <p:nvPr/>
        </p:nvSpPr>
        <p:spPr>
          <a:xfrm>
            <a:off x="2055932" y="1325786"/>
            <a:ext cx="14406000" cy="1379700"/>
          </a:xfrm>
          <a:prstGeom prst="rect">
            <a:avLst/>
          </a:prstGeom>
          <a:noFill/>
          <a:ln>
            <a:noFill/>
          </a:ln>
        </p:spPr>
        <p:txBody>
          <a:bodyPr anchorCtr="0" anchor="t" bIns="0" lIns="0" spcFirstLastPara="1" rIns="0" wrap="square" tIns="0">
            <a:spAutoFit/>
          </a:bodyPr>
          <a:lstStyle/>
          <a:p>
            <a:pPr indent="0" lvl="0" marL="0" marR="0" rtl="0" algn="ctr">
              <a:lnSpc>
                <a:spcPct val="151004"/>
              </a:lnSpc>
              <a:spcBef>
                <a:spcPts val="0"/>
              </a:spcBef>
              <a:spcAft>
                <a:spcPts val="0"/>
              </a:spcAft>
              <a:buNone/>
            </a:pPr>
            <a:r>
              <a:rPr b="1" i="0" lang="en-US" sz="8964" u="none" cap="none" strike="noStrike">
                <a:solidFill>
                  <a:srgbClr val="2B2829"/>
                </a:solidFill>
                <a:latin typeface="Dosis"/>
                <a:ea typeface="Dosis"/>
                <a:cs typeface="Dosis"/>
                <a:sym typeface="Dosis"/>
              </a:rPr>
              <a:t>GUESS THE OCCUPATION!</a:t>
            </a:r>
            <a:endParaRPr sz="2200">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182" name="Shape 182"/>
        <p:cNvGrpSpPr/>
        <p:nvPr/>
      </p:nvGrpSpPr>
      <p:grpSpPr>
        <a:xfrm>
          <a:off x="0" y="0"/>
          <a:ext cx="0" cy="0"/>
          <a:chOff x="0" y="0"/>
          <a:chExt cx="0" cy="0"/>
        </a:xfrm>
      </p:grpSpPr>
      <p:pic>
        <p:nvPicPr>
          <p:cNvPr id="183" name="Google Shape;183;p18"/>
          <p:cNvPicPr preferRelativeResize="0"/>
          <p:nvPr/>
        </p:nvPicPr>
        <p:blipFill>
          <a:blip r:embed="rId3">
            <a:alphaModFix/>
          </a:blip>
          <a:stretch>
            <a:fillRect/>
          </a:stretch>
        </p:blipFill>
        <p:spPr>
          <a:xfrm>
            <a:off x="672475" y="370825"/>
            <a:ext cx="17151002" cy="9572096"/>
          </a:xfrm>
          <a:prstGeom prst="rect">
            <a:avLst/>
          </a:prstGeom>
          <a:noFill/>
          <a:ln>
            <a:noFill/>
          </a:ln>
        </p:spPr>
      </p:pic>
      <p:pic>
        <p:nvPicPr>
          <p:cNvPr id="184" name="Google Shape;184;p18"/>
          <p:cNvPicPr preferRelativeResize="0"/>
          <p:nvPr/>
        </p:nvPicPr>
        <p:blipFill>
          <a:blip r:embed="rId4">
            <a:alphaModFix/>
          </a:blip>
          <a:stretch>
            <a:fillRect/>
          </a:stretch>
        </p:blipFill>
        <p:spPr>
          <a:xfrm>
            <a:off x="1745675" y="1757950"/>
            <a:ext cx="1570200" cy="2178020"/>
          </a:xfrm>
          <a:prstGeom prst="rect">
            <a:avLst/>
          </a:prstGeom>
          <a:noFill/>
          <a:ln>
            <a:noFill/>
          </a:ln>
        </p:spPr>
      </p:pic>
      <p:grpSp>
        <p:nvGrpSpPr>
          <p:cNvPr id="185" name="Google Shape;185;p18"/>
          <p:cNvGrpSpPr/>
          <p:nvPr/>
        </p:nvGrpSpPr>
        <p:grpSpPr>
          <a:xfrm>
            <a:off x="6846151" y="4062600"/>
            <a:ext cx="4595699" cy="1199460"/>
            <a:chOff x="0" y="-19050"/>
            <a:chExt cx="1136908" cy="296728"/>
          </a:xfrm>
        </p:grpSpPr>
        <p:sp>
          <p:nvSpPr>
            <p:cNvPr id="186" name="Google Shape;186;p18"/>
            <p:cNvSpPr/>
            <p:nvPr/>
          </p:nvSpPr>
          <p:spPr>
            <a:xfrm>
              <a:off x="0" y="0"/>
              <a:ext cx="1136908" cy="277678"/>
            </a:xfrm>
            <a:custGeom>
              <a:rect b="b" l="l" r="r" t="t"/>
              <a:pathLst>
                <a:path extrusionOk="0" h="277678" w="1136908">
                  <a:moveTo>
                    <a:pt x="96022" y="0"/>
                  </a:moveTo>
                  <a:lnTo>
                    <a:pt x="1040885" y="0"/>
                  </a:lnTo>
                  <a:cubicBezTo>
                    <a:pt x="1093917" y="0"/>
                    <a:pt x="1136908" y="42991"/>
                    <a:pt x="1136908" y="96022"/>
                  </a:cubicBezTo>
                  <a:lnTo>
                    <a:pt x="1136908" y="181656"/>
                  </a:lnTo>
                  <a:cubicBezTo>
                    <a:pt x="1136908" y="234688"/>
                    <a:pt x="1093917" y="277678"/>
                    <a:pt x="1040885" y="277678"/>
                  </a:cubicBezTo>
                  <a:lnTo>
                    <a:pt x="96022" y="277678"/>
                  </a:lnTo>
                  <a:cubicBezTo>
                    <a:pt x="42991" y="277678"/>
                    <a:pt x="0" y="234688"/>
                    <a:pt x="0" y="181656"/>
                  </a:cubicBezTo>
                  <a:lnTo>
                    <a:pt x="0" y="96022"/>
                  </a:lnTo>
                  <a:cubicBezTo>
                    <a:pt x="0" y="42991"/>
                    <a:pt x="42991" y="0"/>
                    <a:pt x="96022" y="0"/>
                  </a:cubicBezTo>
                  <a:close/>
                </a:path>
              </a:pathLst>
            </a:custGeom>
            <a:solidFill>
              <a:srgbClr val="F4C2C2"/>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txBox="1"/>
            <p:nvPr/>
          </p:nvSpPr>
          <p:spPr>
            <a:xfrm>
              <a:off x="0" y="-19050"/>
              <a:ext cx="1136908" cy="296728"/>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8"/>
          <p:cNvGrpSpPr/>
          <p:nvPr/>
        </p:nvGrpSpPr>
        <p:grpSpPr>
          <a:xfrm>
            <a:off x="6846151" y="5631759"/>
            <a:ext cx="4595699" cy="1199460"/>
            <a:chOff x="0" y="-19050"/>
            <a:chExt cx="1136908" cy="296728"/>
          </a:xfrm>
        </p:grpSpPr>
        <p:sp>
          <p:nvSpPr>
            <p:cNvPr id="189" name="Google Shape;189;p18"/>
            <p:cNvSpPr/>
            <p:nvPr/>
          </p:nvSpPr>
          <p:spPr>
            <a:xfrm>
              <a:off x="0" y="0"/>
              <a:ext cx="1136908" cy="277678"/>
            </a:xfrm>
            <a:custGeom>
              <a:rect b="b" l="l" r="r" t="t"/>
              <a:pathLst>
                <a:path extrusionOk="0" h="277678" w="1136908">
                  <a:moveTo>
                    <a:pt x="96022" y="0"/>
                  </a:moveTo>
                  <a:lnTo>
                    <a:pt x="1040885" y="0"/>
                  </a:lnTo>
                  <a:cubicBezTo>
                    <a:pt x="1093917" y="0"/>
                    <a:pt x="1136908" y="42991"/>
                    <a:pt x="1136908" y="96022"/>
                  </a:cubicBezTo>
                  <a:lnTo>
                    <a:pt x="1136908" y="181656"/>
                  </a:lnTo>
                  <a:cubicBezTo>
                    <a:pt x="1136908" y="234688"/>
                    <a:pt x="1093917" y="277678"/>
                    <a:pt x="1040885" y="277678"/>
                  </a:cubicBezTo>
                  <a:lnTo>
                    <a:pt x="96022" y="277678"/>
                  </a:lnTo>
                  <a:cubicBezTo>
                    <a:pt x="42991" y="277678"/>
                    <a:pt x="0" y="234688"/>
                    <a:pt x="0" y="181656"/>
                  </a:cubicBezTo>
                  <a:lnTo>
                    <a:pt x="0" y="96022"/>
                  </a:lnTo>
                  <a:cubicBezTo>
                    <a:pt x="0" y="42991"/>
                    <a:pt x="42991" y="0"/>
                    <a:pt x="96022" y="0"/>
                  </a:cubicBezTo>
                  <a:close/>
                </a:path>
              </a:pathLst>
            </a:custGeom>
            <a:solidFill>
              <a:srgbClr val="F1E1A8"/>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txBox="1"/>
            <p:nvPr/>
          </p:nvSpPr>
          <p:spPr>
            <a:xfrm>
              <a:off x="0" y="-19050"/>
              <a:ext cx="1136908" cy="296728"/>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8"/>
          <p:cNvGrpSpPr/>
          <p:nvPr/>
        </p:nvGrpSpPr>
        <p:grpSpPr>
          <a:xfrm>
            <a:off x="6846151" y="7201888"/>
            <a:ext cx="4595699" cy="1199460"/>
            <a:chOff x="0" y="-19050"/>
            <a:chExt cx="1136908" cy="296728"/>
          </a:xfrm>
        </p:grpSpPr>
        <p:sp>
          <p:nvSpPr>
            <p:cNvPr id="192" name="Google Shape;192;p18"/>
            <p:cNvSpPr/>
            <p:nvPr/>
          </p:nvSpPr>
          <p:spPr>
            <a:xfrm>
              <a:off x="0" y="0"/>
              <a:ext cx="1136908" cy="277678"/>
            </a:xfrm>
            <a:custGeom>
              <a:rect b="b" l="l" r="r" t="t"/>
              <a:pathLst>
                <a:path extrusionOk="0" h="277678" w="1136908">
                  <a:moveTo>
                    <a:pt x="96022" y="0"/>
                  </a:moveTo>
                  <a:lnTo>
                    <a:pt x="1040885" y="0"/>
                  </a:lnTo>
                  <a:cubicBezTo>
                    <a:pt x="1093917" y="0"/>
                    <a:pt x="1136908" y="42991"/>
                    <a:pt x="1136908" y="96022"/>
                  </a:cubicBezTo>
                  <a:lnTo>
                    <a:pt x="1136908" y="181656"/>
                  </a:lnTo>
                  <a:cubicBezTo>
                    <a:pt x="1136908" y="234688"/>
                    <a:pt x="1093917" y="277678"/>
                    <a:pt x="1040885" y="277678"/>
                  </a:cubicBezTo>
                  <a:lnTo>
                    <a:pt x="96022" y="277678"/>
                  </a:lnTo>
                  <a:cubicBezTo>
                    <a:pt x="42991" y="277678"/>
                    <a:pt x="0" y="234688"/>
                    <a:pt x="0" y="181656"/>
                  </a:cubicBezTo>
                  <a:lnTo>
                    <a:pt x="0" y="96022"/>
                  </a:lnTo>
                  <a:cubicBezTo>
                    <a:pt x="0" y="42991"/>
                    <a:pt x="42991" y="0"/>
                    <a:pt x="96022" y="0"/>
                  </a:cubicBezTo>
                  <a:close/>
                </a:path>
              </a:pathLst>
            </a:custGeom>
            <a:solidFill>
              <a:srgbClr val="A3BCF9"/>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txBox="1"/>
            <p:nvPr/>
          </p:nvSpPr>
          <p:spPr>
            <a:xfrm>
              <a:off x="0" y="-19050"/>
              <a:ext cx="1136908" cy="296728"/>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18"/>
          <p:cNvSpPr/>
          <p:nvPr/>
        </p:nvSpPr>
        <p:spPr>
          <a:xfrm>
            <a:off x="1367943" y="4155358"/>
            <a:ext cx="5067248" cy="5358181"/>
          </a:xfrm>
          <a:custGeom>
            <a:rect b="b" l="l" r="r" t="t"/>
            <a:pathLst>
              <a:path extrusionOk="0" h="5358181" w="5067248">
                <a:moveTo>
                  <a:pt x="0" y="0"/>
                </a:moveTo>
                <a:lnTo>
                  <a:pt x="5067247" y="0"/>
                </a:lnTo>
                <a:lnTo>
                  <a:pt x="5067247" y="5358182"/>
                </a:lnTo>
                <a:lnTo>
                  <a:pt x="0" y="5358182"/>
                </a:lnTo>
                <a:lnTo>
                  <a:pt x="0" y="0"/>
                </a:lnTo>
                <a:close/>
              </a:path>
            </a:pathLst>
          </a:custGeom>
          <a:blipFill rotWithShape="1">
            <a:blip r:embed="rId5">
              <a:alphaModFix/>
            </a:blip>
            <a:stretch>
              <a:fillRect b="-78431" l="0" r="0" t="0"/>
            </a:stretch>
          </a:blipFill>
          <a:ln>
            <a:noFill/>
          </a:ln>
        </p:spPr>
      </p:sp>
      <p:sp>
        <p:nvSpPr>
          <p:cNvPr id="195" name="Google Shape;195;p18"/>
          <p:cNvSpPr/>
          <p:nvPr/>
        </p:nvSpPr>
        <p:spPr>
          <a:xfrm flipH="1" rot="609848">
            <a:off x="12885216" y="1892460"/>
            <a:ext cx="3846244" cy="4070099"/>
          </a:xfrm>
          <a:custGeom>
            <a:rect b="b" l="l" r="r" t="t"/>
            <a:pathLst>
              <a:path extrusionOk="0" h="4070099" w="3846244">
                <a:moveTo>
                  <a:pt x="3846244" y="0"/>
                </a:moveTo>
                <a:lnTo>
                  <a:pt x="0" y="0"/>
                </a:lnTo>
                <a:lnTo>
                  <a:pt x="0" y="4070099"/>
                </a:lnTo>
                <a:lnTo>
                  <a:pt x="3846244" y="4070099"/>
                </a:lnTo>
                <a:lnTo>
                  <a:pt x="3846244" y="0"/>
                </a:lnTo>
                <a:close/>
              </a:path>
            </a:pathLst>
          </a:custGeom>
          <a:blipFill rotWithShape="1">
            <a:blip r:embed="rId6">
              <a:alphaModFix/>
            </a:blip>
            <a:stretch>
              <a:fillRect b="0" l="0" r="0" t="0"/>
            </a:stretch>
          </a:blipFill>
          <a:ln>
            <a:noFill/>
          </a:ln>
        </p:spPr>
      </p:sp>
      <p:sp>
        <p:nvSpPr>
          <p:cNvPr id="196" name="Google Shape;196;p18"/>
          <p:cNvSpPr/>
          <p:nvPr/>
        </p:nvSpPr>
        <p:spPr>
          <a:xfrm flipH="1">
            <a:off x="11572140" y="5718290"/>
            <a:ext cx="3425571" cy="3781868"/>
          </a:xfrm>
          <a:custGeom>
            <a:rect b="b" l="l" r="r" t="t"/>
            <a:pathLst>
              <a:path extrusionOk="0" h="3781868" w="3425571">
                <a:moveTo>
                  <a:pt x="3425571" y="0"/>
                </a:moveTo>
                <a:lnTo>
                  <a:pt x="0" y="0"/>
                </a:lnTo>
                <a:lnTo>
                  <a:pt x="0" y="3781868"/>
                </a:lnTo>
                <a:lnTo>
                  <a:pt x="3425571" y="3781868"/>
                </a:lnTo>
                <a:lnTo>
                  <a:pt x="3425571" y="0"/>
                </a:lnTo>
                <a:close/>
              </a:path>
            </a:pathLst>
          </a:custGeom>
          <a:blipFill rotWithShape="1">
            <a:blip r:embed="rId7">
              <a:alphaModFix/>
            </a:blip>
            <a:stretch>
              <a:fillRect b="-8802" l="0" r="0" t="0"/>
            </a:stretch>
          </a:blipFill>
          <a:ln>
            <a:noFill/>
          </a:ln>
        </p:spPr>
      </p:sp>
      <p:sp>
        <p:nvSpPr>
          <p:cNvPr id="197" name="Google Shape;197;p18"/>
          <p:cNvSpPr txBox="1"/>
          <p:nvPr/>
        </p:nvSpPr>
        <p:spPr>
          <a:xfrm>
            <a:off x="3901567" y="1500096"/>
            <a:ext cx="10485000" cy="1723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599" u="none" cap="none" strike="noStrike">
                <a:solidFill>
                  <a:srgbClr val="000000"/>
                </a:solidFill>
                <a:latin typeface="Dosis"/>
                <a:ea typeface="Dosis"/>
                <a:cs typeface="Dosis"/>
                <a:sym typeface="Dosis"/>
              </a:rPr>
              <a:t>Can you describe other occupations</a:t>
            </a:r>
            <a:endParaRPr sz="2000">
              <a:latin typeface="Dosis"/>
              <a:ea typeface="Dosis"/>
              <a:cs typeface="Dosis"/>
              <a:sym typeface="Dosis"/>
            </a:endParaRPr>
          </a:p>
          <a:p>
            <a:pPr indent="0" lvl="0" marL="0" marR="0" rtl="0" algn="ctr">
              <a:lnSpc>
                <a:spcPct val="100000"/>
              </a:lnSpc>
              <a:spcBef>
                <a:spcPts val="0"/>
              </a:spcBef>
              <a:spcAft>
                <a:spcPts val="0"/>
              </a:spcAft>
              <a:buNone/>
            </a:pPr>
            <a:r>
              <a:rPr b="1" i="0" lang="en-US" sz="5599" u="none" cap="none" strike="noStrike">
                <a:solidFill>
                  <a:srgbClr val="000000"/>
                </a:solidFill>
                <a:latin typeface="Dosis"/>
                <a:ea typeface="Dosis"/>
                <a:cs typeface="Dosis"/>
                <a:sym typeface="Dosis"/>
              </a:rPr>
              <a:t>using the following prompts?</a:t>
            </a:r>
            <a:endParaRPr sz="2000">
              <a:latin typeface="Dosis"/>
              <a:ea typeface="Dosis"/>
              <a:cs typeface="Dosis"/>
              <a:sym typeface="Dosis"/>
            </a:endParaRPr>
          </a:p>
        </p:txBody>
      </p:sp>
      <p:sp>
        <p:nvSpPr>
          <p:cNvPr id="198" name="Google Shape;198;p18"/>
          <p:cNvSpPr txBox="1"/>
          <p:nvPr/>
        </p:nvSpPr>
        <p:spPr>
          <a:xfrm>
            <a:off x="7519690" y="4296732"/>
            <a:ext cx="3248700" cy="7758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i="0" lang="en-US" sz="5041" u="none" cap="none" strike="noStrike">
                <a:solidFill>
                  <a:srgbClr val="000000"/>
                </a:solidFill>
                <a:latin typeface="Dosis"/>
                <a:ea typeface="Dosis"/>
                <a:cs typeface="Dosis"/>
                <a:sym typeface="Dosis"/>
              </a:rPr>
              <a:t>You</a:t>
            </a:r>
            <a:r>
              <a:rPr b="1" i="0" lang="en-US" sz="5041" u="none" cap="none" strike="noStrike">
                <a:solidFill>
                  <a:srgbClr val="000000"/>
                </a:solidFill>
                <a:latin typeface="Dosis"/>
                <a:ea typeface="Dosis"/>
                <a:cs typeface="Dosis"/>
                <a:sym typeface="Dosis"/>
              </a:rPr>
              <a:t> must</a:t>
            </a:r>
            <a:r>
              <a:rPr i="0" lang="en-US" sz="5041" u="none" cap="none" strike="noStrike">
                <a:solidFill>
                  <a:srgbClr val="000000"/>
                </a:solidFill>
                <a:latin typeface="Dosis"/>
                <a:ea typeface="Dosis"/>
                <a:cs typeface="Dosis"/>
                <a:sym typeface="Dosis"/>
              </a:rPr>
              <a:t> ...</a:t>
            </a:r>
            <a:endParaRPr>
              <a:latin typeface="Dosis"/>
              <a:ea typeface="Dosis"/>
              <a:cs typeface="Dosis"/>
              <a:sym typeface="Dosis"/>
            </a:endParaRPr>
          </a:p>
        </p:txBody>
      </p:sp>
      <p:sp>
        <p:nvSpPr>
          <p:cNvPr id="199" name="Google Shape;199;p18"/>
          <p:cNvSpPr txBox="1"/>
          <p:nvPr/>
        </p:nvSpPr>
        <p:spPr>
          <a:xfrm>
            <a:off x="7699251" y="5865891"/>
            <a:ext cx="2889600" cy="7758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i="0" lang="en-US" sz="5041" u="none" cap="none" strike="noStrike">
                <a:solidFill>
                  <a:srgbClr val="000000"/>
                </a:solidFill>
                <a:latin typeface="Dosis"/>
                <a:ea typeface="Dosis"/>
                <a:cs typeface="Dosis"/>
                <a:sym typeface="Dosis"/>
              </a:rPr>
              <a:t>You</a:t>
            </a:r>
            <a:r>
              <a:rPr b="1" i="0" lang="en-US" sz="5041" u="none" cap="none" strike="noStrike">
                <a:solidFill>
                  <a:srgbClr val="000000"/>
                </a:solidFill>
                <a:latin typeface="Dosis"/>
                <a:ea typeface="Dosis"/>
                <a:cs typeface="Dosis"/>
                <a:sym typeface="Dosis"/>
              </a:rPr>
              <a:t> can</a:t>
            </a:r>
            <a:r>
              <a:rPr i="0" lang="en-US" sz="5041" u="none" cap="none" strike="noStrike">
                <a:solidFill>
                  <a:srgbClr val="000000"/>
                </a:solidFill>
                <a:latin typeface="Dosis"/>
                <a:ea typeface="Dosis"/>
                <a:cs typeface="Dosis"/>
                <a:sym typeface="Dosis"/>
              </a:rPr>
              <a:t> ...</a:t>
            </a:r>
            <a:endParaRPr>
              <a:latin typeface="Dosis"/>
              <a:ea typeface="Dosis"/>
              <a:cs typeface="Dosis"/>
              <a:sym typeface="Dosis"/>
            </a:endParaRPr>
          </a:p>
        </p:txBody>
      </p:sp>
      <p:sp>
        <p:nvSpPr>
          <p:cNvPr id="200" name="Google Shape;200;p18"/>
          <p:cNvSpPr txBox="1"/>
          <p:nvPr/>
        </p:nvSpPr>
        <p:spPr>
          <a:xfrm>
            <a:off x="7633320" y="7436020"/>
            <a:ext cx="3021300" cy="7758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i="0" lang="en-US" sz="5041" u="none" cap="none" strike="noStrike">
                <a:solidFill>
                  <a:srgbClr val="000000"/>
                </a:solidFill>
                <a:latin typeface="Dosis"/>
                <a:ea typeface="Dosis"/>
                <a:cs typeface="Dosis"/>
                <a:sym typeface="Dosis"/>
              </a:rPr>
              <a:t>You</a:t>
            </a:r>
            <a:r>
              <a:rPr b="1" i="0" lang="en-US" sz="5041" u="none" cap="none" strike="noStrike">
                <a:solidFill>
                  <a:srgbClr val="000000"/>
                </a:solidFill>
                <a:latin typeface="Dosis"/>
                <a:ea typeface="Dosis"/>
                <a:cs typeface="Dosis"/>
                <a:sym typeface="Dosis"/>
              </a:rPr>
              <a:t> may</a:t>
            </a:r>
            <a:r>
              <a:rPr i="0" lang="en-US" sz="5041" u="none" cap="none" strike="noStrike">
                <a:solidFill>
                  <a:srgbClr val="000000"/>
                </a:solidFill>
                <a:latin typeface="Dosis"/>
                <a:ea typeface="Dosis"/>
                <a:cs typeface="Dosis"/>
                <a:sym typeface="Dosis"/>
              </a:rPr>
              <a:t> ...</a:t>
            </a:r>
            <a:endParaRPr>
              <a:latin typeface="Dosis"/>
              <a:ea typeface="Dosis"/>
              <a:cs typeface="Dosis"/>
              <a:sym typeface="Dosi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204" name="Shape 204"/>
        <p:cNvGrpSpPr/>
        <p:nvPr/>
      </p:nvGrpSpPr>
      <p:grpSpPr>
        <a:xfrm>
          <a:off x="0" y="0"/>
          <a:ext cx="0" cy="0"/>
          <a:chOff x="0" y="0"/>
          <a:chExt cx="0" cy="0"/>
        </a:xfrm>
      </p:grpSpPr>
      <p:pic>
        <p:nvPicPr>
          <p:cNvPr id="205" name="Google Shape;205;p19"/>
          <p:cNvPicPr preferRelativeResize="0"/>
          <p:nvPr/>
        </p:nvPicPr>
        <p:blipFill>
          <a:blip r:embed="rId3">
            <a:alphaModFix/>
          </a:blip>
          <a:stretch>
            <a:fillRect/>
          </a:stretch>
        </p:blipFill>
        <p:spPr>
          <a:xfrm>
            <a:off x="672475" y="370825"/>
            <a:ext cx="17151002" cy="9572096"/>
          </a:xfrm>
          <a:prstGeom prst="rect">
            <a:avLst/>
          </a:prstGeom>
          <a:noFill/>
          <a:ln>
            <a:noFill/>
          </a:ln>
        </p:spPr>
      </p:pic>
      <p:sp>
        <p:nvSpPr>
          <p:cNvPr id="206" name="Google Shape;206;p19"/>
          <p:cNvSpPr txBox="1"/>
          <p:nvPr/>
        </p:nvSpPr>
        <p:spPr>
          <a:xfrm>
            <a:off x="3828606" y="7894011"/>
            <a:ext cx="10575000" cy="1062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3000" u="none" cap="none" strike="noStrike">
                <a:solidFill>
                  <a:srgbClr val="000000"/>
                </a:solidFill>
                <a:latin typeface="Dosis"/>
                <a:ea typeface="Dosis"/>
                <a:cs typeface="Dosis"/>
                <a:sym typeface="Dosis"/>
              </a:rPr>
              <a:t>Auxiliary verbs are also called helping verbs.</a:t>
            </a:r>
            <a:endParaRPr>
              <a:latin typeface="Dosis"/>
              <a:ea typeface="Dosis"/>
              <a:cs typeface="Dosis"/>
              <a:sym typeface="Dosis"/>
            </a:endParaRPr>
          </a:p>
          <a:p>
            <a:pPr indent="0" lvl="0" marL="0" marR="0" rtl="0" algn="ctr">
              <a:lnSpc>
                <a:spcPct val="130000"/>
              </a:lnSpc>
              <a:spcBef>
                <a:spcPts val="0"/>
              </a:spcBef>
              <a:spcAft>
                <a:spcPts val="0"/>
              </a:spcAft>
              <a:buNone/>
            </a:pPr>
            <a:r>
              <a:rPr i="0" lang="en-US" sz="3000" u="none" cap="none" strike="noStrike">
                <a:solidFill>
                  <a:srgbClr val="000000"/>
                </a:solidFill>
                <a:latin typeface="Dosis"/>
                <a:ea typeface="Dosis"/>
                <a:cs typeface="Dosis"/>
                <a:sym typeface="Dosis"/>
              </a:rPr>
              <a:t>They are always paired with another verb.</a:t>
            </a:r>
            <a:endParaRPr>
              <a:latin typeface="Dosis"/>
              <a:ea typeface="Dosis"/>
              <a:cs typeface="Dosis"/>
              <a:sym typeface="Dosis"/>
            </a:endParaRPr>
          </a:p>
        </p:txBody>
      </p:sp>
      <p:grpSp>
        <p:nvGrpSpPr>
          <p:cNvPr id="207" name="Google Shape;207;p19"/>
          <p:cNvGrpSpPr/>
          <p:nvPr/>
        </p:nvGrpSpPr>
        <p:grpSpPr>
          <a:xfrm>
            <a:off x="4295408" y="4333057"/>
            <a:ext cx="3139970" cy="819519"/>
            <a:chOff x="0" y="-19050"/>
            <a:chExt cx="1136908" cy="296728"/>
          </a:xfrm>
        </p:grpSpPr>
        <p:sp>
          <p:nvSpPr>
            <p:cNvPr id="208" name="Google Shape;208;p19"/>
            <p:cNvSpPr/>
            <p:nvPr/>
          </p:nvSpPr>
          <p:spPr>
            <a:xfrm>
              <a:off x="0" y="0"/>
              <a:ext cx="1136908" cy="277678"/>
            </a:xfrm>
            <a:custGeom>
              <a:rect b="b" l="l" r="r" t="t"/>
              <a:pathLst>
                <a:path extrusionOk="0" h="277678" w="1136908">
                  <a:moveTo>
                    <a:pt x="138839" y="0"/>
                  </a:moveTo>
                  <a:lnTo>
                    <a:pt x="998068" y="0"/>
                  </a:lnTo>
                  <a:cubicBezTo>
                    <a:pt x="1034891" y="0"/>
                    <a:pt x="1070205" y="14628"/>
                    <a:pt x="1096242" y="40665"/>
                  </a:cubicBezTo>
                  <a:cubicBezTo>
                    <a:pt x="1122280" y="66702"/>
                    <a:pt x="1136908" y="102017"/>
                    <a:pt x="1136908" y="138839"/>
                  </a:cubicBezTo>
                  <a:lnTo>
                    <a:pt x="1136908" y="138839"/>
                  </a:lnTo>
                  <a:cubicBezTo>
                    <a:pt x="1136908" y="215518"/>
                    <a:pt x="1074747" y="277678"/>
                    <a:pt x="998068" y="277678"/>
                  </a:cubicBezTo>
                  <a:lnTo>
                    <a:pt x="138839" y="277678"/>
                  </a:lnTo>
                  <a:cubicBezTo>
                    <a:pt x="102017" y="277678"/>
                    <a:pt x="66702" y="263051"/>
                    <a:pt x="40665" y="237013"/>
                  </a:cubicBezTo>
                  <a:cubicBezTo>
                    <a:pt x="14628" y="210976"/>
                    <a:pt x="0" y="175662"/>
                    <a:pt x="0" y="138839"/>
                  </a:cubicBezTo>
                  <a:lnTo>
                    <a:pt x="0" y="138839"/>
                  </a:lnTo>
                  <a:cubicBezTo>
                    <a:pt x="0" y="102017"/>
                    <a:pt x="14628" y="66702"/>
                    <a:pt x="40665" y="40665"/>
                  </a:cubicBezTo>
                  <a:cubicBezTo>
                    <a:pt x="66702" y="14628"/>
                    <a:pt x="102017" y="0"/>
                    <a:pt x="138839" y="0"/>
                  </a:cubicBezTo>
                  <a:close/>
                </a:path>
              </a:pathLst>
            </a:custGeom>
            <a:solidFill>
              <a:srgbClr val="F4C2C2"/>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txBox="1"/>
            <p:nvPr/>
          </p:nvSpPr>
          <p:spPr>
            <a:xfrm>
              <a:off x="0" y="-19050"/>
              <a:ext cx="1136908" cy="296728"/>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9"/>
          <p:cNvGrpSpPr/>
          <p:nvPr/>
        </p:nvGrpSpPr>
        <p:grpSpPr>
          <a:xfrm>
            <a:off x="4295408" y="6707992"/>
            <a:ext cx="3139970" cy="819519"/>
            <a:chOff x="0" y="-19050"/>
            <a:chExt cx="1136908" cy="296728"/>
          </a:xfrm>
        </p:grpSpPr>
        <p:sp>
          <p:nvSpPr>
            <p:cNvPr id="211" name="Google Shape;211;p19"/>
            <p:cNvSpPr/>
            <p:nvPr/>
          </p:nvSpPr>
          <p:spPr>
            <a:xfrm>
              <a:off x="0" y="0"/>
              <a:ext cx="1136908" cy="277678"/>
            </a:xfrm>
            <a:custGeom>
              <a:rect b="b" l="l" r="r" t="t"/>
              <a:pathLst>
                <a:path extrusionOk="0" h="277678" w="1136908">
                  <a:moveTo>
                    <a:pt x="138839" y="0"/>
                  </a:moveTo>
                  <a:lnTo>
                    <a:pt x="998068" y="0"/>
                  </a:lnTo>
                  <a:cubicBezTo>
                    <a:pt x="1034891" y="0"/>
                    <a:pt x="1070205" y="14628"/>
                    <a:pt x="1096242" y="40665"/>
                  </a:cubicBezTo>
                  <a:cubicBezTo>
                    <a:pt x="1122280" y="66702"/>
                    <a:pt x="1136908" y="102017"/>
                    <a:pt x="1136908" y="138839"/>
                  </a:cubicBezTo>
                  <a:lnTo>
                    <a:pt x="1136908" y="138839"/>
                  </a:lnTo>
                  <a:cubicBezTo>
                    <a:pt x="1136908" y="215518"/>
                    <a:pt x="1074747" y="277678"/>
                    <a:pt x="998068" y="277678"/>
                  </a:cubicBezTo>
                  <a:lnTo>
                    <a:pt x="138839" y="277678"/>
                  </a:lnTo>
                  <a:cubicBezTo>
                    <a:pt x="102017" y="277678"/>
                    <a:pt x="66702" y="263051"/>
                    <a:pt x="40665" y="237013"/>
                  </a:cubicBezTo>
                  <a:cubicBezTo>
                    <a:pt x="14628" y="210976"/>
                    <a:pt x="0" y="175662"/>
                    <a:pt x="0" y="138839"/>
                  </a:cubicBezTo>
                  <a:lnTo>
                    <a:pt x="0" y="138839"/>
                  </a:lnTo>
                  <a:cubicBezTo>
                    <a:pt x="0" y="102017"/>
                    <a:pt x="14628" y="66702"/>
                    <a:pt x="40665" y="40665"/>
                  </a:cubicBezTo>
                  <a:cubicBezTo>
                    <a:pt x="66702" y="14628"/>
                    <a:pt x="102017" y="0"/>
                    <a:pt x="138839" y="0"/>
                  </a:cubicBezTo>
                  <a:close/>
                </a:path>
              </a:pathLst>
            </a:custGeom>
            <a:solidFill>
              <a:srgbClr val="FAA179"/>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txBox="1"/>
            <p:nvPr/>
          </p:nvSpPr>
          <p:spPr>
            <a:xfrm>
              <a:off x="0" y="-19050"/>
              <a:ext cx="1136908" cy="296728"/>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19"/>
          <p:cNvGrpSpPr/>
          <p:nvPr/>
        </p:nvGrpSpPr>
        <p:grpSpPr>
          <a:xfrm>
            <a:off x="4295408" y="5521984"/>
            <a:ext cx="4972365" cy="819533"/>
            <a:chOff x="0" y="-19050"/>
            <a:chExt cx="1800342" cy="296728"/>
          </a:xfrm>
        </p:grpSpPr>
        <p:sp>
          <p:nvSpPr>
            <p:cNvPr id="214" name="Google Shape;214;p19"/>
            <p:cNvSpPr/>
            <p:nvPr/>
          </p:nvSpPr>
          <p:spPr>
            <a:xfrm>
              <a:off x="0" y="0"/>
              <a:ext cx="1800342" cy="277678"/>
            </a:xfrm>
            <a:custGeom>
              <a:rect b="b" l="l" r="r" t="t"/>
              <a:pathLst>
                <a:path extrusionOk="0" h="277678" w="1800342">
                  <a:moveTo>
                    <a:pt x="88750" y="0"/>
                  </a:moveTo>
                  <a:lnTo>
                    <a:pt x="1711592" y="0"/>
                  </a:lnTo>
                  <a:cubicBezTo>
                    <a:pt x="1760607" y="0"/>
                    <a:pt x="1800342" y="39735"/>
                    <a:pt x="1800342" y="88750"/>
                  </a:cubicBezTo>
                  <a:lnTo>
                    <a:pt x="1800342" y="188928"/>
                  </a:lnTo>
                  <a:cubicBezTo>
                    <a:pt x="1800342" y="237944"/>
                    <a:pt x="1760607" y="277678"/>
                    <a:pt x="1711592" y="277678"/>
                  </a:cubicBezTo>
                  <a:lnTo>
                    <a:pt x="88750" y="277678"/>
                  </a:lnTo>
                  <a:cubicBezTo>
                    <a:pt x="39735" y="277678"/>
                    <a:pt x="0" y="237944"/>
                    <a:pt x="0" y="188928"/>
                  </a:cubicBezTo>
                  <a:lnTo>
                    <a:pt x="0" y="88750"/>
                  </a:lnTo>
                  <a:cubicBezTo>
                    <a:pt x="0" y="39735"/>
                    <a:pt x="39735" y="0"/>
                    <a:pt x="88750" y="0"/>
                  </a:cubicBezTo>
                  <a:close/>
                </a:path>
              </a:pathLst>
            </a:custGeom>
            <a:solidFill>
              <a:srgbClr val="D4DEF8"/>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txBox="1"/>
            <p:nvPr/>
          </p:nvSpPr>
          <p:spPr>
            <a:xfrm>
              <a:off x="0" y="-19050"/>
              <a:ext cx="1800342" cy="296728"/>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19"/>
          <p:cNvGrpSpPr/>
          <p:nvPr/>
        </p:nvGrpSpPr>
        <p:grpSpPr>
          <a:xfrm>
            <a:off x="9693292" y="5521985"/>
            <a:ext cx="4299299" cy="819519"/>
            <a:chOff x="0" y="-19050"/>
            <a:chExt cx="1556673" cy="296728"/>
          </a:xfrm>
        </p:grpSpPr>
        <p:sp>
          <p:nvSpPr>
            <p:cNvPr id="217" name="Google Shape;217;p19"/>
            <p:cNvSpPr/>
            <p:nvPr/>
          </p:nvSpPr>
          <p:spPr>
            <a:xfrm>
              <a:off x="0" y="0"/>
              <a:ext cx="1556673" cy="277678"/>
            </a:xfrm>
            <a:custGeom>
              <a:rect b="b" l="l" r="r" t="t"/>
              <a:pathLst>
                <a:path extrusionOk="0" h="277678" w="1556673">
                  <a:moveTo>
                    <a:pt x="102642" y="0"/>
                  </a:moveTo>
                  <a:lnTo>
                    <a:pt x="1454031" y="0"/>
                  </a:lnTo>
                  <a:cubicBezTo>
                    <a:pt x="1510718" y="0"/>
                    <a:pt x="1556673" y="45954"/>
                    <a:pt x="1556673" y="102642"/>
                  </a:cubicBezTo>
                  <a:lnTo>
                    <a:pt x="1556673" y="175036"/>
                  </a:lnTo>
                  <a:cubicBezTo>
                    <a:pt x="1556673" y="231724"/>
                    <a:pt x="1510718" y="277678"/>
                    <a:pt x="1454031" y="277678"/>
                  </a:cubicBezTo>
                  <a:lnTo>
                    <a:pt x="102642" y="277678"/>
                  </a:lnTo>
                  <a:cubicBezTo>
                    <a:pt x="45954" y="277678"/>
                    <a:pt x="0" y="231724"/>
                    <a:pt x="0" y="175036"/>
                  </a:cubicBezTo>
                  <a:lnTo>
                    <a:pt x="0" y="102642"/>
                  </a:lnTo>
                  <a:cubicBezTo>
                    <a:pt x="0" y="45954"/>
                    <a:pt x="45954" y="0"/>
                    <a:pt x="102642" y="0"/>
                  </a:cubicBezTo>
                  <a:close/>
                </a:path>
              </a:pathLst>
            </a:custGeom>
            <a:solidFill>
              <a:srgbClr val="C4E49D"/>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txBox="1"/>
            <p:nvPr/>
          </p:nvSpPr>
          <p:spPr>
            <a:xfrm>
              <a:off x="0" y="-19050"/>
              <a:ext cx="1556673" cy="296728"/>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9" name="Google Shape;219;p19"/>
          <p:cNvSpPr txBox="1"/>
          <p:nvPr/>
        </p:nvSpPr>
        <p:spPr>
          <a:xfrm>
            <a:off x="9923658" y="5663351"/>
            <a:ext cx="3838500" cy="530100"/>
          </a:xfrm>
          <a:prstGeom prst="rect">
            <a:avLst/>
          </a:prstGeom>
          <a:noFill/>
          <a:ln>
            <a:noFill/>
          </a:ln>
        </p:spPr>
        <p:txBody>
          <a:bodyPr anchorCtr="0" anchor="t" bIns="0" lIns="0" spcFirstLastPara="1" rIns="0" wrap="square" tIns="0">
            <a:spAutoFit/>
          </a:bodyPr>
          <a:lstStyle/>
          <a:p>
            <a:pPr indent="0" lvl="0" marL="0" marR="0" rtl="0" algn="ctr">
              <a:lnSpc>
                <a:spcPct val="140052"/>
              </a:lnSpc>
              <a:spcBef>
                <a:spcPts val="0"/>
              </a:spcBef>
              <a:spcAft>
                <a:spcPts val="0"/>
              </a:spcAft>
              <a:buNone/>
            </a:pPr>
            <a:r>
              <a:rPr i="0" lang="en-US" sz="3443" u="none" cap="none" strike="noStrike">
                <a:solidFill>
                  <a:srgbClr val="000000"/>
                </a:solidFill>
                <a:latin typeface="Dosis Medium"/>
                <a:ea typeface="Dosis Medium"/>
                <a:cs typeface="Dosis Medium"/>
                <a:sym typeface="Dosis Medium"/>
              </a:rPr>
              <a:t>ability or inability</a:t>
            </a:r>
            <a:endParaRPr>
              <a:latin typeface="Dosis Medium"/>
              <a:ea typeface="Dosis Medium"/>
              <a:cs typeface="Dosis Medium"/>
              <a:sym typeface="Dosis Medium"/>
            </a:endParaRPr>
          </a:p>
        </p:txBody>
      </p:sp>
      <p:grpSp>
        <p:nvGrpSpPr>
          <p:cNvPr id="220" name="Google Shape;220;p19"/>
          <p:cNvGrpSpPr/>
          <p:nvPr/>
        </p:nvGrpSpPr>
        <p:grpSpPr>
          <a:xfrm>
            <a:off x="8026115" y="4333057"/>
            <a:ext cx="5966477" cy="819519"/>
            <a:chOff x="0" y="-19050"/>
            <a:chExt cx="2160318" cy="296728"/>
          </a:xfrm>
        </p:grpSpPr>
        <p:sp>
          <p:nvSpPr>
            <p:cNvPr id="221" name="Google Shape;221;p19"/>
            <p:cNvSpPr/>
            <p:nvPr/>
          </p:nvSpPr>
          <p:spPr>
            <a:xfrm>
              <a:off x="0" y="0"/>
              <a:ext cx="2160318" cy="277678"/>
            </a:xfrm>
            <a:custGeom>
              <a:rect b="b" l="l" r="r" t="t"/>
              <a:pathLst>
                <a:path extrusionOk="0" h="277678" w="2160318">
                  <a:moveTo>
                    <a:pt x="73961" y="0"/>
                  </a:moveTo>
                  <a:lnTo>
                    <a:pt x="2086357" y="0"/>
                  </a:lnTo>
                  <a:cubicBezTo>
                    <a:pt x="2127204" y="0"/>
                    <a:pt x="2160318" y="33114"/>
                    <a:pt x="2160318" y="73961"/>
                  </a:cubicBezTo>
                  <a:lnTo>
                    <a:pt x="2160318" y="203717"/>
                  </a:lnTo>
                  <a:cubicBezTo>
                    <a:pt x="2160318" y="223333"/>
                    <a:pt x="2152526" y="242145"/>
                    <a:pt x="2138655" y="256016"/>
                  </a:cubicBezTo>
                  <a:cubicBezTo>
                    <a:pt x="2124785" y="269886"/>
                    <a:pt x="2105972" y="277678"/>
                    <a:pt x="2086357" y="277678"/>
                  </a:cubicBezTo>
                  <a:lnTo>
                    <a:pt x="73961" y="277678"/>
                  </a:lnTo>
                  <a:cubicBezTo>
                    <a:pt x="54346" y="277678"/>
                    <a:pt x="35533" y="269886"/>
                    <a:pt x="21663" y="256016"/>
                  </a:cubicBezTo>
                  <a:cubicBezTo>
                    <a:pt x="7792" y="242145"/>
                    <a:pt x="0" y="223333"/>
                    <a:pt x="0" y="203717"/>
                  </a:cubicBezTo>
                  <a:lnTo>
                    <a:pt x="0" y="73961"/>
                  </a:lnTo>
                  <a:cubicBezTo>
                    <a:pt x="0" y="54346"/>
                    <a:pt x="7792" y="35533"/>
                    <a:pt x="21663" y="21663"/>
                  </a:cubicBezTo>
                  <a:cubicBezTo>
                    <a:pt x="35533" y="7792"/>
                    <a:pt x="54346" y="0"/>
                    <a:pt x="73961" y="0"/>
                  </a:cubicBezTo>
                  <a:close/>
                </a:path>
              </a:pathLst>
            </a:custGeom>
            <a:solidFill>
              <a:srgbClr val="F1E1A8"/>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txBox="1"/>
            <p:nvPr/>
          </p:nvSpPr>
          <p:spPr>
            <a:xfrm>
              <a:off x="0" y="-19050"/>
              <a:ext cx="2160318" cy="296728"/>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3" name="Google Shape;223;p19"/>
          <p:cNvGrpSpPr/>
          <p:nvPr/>
        </p:nvGrpSpPr>
        <p:grpSpPr>
          <a:xfrm>
            <a:off x="8704677" y="6707992"/>
            <a:ext cx="5287914" cy="819519"/>
            <a:chOff x="0" y="-19050"/>
            <a:chExt cx="1914627" cy="296728"/>
          </a:xfrm>
        </p:grpSpPr>
        <p:sp>
          <p:nvSpPr>
            <p:cNvPr id="224" name="Google Shape;224;p19"/>
            <p:cNvSpPr/>
            <p:nvPr/>
          </p:nvSpPr>
          <p:spPr>
            <a:xfrm>
              <a:off x="0" y="0"/>
              <a:ext cx="1914627" cy="277678"/>
            </a:xfrm>
            <a:custGeom>
              <a:rect b="b" l="l" r="r" t="t"/>
              <a:pathLst>
                <a:path extrusionOk="0" h="277678" w="1914627">
                  <a:moveTo>
                    <a:pt x="83452" y="0"/>
                  </a:moveTo>
                  <a:lnTo>
                    <a:pt x="1831174" y="0"/>
                  </a:lnTo>
                  <a:cubicBezTo>
                    <a:pt x="1853307" y="0"/>
                    <a:pt x="1874533" y="8792"/>
                    <a:pt x="1890184" y="24443"/>
                  </a:cubicBezTo>
                  <a:cubicBezTo>
                    <a:pt x="1905834" y="40093"/>
                    <a:pt x="1914627" y="61319"/>
                    <a:pt x="1914627" y="83452"/>
                  </a:cubicBezTo>
                  <a:lnTo>
                    <a:pt x="1914627" y="194226"/>
                  </a:lnTo>
                  <a:cubicBezTo>
                    <a:pt x="1914627" y="240315"/>
                    <a:pt x="1877264" y="277678"/>
                    <a:pt x="1831174" y="277678"/>
                  </a:cubicBezTo>
                  <a:lnTo>
                    <a:pt x="83452" y="277678"/>
                  </a:lnTo>
                  <a:cubicBezTo>
                    <a:pt x="61319" y="277678"/>
                    <a:pt x="40093" y="268886"/>
                    <a:pt x="24443" y="253236"/>
                  </a:cubicBezTo>
                  <a:cubicBezTo>
                    <a:pt x="8792" y="237585"/>
                    <a:pt x="0" y="216359"/>
                    <a:pt x="0" y="194226"/>
                  </a:cubicBezTo>
                  <a:lnTo>
                    <a:pt x="0" y="83452"/>
                  </a:lnTo>
                  <a:cubicBezTo>
                    <a:pt x="0" y="61319"/>
                    <a:pt x="8792" y="40093"/>
                    <a:pt x="24443" y="24443"/>
                  </a:cubicBezTo>
                  <a:cubicBezTo>
                    <a:pt x="40093" y="8792"/>
                    <a:pt x="61319" y="0"/>
                    <a:pt x="83452" y="0"/>
                  </a:cubicBezTo>
                  <a:close/>
                </a:path>
              </a:pathLst>
            </a:custGeom>
            <a:solidFill>
              <a:srgbClr val="EFEBDB"/>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txBox="1"/>
            <p:nvPr/>
          </p:nvSpPr>
          <p:spPr>
            <a:xfrm>
              <a:off x="0" y="-19050"/>
              <a:ext cx="1914627" cy="296728"/>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6" name="Google Shape;226;p19"/>
          <p:cNvSpPr txBox="1"/>
          <p:nvPr/>
        </p:nvSpPr>
        <p:spPr>
          <a:xfrm>
            <a:off x="8935043" y="6866068"/>
            <a:ext cx="4827300" cy="530100"/>
          </a:xfrm>
          <a:prstGeom prst="rect">
            <a:avLst/>
          </a:prstGeom>
          <a:noFill/>
          <a:ln>
            <a:noFill/>
          </a:ln>
        </p:spPr>
        <p:txBody>
          <a:bodyPr anchorCtr="0" anchor="t" bIns="0" lIns="0" spcFirstLastPara="1" rIns="0" wrap="square" tIns="0">
            <a:spAutoFit/>
          </a:bodyPr>
          <a:lstStyle/>
          <a:p>
            <a:pPr indent="0" lvl="0" marL="0" marR="0" rtl="0" algn="ctr">
              <a:lnSpc>
                <a:spcPct val="140052"/>
              </a:lnSpc>
              <a:spcBef>
                <a:spcPts val="0"/>
              </a:spcBef>
              <a:spcAft>
                <a:spcPts val="0"/>
              </a:spcAft>
              <a:buNone/>
            </a:pPr>
            <a:r>
              <a:rPr i="0" lang="en-US" sz="3443" u="none" cap="none" strike="noStrike">
                <a:solidFill>
                  <a:srgbClr val="000000"/>
                </a:solidFill>
                <a:latin typeface="Dosis Medium"/>
                <a:ea typeface="Dosis Medium"/>
                <a:cs typeface="Dosis Medium"/>
                <a:sym typeface="Dosis Medium"/>
              </a:rPr>
              <a:t>obligation or lack of</a:t>
            </a:r>
            <a:endParaRPr>
              <a:latin typeface="Dosis Medium"/>
              <a:ea typeface="Dosis Medium"/>
              <a:cs typeface="Dosis Medium"/>
              <a:sym typeface="Dosis Medium"/>
            </a:endParaRPr>
          </a:p>
        </p:txBody>
      </p:sp>
      <p:sp>
        <p:nvSpPr>
          <p:cNvPr id="227" name="Google Shape;227;p19"/>
          <p:cNvSpPr/>
          <p:nvPr/>
        </p:nvSpPr>
        <p:spPr>
          <a:xfrm rot="-1392024">
            <a:off x="13166972" y="4532639"/>
            <a:ext cx="3823981" cy="3892092"/>
          </a:xfrm>
          <a:custGeom>
            <a:rect b="b" l="l" r="r" t="t"/>
            <a:pathLst>
              <a:path extrusionOk="0" h="3892092" w="3823981">
                <a:moveTo>
                  <a:pt x="0" y="0"/>
                </a:moveTo>
                <a:lnTo>
                  <a:pt x="3823981" y="0"/>
                </a:lnTo>
                <a:lnTo>
                  <a:pt x="3823981" y="3892092"/>
                </a:lnTo>
                <a:lnTo>
                  <a:pt x="0" y="3892092"/>
                </a:lnTo>
                <a:lnTo>
                  <a:pt x="0" y="0"/>
                </a:lnTo>
                <a:close/>
              </a:path>
            </a:pathLst>
          </a:custGeom>
          <a:blipFill rotWithShape="1">
            <a:blip r:embed="rId4">
              <a:alphaModFix/>
            </a:blip>
            <a:stretch>
              <a:fillRect b="0" l="0" r="0" t="0"/>
            </a:stretch>
          </a:blipFill>
          <a:ln>
            <a:noFill/>
          </a:ln>
        </p:spPr>
      </p:sp>
      <p:sp>
        <p:nvSpPr>
          <p:cNvPr id="228" name="Google Shape;228;p19"/>
          <p:cNvSpPr txBox="1"/>
          <p:nvPr/>
        </p:nvSpPr>
        <p:spPr>
          <a:xfrm>
            <a:off x="2055932" y="1089520"/>
            <a:ext cx="14406000" cy="1395300"/>
          </a:xfrm>
          <a:prstGeom prst="rect">
            <a:avLst/>
          </a:prstGeom>
          <a:noFill/>
          <a:ln>
            <a:noFill/>
          </a:ln>
        </p:spPr>
        <p:txBody>
          <a:bodyPr anchorCtr="0" anchor="t" bIns="0" lIns="0" spcFirstLastPara="1" rIns="0" wrap="square" tIns="0">
            <a:spAutoFit/>
          </a:bodyPr>
          <a:lstStyle/>
          <a:p>
            <a:pPr indent="0" lvl="0" marL="0" marR="0" rtl="0" algn="ctr">
              <a:lnSpc>
                <a:spcPct val="151004"/>
              </a:lnSpc>
              <a:spcBef>
                <a:spcPts val="0"/>
              </a:spcBef>
              <a:spcAft>
                <a:spcPts val="0"/>
              </a:spcAft>
              <a:buNone/>
            </a:pPr>
            <a:r>
              <a:rPr b="1" i="0" lang="en-US" sz="9064" u="none" cap="none" strike="noStrike">
                <a:solidFill>
                  <a:srgbClr val="2B2829"/>
                </a:solidFill>
                <a:latin typeface="Dosis"/>
                <a:ea typeface="Dosis"/>
                <a:cs typeface="Dosis"/>
                <a:sym typeface="Dosis"/>
              </a:rPr>
              <a:t>MODALS</a:t>
            </a:r>
            <a:endParaRPr sz="2300">
              <a:latin typeface="Dosis"/>
              <a:ea typeface="Dosis"/>
              <a:cs typeface="Dosis"/>
              <a:sym typeface="Dosis"/>
            </a:endParaRPr>
          </a:p>
        </p:txBody>
      </p:sp>
      <p:sp>
        <p:nvSpPr>
          <p:cNvPr id="229" name="Google Shape;229;p19"/>
          <p:cNvSpPr txBox="1"/>
          <p:nvPr/>
        </p:nvSpPr>
        <p:spPr>
          <a:xfrm>
            <a:off x="3469685" y="2719901"/>
            <a:ext cx="11292900" cy="11544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US" sz="3000" u="none" cap="none" strike="noStrike">
                <a:solidFill>
                  <a:srgbClr val="000000"/>
                </a:solidFill>
                <a:latin typeface="Dosis SemiBold"/>
                <a:ea typeface="Dosis SemiBold"/>
                <a:cs typeface="Dosis SemiBold"/>
                <a:sym typeface="Dosis SemiBold"/>
              </a:rPr>
              <a:t>The words "can," must," and "may" are common auxiliary verbs</a:t>
            </a:r>
            <a:br>
              <a:rPr lang="en-US" sz="3000">
                <a:latin typeface="Dosis SemiBold"/>
                <a:ea typeface="Dosis SemiBold"/>
                <a:cs typeface="Dosis SemiBold"/>
                <a:sym typeface="Dosis SemiBold"/>
              </a:rPr>
            </a:br>
            <a:r>
              <a:rPr i="0" lang="en-US" sz="3000" u="none" cap="none" strike="noStrike">
                <a:solidFill>
                  <a:srgbClr val="000000"/>
                </a:solidFill>
                <a:latin typeface="Dosis SemiBold"/>
                <a:ea typeface="Dosis SemiBold"/>
                <a:cs typeface="Dosis SemiBold"/>
                <a:sym typeface="Dosis SemiBold"/>
              </a:rPr>
              <a:t>used to express a speaker's attitudes and opinions that include: </a:t>
            </a:r>
            <a:endParaRPr>
              <a:latin typeface="Dosis SemiBold"/>
              <a:ea typeface="Dosis SemiBold"/>
              <a:cs typeface="Dosis SemiBold"/>
              <a:sym typeface="Dosis SemiBold"/>
            </a:endParaRPr>
          </a:p>
        </p:txBody>
      </p:sp>
      <p:grpSp>
        <p:nvGrpSpPr>
          <p:cNvPr id="230" name="Google Shape;230;p19"/>
          <p:cNvGrpSpPr/>
          <p:nvPr/>
        </p:nvGrpSpPr>
        <p:grpSpPr>
          <a:xfrm>
            <a:off x="6048842" y="3216889"/>
            <a:ext cx="911224" cy="74024"/>
            <a:chOff x="0" y="0"/>
            <a:chExt cx="1214965" cy="98698"/>
          </a:xfrm>
        </p:grpSpPr>
        <p:sp>
          <p:nvSpPr>
            <p:cNvPr id="231" name="Google Shape;231;p19"/>
            <p:cNvSpPr/>
            <p:nvPr/>
          </p:nvSpPr>
          <p:spPr>
            <a:xfrm>
              <a:off x="0" y="0"/>
              <a:ext cx="1214965" cy="77316"/>
            </a:xfrm>
            <a:custGeom>
              <a:rect b="b" l="l" r="r" t="t"/>
              <a:pathLst>
                <a:path extrusionOk="0" h="77316" w="1214965">
                  <a:moveTo>
                    <a:pt x="0" y="0"/>
                  </a:moveTo>
                  <a:lnTo>
                    <a:pt x="1214965" y="0"/>
                  </a:lnTo>
                  <a:lnTo>
                    <a:pt x="1214965" y="77316"/>
                  </a:lnTo>
                  <a:lnTo>
                    <a:pt x="0" y="77316"/>
                  </a:lnTo>
                  <a:lnTo>
                    <a:pt x="0" y="0"/>
                  </a:lnTo>
                  <a:close/>
                </a:path>
              </a:pathLst>
            </a:custGeom>
            <a:blipFill rotWithShape="1">
              <a:blip r:embed="rId5">
                <a:alphaModFix/>
              </a:blip>
              <a:stretch>
                <a:fillRect b="0" l="0" r="0" t="0"/>
              </a:stretch>
            </a:blipFill>
            <a:ln>
              <a:noFill/>
            </a:ln>
          </p:spPr>
        </p:sp>
        <p:sp>
          <p:nvSpPr>
            <p:cNvPr id="232" name="Google Shape;232;p19"/>
            <p:cNvSpPr/>
            <p:nvPr/>
          </p:nvSpPr>
          <p:spPr>
            <a:xfrm>
              <a:off x="0" y="21382"/>
              <a:ext cx="1214965" cy="77316"/>
            </a:xfrm>
            <a:custGeom>
              <a:rect b="b" l="l" r="r" t="t"/>
              <a:pathLst>
                <a:path extrusionOk="0" h="77316" w="1214965">
                  <a:moveTo>
                    <a:pt x="0" y="0"/>
                  </a:moveTo>
                  <a:lnTo>
                    <a:pt x="1214965" y="0"/>
                  </a:lnTo>
                  <a:lnTo>
                    <a:pt x="1214965" y="77316"/>
                  </a:lnTo>
                  <a:lnTo>
                    <a:pt x="0" y="77316"/>
                  </a:lnTo>
                  <a:lnTo>
                    <a:pt x="0" y="0"/>
                  </a:lnTo>
                  <a:close/>
                </a:path>
              </a:pathLst>
            </a:custGeom>
            <a:blipFill rotWithShape="1">
              <a:blip r:embed="rId5">
                <a:alphaModFix/>
              </a:blip>
              <a:stretch>
                <a:fillRect b="0" l="0" r="0" t="0"/>
              </a:stretch>
            </a:blipFill>
            <a:ln>
              <a:noFill/>
            </a:ln>
          </p:spPr>
        </p:sp>
      </p:grpSp>
      <p:grpSp>
        <p:nvGrpSpPr>
          <p:cNvPr id="233" name="Google Shape;233;p19"/>
          <p:cNvGrpSpPr/>
          <p:nvPr/>
        </p:nvGrpSpPr>
        <p:grpSpPr>
          <a:xfrm>
            <a:off x="6943358" y="3196606"/>
            <a:ext cx="999202" cy="81171"/>
            <a:chOff x="0" y="0"/>
            <a:chExt cx="1332269" cy="108228"/>
          </a:xfrm>
        </p:grpSpPr>
        <p:sp>
          <p:nvSpPr>
            <p:cNvPr id="234" name="Google Shape;234;p19"/>
            <p:cNvSpPr/>
            <p:nvPr/>
          </p:nvSpPr>
          <p:spPr>
            <a:xfrm>
              <a:off x="0" y="0"/>
              <a:ext cx="1332269" cy="84781"/>
            </a:xfrm>
            <a:custGeom>
              <a:rect b="b" l="l" r="r" t="t"/>
              <a:pathLst>
                <a:path extrusionOk="0" h="84781" w="1332269">
                  <a:moveTo>
                    <a:pt x="0" y="0"/>
                  </a:moveTo>
                  <a:lnTo>
                    <a:pt x="1332269" y="0"/>
                  </a:lnTo>
                  <a:lnTo>
                    <a:pt x="1332269" y="84781"/>
                  </a:lnTo>
                  <a:lnTo>
                    <a:pt x="0" y="84781"/>
                  </a:lnTo>
                  <a:lnTo>
                    <a:pt x="0" y="0"/>
                  </a:lnTo>
                  <a:close/>
                </a:path>
              </a:pathLst>
            </a:custGeom>
            <a:blipFill rotWithShape="1">
              <a:blip r:embed="rId6">
                <a:alphaModFix/>
              </a:blip>
              <a:stretch>
                <a:fillRect b="0" l="0" r="0" t="0"/>
              </a:stretch>
            </a:blipFill>
            <a:ln>
              <a:noFill/>
            </a:ln>
          </p:spPr>
        </p:sp>
        <p:sp>
          <p:nvSpPr>
            <p:cNvPr id="235" name="Google Shape;235;p19"/>
            <p:cNvSpPr/>
            <p:nvPr/>
          </p:nvSpPr>
          <p:spPr>
            <a:xfrm>
              <a:off x="0" y="23447"/>
              <a:ext cx="1332269" cy="84781"/>
            </a:xfrm>
            <a:custGeom>
              <a:rect b="b" l="l" r="r" t="t"/>
              <a:pathLst>
                <a:path extrusionOk="0" h="84781" w="1332269">
                  <a:moveTo>
                    <a:pt x="0" y="0"/>
                  </a:moveTo>
                  <a:lnTo>
                    <a:pt x="1332269" y="0"/>
                  </a:lnTo>
                  <a:lnTo>
                    <a:pt x="1332269" y="84780"/>
                  </a:lnTo>
                  <a:lnTo>
                    <a:pt x="0" y="84780"/>
                  </a:lnTo>
                  <a:lnTo>
                    <a:pt x="0" y="0"/>
                  </a:lnTo>
                  <a:close/>
                </a:path>
              </a:pathLst>
            </a:custGeom>
            <a:blipFill rotWithShape="1">
              <a:blip r:embed="rId6">
                <a:alphaModFix/>
              </a:blip>
              <a:stretch>
                <a:fillRect b="0" l="0" r="0" t="0"/>
              </a:stretch>
            </a:blipFill>
            <a:ln>
              <a:noFill/>
            </a:ln>
          </p:spPr>
        </p:sp>
      </p:grpSp>
      <p:grpSp>
        <p:nvGrpSpPr>
          <p:cNvPr id="236" name="Google Shape;236;p19"/>
          <p:cNvGrpSpPr/>
          <p:nvPr/>
        </p:nvGrpSpPr>
        <p:grpSpPr>
          <a:xfrm>
            <a:off x="8550906" y="3210025"/>
            <a:ext cx="1019082" cy="84461"/>
            <a:chOff x="0" y="0"/>
            <a:chExt cx="1358776" cy="112615"/>
          </a:xfrm>
        </p:grpSpPr>
        <p:sp>
          <p:nvSpPr>
            <p:cNvPr id="237" name="Google Shape;237;p19"/>
            <p:cNvSpPr/>
            <p:nvPr/>
          </p:nvSpPr>
          <p:spPr>
            <a:xfrm>
              <a:off x="0" y="0"/>
              <a:ext cx="1358776" cy="86468"/>
            </a:xfrm>
            <a:custGeom>
              <a:rect b="b" l="l" r="r" t="t"/>
              <a:pathLst>
                <a:path extrusionOk="0" h="86468" w="1358776">
                  <a:moveTo>
                    <a:pt x="0" y="0"/>
                  </a:moveTo>
                  <a:lnTo>
                    <a:pt x="1358776" y="0"/>
                  </a:lnTo>
                  <a:lnTo>
                    <a:pt x="1358776" y="86468"/>
                  </a:lnTo>
                  <a:lnTo>
                    <a:pt x="0" y="86468"/>
                  </a:lnTo>
                  <a:lnTo>
                    <a:pt x="0" y="0"/>
                  </a:lnTo>
                  <a:close/>
                </a:path>
              </a:pathLst>
            </a:custGeom>
            <a:blipFill rotWithShape="1">
              <a:blip r:embed="rId7">
                <a:alphaModFix/>
              </a:blip>
              <a:stretch>
                <a:fillRect b="0" l="0" r="0" t="0"/>
              </a:stretch>
            </a:blipFill>
            <a:ln>
              <a:noFill/>
            </a:ln>
          </p:spPr>
        </p:sp>
        <p:sp>
          <p:nvSpPr>
            <p:cNvPr id="238" name="Google Shape;238;p19"/>
            <p:cNvSpPr/>
            <p:nvPr/>
          </p:nvSpPr>
          <p:spPr>
            <a:xfrm>
              <a:off x="0" y="26147"/>
              <a:ext cx="1358776" cy="86468"/>
            </a:xfrm>
            <a:custGeom>
              <a:rect b="b" l="l" r="r" t="t"/>
              <a:pathLst>
                <a:path extrusionOk="0" h="86468" w="1358776">
                  <a:moveTo>
                    <a:pt x="0" y="0"/>
                  </a:moveTo>
                  <a:lnTo>
                    <a:pt x="1358776" y="0"/>
                  </a:lnTo>
                  <a:lnTo>
                    <a:pt x="1358776" y="86467"/>
                  </a:lnTo>
                  <a:lnTo>
                    <a:pt x="0" y="86467"/>
                  </a:lnTo>
                  <a:lnTo>
                    <a:pt x="0" y="0"/>
                  </a:lnTo>
                  <a:close/>
                </a:path>
              </a:pathLst>
            </a:custGeom>
            <a:blipFill rotWithShape="1">
              <a:blip r:embed="rId7">
                <a:alphaModFix/>
              </a:blip>
              <a:stretch>
                <a:fillRect b="0" l="0" r="0" t="0"/>
              </a:stretch>
            </a:blipFill>
            <a:ln>
              <a:noFill/>
            </a:ln>
          </p:spPr>
        </p:sp>
      </p:grpSp>
      <p:sp>
        <p:nvSpPr>
          <p:cNvPr id="239" name="Google Shape;239;p19"/>
          <p:cNvSpPr txBox="1"/>
          <p:nvPr/>
        </p:nvSpPr>
        <p:spPr>
          <a:xfrm>
            <a:off x="4553224" y="4474424"/>
            <a:ext cx="2624400" cy="530100"/>
          </a:xfrm>
          <a:prstGeom prst="rect">
            <a:avLst/>
          </a:prstGeom>
          <a:noFill/>
          <a:ln>
            <a:noFill/>
          </a:ln>
        </p:spPr>
        <p:txBody>
          <a:bodyPr anchorCtr="0" anchor="t" bIns="0" lIns="0" spcFirstLastPara="1" rIns="0" wrap="square" tIns="0">
            <a:spAutoFit/>
          </a:bodyPr>
          <a:lstStyle/>
          <a:p>
            <a:pPr indent="0" lvl="0" marL="0" marR="0" rtl="0" algn="ctr">
              <a:lnSpc>
                <a:spcPct val="140052"/>
              </a:lnSpc>
              <a:spcBef>
                <a:spcPts val="0"/>
              </a:spcBef>
              <a:spcAft>
                <a:spcPts val="0"/>
              </a:spcAft>
              <a:buNone/>
            </a:pPr>
            <a:r>
              <a:rPr i="0" lang="en-US" sz="3443" u="none" cap="none" strike="noStrike">
                <a:solidFill>
                  <a:srgbClr val="000000"/>
                </a:solidFill>
                <a:latin typeface="Dosis Medium"/>
                <a:ea typeface="Dosis Medium"/>
                <a:cs typeface="Dosis Medium"/>
                <a:sym typeface="Dosis Medium"/>
              </a:rPr>
              <a:t>permission</a:t>
            </a:r>
            <a:endParaRPr>
              <a:latin typeface="Dosis Medium"/>
              <a:ea typeface="Dosis Medium"/>
              <a:cs typeface="Dosis Medium"/>
              <a:sym typeface="Dosis Medium"/>
            </a:endParaRPr>
          </a:p>
        </p:txBody>
      </p:sp>
      <p:sp>
        <p:nvSpPr>
          <p:cNvPr id="240" name="Google Shape;240;p19"/>
          <p:cNvSpPr txBox="1"/>
          <p:nvPr/>
        </p:nvSpPr>
        <p:spPr>
          <a:xfrm>
            <a:off x="4794098" y="6866068"/>
            <a:ext cx="2142600" cy="530100"/>
          </a:xfrm>
          <a:prstGeom prst="rect">
            <a:avLst/>
          </a:prstGeom>
          <a:noFill/>
          <a:ln>
            <a:noFill/>
          </a:ln>
        </p:spPr>
        <p:txBody>
          <a:bodyPr anchorCtr="0" anchor="t" bIns="0" lIns="0" spcFirstLastPara="1" rIns="0" wrap="square" tIns="0">
            <a:spAutoFit/>
          </a:bodyPr>
          <a:lstStyle/>
          <a:p>
            <a:pPr indent="0" lvl="0" marL="0" marR="0" rtl="0" algn="ctr">
              <a:lnSpc>
                <a:spcPct val="140052"/>
              </a:lnSpc>
              <a:spcBef>
                <a:spcPts val="0"/>
              </a:spcBef>
              <a:spcAft>
                <a:spcPts val="0"/>
              </a:spcAft>
              <a:buNone/>
            </a:pPr>
            <a:r>
              <a:rPr i="0" lang="en-US" sz="3443" u="none" cap="none" strike="noStrike">
                <a:solidFill>
                  <a:srgbClr val="000000"/>
                </a:solidFill>
                <a:latin typeface="Dosis Medium"/>
                <a:ea typeface="Dosis Medium"/>
                <a:cs typeface="Dosis Medium"/>
                <a:sym typeface="Dosis Medium"/>
              </a:rPr>
              <a:t>desire</a:t>
            </a:r>
            <a:endParaRPr>
              <a:latin typeface="Dosis Medium"/>
              <a:ea typeface="Dosis Medium"/>
              <a:cs typeface="Dosis Medium"/>
              <a:sym typeface="Dosis Medium"/>
            </a:endParaRPr>
          </a:p>
        </p:txBody>
      </p:sp>
      <p:sp>
        <p:nvSpPr>
          <p:cNvPr id="241" name="Google Shape;241;p19"/>
          <p:cNvSpPr txBox="1"/>
          <p:nvPr/>
        </p:nvSpPr>
        <p:spPr>
          <a:xfrm>
            <a:off x="4526121" y="5663351"/>
            <a:ext cx="4510800" cy="530100"/>
          </a:xfrm>
          <a:prstGeom prst="rect">
            <a:avLst/>
          </a:prstGeom>
          <a:noFill/>
          <a:ln>
            <a:noFill/>
          </a:ln>
        </p:spPr>
        <p:txBody>
          <a:bodyPr anchorCtr="0" anchor="t" bIns="0" lIns="0" spcFirstLastPara="1" rIns="0" wrap="square" tIns="0">
            <a:spAutoFit/>
          </a:bodyPr>
          <a:lstStyle/>
          <a:p>
            <a:pPr indent="0" lvl="0" marL="0" marR="0" rtl="0" algn="ctr">
              <a:lnSpc>
                <a:spcPct val="140052"/>
              </a:lnSpc>
              <a:spcBef>
                <a:spcPts val="0"/>
              </a:spcBef>
              <a:spcAft>
                <a:spcPts val="0"/>
              </a:spcAft>
              <a:buNone/>
            </a:pPr>
            <a:r>
              <a:rPr i="0" lang="en-US" sz="3443" u="none" cap="none" strike="noStrike">
                <a:solidFill>
                  <a:srgbClr val="000000"/>
                </a:solidFill>
                <a:latin typeface="Dosis Medium"/>
                <a:ea typeface="Dosis Medium"/>
                <a:cs typeface="Dosis Medium"/>
                <a:sym typeface="Dosis Medium"/>
              </a:rPr>
              <a:t>necessity or lack of</a:t>
            </a:r>
            <a:endParaRPr>
              <a:latin typeface="Dosis Medium"/>
              <a:ea typeface="Dosis Medium"/>
              <a:cs typeface="Dosis Medium"/>
              <a:sym typeface="Dosis Medium"/>
            </a:endParaRPr>
          </a:p>
        </p:txBody>
      </p:sp>
      <p:sp>
        <p:nvSpPr>
          <p:cNvPr id="242" name="Google Shape;242;p19"/>
          <p:cNvSpPr txBox="1"/>
          <p:nvPr/>
        </p:nvSpPr>
        <p:spPr>
          <a:xfrm>
            <a:off x="8256480" y="4474424"/>
            <a:ext cx="5505600" cy="530100"/>
          </a:xfrm>
          <a:prstGeom prst="rect">
            <a:avLst/>
          </a:prstGeom>
          <a:noFill/>
          <a:ln>
            <a:noFill/>
          </a:ln>
        </p:spPr>
        <p:txBody>
          <a:bodyPr anchorCtr="0" anchor="t" bIns="0" lIns="0" spcFirstLastPara="1" rIns="0" wrap="square" tIns="0">
            <a:spAutoFit/>
          </a:bodyPr>
          <a:lstStyle/>
          <a:p>
            <a:pPr indent="0" lvl="0" marL="0" marR="0" rtl="0" algn="ctr">
              <a:lnSpc>
                <a:spcPct val="140052"/>
              </a:lnSpc>
              <a:spcBef>
                <a:spcPts val="0"/>
              </a:spcBef>
              <a:spcAft>
                <a:spcPts val="0"/>
              </a:spcAft>
              <a:buNone/>
            </a:pPr>
            <a:r>
              <a:rPr i="0" lang="en-US" sz="3443" u="none" cap="none" strike="noStrike">
                <a:solidFill>
                  <a:srgbClr val="000000"/>
                </a:solidFill>
                <a:latin typeface="Dosis Medium"/>
                <a:ea typeface="Dosis Medium"/>
                <a:cs typeface="Dosis Medium"/>
                <a:sym typeface="Dosis Medium"/>
              </a:rPr>
              <a:t>possibility or impossibility</a:t>
            </a:r>
            <a:endParaRPr>
              <a:latin typeface="Dosis Medium"/>
              <a:ea typeface="Dosis Medium"/>
              <a:cs typeface="Dosis Medium"/>
              <a:sym typeface="Dosis Medium"/>
            </a:endParaRPr>
          </a:p>
        </p:txBody>
      </p:sp>
      <p:pic>
        <p:nvPicPr>
          <p:cNvPr id="243" name="Google Shape;243;p19"/>
          <p:cNvPicPr preferRelativeResize="0"/>
          <p:nvPr/>
        </p:nvPicPr>
        <p:blipFill>
          <a:blip r:embed="rId8">
            <a:alphaModFix/>
          </a:blip>
          <a:stretch>
            <a:fillRect/>
          </a:stretch>
        </p:blipFill>
        <p:spPr>
          <a:xfrm>
            <a:off x="1718275" y="6341521"/>
            <a:ext cx="1951225" cy="25688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BDB"/>
        </a:solidFill>
      </p:bgPr>
    </p:bg>
    <p:spTree>
      <p:nvGrpSpPr>
        <p:cNvPr id="247" name="Shape 247"/>
        <p:cNvGrpSpPr/>
        <p:nvPr/>
      </p:nvGrpSpPr>
      <p:grpSpPr>
        <a:xfrm>
          <a:off x="0" y="0"/>
          <a:ext cx="0" cy="0"/>
          <a:chOff x="0" y="0"/>
          <a:chExt cx="0" cy="0"/>
        </a:xfrm>
      </p:grpSpPr>
      <p:pic>
        <p:nvPicPr>
          <p:cNvPr id="248" name="Google Shape;248;p20"/>
          <p:cNvPicPr preferRelativeResize="0"/>
          <p:nvPr/>
        </p:nvPicPr>
        <p:blipFill>
          <a:blip r:embed="rId3">
            <a:alphaModFix/>
          </a:blip>
          <a:stretch>
            <a:fillRect/>
          </a:stretch>
        </p:blipFill>
        <p:spPr>
          <a:xfrm>
            <a:off x="673275" y="350250"/>
            <a:ext cx="17151002" cy="9572074"/>
          </a:xfrm>
          <a:prstGeom prst="rect">
            <a:avLst/>
          </a:prstGeom>
          <a:noFill/>
          <a:ln>
            <a:noFill/>
          </a:ln>
        </p:spPr>
      </p:pic>
      <p:sp>
        <p:nvSpPr>
          <p:cNvPr id="249" name="Google Shape;249;p20"/>
          <p:cNvSpPr txBox="1"/>
          <p:nvPr/>
        </p:nvSpPr>
        <p:spPr>
          <a:xfrm>
            <a:off x="2546108" y="2807973"/>
            <a:ext cx="11703000" cy="519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1258" u="none" cap="none" strike="noStrike">
                <a:solidFill>
                  <a:srgbClr val="000000"/>
                </a:solidFill>
                <a:latin typeface="Dosis"/>
                <a:ea typeface="Dosis"/>
                <a:cs typeface="Dosis"/>
                <a:sym typeface="Dosis"/>
              </a:rPr>
              <a:t>What do all modal verbs have in common?</a:t>
            </a:r>
            <a:endParaRPr>
              <a:latin typeface="Dosis"/>
              <a:ea typeface="Dosis"/>
              <a:cs typeface="Dosis"/>
              <a:sym typeface="Dosis"/>
            </a:endParaRPr>
          </a:p>
        </p:txBody>
      </p:sp>
      <p:sp>
        <p:nvSpPr>
          <p:cNvPr id="250" name="Google Shape;250;p20"/>
          <p:cNvSpPr/>
          <p:nvPr/>
        </p:nvSpPr>
        <p:spPr>
          <a:xfrm>
            <a:off x="15297071" y="2618237"/>
            <a:ext cx="900790" cy="1841765"/>
          </a:xfrm>
          <a:custGeom>
            <a:rect b="b" l="l" r="r" t="t"/>
            <a:pathLst>
              <a:path extrusionOk="0" h="1841765" w="900790">
                <a:moveTo>
                  <a:pt x="0" y="0"/>
                </a:moveTo>
                <a:lnTo>
                  <a:pt x="900790" y="0"/>
                </a:lnTo>
                <a:lnTo>
                  <a:pt x="900790" y="1841765"/>
                </a:lnTo>
                <a:lnTo>
                  <a:pt x="0" y="1841765"/>
                </a:lnTo>
                <a:lnTo>
                  <a:pt x="0" y="0"/>
                </a:lnTo>
                <a:close/>
              </a:path>
            </a:pathLst>
          </a:custGeom>
          <a:blipFill rotWithShape="1">
            <a:blip r:embed="rId4">
              <a:alphaModFix/>
            </a:blip>
            <a:stretch>
              <a:fillRect b="0" l="0" r="0" t="0"/>
            </a:stretch>
          </a:blipFill>
          <a:ln>
            <a:noFill/>
          </a:ln>
        </p:spPr>
      </p:sp>
      <p:sp>
        <p:nvSpPr>
          <p:cNvPr id="251" name="Google Shape;251;p20"/>
          <p:cNvSpPr/>
          <p:nvPr/>
        </p:nvSpPr>
        <p:spPr>
          <a:xfrm>
            <a:off x="1440396" y="1276288"/>
            <a:ext cx="1551421" cy="1531675"/>
          </a:xfrm>
          <a:custGeom>
            <a:rect b="b" l="l" r="r" t="t"/>
            <a:pathLst>
              <a:path extrusionOk="0" h="1531675" w="1551421">
                <a:moveTo>
                  <a:pt x="0" y="0"/>
                </a:moveTo>
                <a:lnTo>
                  <a:pt x="1551421" y="0"/>
                </a:lnTo>
                <a:lnTo>
                  <a:pt x="1551421" y="1531675"/>
                </a:lnTo>
                <a:lnTo>
                  <a:pt x="0" y="1531675"/>
                </a:lnTo>
                <a:lnTo>
                  <a:pt x="0" y="0"/>
                </a:lnTo>
                <a:close/>
              </a:path>
            </a:pathLst>
          </a:custGeom>
          <a:blipFill rotWithShape="1">
            <a:blip r:embed="rId5">
              <a:alphaModFix/>
            </a:blip>
            <a:stretch>
              <a:fillRect b="0" l="0" r="0" t="0"/>
            </a:stretch>
          </a:blipFill>
          <a:ln>
            <a:noFill/>
          </a:ln>
        </p:spPr>
      </p:sp>
      <p:sp>
        <p:nvSpPr>
          <p:cNvPr id="252" name="Google Shape;252;p20"/>
          <p:cNvSpPr/>
          <p:nvPr/>
        </p:nvSpPr>
        <p:spPr>
          <a:xfrm rot="788041">
            <a:off x="9146994" y="6397769"/>
            <a:ext cx="2240465" cy="1861623"/>
          </a:xfrm>
          <a:custGeom>
            <a:rect b="b" l="l" r="r" t="t"/>
            <a:pathLst>
              <a:path extrusionOk="0" h="1859410" w="2237802">
                <a:moveTo>
                  <a:pt x="0" y="0"/>
                </a:moveTo>
                <a:lnTo>
                  <a:pt x="2237802" y="0"/>
                </a:lnTo>
                <a:lnTo>
                  <a:pt x="2237802" y="1859410"/>
                </a:lnTo>
                <a:lnTo>
                  <a:pt x="0" y="1859410"/>
                </a:lnTo>
                <a:lnTo>
                  <a:pt x="0" y="0"/>
                </a:lnTo>
                <a:close/>
              </a:path>
            </a:pathLst>
          </a:custGeom>
          <a:blipFill rotWithShape="1">
            <a:blip r:embed="rId6">
              <a:alphaModFix/>
            </a:blip>
            <a:stretch>
              <a:fillRect b="0" l="0" r="0" t="0"/>
            </a:stretch>
          </a:blipFill>
          <a:ln>
            <a:noFill/>
          </a:ln>
        </p:spPr>
      </p:sp>
      <p:pic>
        <p:nvPicPr>
          <p:cNvPr id="253" name="Google Shape;253;p20"/>
          <p:cNvPicPr preferRelativeResize="0"/>
          <p:nvPr/>
        </p:nvPicPr>
        <p:blipFill>
          <a:blip r:embed="rId7">
            <a:alphaModFix/>
          </a:blip>
          <a:stretch>
            <a:fillRect/>
          </a:stretch>
        </p:blipFill>
        <p:spPr>
          <a:xfrm>
            <a:off x="10395275" y="4647886"/>
            <a:ext cx="5549375" cy="92489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8B7"/>
        </a:solidFill>
      </p:bgPr>
    </p:bg>
    <p:spTree>
      <p:nvGrpSpPr>
        <p:cNvPr id="257" name="Shape 257"/>
        <p:cNvGrpSpPr/>
        <p:nvPr/>
      </p:nvGrpSpPr>
      <p:grpSpPr>
        <a:xfrm>
          <a:off x="0" y="0"/>
          <a:ext cx="0" cy="0"/>
          <a:chOff x="0" y="0"/>
          <a:chExt cx="0" cy="0"/>
        </a:xfrm>
      </p:grpSpPr>
      <p:pic>
        <p:nvPicPr>
          <p:cNvPr id="258" name="Google Shape;258;p21"/>
          <p:cNvPicPr preferRelativeResize="0"/>
          <p:nvPr/>
        </p:nvPicPr>
        <p:blipFill>
          <a:blip r:embed="rId3">
            <a:alphaModFix/>
          </a:blip>
          <a:stretch>
            <a:fillRect/>
          </a:stretch>
        </p:blipFill>
        <p:spPr>
          <a:xfrm>
            <a:off x="672475" y="370825"/>
            <a:ext cx="17151002" cy="9572096"/>
          </a:xfrm>
          <a:prstGeom prst="rect">
            <a:avLst/>
          </a:prstGeom>
          <a:noFill/>
          <a:ln>
            <a:noFill/>
          </a:ln>
        </p:spPr>
      </p:pic>
      <p:sp>
        <p:nvSpPr>
          <p:cNvPr id="259" name="Google Shape;259;p21"/>
          <p:cNvSpPr txBox="1"/>
          <p:nvPr/>
        </p:nvSpPr>
        <p:spPr>
          <a:xfrm>
            <a:off x="3375568" y="4164329"/>
            <a:ext cx="11536800" cy="1794600"/>
          </a:xfrm>
          <a:prstGeom prst="rect">
            <a:avLst/>
          </a:prstGeom>
          <a:noFill/>
          <a:ln>
            <a:noFill/>
          </a:ln>
        </p:spPr>
        <p:txBody>
          <a:bodyPr anchorCtr="0" anchor="t" bIns="0" lIns="0" spcFirstLastPara="1" rIns="0" wrap="square" tIns="0">
            <a:spAutoFit/>
          </a:bodyPr>
          <a:lstStyle/>
          <a:p>
            <a:pPr indent="0" lvl="0" marL="0" marR="0" rtl="0" algn="ctr">
              <a:lnSpc>
                <a:spcPct val="162015"/>
              </a:lnSpc>
              <a:spcBef>
                <a:spcPts val="0"/>
              </a:spcBef>
              <a:spcAft>
                <a:spcPts val="0"/>
              </a:spcAft>
              <a:buNone/>
            </a:pPr>
            <a:r>
              <a:rPr i="0" lang="en-US" sz="4450" u="none" cap="none" strike="noStrike">
                <a:solidFill>
                  <a:srgbClr val="000000"/>
                </a:solidFill>
                <a:latin typeface="Dosis"/>
                <a:ea typeface="Dosis"/>
                <a:cs typeface="Dosis"/>
                <a:sym typeface="Dosis"/>
              </a:rPr>
              <a:t>Modal verbs don’t add -s for the third-person singular, so the form is always the same.</a:t>
            </a:r>
            <a:endParaRPr sz="4450">
              <a:latin typeface="Dosis"/>
              <a:ea typeface="Dosis"/>
              <a:cs typeface="Dosis"/>
              <a:sym typeface="Dosis"/>
            </a:endParaRPr>
          </a:p>
        </p:txBody>
      </p:sp>
      <p:grpSp>
        <p:nvGrpSpPr>
          <p:cNvPr id="260" name="Google Shape;260;p21"/>
          <p:cNvGrpSpPr/>
          <p:nvPr/>
        </p:nvGrpSpPr>
        <p:grpSpPr>
          <a:xfrm>
            <a:off x="5568577" y="6631792"/>
            <a:ext cx="7150849" cy="1220150"/>
            <a:chOff x="0" y="-19050"/>
            <a:chExt cx="2589150" cy="441787"/>
          </a:xfrm>
        </p:grpSpPr>
        <p:sp>
          <p:nvSpPr>
            <p:cNvPr id="261" name="Google Shape;261;p21"/>
            <p:cNvSpPr/>
            <p:nvPr/>
          </p:nvSpPr>
          <p:spPr>
            <a:xfrm>
              <a:off x="0" y="0"/>
              <a:ext cx="2589150" cy="422737"/>
            </a:xfrm>
            <a:custGeom>
              <a:rect b="b" l="l" r="r" t="t"/>
              <a:pathLst>
                <a:path extrusionOk="0" h="422737" w="2589150">
                  <a:moveTo>
                    <a:pt x="61712" y="0"/>
                  </a:moveTo>
                  <a:lnTo>
                    <a:pt x="2527438" y="0"/>
                  </a:lnTo>
                  <a:cubicBezTo>
                    <a:pt x="2561520" y="0"/>
                    <a:pt x="2589150" y="27629"/>
                    <a:pt x="2589150" y="61712"/>
                  </a:cubicBezTo>
                  <a:lnTo>
                    <a:pt x="2589150" y="361026"/>
                  </a:lnTo>
                  <a:cubicBezTo>
                    <a:pt x="2589150" y="395108"/>
                    <a:pt x="2561520" y="422737"/>
                    <a:pt x="2527438" y="422737"/>
                  </a:cubicBezTo>
                  <a:lnTo>
                    <a:pt x="61712" y="422737"/>
                  </a:lnTo>
                  <a:cubicBezTo>
                    <a:pt x="27629" y="422737"/>
                    <a:pt x="0" y="395108"/>
                    <a:pt x="0" y="361026"/>
                  </a:cubicBezTo>
                  <a:lnTo>
                    <a:pt x="0" y="61712"/>
                  </a:lnTo>
                  <a:cubicBezTo>
                    <a:pt x="0" y="27629"/>
                    <a:pt x="27629" y="0"/>
                    <a:pt x="61712" y="0"/>
                  </a:cubicBezTo>
                  <a:close/>
                </a:path>
              </a:pathLst>
            </a:custGeom>
            <a:solidFill>
              <a:srgbClr val="EFEBDB"/>
            </a:solidFill>
            <a:ln cap="rnd" cmpd="sng" w="57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txBox="1"/>
            <p:nvPr/>
          </p:nvSpPr>
          <p:spPr>
            <a:xfrm>
              <a:off x="0" y="-19050"/>
              <a:ext cx="2589149" cy="441787"/>
            </a:xfrm>
            <a:prstGeom prst="rect">
              <a:avLst/>
            </a:prstGeom>
            <a:noFill/>
            <a:ln>
              <a:noFill/>
            </a:ln>
          </p:spPr>
          <p:txBody>
            <a:bodyPr anchorCtr="0" anchor="ctr" bIns="52225" lIns="52225" spcFirstLastPara="1" rIns="52225" wrap="square" tIns="522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3" name="Google Shape;263;p21"/>
          <p:cNvGrpSpPr/>
          <p:nvPr/>
        </p:nvGrpSpPr>
        <p:grpSpPr>
          <a:xfrm>
            <a:off x="8304028" y="129161"/>
            <a:ext cx="1679945" cy="1679945"/>
            <a:chOff x="0" y="0"/>
            <a:chExt cx="812800" cy="812800"/>
          </a:xfrm>
        </p:grpSpPr>
        <p:sp>
          <p:nvSpPr>
            <p:cNvPr id="264" name="Google Shape;26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F5FF"/>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21"/>
          <p:cNvGrpSpPr/>
          <p:nvPr/>
        </p:nvGrpSpPr>
        <p:grpSpPr>
          <a:xfrm>
            <a:off x="8463744" y="288878"/>
            <a:ext cx="1360513" cy="1360513"/>
            <a:chOff x="0" y="0"/>
            <a:chExt cx="812800" cy="812800"/>
          </a:xfrm>
        </p:grpSpPr>
        <p:sp>
          <p:nvSpPr>
            <p:cNvPr id="267" name="Google Shape;26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2C2"/>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1"/>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21"/>
          <p:cNvSpPr/>
          <p:nvPr/>
        </p:nvSpPr>
        <p:spPr>
          <a:xfrm>
            <a:off x="6043162" y="4774251"/>
            <a:ext cx="2634318" cy="119742"/>
          </a:xfrm>
          <a:custGeom>
            <a:rect b="b" l="l" r="r" t="t"/>
            <a:pathLst>
              <a:path extrusionOk="0" h="137240" w="3019276">
                <a:moveTo>
                  <a:pt x="0" y="0"/>
                </a:moveTo>
                <a:lnTo>
                  <a:pt x="3019275" y="0"/>
                </a:lnTo>
                <a:lnTo>
                  <a:pt x="3019275" y="137240"/>
                </a:lnTo>
                <a:lnTo>
                  <a:pt x="0" y="137240"/>
                </a:lnTo>
                <a:lnTo>
                  <a:pt x="0" y="0"/>
                </a:lnTo>
                <a:close/>
              </a:path>
            </a:pathLst>
          </a:custGeom>
          <a:blipFill rotWithShape="1">
            <a:blip r:embed="rId4">
              <a:alphaModFix/>
            </a:blip>
            <a:stretch>
              <a:fillRect b="0" l="0" r="0" t="0"/>
            </a:stretch>
          </a:blipFill>
          <a:ln>
            <a:noFill/>
          </a:ln>
        </p:spPr>
      </p:sp>
      <p:sp>
        <p:nvSpPr>
          <p:cNvPr id="270" name="Google Shape;270;p21"/>
          <p:cNvSpPr/>
          <p:nvPr/>
        </p:nvSpPr>
        <p:spPr>
          <a:xfrm flipH="1">
            <a:off x="6042819" y="4876848"/>
            <a:ext cx="2634318" cy="119742"/>
          </a:xfrm>
          <a:custGeom>
            <a:rect b="b" l="l" r="r" t="t"/>
            <a:pathLst>
              <a:path extrusionOk="0" h="137240" w="3019276">
                <a:moveTo>
                  <a:pt x="3019275" y="0"/>
                </a:moveTo>
                <a:lnTo>
                  <a:pt x="0" y="0"/>
                </a:lnTo>
                <a:lnTo>
                  <a:pt x="0" y="137240"/>
                </a:lnTo>
                <a:lnTo>
                  <a:pt x="3019275" y="137240"/>
                </a:lnTo>
                <a:lnTo>
                  <a:pt x="3019275" y="0"/>
                </a:lnTo>
                <a:close/>
              </a:path>
            </a:pathLst>
          </a:custGeom>
          <a:blipFill rotWithShape="1">
            <a:blip r:embed="rId4">
              <a:alphaModFix/>
            </a:blip>
            <a:stretch>
              <a:fillRect b="0" l="0" r="0" t="0"/>
            </a:stretch>
          </a:blipFill>
          <a:ln>
            <a:noFill/>
          </a:ln>
        </p:spPr>
      </p:sp>
      <p:sp>
        <p:nvSpPr>
          <p:cNvPr id="271" name="Google Shape;271;p21"/>
          <p:cNvSpPr txBox="1"/>
          <p:nvPr/>
        </p:nvSpPr>
        <p:spPr>
          <a:xfrm>
            <a:off x="1659748" y="2243707"/>
            <a:ext cx="14968500" cy="1015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600" u="none" cap="none" strike="noStrike">
                <a:solidFill>
                  <a:srgbClr val="000000"/>
                </a:solidFill>
                <a:latin typeface="Dosis"/>
                <a:ea typeface="Dosis"/>
                <a:cs typeface="Dosis"/>
                <a:sym typeface="Dosis"/>
              </a:rPr>
              <a:t>What do all modal verbs have in common?</a:t>
            </a:r>
            <a:endParaRPr sz="2000">
              <a:latin typeface="Dosis"/>
              <a:ea typeface="Dosis"/>
              <a:cs typeface="Dosis"/>
              <a:sym typeface="Dosis"/>
            </a:endParaRPr>
          </a:p>
        </p:txBody>
      </p:sp>
      <p:sp>
        <p:nvSpPr>
          <p:cNvPr id="272" name="Google Shape;272;p21"/>
          <p:cNvSpPr txBox="1"/>
          <p:nvPr/>
        </p:nvSpPr>
        <p:spPr>
          <a:xfrm>
            <a:off x="8679516" y="523875"/>
            <a:ext cx="909900" cy="92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000000"/>
                </a:solidFill>
                <a:latin typeface="Dosis"/>
                <a:ea typeface="Dosis"/>
                <a:cs typeface="Dosis"/>
                <a:sym typeface="Dosis"/>
              </a:rPr>
              <a:t>1</a:t>
            </a:r>
            <a:endParaRPr>
              <a:latin typeface="Dosis"/>
              <a:ea typeface="Dosis"/>
              <a:cs typeface="Dosis"/>
              <a:sym typeface="Dosis"/>
            </a:endParaRPr>
          </a:p>
        </p:txBody>
      </p:sp>
      <p:sp>
        <p:nvSpPr>
          <p:cNvPr id="273" name="Google Shape;273;p21"/>
          <p:cNvSpPr txBox="1"/>
          <p:nvPr/>
        </p:nvSpPr>
        <p:spPr>
          <a:xfrm>
            <a:off x="6291218" y="6852945"/>
            <a:ext cx="5649900" cy="769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5000" u="none" cap="none" strike="noStrike">
                <a:solidFill>
                  <a:srgbClr val="000000"/>
                </a:solidFill>
                <a:latin typeface="Dosis"/>
                <a:ea typeface="Dosis"/>
                <a:cs typeface="Dosis"/>
                <a:sym typeface="Dosis"/>
              </a:rPr>
              <a:t>She </a:t>
            </a:r>
            <a:r>
              <a:rPr b="1" i="0" lang="en-US" sz="5000" u="none" cap="none" strike="noStrike">
                <a:solidFill>
                  <a:srgbClr val="000000"/>
                </a:solidFill>
                <a:latin typeface="Dosis"/>
                <a:ea typeface="Dosis"/>
                <a:cs typeface="Dosis"/>
                <a:sym typeface="Dosis"/>
              </a:rPr>
              <a:t>can</a:t>
            </a:r>
            <a:r>
              <a:rPr i="0" lang="en-US" sz="5000" u="none" cap="none" strike="noStrike">
                <a:solidFill>
                  <a:srgbClr val="000000"/>
                </a:solidFill>
                <a:latin typeface="Dosis"/>
                <a:ea typeface="Dosis"/>
                <a:cs typeface="Dosis"/>
                <a:sym typeface="Dosis"/>
              </a:rPr>
              <a:t> swim.</a:t>
            </a:r>
            <a:endParaRPr>
              <a:latin typeface="Dosis"/>
              <a:ea typeface="Dosis"/>
              <a:cs typeface="Dosis"/>
              <a:sym typeface="Dosis"/>
            </a:endParaRPr>
          </a:p>
        </p:txBody>
      </p:sp>
      <p:pic>
        <p:nvPicPr>
          <p:cNvPr id="274" name="Google Shape;274;p21"/>
          <p:cNvPicPr preferRelativeResize="0"/>
          <p:nvPr/>
        </p:nvPicPr>
        <p:blipFill>
          <a:blip r:embed="rId5">
            <a:alphaModFix/>
          </a:blip>
          <a:stretch>
            <a:fillRect/>
          </a:stretch>
        </p:blipFill>
        <p:spPr>
          <a:xfrm>
            <a:off x="2378044" y="5693575"/>
            <a:ext cx="1590862" cy="2921150"/>
          </a:xfrm>
          <a:prstGeom prst="rect">
            <a:avLst/>
          </a:prstGeom>
          <a:noFill/>
          <a:ln>
            <a:noFill/>
          </a:ln>
        </p:spPr>
      </p:pic>
      <p:pic>
        <p:nvPicPr>
          <p:cNvPr id="275" name="Google Shape;275;p21"/>
          <p:cNvPicPr preferRelativeResize="0"/>
          <p:nvPr/>
        </p:nvPicPr>
        <p:blipFill>
          <a:blip r:embed="rId6">
            <a:alphaModFix/>
          </a:blip>
          <a:stretch>
            <a:fillRect/>
          </a:stretch>
        </p:blipFill>
        <p:spPr>
          <a:xfrm>
            <a:off x="12226129" y="5408664"/>
            <a:ext cx="6495575" cy="6343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