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10287000" cx="18288000"/>
  <p:notesSz cx="6858000" cy="9144000"/>
  <p:embeddedFontLst>
    <p:embeddedFont>
      <p:font typeface="Lato"/>
      <p:regular r:id="rId21"/>
      <p:bold r:id="rId22"/>
      <p:italic r:id="rId23"/>
      <p:boldItalic r:id="rId24"/>
    </p:embeddedFont>
    <p:embeddedFont>
      <p:font typeface="EB Garamond SemiBold"/>
      <p:regular r:id="rId25"/>
      <p:bold r:id="rId26"/>
      <p:italic r:id="rId27"/>
      <p:boldItalic r:id="rId28"/>
    </p:embeddedFont>
    <p:embeddedFont>
      <p:font typeface="EB Garamon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EBGaramondSemiBold-bold.fntdata"/><Relationship Id="rId25" Type="http://schemas.openxmlformats.org/officeDocument/2006/relationships/font" Target="fonts/EBGaramondSemiBold-regular.fntdata"/><Relationship Id="rId28" Type="http://schemas.openxmlformats.org/officeDocument/2006/relationships/font" Target="fonts/EBGaramondSemiBold-boldItalic.fntdata"/><Relationship Id="rId27" Type="http://schemas.openxmlformats.org/officeDocument/2006/relationships/font" Target="fonts/EBGaramondSemi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EBGaramon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BGaramond-italic.fntdata"/><Relationship Id="rId30" Type="http://schemas.openxmlformats.org/officeDocument/2006/relationships/font" Target="fonts/EBGaramond-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EBGaramond-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26.png"/><Relationship Id="rId7" Type="http://schemas.openxmlformats.org/officeDocument/2006/relationships/image" Target="../media/image15.png"/><Relationship Id="rId8"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5.png"/><Relationship Id="rId4" Type="http://schemas.openxmlformats.org/officeDocument/2006/relationships/image" Target="../media/image69.png"/><Relationship Id="rId5" Type="http://schemas.openxmlformats.org/officeDocument/2006/relationships/image" Target="../media/image74.png"/></Relationships>
</file>

<file path=ppt/slides/_rels/slide15.xml.rels><?xml version="1.0" encoding="UTF-8" standalone="yes"?><Relationships xmlns="http://schemas.openxmlformats.org/package/2006/relationships"><Relationship Id="rId20" Type="http://schemas.openxmlformats.org/officeDocument/2006/relationships/image" Target="../media/image34.png"/><Relationship Id="rId22" Type="http://schemas.openxmlformats.org/officeDocument/2006/relationships/image" Target="../media/image24.png"/><Relationship Id="rId21" Type="http://schemas.openxmlformats.org/officeDocument/2006/relationships/image" Target="../media/image18.png"/><Relationship Id="rId24" Type="http://schemas.openxmlformats.org/officeDocument/2006/relationships/image" Target="../media/image73.png"/><Relationship Id="rId23"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4.png"/><Relationship Id="rId9" Type="http://schemas.openxmlformats.org/officeDocument/2006/relationships/image" Target="../media/image67.png"/><Relationship Id="rId26" Type="http://schemas.openxmlformats.org/officeDocument/2006/relationships/image" Target="../media/image41.png"/><Relationship Id="rId25" Type="http://schemas.openxmlformats.org/officeDocument/2006/relationships/image" Target="../media/image1.png"/><Relationship Id="rId28" Type="http://schemas.openxmlformats.org/officeDocument/2006/relationships/image" Target="../media/image9.png"/><Relationship Id="rId27" Type="http://schemas.openxmlformats.org/officeDocument/2006/relationships/image" Target="../media/image66.png"/><Relationship Id="rId5" Type="http://schemas.openxmlformats.org/officeDocument/2006/relationships/image" Target="../media/image46.png"/><Relationship Id="rId6" Type="http://schemas.openxmlformats.org/officeDocument/2006/relationships/image" Target="../media/image63.png"/><Relationship Id="rId29" Type="http://schemas.openxmlformats.org/officeDocument/2006/relationships/image" Target="../media/image21.png"/><Relationship Id="rId7" Type="http://schemas.openxmlformats.org/officeDocument/2006/relationships/image" Target="../media/image27.png"/><Relationship Id="rId8" Type="http://schemas.openxmlformats.org/officeDocument/2006/relationships/image" Target="../media/image5.png"/><Relationship Id="rId31" Type="http://schemas.openxmlformats.org/officeDocument/2006/relationships/image" Target="../media/image15.png"/><Relationship Id="rId30" Type="http://schemas.openxmlformats.org/officeDocument/2006/relationships/image" Target="../media/image26.png"/><Relationship Id="rId11" Type="http://schemas.openxmlformats.org/officeDocument/2006/relationships/image" Target="../media/image4.png"/><Relationship Id="rId33" Type="http://schemas.openxmlformats.org/officeDocument/2006/relationships/image" Target="../media/image57.png"/><Relationship Id="rId10" Type="http://schemas.openxmlformats.org/officeDocument/2006/relationships/image" Target="../media/image68.png"/><Relationship Id="rId32" Type="http://schemas.openxmlformats.org/officeDocument/2006/relationships/image" Target="../media/image32.png"/><Relationship Id="rId13" Type="http://schemas.openxmlformats.org/officeDocument/2006/relationships/image" Target="../media/image33.png"/><Relationship Id="rId35" Type="http://schemas.openxmlformats.org/officeDocument/2006/relationships/image" Target="../media/image59.png"/><Relationship Id="rId12" Type="http://schemas.openxmlformats.org/officeDocument/2006/relationships/image" Target="../media/image8.png"/><Relationship Id="rId34" Type="http://schemas.openxmlformats.org/officeDocument/2006/relationships/image" Target="../media/image60.png"/><Relationship Id="rId15" Type="http://schemas.openxmlformats.org/officeDocument/2006/relationships/image" Target="../media/image2.png"/><Relationship Id="rId37" Type="http://schemas.openxmlformats.org/officeDocument/2006/relationships/image" Target="../media/image61.png"/><Relationship Id="rId14" Type="http://schemas.openxmlformats.org/officeDocument/2006/relationships/image" Target="../media/image12.png"/><Relationship Id="rId36" Type="http://schemas.openxmlformats.org/officeDocument/2006/relationships/image" Target="../media/image72.png"/><Relationship Id="rId17" Type="http://schemas.openxmlformats.org/officeDocument/2006/relationships/image" Target="../media/image7.png"/><Relationship Id="rId16" Type="http://schemas.openxmlformats.org/officeDocument/2006/relationships/image" Target="../media/image6.png"/><Relationship Id="rId38" Type="http://schemas.openxmlformats.org/officeDocument/2006/relationships/image" Target="../media/image70.png"/><Relationship Id="rId19" Type="http://schemas.openxmlformats.org/officeDocument/2006/relationships/image" Target="../media/image64.png"/><Relationship Id="rId18"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2.png"/><Relationship Id="rId4" Type="http://schemas.openxmlformats.org/officeDocument/2006/relationships/image" Target="../media/image61.png"/><Relationship Id="rId5" Type="http://schemas.openxmlformats.org/officeDocument/2006/relationships/image" Target="../media/image7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1.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5.png"/><Relationship Id="rId4" Type="http://schemas.openxmlformats.org/officeDocument/2006/relationships/image" Target="../media/image34.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83" name="Shape 83"/>
        <p:cNvGrpSpPr/>
        <p:nvPr/>
      </p:nvGrpSpPr>
      <p:grpSpPr>
        <a:xfrm>
          <a:off x="0" y="0"/>
          <a:ext cx="0" cy="0"/>
          <a:chOff x="0" y="0"/>
          <a:chExt cx="0" cy="0"/>
        </a:xfrm>
      </p:grpSpPr>
      <p:grpSp>
        <p:nvGrpSpPr>
          <p:cNvPr id="84" name="Google Shape;84;p13"/>
          <p:cNvGrpSpPr/>
          <p:nvPr/>
        </p:nvGrpSpPr>
        <p:grpSpPr>
          <a:xfrm>
            <a:off x="330927" y="294762"/>
            <a:ext cx="17626146" cy="9661311"/>
            <a:chOff x="0" y="-9525"/>
            <a:chExt cx="4642277" cy="2544543"/>
          </a:xfrm>
        </p:grpSpPr>
        <p:sp>
          <p:nvSpPr>
            <p:cNvPr id="85" name="Google Shape;85;p13"/>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86" name="Google Shape;86;p13"/>
            <p:cNvSpPr txBox="1"/>
            <p:nvPr/>
          </p:nvSpPr>
          <p:spPr>
            <a:xfrm>
              <a:off x="0" y="-9525"/>
              <a:ext cx="4642277" cy="2544543"/>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13"/>
          <p:cNvGrpSpPr/>
          <p:nvPr/>
        </p:nvGrpSpPr>
        <p:grpSpPr>
          <a:xfrm>
            <a:off x="330927" y="4041222"/>
            <a:ext cx="17626146" cy="2183127"/>
            <a:chOff x="0" y="-38100"/>
            <a:chExt cx="4642277" cy="574980"/>
          </a:xfrm>
        </p:grpSpPr>
        <p:sp>
          <p:nvSpPr>
            <p:cNvPr id="88" name="Google Shape;88;p13"/>
            <p:cNvSpPr/>
            <p:nvPr/>
          </p:nvSpPr>
          <p:spPr>
            <a:xfrm>
              <a:off x="0" y="0"/>
              <a:ext cx="4642277" cy="536880"/>
            </a:xfrm>
            <a:custGeom>
              <a:rect b="b" l="l" r="r" t="t"/>
              <a:pathLst>
                <a:path extrusionOk="0" h="536880" w="4642277">
                  <a:moveTo>
                    <a:pt x="0" y="0"/>
                  </a:moveTo>
                  <a:lnTo>
                    <a:pt x="4642277" y="0"/>
                  </a:lnTo>
                  <a:lnTo>
                    <a:pt x="4642277" y="536880"/>
                  </a:lnTo>
                  <a:lnTo>
                    <a:pt x="0" y="536880"/>
                  </a:lnTo>
                  <a:close/>
                </a:path>
              </a:pathLst>
            </a:custGeom>
            <a:solidFill>
              <a:srgbClr val="4C6094"/>
            </a:solidFill>
            <a:ln cap="sq" cmpd="sng" w="38100">
              <a:solidFill>
                <a:srgbClr val="E1C6D6"/>
              </a:solidFill>
              <a:prstDash val="solid"/>
              <a:miter lim="8000"/>
              <a:headEnd len="sm" w="sm" type="none"/>
              <a:tailEnd len="sm" w="sm" type="none"/>
            </a:ln>
          </p:spPr>
        </p:sp>
        <p:sp>
          <p:nvSpPr>
            <p:cNvPr id="89" name="Google Shape;89;p13"/>
            <p:cNvSpPr txBox="1"/>
            <p:nvPr/>
          </p:nvSpPr>
          <p:spPr>
            <a:xfrm>
              <a:off x="0" y="-38100"/>
              <a:ext cx="4642277" cy="57498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 name="Google Shape;90;p13"/>
          <p:cNvSpPr txBox="1"/>
          <p:nvPr/>
        </p:nvSpPr>
        <p:spPr>
          <a:xfrm>
            <a:off x="1503658" y="4607378"/>
            <a:ext cx="3039300" cy="1038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700" u="none" cap="none" strike="noStrike">
                <a:solidFill>
                  <a:srgbClr val="E1C6D6"/>
                </a:solidFill>
                <a:latin typeface="Lato"/>
                <a:ea typeface="Lato"/>
                <a:cs typeface="Lato"/>
                <a:sym typeface="Lato"/>
              </a:rPr>
              <a:t>An Introduction to Character Analysis</a:t>
            </a:r>
            <a:endParaRPr/>
          </a:p>
        </p:txBody>
      </p:sp>
      <p:sp>
        <p:nvSpPr>
          <p:cNvPr id="91" name="Google Shape;91;p13"/>
          <p:cNvSpPr txBox="1"/>
          <p:nvPr/>
        </p:nvSpPr>
        <p:spPr>
          <a:xfrm>
            <a:off x="13364465" y="4607378"/>
            <a:ext cx="3706800" cy="1038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700" u="none" cap="none" strike="noStrike">
                <a:solidFill>
                  <a:srgbClr val="E1C6D6"/>
                </a:solidFill>
                <a:latin typeface="Lato"/>
                <a:ea typeface="Lato"/>
                <a:cs typeface="Lato"/>
                <a:sym typeface="Lato"/>
              </a:rPr>
              <a:t>Characters’ Thoughts, Words, and Actions</a:t>
            </a:r>
            <a:endParaRPr/>
          </a:p>
        </p:txBody>
      </p:sp>
      <p:pic>
        <p:nvPicPr>
          <p:cNvPr id="92" name="Google Shape;92;p13"/>
          <p:cNvPicPr preferRelativeResize="0"/>
          <p:nvPr/>
        </p:nvPicPr>
        <p:blipFill>
          <a:blip r:embed="rId3">
            <a:alphaModFix/>
          </a:blip>
          <a:stretch>
            <a:fillRect/>
          </a:stretch>
        </p:blipFill>
        <p:spPr>
          <a:xfrm>
            <a:off x="5347816" y="2663325"/>
            <a:ext cx="7592370" cy="4960350"/>
          </a:xfrm>
          <a:prstGeom prst="rect">
            <a:avLst/>
          </a:prstGeom>
          <a:noFill/>
          <a:ln>
            <a:noFill/>
          </a:ln>
        </p:spPr>
      </p:pic>
      <p:pic>
        <p:nvPicPr>
          <p:cNvPr id="93" name="Google Shape;93;p13"/>
          <p:cNvPicPr preferRelativeResize="0"/>
          <p:nvPr/>
        </p:nvPicPr>
        <p:blipFill>
          <a:blip r:embed="rId4">
            <a:alphaModFix/>
          </a:blip>
          <a:stretch>
            <a:fillRect/>
          </a:stretch>
        </p:blipFill>
        <p:spPr>
          <a:xfrm>
            <a:off x="5471925" y="3209918"/>
            <a:ext cx="6896945" cy="3986325"/>
          </a:xfrm>
          <a:prstGeom prst="rect">
            <a:avLst/>
          </a:prstGeom>
          <a:noFill/>
          <a:ln>
            <a:noFill/>
          </a:ln>
        </p:spPr>
      </p:pic>
      <p:sp>
        <p:nvSpPr>
          <p:cNvPr id="94" name="Google Shape;94;p13"/>
          <p:cNvSpPr txBox="1"/>
          <p:nvPr/>
        </p:nvSpPr>
        <p:spPr>
          <a:xfrm>
            <a:off x="882685" y="704911"/>
            <a:ext cx="16522631" cy="1652145"/>
          </a:xfrm>
          <a:prstGeom prst="rect">
            <a:avLst/>
          </a:prstGeom>
          <a:noFill/>
          <a:ln>
            <a:noFill/>
          </a:ln>
        </p:spPr>
        <p:txBody>
          <a:bodyPr anchorCtr="0" anchor="t" bIns="0" lIns="0" spcFirstLastPara="1" rIns="0" wrap="square" tIns="0">
            <a:spAutoFit/>
          </a:bodyPr>
          <a:lstStyle/>
          <a:p>
            <a:pPr indent="0" lvl="0" marL="0" marR="0" rtl="0" algn="ctr">
              <a:lnSpc>
                <a:spcPct val="117003"/>
              </a:lnSpc>
              <a:spcBef>
                <a:spcPts val="0"/>
              </a:spcBef>
              <a:spcAft>
                <a:spcPts val="0"/>
              </a:spcAft>
              <a:buNone/>
            </a:pPr>
            <a:r>
              <a:rPr b="0" i="0" lang="en-US" sz="11133" u="none" cap="none" strike="noStrike">
                <a:solidFill>
                  <a:srgbClr val="E1C6D6"/>
                </a:solidFill>
                <a:latin typeface="EB Garamond"/>
                <a:ea typeface="EB Garamond"/>
                <a:cs typeface="EB Garamond"/>
                <a:sym typeface="EB Garamond"/>
              </a:rPr>
              <a:t>CHARACTER ANALYSIS</a:t>
            </a:r>
            <a:endParaRPr/>
          </a:p>
        </p:txBody>
      </p:sp>
      <p:sp>
        <p:nvSpPr>
          <p:cNvPr id="95" name="Google Shape;95;p13"/>
          <p:cNvSpPr txBox="1"/>
          <p:nvPr/>
        </p:nvSpPr>
        <p:spPr>
          <a:xfrm>
            <a:off x="2659447" y="7872611"/>
            <a:ext cx="12969106" cy="1652145"/>
          </a:xfrm>
          <a:prstGeom prst="rect">
            <a:avLst/>
          </a:prstGeom>
          <a:noFill/>
          <a:ln>
            <a:noFill/>
          </a:ln>
        </p:spPr>
        <p:txBody>
          <a:bodyPr anchorCtr="0" anchor="t" bIns="0" lIns="0" spcFirstLastPara="1" rIns="0" wrap="square" tIns="0">
            <a:spAutoFit/>
          </a:bodyPr>
          <a:lstStyle/>
          <a:p>
            <a:pPr indent="0" lvl="0" marL="0" marR="0" rtl="0" algn="ctr">
              <a:lnSpc>
                <a:spcPct val="117003"/>
              </a:lnSpc>
              <a:spcBef>
                <a:spcPts val="0"/>
              </a:spcBef>
              <a:spcAft>
                <a:spcPts val="0"/>
              </a:spcAft>
              <a:buNone/>
            </a:pPr>
            <a:r>
              <a:rPr b="0" i="0" lang="en-US" sz="11133" u="none" cap="none" strike="noStrike">
                <a:solidFill>
                  <a:srgbClr val="E1C6D6"/>
                </a:solidFill>
                <a:latin typeface="EB Garamond"/>
                <a:ea typeface="EB Garamond"/>
                <a:cs typeface="EB Garamond"/>
                <a:sym typeface="EB Garamond"/>
              </a:rPr>
              <a:t>FOR HIGH SCHOOL</a:t>
            </a:r>
            <a:endParaRPr/>
          </a:p>
        </p:txBody>
      </p:sp>
      <p:sp>
        <p:nvSpPr>
          <p:cNvPr id="96" name="Google Shape;96;p13"/>
          <p:cNvSpPr/>
          <p:nvPr/>
        </p:nvSpPr>
        <p:spPr>
          <a:xfrm>
            <a:off x="6045517" y="3031807"/>
            <a:ext cx="2894648" cy="313372"/>
          </a:xfrm>
          <a:custGeom>
            <a:rect b="b" l="l" r="r" t="t"/>
            <a:pathLst>
              <a:path extrusionOk="0" h="417830" w="3859530">
                <a:moveTo>
                  <a:pt x="13970" y="374650"/>
                </a:moveTo>
                <a:cubicBezTo>
                  <a:pt x="393700" y="233680"/>
                  <a:pt x="594360" y="191770"/>
                  <a:pt x="745490" y="162560"/>
                </a:cubicBezTo>
                <a:cubicBezTo>
                  <a:pt x="875030" y="137160"/>
                  <a:pt x="982980" y="121920"/>
                  <a:pt x="1109980" y="105410"/>
                </a:cubicBezTo>
                <a:cubicBezTo>
                  <a:pt x="1249680" y="87630"/>
                  <a:pt x="1380490" y="76200"/>
                  <a:pt x="1551940" y="63500"/>
                </a:cubicBezTo>
                <a:cubicBezTo>
                  <a:pt x="1791970" y="45720"/>
                  <a:pt x="2127250" y="26670"/>
                  <a:pt x="2414270" y="17780"/>
                </a:cubicBezTo>
                <a:cubicBezTo>
                  <a:pt x="2700020" y="8890"/>
                  <a:pt x="3032760" y="0"/>
                  <a:pt x="3271520" y="7620"/>
                </a:cubicBezTo>
                <a:cubicBezTo>
                  <a:pt x="3442970" y="12700"/>
                  <a:pt x="3610610" y="25400"/>
                  <a:pt x="3714750" y="40640"/>
                </a:cubicBezTo>
                <a:cubicBezTo>
                  <a:pt x="3773170" y="49530"/>
                  <a:pt x="3831590" y="58420"/>
                  <a:pt x="3849370" y="69850"/>
                </a:cubicBezTo>
                <a:cubicBezTo>
                  <a:pt x="3855720" y="73660"/>
                  <a:pt x="3859530" y="78740"/>
                  <a:pt x="3858260" y="82550"/>
                </a:cubicBezTo>
                <a:cubicBezTo>
                  <a:pt x="3856990" y="87630"/>
                  <a:pt x="3835400" y="100330"/>
                  <a:pt x="3831590" y="97790"/>
                </a:cubicBezTo>
                <a:cubicBezTo>
                  <a:pt x="3827780" y="95250"/>
                  <a:pt x="3829050" y="72390"/>
                  <a:pt x="3832860" y="69850"/>
                </a:cubicBezTo>
                <a:cubicBezTo>
                  <a:pt x="3836670" y="67310"/>
                  <a:pt x="3855720" y="76200"/>
                  <a:pt x="3856990" y="81280"/>
                </a:cubicBezTo>
                <a:cubicBezTo>
                  <a:pt x="3858260" y="86360"/>
                  <a:pt x="3848100" y="97790"/>
                  <a:pt x="3837940" y="100330"/>
                </a:cubicBezTo>
                <a:cubicBezTo>
                  <a:pt x="3815080" y="106680"/>
                  <a:pt x="3764280" y="78740"/>
                  <a:pt x="3713480" y="71120"/>
                </a:cubicBezTo>
                <a:cubicBezTo>
                  <a:pt x="3638550" y="58420"/>
                  <a:pt x="3526790" y="50800"/>
                  <a:pt x="3431540" y="45720"/>
                </a:cubicBezTo>
                <a:cubicBezTo>
                  <a:pt x="3333750" y="40640"/>
                  <a:pt x="3256280" y="40640"/>
                  <a:pt x="3135630" y="39370"/>
                </a:cubicBezTo>
                <a:cubicBezTo>
                  <a:pt x="2948940" y="38100"/>
                  <a:pt x="2667000" y="38100"/>
                  <a:pt x="2416810" y="45720"/>
                </a:cubicBezTo>
                <a:cubicBezTo>
                  <a:pt x="2142490" y="54610"/>
                  <a:pt x="1832610" y="68580"/>
                  <a:pt x="1555750" y="92710"/>
                </a:cubicBezTo>
                <a:cubicBezTo>
                  <a:pt x="1297940" y="114300"/>
                  <a:pt x="1037590" y="138430"/>
                  <a:pt x="810260" y="179070"/>
                </a:cubicBezTo>
                <a:cubicBezTo>
                  <a:pt x="614680" y="213360"/>
                  <a:pt x="415290" y="261620"/>
                  <a:pt x="271780" y="308610"/>
                </a:cubicBezTo>
                <a:cubicBezTo>
                  <a:pt x="171450" y="341630"/>
                  <a:pt x="58420" y="417830"/>
                  <a:pt x="21590" y="412750"/>
                </a:cubicBezTo>
                <a:cubicBezTo>
                  <a:pt x="10160" y="411480"/>
                  <a:pt x="2540" y="403860"/>
                  <a:pt x="1270" y="397510"/>
                </a:cubicBezTo>
                <a:cubicBezTo>
                  <a:pt x="0" y="391160"/>
                  <a:pt x="13970" y="374650"/>
                  <a:pt x="13970" y="37465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7553325" y="4461510"/>
            <a:ext cx="1349693" cy="100965"/>
          </a:xfrm>
          <a:custGeom>
            <a:rect b="b" l="l" r="r" t="t"/>
            <a:pathLst>
              <a:path extrusionOk="0" h="134620" w="1799590">
                <a:moveTo>
                  <a:pt x="11430" y="104140"/>
                </a:moveTo>
                <a:cubicBezTo>
                  <a:pt x="279400" y="26670"/>
                  <a:pt x="312420" y="26670"/>
                  <a:pt x="401320" y="22860"/>
                </a:cubicBezTo>
                <a:cubicBezTo>
                  <a:pt x="628650" y="12700"/>
                  <a:pt x="1395730" y="0"/>
                  <a:pt x="1615440" y="17780"/>
                </a:cubicBezTo>
                <a:cubicBezTo>
                  <a:pt x="1697990" y="24130"/>
                  <a:pt x="1760220" y="29210"/>
                  <a:pt x="1784350" y="45720"/>
                </a:cubicBezTo>
                <a:cubicBezTo>
                  <a:pt x="1793240" y="52070"/>
                  <a:pt x="1799590" y="60960"/>
                  <a:pt x="1798320" y="67310"/>
                </a:cubicBezTo>
                <a:cubicBezTo>
                  <a:pt x="1797050" y="72390"/>
                  <a:pt x="1786890" y="80010"/>
                  <a:pt x="1781810" y="80010"/>
                </a:cubicBezTo>
                <a:cubicBezTo>
                  <a:pt x="1776730" y="80010"/>
                  <a:pt x="1767840" y="73660"/>
                  <a:pt x="1765300" y="68580"/>
                </a:cubicBezTo>
                <a:cubicBezTo>
                  <a:pt x="1762760" y="63500"/>
                  <a:pt x="1765300" y="55880"/>
                  <a:pt x="1767840" y="52070"/>
                </a:cubicBezTo>
                <a:cubicBezTo>
                  <a:pt x="1770380" y="48260"/>
                  <a:pt x="1778000" y="44450"/>
                  <a:pt x="1783080" y="45720"/>
                </a:cubicBezTo>
                <a:cubicBezTo>
                  <a:pt x="1788160" y="46990"/>
                  <a:pt x="1798320" y="54610"/>
                  <a:pt x="1798320" y="59690"/>
                </a:cubicBezTo>
                <a:cubicBezTo>
                  <a:pt x="1798320" y="66040"/>
                  <a:pt x="1789430" y="76200"/>
                  <a:pt x="1778000" y="80010"/>
                </a:cubicBezTo>
                <a:cubicBezTo>
                  <a:pt x="1744980" y="91440"/>
                  <a:pt x="1664970" y="57150"/>
                  <a:pt x="1564640" y="50800"/>
                </a:cubicBezTo>
                <a:cubicBezTo>
                  <a:pt x="1332230" y="35560"/>
                  <a:pt x="622300" y="41910"/>
                  <a:pt x="403860" y="52070"/>
                </a:cubicBezTo>
                <a:cubicBezTo>
                  <a:pt x="317500" y="55880"/>
                  <a:pt x="284480" y="55880"/>
                  <a:pt x="223520" y="68580"/>
                </a:cubicBezTo>
                <a:cubicBezTo>
                  <a:pt x="157480" y="82550"/>
                  <a:pt x="53340" y="134620"/>
                  <a:pt x="21590" y="133350"/>
                </a:cubicBezTo>
                <a:cubicBezTo>
                  <a:pt x="11430" y="133350"/>
                  <a:pt x="5080" y="130810"/>
                  <a:pt x="2540" y="125730"/>
                </a:cubicBezTo>
                <a:cubicBezTo>
                  <a:pt x="0" y="120650"/>
                  <a:pt x="11430" y="104140"/>
                  <a:pt x="11430" y="10414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7720013" y="4813935"/>
            <a:ext cx="1117282" cy="100013"/>
          </a:xfrm>
          <a:custGeom>
            <a:rect b="b" l="l" r="r" t="t"/>
            <a:pathLst>
              <a:path extrusionOk="0" h="133350" w="1489710">
                <a:moveTo>
                  <a:pt x="6350" y="104140"/>
                </a:moveTo>
                <a:cubicBezTo>
                  <a:pt x="96520" y="59690"/>
                  <a:pt x="127000" y="54610"/>
                  <a:pt x="177800" y="46990"/>
                </a:cubicBezTo>
                <a:cubicBezTo>
                  <a:pt x="280670" y="31750"/>
                  <a:pt x="513080" y="8890"/>
                  <a:pt x="652780" y="3810"/>
                </a:cubicBezTo>
                <a:cubicBezTo>
                  <a:pt x="763270" y="0"/>
                  <a:pt x="842010" y="5080"/>
                  <a:pt x="951230" y="11430"/>
                </a:cubicBezTo>
                <a:cubicBezTo>
                  <a:pt x="1083310" y="19050"/>
                  <a:pt x="1295400" y="39370"/>
                  <a:pt x="1386840" y="49530"/>
                </a:cubicBezTo>
                <a:cubicBezTo>
                  <a:pt x="1428750" y="54610"/>
                  <a:pt x="1463040" y="52070"/>
                  <a:pt x="1478280" y="62230"/>
                </a:cubicBezTo>
                <a:cubicBezTo>
                  <a:pt x="1484630" y="67310"/>
                  <a:pt x="1489710" y="74930"/>
                  <a:pt x="1488440" y="80010"/>
                </a:cubicBezTo>
                <a:cubicBezTo>
                  <a:pt x="1487170" y="85090"/>
                  <a:pt x="1473200" y="95250"/>
                  <a:pt x="1468120" y="93980"/>
                </a:cubicBezTo>
                <a:cubicBezTo>
                  <a:pt x="1463040" y="91440"/>
                  <a:pt x="1457960" y="67310"/>
                  <a:pt x="1461770" y="64770"/>
                </a:cubicBezTo>
                <a:cubicBezTo>
                  <a:pt x="1465580" y="62230"/>
                  <a:pt x="1488440" y="73660"/>
                  <a:pt x="1488440" y="78740"/>
                </a:cubicBezTo>
                <a:cubicBezTo>
                  <a:pt x="1488440" y="83820"/>
                  <a:pt x="1482090" y="90170"/>
                  <a:pt x="1470660" y="93980"/>
                </a:cubicBezTo>
                <a:cubicBezTo>
                  <a:pt x="1428750" y="106680"/>
                  <a:pt x="1247140" y="67310"/>
                  <a:pt x="1122680" y="57150"/>
                </a:cubicBezTo>
                <a:cubicBezTo>
                  <a:pt x="977900" y="45720"/>
                  <a:pt x="800100" y="31750"/>
                  <a:pt x="652780" y="33020"/>
                </a:cubicBezTo>
                <a:cubicBezTo>
                  <a:pt x="523240" y="34290"/>
                  <a:pt x="384810" y="48260"/>
                  <a:pt x="285750" y="60960"/>
                </a:cubicBezTo>
                <a:cubicBezTo>
                  <a:pt x="217170" y="69850"/>
                  <a:pt x="161290" y="77470"/>
                  <a:pt x="113030" y="92710"/>
                </a:cubicBezTo>
                <a:cubicBezTo>
                  <a:pt x="76200" y="104140"/>
                  <a:pt x="39370" y="133350"/>
                  <a:pt x="20320" y="133350"/>
                </a:cubicBezTo>
                <a:cubicBezTo>
                  <a:pt x="12700" y="133350"/>
                  <a:pt x="5080" y="130810"/>
                  <a:pt x="2540" y="125730"/>
                </a:cubicBezTo>
                <a:cubicBezTo>
                  <a:pt x="0" y="120650"/>
                  <a:pt x="6350" y="104140"/>
                  <a:pt x="6350" y="10414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5975985" y="4746308"/>
            <a:ext cx="198120" cy="89535"/>
          </a:xfrm>
          <a:custGeom>
            <a:rect b="b" l="l" r="r" t="t"/>
            <a:pathLst>
              <a:path extrusionOk="0" h="119380" w="264160">
                <a:moveTo>
                  <a:pt x="10160" y="81280"/>
                </a:moveTo>
                <a:cubicBezTo>
                  <a:pt x="210820" y="6350"/>
                  <a:pt x="236220" y="0"/>
                  <a:pt x="248920" y="6350"/>
                </a:cubicBezTo>
                <a:cubicBezTo>
                  <a:pt x="257810" y="11430"/>
                  <a:pt x="264160" y="26670"/>
                  <a:pt x="261620" y="33020"/>
                </a:cubicBezTo>
                <a:cubicBezTo>
                  <a:pt x="260350" y="39370"/>
                  <a:pt x="246380" y="46990"/>
                  <a:pt x="240030" y="45720"/>
                </a:cubicBezTo>
                <a:cubicBezTo>
                  <a:pt x="233680" y="44450"/>
                  <a:pt x="223520" y="35560"/>
                  <a:pt x="222250" y="29210"/>
                </a:cubicBezTo>
                <a:cubicBezTo>
                  <a:pt x="220980" y="24130"/>
                  <a:pt x="223520" y="13970"/>
                  <a:pt x="228600" y="11430"/>
                </a:cubicBezTo>
                <a:cubicBezTo>
                  <a:pt x="234950" y="7620"/>
                  <a:pt x="257810" y="12700"/>
                  <a:pt x="261620" y="19050"/>
                </a:cubicBezTo>
                <a:cubicBezTo>
                  <a:pt x="264160" y="24130"/>
                  <a:pt x="261620" y="35560"/>
                  <a:pt x="255270" y="41910"/>
                </a:cubicBezTo>
                <a:cubicBezTo>
                  <a:pt x="241300" y="54610"/>
                  <a:pt x="185420" y="50800"/>
                  <a:pt x="148590" y="62230"/>
                </a:cubicBezTo>
                <a:cubicBezTo>
                  <a:pt x="107950" y="74930"/>
                  <a:pt x="44450" y="119380"/>
                  <a:pt x="21590" y="118110"/>
                </a:cubicBezTo>
                <a:cubicBezTo>
                  <a:pt x="12700" y="118110"/>
                  <a:pt x="5080" y="111760"/>
                  <a:pt x="2540" y="106680"/>
                </a:cubicBezTo>
                <a:cubicBezTo>
                  <a:pt x="0" y="100330"/>
                  <a:pt x="10160" y="81280"/>
                  <a:pt x="10160" y="8128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5893117" y="5187315"/>
            <a:ext cx="138113" cy="80010"/>
          </a:xfrm>
          <a:custGeom>
            <a:rect b="b" l="l" r="r" t="t"/>
            <a:pathLst>
              <a:path extrusionOk="0" h="106680" w="184150">
                <a:moveTo>
                  <a:pt x="7620" y="71120"/>
                </a:moveTo>
                <a:cubicBezTo>
                  <a:pt x="106680" y="10160"/>
                  <a:pt x="142240" y="0"/>
                  <a:pt x="160020" y="2540"/>
                </a:cubicBezTo>
                <a:cubicBezTo>
                  <a:pt x="170180" y="3810"/>
                  <a:pt x="179070" y="10160"/>
                  <a:pt x="181610" y="16510"/>
                </a:cubicBezTo>
                <a:cubicBezTo>
                  <a:pt x="184150" y="24130"/>
                  <a:pt x="175260" y="41910"/>
                  <a:pt x="168910" y="44450"/>
                </a:cubicBezTo>
                <a:cubicBezTo>
                  <a:pt x="162560" y="46990"/>
                  <a:pt x="148590" y="40640"/>
                  <a:pt x="144780" y="35560"/>
                </a:cubicBezTo>
                <a:cubicBezTo>
                  <a:pt x="140970" y="30480"/>
                  <a:pt x="139700" y="21590"/>
                  <a:pt x="142240" y="16510"/>
                </a:cubicBezTo>
                <a:cubicBezTo>
                  <a:pt x="144780" y="10160"/>
                  <a:pt x="158750" y="2540"/>
                  <a:pt x="165100" y="2540"/>
                </a:cubicBezTo>
                <a:cubicBezTo>
                  <a:pt x="171450" y="2540"/>
                  <a:pt x="180340" y="8890"/>
                  <a:pt x="181610" y="13970"/>
                </a:cubicBezTo>
                <a:cubicBezTo>
                  <a:pt x="184150" y="20320"/>
                  <a:pt x="179070" y="36830"/>
                  <a:pt x="171450" y="43180"/>
                </a:cubicBezTo>
                <a:cubicBezTo>
                  <a:pt x="158750" y="53340"/>
                  <a:pt x="123190" y="45720"/>
                  <a:pt x="100330" y="54610"/>
                </a:cubicBezTo>
                <a:cubicBezTo>
                  <a:pt x="73660" y="64770"/>
                  <a:pt x="40640" y="105410"/>
                  <a:pt x="22860" y="106680"/>
                </a:cubicBezTo>
                <a:cubicBezTo>
                  <a:pt x="13970" y="106680"/>
                  <a:pt x="5080" y="101600"/>
                  <a:pt x="2540" y="96520"/>
                </a:cubicBezTo>
                <a:cubicBezTo>
                  <a:pt x="0" y="90170"/>
                  <a:pt x="7620" y="71120"/>
                  <a:pt x="7620" y="7112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9665969" y="3077527"/>
            <a:ext cx="2722245" cy="265748"/>
          </a:xfrm>
          <a:custGeom>
            <a:rect b="b" l="l" r="r" t="t"/>
            <a:pathLst>
              <a:path extrusionOk="0" h="354330" w="3629660">
                <a:moveTo>
                  <a:pt x="10160" y="184150"/>
                </a:moveTo>
                <a:cubicBezTo>
                  <a:pt x="447040" y="92710"/>
                  <a:pt x="715010" y="58420"/>
                  <a:pt x="963930" y="40640"/>
                </a:cubicBezTo>
                <a:cubicBezTo>
                  <a:pt x="1252220" y="20320"/>
                  <a:pt x="1719580" y="0"/>
                  <a:pt x="1901190" y="17780"/>
                </a:cubicBezTo>
                <a:cubicBezTo>
                  <a:pt x="1976120" y="25400"/>
                  <a:pt x="1991360" y="43180"/>
                  <a:pt x="2058670" y="53340"/>
                </a:cubicBezTo>
                <a:cubicBezTo>
                  <a:pt x="2171700" y="71120"/>
                  <a:pt x="2359660" y="74930"/>
                  <a:pt x="2520950" y="97790"/>
                </a:cubicBezTo>
                <a:cubicBezTo>
                  <a:pt x="2701290" y="124460"/>
                  <a:pt x="2942590" y="185420"/>
                  <a:pt x="3088640" y="208280"/>
                </a:cubicBezTo>
                <a:cubicBezTo>
                  <a:pt x="3178810" y="222250"/>
                  <a:pt x="3233420" y="223520"/>
                  <a:pt x="3309620" y="236220"/>
                </a:cubicBezTo>
                <a:cubicBezTo>
                  <a:pt x="3394710" y="251460"/>
                  <a:pt x="3521710" y="276860"/>
                  <a:pt x="3575050" y="294640"/>
                </a:cubicBezTo>
                <a:cubicBezTo>
                  <a:pt x="3599180" y="303530"/>
                  <a:pt x="3619500" y="308610"/>
                  <a:pt x="3625850" y="318770"/>
                </a:cubicBezTo>
                <a:cubicBezTo>
                  <a:pt x="3629660" y="325120"/>
                  <a:pt x="3629660" y="335280"/>
                  <a:pt x="3625850" y="339090"/>
                </a:cubicBezTo>
                <a:cubicBezTo>
                  <a:pt x="3622040" y="342900"/>
                  <a:pt x="3608070" y="345440"/>
                  <a:pt x="3602990" y="341630"/>
                </a:cubicBezTo>
                <a:cubicBezTo>
                  <a:pt x="3599180" y="339090"/>
                  <a:pt x="3596640" y="326390"/>
                  <a:pt x="3597910" y="321310"/>
                </a:cubicBezTo>
                <a:cubicBezTo>
                  <a:pt x="3599180" y="317500"/>
                  <a:pt x="3605530" y="312420"/>
                  <a:pt x="3610610" y="312420"/>
                </a:cubicBezTo>
                <a:cubicBezTo>
                  <a:pt x="3616960" y="312420"/>
                  <a:pt x="3629660" y="326390"/>
                  <a:pt x="3629660" y="332740"/>
                </a:cubicBezTo>
                <a:cubicBezTo>
                  <a:pt x="3629660" y="337820"/>
                  <a:pt x="3623310" y="342900"/>
                  <a:pt x="3614420" y="345440"/>
                </a:cubicBezTo>
                <a:cubicBezTo>
                  <a:pt x="3577590" y="354330"/>
                  <a:pt x="3394710" y="284480"/>
                  <a:pt x="3305810" y="267970"/>
                </a:cubicBezTo>
                <a:cubicBezTo>
                  <a:pt x="3239770" y="255270"/>
                  <a:pt x="3205480" y="259080"/>
                  <a:pt x="3129280" y="247650"/>
                </a:cubicBezTo>
                <a:cubicBezTo>
                  <a:pt x="2987040" y="224790"/>
                  <a:pt x="2710180" y="154940"/>
                  <a:pt x="2519680" y="127000"/>
                </a:cubicBezTo>
                <a:cubicBezTo>
                  <a:pt x="2354580" y="102870"/>
                  <a:pt x="2167890" y="100330"/>
                  <a:pt x="2054860" y="81280"/>
                </a:cubicBezTo>
                <a:cubicBezTo>
                  <a:pt x="1988820" y="71120"/>
                  <a:pt x="1974850" y="53340"/>
                  <a:pt x="1901190" y="45720"/>
                </a:cubicBezTo>
                <a:cubicBezTo>
                  <a:pt x="1722120" y="27940"/>
                  <a:pt x="1253490" y="48260"/>
                  <a:pt x="966470" y="68580"/>
                </a:cubicBezTo>
                <a:cubicBezTo>
                  <a:pt x="718820" y="86360"/>
                  <a:pt x="450850" y="120650"/>
                  <a:pt x="276860" y="152400"/>
                </a:cubicBezTo>
                <a:cubicBezTo>
                  <a:pt x="168910" y="171450"/>
                  <a:pt x="52070" y="220980"/>
                  <a:pt x="17780" y="214630"/>
                </a:cubicBezTo>
                <a:cubicBezTo>
                  <a:pt x="8890" y="213360"/>
                  <a:pt x="2540" y="208280"/>
                  <a:pt x="1270" y="203200"/>
                </a:cubicBezTo>
                <a:cubicBezTo>
                  <a:pt x="0" y="198120"/>
                  <a:pt x="10160" y="184150"/>
                  <a:pt x="10160" y="18415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9731693" y="3518535"/>
            <a:ext cx="783907" cy="123825"/>
          </a:xfrm>
          <a:custGeom>
            <a:rect b="b" l="l" r="r" t="t"/>
            <a:pathLst>
              <a:path extrusionOk="0" h="165100" w="1045210">
                <a:moveTo>
                  <a:pt x="11430" y="135890"/>
                </a:moveTo>
                <a:cubicBezTo>
                  <a:pt x="303530" y="43180"/>
                  <a:pt x="411480" y="30480"/>
                  <a:pt x="525780" y="20320"/>
                </a:cubicBezTo>
                <a:cubicBezTo>
                  <a:pt x="661670" y="7620"/>
                  <a:pt x="891540" y="0"/>
                  <a:pt x="972820" y="2540"/>
                </a:cubicBezTo>
                <a:cubicBezTo>
                  <a:pt x="1003300" y="3810"/>
                  <a:pt x="1026160" y="1270"/>
                  <a:pt x="1036320" y="8890"/>
                </a:cubicBezTo>
                <a:cubicBezTo>
                  <a:pt x="1041400" y="13970"/>
                  <a:pt x="1045210" y="22860"/>
                  <a:pt x="1042670" y="27940"/>
                </a:cubicBezTo>
                <a:cubicBezTo>
                  <a:pt x="1040130" y="33020"/>
                  <a:pt x="1024890" y="39370"/>
                  <a:pt x="1021080" y="36830"/>
                </a:cubicBezTo>
                <a:cubicBezTo>
                  <a:pt x="1017270" y="34290"/>
                  <a:pt x="1017270" y="10160"/>
                  <a:pt x="1021080" y="7620"/>
                </a:cubicBezTo>
                <a:cubicBezTo>
                  <a:pt x="1024890" y="5080"/>
                  <a:pt x="1043940" y="16510"/>
                  <a:pt x="1043940" y="21590"/>
                </a:cubicBezTo>
                <a:cubicBezTo>
                  <a:pt x="1043940" y="26670"/>
                  <a:pt x="1037590" y="34290"/>
                  <a:pt x="1027430" y="38100"/>
                </a:cubicBezTo>
                <a:cubicBezTo>
                  <a:pt x="988060" y="54610"/>
                  <a:pt x="816610" y="34290"/>
                  <a:pt x="706120" y="39370"/>
                </a:cubicBezTo>
                <a:cubicBezTo>
                  <a:pt x="589280" y="44450"/>
                  <a:pt x="435610" y="59690"/>
                  <a:pt x="346710" y="71120"/>
                </a:cubicBezTo>
                <a:cubicBezTo>
                  <a:pt x="293370" y="78740"/>
                  <a:pt x="266700" y="81280"/>
                  <a:pt x="220980" y="93980"/>
                </a:cubicBezTo>
                <a:cubicBezTo>
                  <a:pt x="161290" y="110490"/>
                  <a:pt x="54610" y="165100"/>
                  <a:pt x="22860" y="165100"/>
                </a:cubicBezTo>
                <a:cubicBezTo>
                  <a:pt x="12700" y="165100"/>
                  <a:pt x="5080" y="162560"/>
                  <a:pt x="2540" y="157480"/>
                </a:cubicBezTo>
                <a:cubicBezTo>
                  <a:pt x="0" y="152400"/>
                  <a:pt x="11430" y="135890"/>
                  <a:pt x="11430" y="13589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11673840" y="3582353"/>
            <a:ext cx="765810" cy="159068"/>
          </a:xfrm>
          <a:custGeom>
            <a:rect b="b" l="l" r="r" t="t"/>
            <a:pathLst>
              <a:path extrusionOk="0" h="212090" w="1021080">
                <a:moveTo>
                  <a:pt x="10160" y="19050"/>
                </a:moveTo>
                <a:cubicBezTo>
                  <a:pt x="135890" y="0"/>
                  <a:pt x="199390" y="5080"/>
                  <a:pt x="278130" y="13970"/>
                </a:cubicBezTo>
                <a:cubicBezTo>
                  <a:pt x="407670" y="29210"/>
                  <a:pt x="657860" y="77470"/>
                  <a:pt x="791210" y="109220"/>
                </a:cubicBezTo>
                <a:cubicBezTo>
                  <a:pt x="878840" y="129540"/>
                  <a:pt x="979170" y="153670"/>
                  <a:pt x="1007110" y="171450"/>
                </a:cubicBezTo>
                <a:cubicBezTo>
                  <a:pt x="1014730" y="176530"/>
                  <a:pt x="1019810" y="181610"/>
                  <a:pt x="1019810" y="186690"/>
                </a:cubicBezTo>
                <a:cubicBezTo>
                  <a:pt x="1019810" y="191770"/>
                  <a:pt x="1016000" y="199390"/>
                  <a:pt x="1012190" y="201930"/>
                </a:cubicBezTo>
                <a:cubicBezTo>
                  <a:pt x="1007110" y="204470"/>
                  <a:pt x="995680" y="204470"/>
                  <a:pt x="991870" y="200660"/>
                </a:cubicBezTo>
                <a:cubicBezTo>
                  <a:pt x="988060" y="195580"/>
                  <a:pt x="989330" y="175260"/>
                  <a:pt x="994410" y="172720"/>
                </a:cubicBezTo>
                <a:cubicBezTo>
                  <a:pt x="999490" y="170180"/>
                  <a:pt x="1018540" y="180340"/>
                  <a:pt x="1019810" y="185420"/>
                </a:cubicBezTo>
                <a:cubicBezTo>
                  <a:pt x="1021080" y="190500"/>
                  <a:pt x="1009650" y="201930"/>
                  <a:pt x="998220" y="204470"/>
                </a:cubicBezTo>
                <a:cubicBezTo>
                  <a:pt x="965200" y="212090"/>
                  <a:pt x="872490" y="160020"/>
                  <a:pt x="786130" y="138430"/>
                </a:cubicBezTo>
                <a:cubicBezTo>
                  <a:pt x="654050" y="106680"/>
                  <a:pt x="406400" y="60960"/>
                  <a:pt x="276860" y="46990"/>
                </a:cubicBezTo>
                <a:cubicBezTo>
                  <a:pt x="199390" y="38100"/>
                  <a:pt x="135890" y="34290"/>
                  <a:pt x="87630" y="38100"/>
                </a:cubicBezTo>
                <a:cubicBezTo>
                  <a:pt x="57150" y="40640"/>
                  <a:pt x="26670" y="57150"/>
                  <a:pt x="12700" y="52070"/>
                </a:cubicBezTo>
                <a:cubicBezTo>
                  <a:pt x="5080" y="49530"/>
                  <a:pt x="0" y="41910"/>
                  <a:pt x="0" y="36830"/>
                </a:cubicBezTo>
                <a:cubicBezTo>
                  <a:pt x="0" y="31750"/>
                  <a:pt x="10160" y="19050"/>
                  <a:pt x="10160" y="1905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9732645" y="4085273"/>
            <a:ext cx="755332" cy="104775"/>
          </a:xfrm>
          <a:custGeom>
            <a:rect b="b" l="l" r="r" t="t"/>
            <a:pathLst>
              <a:path extrusionOk="0" h="139700" w="1007110">
                <a:moveTo>
                  <a:pt x="11430" y="104140"/>
                </a:moveTo>
                <a:cubicBezTo>
                  <a:pt x="134620" y="57150"/>
                  <a:pt x="453390" y="20320"/>
                  <a:pt x="590550" y="10160"/>
                </a:cubicBezTo>
                <a:cubicBezTo>
                  <a:pt x="675640" y="3810"/>
                  <a:pt x="728980" y="0"/>
                  <a:pt x="797560" y="7620"/>
                </a:cubicBezTo>
                <a:cubicBezTo>
                  <a:pt x="867410" y="15240"/>
                  <a:pt x="998220" y="38100"/>
                  <a:pt x="1004570" y="58420"/>
                </a:cubicBezTo>
                <a:cubicBezTo>
                  <a:pt x="1007110" y="66040"/>
                  <a:pt x="990600" y="82550"/>
                  <a:pt x="984250" y="82550"/>
                </a:cubicBezTo>
                <a:cubicBezTo>
                  <a:pt x="977900" y="82550"/>
                  <a:pt x="966470" y="66040"/>
                  <a:pt x="967740" y="59690"/>
                </a:cubicBezTo>
                <a:cubicBezTo>
                  <a:pt x="969010" y="53340"/>
                  <a:pt x="984250" y="43180"/>
                  <a:pt x="990600" y="44450"/>
                </a:cubicBezTo>
                <a:cubicBezTo>
                  <a:pt x="996950" y="45720"/>
                  <a:pt x="1005840" y="62230"/>
                  <a:pt x="1004570" y="68580"/>
                </a:cubicBezTo>
                <a:cubicBezTo>
                  <a:pt x="1003300" y="74930"/>
                  <a:pt x="995680" y="80010"/>
                  <a:pt x="985520" y="82550"/>
                </a:cubicBezTo>
                <a:cubicBezTo>
                  <a:pt x="956310" y="88900"/>
                  <a:pt x="864870" y="50800"/>
                  <a:pt x="797560" y="44450"/>
                </a:cubicBezTo>
                <a:cubicBezTo>
                  <a:pt x="721360" y="36830"/>
                  <a:pt x="645160" y="38100"/>
                  <a:pt x="548640" y="44450"/>
                </a:cubicBezTo>
                <a:cubicBezTo>
                  <a:pt x="415290" y="53340"/>
                  <a:pt x="151130" y="87630"/>
                  <a:pt x="72390" y="111760"/>
                </a:cubicBezTo>
                <a:cubicBezTo>
                  <a:pt x="44450" y="120650"/>
                  <a:pt x="31750" y="139700"/>
                  <a:pt x="19050" y="137160"/>
                </a:cubicBezTo>
                <a:cubicBezTo>
                  <a:pt x="10160" y="135890"/>
                  <a:pt x="0" y="125730"/>
                  <a:pt x="0" y="119380"/>
                </a:cubicBezTo>
                <a:cubicBezTo>
                  <a:pt x="0" y="114300"/>
                  <a:pt x="11430" y="104140"/>
                  <a:pt x="11430" y="10414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11582400" y="4091941"/>
            <a:ext cx="880110" cy="96203"/>
          </a:xfrm>
          <a:custGeom>
            <a:rect b="b" l="l" r="r" t="t"/>
            <a:pathLst>
              <a:path extrusionOk="0" h="128270" w="1173480">
                <a:moveTo>
                  <a:pt x="20320" y="10160"/>
                </a:moveTo>
                <a:cubicBezTo>
                  <a:pt x="472440" y="0"/>
                  <a:pt x="758190" y="16510"/>
                  <a:pt x="914400" y="36830"/>
                </a:cubicBezTo>
                <a:cubicBezTo>
                  <a:pt x="1014730" y="49530"/>
                  <a:pt x="1127760" y="64770"/>
                  <a:pt x="1158240" y="86360"/>
                </a:cubicBezTo>
                <a:cubicBezTo>
                  <a:pt x="1168400" y="93980"/>
                  <a:pt x="1173480" y="102870"/>
                  <a:pt x="1172210" y="109220"/>
                </a:cubicBezTo>
                <a:cubicBezTo>
                  <a:pt x="1170940" y="115570"/>
                  <a:pt x="1160780" y="123190"/>
                  <a:pt x="1154430" y="123190"/>
                </a:cubicBezTo>
                <a:cubicBezTo>
                  <a:pt x="1149350" y="123190"/>
                  <a:pt x="1141730" y="118110"/>
                  <a:pt x="1139190" y="114300"/>
                </a:cubicBezTo>
                <a:cubicBezTo>
                  <a:pt x="1136650" y="109220"/>
                  <a:pt x="1134110" y="101600"/>
                  <a:pt x="1136650" y="96520"/>
                </a:cubicBezTo>
                <a:cubicBezTo>
                  <a:pt x="1139190" y="91440"/>
                  <a:pt x="1150620" y="85090"/>
                  <a:pt x="1156970" y="86360"/>
                </a:cubicBezTo>
                <a:cubicBezTo>
                  <a:pt x="1163320" y="87630"/>
                  <a:pt x="1173480" y="101600"/>
                  <a:pt x="1172210" y="107950"/>
                </a:cubicBezTo>
                <a:cubicBezTo>
                  <a:pt x="1170940" y="114300"/>
                  <a:pt x="1162050" y="119380"/>
                  <a:pt x="1149350" y="121920"/>
                </a:cubicBezTo>
                <a:cubicBezTo>
                  <a:pt x="1112520" y="128270"/>
                  <a:pt x="1007110" y="80010"/>
                  <a:pt x="914400" y="67310"/>
                </a:cubicBezTo>
                <a:cubicBezTo>
                  <a:pt x="781050" y="49530"/>
                  <a:pt x="530860" y="58420"/>
                  <a:pt x="424180" y="48260"/>
                </a:cubicBezTo>
                <a:cubicBezTo>
                  <a:pt x="372110" y="43180"/>
                  <a:pt x="355600" y="34290"/>
                  <a:pt x="307340" y="31750"/>
                </a:cubicBezTo>
                <a:cubicBezTo>
                  <a:pt x="232410" y="27940"/>
                  <a:pt x="49530" y="62230"/>
                  <a:pt x="15240" y="45720"/>
                </a:cubicBezTo>
                <a:cubicBezTo>
                  <a:pt x="5080" y="40640"/>
                  <a:pt x="0" y="31750"/>
                  <a:pt x="1270" y="25400"/>
                </a:cubicBezTo>
                <a:cubicBezTo>
                  <a:pt x="2540" y="19050"/>
                  <a:pt x="20320" y="10160"/>
                  <a:pt x="20320" y="1016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9783128" y="4534853"/>
            <a:ext cx="825818" cy="128588"/>
          </a:xfrm>
          <a:custGeom>
            <a:rect b="b" l="l" r="r" t="t"/>
            <a:pathLst>
              <a:path extrusionOk="0" h="171450" w="1101090">
                <a:moveTo>
                  <a:pt x="0" y="140970"/>
                </a:moveTo>
                <a:cubicBezTo>
                  <a:pt x="96520" y="78740"/>
                  <a:pt x="132080" y="63500"/>
                  <a:pt x="176530" y="52070"/>
                </a:cubicBezTo>
                <a:cubicBezTo>
                  <a:pt x="238760" y="35560"/>
                  <a:pt x="316230" y="24130"/>
                  <a:pt x="407670" y="16510"/>
                </a:cubicBezTo>
                <a:cubicBezTo>
                  <a:pt x="541020" y="6350"/>
                  <a:pt x="779780" y="0"/>
                  <a:pt x="904240" y="12700"/>
                </a:cubicBezTo>
                <a:cubicBezTo>
                  <a:pt x="981710" y="20320"/>
                  <a:pt x="1065530" y="36830"/>
                  <a:pt x="1089660" y="52070"/>
                </a:cubicBezTo>
                <a:cubicBezTo>
                  <a:pt x="1097280" y="57150"/>
                  <a:pt x="1101090" y="62230"/>
                  <a:pt x="1101090" y="67310"/>
                </a:cubicBezTo>
                <a:cubicBezTo>
                  <a:pt x="1099820" y="74930"/>
                  <a:pt x="1083310" y="90170"/>
                  <a:pt x="1075690" y="90170"/>
                </a:cubicBezTo>
                <a:cubicBezTo>
                  <a:pt x="1069340" y="90170"/>
                  <a:pt x="1060450" y="77470"/>
                  <a:pt x="1060450" y="71120"/>
                </a:cubicBezTo>
                <a:cubicBezTo>
                  <a:pt x="1060450" y="63500"/>
                  <a:pt x="1074420" y="49530"/>
                  <a:pt x="1080770" y="49530"/>
                </a:cubicBezTo>
                <a:cubicBezTo>
                  <a:pt x="1087120" y="49530"/>
                  <a:pt x="1101090" y="64770"/>
                  <a:pt x="1101090" y="71120"/>
                </a:cubicBezTo>
                <a:cubicBezTo>
                  <a:pt x="1101090" y="77470"/>
                  <a:pt x="1090930" y="87630"/>
                  <a:pt x="1078230" y="90170"/>
                </a:cubicBezTo>
                <a:cubicBezTo>
                  <a:pt x="1047750" y="97790"/>
                  <a:pt x="977900" y="60960"/>
                  <a:pt x="904240" y="52070"/>
                </a:cubicBezTo>
                <a:cubicBezTo>
                  <a:pt x="782320" y="38100"/>
                  <a:pt x="543560" y="36830"/>
                  <a:pt x="411480" y="45720"/>
                </a:cubicBezTo>
                <a:cubicBezTo>
                  <a:pt x="322580" y="52070"/>
                  <a:pt x="248920" y="63500"/>
                  <a:pt x="187960" y="80010"/>
                </a:cubicBezTo>
                <a:cubicBezTo>
                  <a:pt x="144780" y="91440"/>
                  <a:pt x="110490" y="106680"/>
                  <a:pt x="80010" y="123190"/>
                </a:cubicBezTo>
                <a:cubicBezTo>
                  <a:pt x="54610" y="137160"/>
                  <a:pt x="25400" y="171450"/>
                  <a:pt x="12700" y="167640"/>
                </a:cubicBezTo>
                <a:cubicBezTo>
                  <a:pt x="5080" y="165100"/>
                  <a:pt x="0" y="140970"/>
                  <a:pt x="0" y="14097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12055793" y="4623435"/>
            <a:ext cx="437198" cy="58103"/>
          </a:xfrm>
          <a:custGeom>
            <a:rect b="b" l="l" r="r" t="t"/>
            <a:pathLst>
              <a:path extrusionOk="0" h="77470" w="582930">
                <a:moveTo>
                  <a:pt x="17780" y="27940"/>
                </a:moveTo>
                <a:cubicBezTo>
                  <a:pt x="464820" y="0"/>
                  <a:pt x="492760" y="5080"/>
                  <a:pt x="520700" y="12700"/>
                </a:cubicBezTo>
                <a:cubicBezTo>
                  <a:pt x="542290" y="19050"/>
                  <a:pt x="566420" y="26670"/>
                  <a:pt x="575310" y="35560"/>
                </a:cubicBezTo>
                <a:cubicBezTo>
                  <a:pt x="580390" y="40640"/>
                  <a:pt x="582930" y="45720"/>
                  <a:pt x="581660" y="50800"/>
                </a:cubicBezTo>
                <a:cubicBezTo>
                  <a:pt x="580390" y="57150"/>
                  <a:pt x="566420" y="67310"/>
                  <a:pt x="561340" y="66040"/>
                </a:cubicBezTo>
                <a:cubicBezTo>
                  <a:pt x="554990" y="64770"/>
                  <a:pt x="546100" y="44450"/>
                  <a:pt x="548640" y="39370"/>
                </a:cubicBezTo>
                <a:cubicBezTo>
                  <a:pt x="551180" y="34290"/>
                  <a:pt x="568960" y="31750"/>
                  <a:pt x="574040" y="34290"/>
                </a:cubicBezTo>
                <a:cubicBezTo>
                  <a:pt x="579120" y="36830"/>
                  <a:pt x="582930" y="49530"/>
                  <a:pt x="580390" y="54610"/>
                </a:cubicBezTo>
                <a:cubicBezTo>
                  <a:pt x="577850" y="59690"/>
                  <a:pt x="571500" y="64770"/>
                  <a:pt x="562610" y="66040"/>
                </a:cubicBezTo>
                <a:cubicBezTo>
                  <a:pt x="538480" y="69850"/>
                  <a:pt x="481330" y="33020"/>
                  <a:pt x="421640" y="27940"/>
                </a:cubicBezTo>
                <a:cubicBezTo>
                  <a:pt x="322580" y="19050"/>
                  <a:pt x="63500" y="77470"/>
                  <a:pt x="17780" y="62230"/>
                </a:cubicBezTo>
                <a:cubicBezTo>
                  <a:pt x="6350" y="58420"/>
                  <a:pt x="0" y="52070"/>
                  <a:pt x="0" y="46990"/>
                </a:cubicBezTo>
                <a:cubicBezTo>
                  <a:pt x="0" y="40640"/>
                  <a:pt x="17780" y="27940"/>
                  <a:pt x="17780" y="2794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9687877" y="5002530"/>
            <a:ext cx="783907" cy="104775"/>
          </a:xfrm>
          <a:custGeom>
            <a:rect b="b" l="l" r="r" t="t"/>
            <a:pathLst>
              <a:path extrusionOk="0" h="139700" w="1045210">
                <a:moveTo>
                  <a:pt x="7620" y="109220"/>
                </a:moveTo>
                <a:cubicBezTo>
                  <a:pt x="162560" y="48260"/>
                  <a:pt x="185420" y="50800"/>
                  <a:pt x="242570" y="46990"/>
                </a:cubicBezTo>
                <a:cubicBezTo>
                  <a:pt x="389890" y="38100"/>
                  <a:pt x="977900" y="0"/>
                  <a:pt x="1033780" y="34290"/>
                </a:cubicBezTo>
                <a:cubicBezTo>
                  <a:pt x="1043940" y="40640"/>
                  <a:pt x="1045210" y="50800"/>
                  <a:pt x="1043940" y="55880"/>
                </a:cubicBezTo>
                <a:cubicBezTo>
                  <a:pt x="1042670" y="60960"/>
                  <a:pt x="1035050" y="66040"/>
                  <a:pt x="1031240" y="66040"/>
                </a:cubicBezTo>
                <a:cubicBezTo>
                  <a:pt x="1024890" y="64770"/>
                  <a:pt x="1012190" y="48260"/>
                  <a:pt x="1013460" y="43180"/>
                </a:cubicBezTo>
                <a:cubicBezTo>
                  <a:pt x="1014730" y="38100"/>
                  <a:pt x="1026160" y="34290"/>
                  <a:pt x="1031240" y="34290"/>
                </a:cubicBezTo>
                <a:cubicBezTo>
                  <a:pt x="1036320" y="34290"/>
                  <a:pt x="1042670" y="39370"/>
                  <a:pt x="1043940" y="44450"/>
                </a:cubicBezTo>
                <a:cubicBezTo>
                  <a:pt x="1045210" y="49530"/>
                  <a:pt x="1043940" y="59690"/>
                  <a:pt x="1033780" y="66040"/>
                </a:cubicBezTo>
                <a:cubicBezTo>
                  <a:pt x="977900" y="101600"/>
                  <a:pt x="408940" y="66040"/>
                  <a:pt x="247650" y="78740"/>
                </a:cubicBezTo>
                <a:cubicBezTo>
                  <a:pt x="175260" y="83820"/>
                  <a:pt x="134620" y="87630"/>
                  <a:pt x="92710" y="100330"/>
                </a:cubicBezTo>
                <a:cubicBezTo>
                  <a:pt x="62230" y="110490"/>
                  <a:pt x="33020" y="138430"/>
                  <a:pt x="17780" y="139700"/>
                </a:cubicBezTo>
                <a:cubicBezTo>
                  <a:pt x="11430" y="139700"/>
                  <a:pt x="5080" y="137160"/>
                  <a:pt x="2540" y="133350"/>
                </a:cubicBezTo>
                <a:cubicBezTo>
                  <a:pt x="0" y="128270"/>
                  <a:pt x="7620" y="109220"/>
                  <a:pt x="7620" y="10922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12109133" y="5128260"/>
            <a:ext cx="363855" cy="67628"/>
          </a:xfrm>
          <a:custGeom>
            <a:rect b="b" l="l" r="r" t="t"/>
            <a:pathLst>
              <a:path extrusionOk="0" h="90170" w="485140">
                <a:moveTo>
                  <a:pt x="27940" y="1270"/>
                </a:moveTo>
                <a:cubicBezTo>
                  <a:pt x="419100" y="20320"/>
                  <a:pt x="466090" y="38100"/>
                  <a:pt x="477520" y="55880"/>
                </a:cubicBezTo>
                <a:cubicBezTo>
                  <a:pt x="482600" y="64770"/>
                  <a:pt x="481330" y="77470"/>
                  <a:pt x="477520" y="82550"/>
                </a:cubicBezTo>
                <a:cubicBezTo>
                  <a:pt x="473710" y="86360"/>
                  <a:pt x="458470" y="88900"/>
                  <a:pt x="454660" y="85090"/>
                </a:cubicBezTo>
                <a:cubicBezTo>
                  <a:pt x="449580" y="81280"/>
                  <a:pt x="449580" y="58420"/>
                  <a:pt x="453390" y="53340"/>
                </a:cubicBezTo>
                <a:cubicBezTo>
                  <a:pt x="457200" y="49530"/>
                  <a:pt x="466090" y="48260"/>
                  <a:pt x="471170" y="50800"/>
                </a:cubicBezTo>
                <a:cubicBezTo>
                  <a:pt x="476250" y="53340"/>
                  <a:pt x="485140" y="63500"/>
                  <a:pt x="483870" y="69850"/>
                </a:cubicBezTo>
                <a:cubicBezTo>
                  <a:pt x="482600" y="76200"/>
                  <a:pt x="472440" y="86360"/>
                  <a:pt x="462280" y="87630"/>
                </a:cubicBezTo>
                <a:cubicBezTo>
                  <a:pt x="443230" y="90170"/>
                  <a:pt x="412750" y="53340"/>
                  <a:pt x="372110" y="44450"/>
                </a:cubicBezTo>
                <a:cubicBezTo>
                  <a:pt x="298450" y="27940"/>
                  <a:pt x="99060" y="58420"/>
                  <a:pt x="43180" y="44450"/>
                </a:cubicBezTo>
                <a:cubicBezTo>
                  <a:pt x="21590" y="39370"/>
                  <a:pt x="6350" y="31750"/>
                  <a:pt x="2540" y="22860"/>
                </a:cubicBezTo>
                <a:cubicBezTo>
                  <a:pt x="0" y="17780"/>
                  <a:pt x="3810" y="7620"/>
                  <a:pt x="7620" y="3810"/>
                </a:cubicBezTo>
                <a:cubicBezTo>
                  <a:pt x="11430" y="0"/>
                  <a:pt x="27940" y="1270"/>
                  <a:pt x="27940" y="127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6015990" y="3523298"/>
            <a:ext cx="2890838" cy="318135"/>
          </a:xfrm>
          <a:custGeom>
            <a:rect b="b" l="l" r="r" t="t"/>
            <a:pathLst>
              <a:path extrusionOk="0" h="424180" w="3854450">
                <a:moveTo>
                  <a:pt x="8890" y="388620"/>
                </a:moveTo>
                <a:cubicBezTo>
                  <a:pt x="457200" y="215900"/>
                  <a:pt x="496570" y="223520"/>
                  <a:pt x="585470" y="208280"/>
                </a:cubicBezTo>
                <a:cubicBezTo>
                  <a:pt x="755650" y="179070"/>
                  <a:pt x="1125220" y="83820"/>
                  <a:pt x="1319530" y="53340"/>
                </a:cubicBezTo>
                <a:cubicBezTo>
                  <a:pt x="1446530" y="33020"/>
                  <a:pt x="1517650" y="27940"/>
                  <a:pt x="1635760" y="20320"/>
                </a:cubicBezTo>
                <a:cubicBezTo>
                  <a:pt x="1786890" y="10160"/>
                  <a:pt x="1955800" y="3810"/>
                  <a:pt x="2150110" y="2540"/>
                </a:cubicBezTo>
                <a:cubicBezTo>
                  <a:pt x="2405380" y="0"/>
                  <a:pt x="2781300" y="3810"/>
                  <a:pt x="3036570" y="17780"/>
                </a:cubicBezTo>
                <a:cubicBezTo>
                  <a:pt x="3230880" y="29210"/>
                  <a:pt x="3402330" y="41910"/>
                  <a:pt x="3548380" y="66040"/>
                </a:cubicBezTo>
                <a:cubicBezTo>
                  <a:pt x="3660140" y="85090"/>
                  <a:pt x="3811270" y="107950"/>
                  <a:pt x="3841750" y="135890"/>
                </a:cubicBezTo>
                <a:cubicBezTo>
                  <a:pt x="3850640" y="144780"/>
                  <a:pt x="3853180" y="156210"/>
                  <a:pt x="3850640" y="162560"/>
                </a:cubicBezTo>
                <a:cubicBezTo>
                  <a:pt x="3848100" y="167640"/>
                  <a:pt x="3835400" y="172720"/>
                  <a:pt x="3829050" y="171450"/>
                </a:cubicBezTo>
                <a:cubicBezTo>
                  <a:pt x="3822700" y="170180"/>
                  <a:pt x="3816350" y="160020"/>
                  <a:pt x="3815080" y="153670"/>
                </a:cubicBezTo>
                <a:cubicBezTo>
                  <a:pt x="3813810" y="148590"/>
                  <a:pt x="3818890" y="139700"/>
                  <a:pt x="3822700" y="137160"/>
                </a:cubicBezTo>
                <a:cubicBezTo>
                  <a:pt x="3826510" y="134620"/>
                  <a:pt x="3835400" y="132080"/>
                  <a:pt x="3840480" y="134620"/>
                </a:cubicBezTo>
                <a:cubicBezTo>
                  <a:pt x="3845560" y="137160"/>
                  <a:pt x="3854450" y="148590"/>
                  <a:pt x="3853180" y="154940"/>
                </a:cubicBezTo>
                <a:cubicBezTo>
                  <a:pt x="3851910" y="161290"/>
                  <a:pt x="3844290" y="170180"/>
                  <a:pt x="3831590" y="172720"/>
                </a:cubicBezTo>
                <a:cubicBezTo>
                  <a:pt x="3790950" y="181610"/>
                  <a:pt x="3656330" y="118110"/>
                  <a:pt x="3547110" y="99060"/>
                </a:cubicBezTo>
                <a:cubicBezTo>
                  <a:pt x="3402330" y="73660"/>
                  <a:pt x="3221990" y="59690"/>
                  <a:pt x="3036570" y="48260"/>
                </a:cubicBezTo>
                <a:cubicBezTo>
                  <a:pt x="2814320" y="34290"/>
                  <a:pt x="2542540" y="31750"/>
                  <a:pt x="2303780" y="31750"/>
                </a:cubicBezTo>
                <a:cubicBezTo>
                  <a:pt x="2076450" y="31750"/>
                  <a:pt x="1830070" y="34290"/>
                  <a:pt x="1638300" y="48260"/>
                </a:cubicBezTo>
                <a:cubicBezTo>
                  <a:pt x="1492250" y="58420"/>
                  <a:pt x="1397000" y="71120"/>
                  <a:pt x="1252220" y="95250"/>
                </a:cubicBezTo>
                <a:cubicBezTo>
                  <a:pt x="1060450" y="128270"/>
                  <a:pt x="753110" y="208280"/>
                  <a:pt x="589280" y="238760"/>
                </a:cubicBezTo>
                <a:cubicBezTo>
                  <a:pt x="494030" y="256540"/>
                  <a:pt x="444500" y="250190"/>
                  <a:pt x="363220" y="273050"/>
                </a:cubicBezTo>
                <a:cubicBezTo>
                  <a:pt x="259080" y="302260"/>
                  <a:pt x="58420" y="424180"/>
                  <a:pt x="17780" y="419100"/>
                </a:cubicBezTo>
                <a:cubicBezTo>
                  <a:pt x="7620" y="417830"/>
                  <a:pt x="2540" y="411480"/>
                  <a:pt x="1270" y="406400"/>
                </a:cubicBezTo>
                <a:cubicBezTo>
                  <a:pt x="0" y="401320"/>
                  <a:pt x="8890" y="388620"/>
                  <a:pt x="8890" y="38862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9674543" y="5491162"/>
            <a:ext cx="856298" cy="81915"/>
          </a:xfrm>
          <a:custGeom>
            <a:rect b="b" l="l" r="r" t="t"/>
            <a:pathLst>
              <a:path extrusionOk="0" h="109220" w="1141730">
                <a:moveTo>
                  <a:pt x="13970" y="72390"/>
                </a:moveTo>
                <a:cubicBezTo>
                  <a:pt x="154940" y="26670"/>
                  <a:pt x="231140" y="13970"/>
                  <a:pt x="306070" y="7620"/>
                </a:cubicBezTo>
                <a:cubicBezTo>
                  <a:pt x="396240" y="0"/>
                  <a:pt x="494030" y="1270"/>
                  <a:pt x="603250" y="5080"/>
                </a:cubicBezTo>
                <a:cubicBezTo>
                  <a:pt x="739140" y="10160"/>
                  <a:pt x="971550" y="21590"/>
                  <a:pt x="1057910" y="39370"/>
                </a:cubicBezTo>
                <a:cubicBezTo>
                  <a:pt x="1094740" y="46990"/>
                  <a:pt x="1120140" y="54610"/>
                  <a:pt x="1132840" y="64770"/>
                </a:cubicBezTo>
                <a:cubicBezTo>
                  <a:pt x="1139190" y="69850"/>
                  <a:pt x="1141730" y="74930"/>
                  <a:pt x="1141730" y="80010"/>
                </a:cubicBezTo>
                <a:cubicBezTo>
                  <a:pt x="1141730" y="86360"/>
                  <a:pt x="1134110" y="96520"/>
                  <a:pt x="1127760" y="99060"/>
                </a:cubicBezTo>
                <a:cubicBezTo>
                  <a:pt x="1122680" y="101600"/>
                  <a:pt x="1112520" y="99060"/>
                  <a:pt x="1109980" y="95250"/>
                </a:cubicBezTo>
                <a:cubicBezTo>
                  <a:pt x="1106170" y="90170"/>
                  <a:pt x="1107440" y="66040"/>
                  <a:pt x="1112520" y="63500"/>
                </a:cubicBezTo>
                <a:cubicBezTo>
                  <a:pt x="1117600" y="60960"/>
                  <a:pt x="1139190" y="72390"/>
                  <a:pt x="1140460" y="78740"/>
                </a:cubicBezTo>
                <a:cubicBezTo>
                  <a:pt x="1141730" y="85090"/>
                  <a:pt x="1129030" y="96520"/>
                  <a:pt x="1117600" y="99060"/>
                </a:cubicBezTo>
                <a:cubicBezTo>
                  <a:pt x="1097280" y="102870"/>
                  <a:pt x="1065530" y="78740"/>
                  <a:pt x="1023620" y="71120"/>
                </a:cubicBezTo>
                <a:cubicBezTo>
                  <a:pt x="944880" y="55880"/>
                  <a:pt x="796290" y="43180"/>
                  <a:pt x="679450" y="38100"/>
                </a:cubicBezTo>
                <a:cubicBezTo>
                  <a:pt x="560070" y="33020"/>
                  <a:pt x="417830" y="35560"/>
                  <a:pt x="313690" y="44450"/>
                </a:cubicBezTo>
                <a:cubicBezTo>
                  <a:pt x="236220" y="50800"/>
                  <a:pt x="165100" y="59690"/>
                  <a:pt x="113030" y="73660"/>
                </a:cubicBezTo>
                <a:cubicBezTo>
                  <a:pt x="77470" y="82550"/>
                  <a:pt x="46990" y="109220"/>
                  <a:pt x="26670" y="107950"/>
                </a:cubicBezTo>
                <a:cubicBezTo>
                  <a:pt x="15240" y="106680"/>
                  <a:pt x="2540" y="100330"/>
                  <a:pt x="1270" y="93980"/>
                </a:cubicBezTo>
                <a:cubicBezTo>
                  <a:pt x="0" y="87630"/>
                  <a:pt x="13970" y="72390"/>
                  <a:pt x="13970" y="7239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12053888" y="5691188"/>
            <a:ext cx="342900" cy="73343"/>
          </a:xfrm>
          <a:custGeom>
            <a:rect b="b" l="l" r="r" t="t"/>
            <a:pathLst>
              <a:path extrusionOk="0" h="97790" w="457200">
                <a:moveTo>
                  <a:pt x="17780" y="19050"/>
                </a:moveTo>
                <a:cubicBezTo>
                  <a:pt x="166370" y="0"/>
                  <a:pt x="270510" y="0"/>
                  <a:pt x="323850" y="7620"/>
                </a:cubicBezTo>
                <a:cubicBezTo>
                  <a:pt x="355600" y="12700"/>
                  <a:pt x="378460" y="20320"/>
                  <a:pt x="400050" y="29210"/>
                </a:cubicBezTo>
                <a:cubicBezTo>
                  <a:pt x="417830" y="36830"/>
                  <a:pt x="436880" y="45720"/>
                  <a:pt x="445770" y="55880"/>
                </a:cubicBezTo>
                <a:cubicBezTo>
                  <a:pt x="452120" y="63500"/>
                  <a:pt x="457200" y="74930"/>
                  <a:pt x="454660" y="81280"/>
                </a:cubicBezTo>
                <a:cubicBezTo>
                  <a:pt x="452120" y="87630"/>
                  <a:pt x="439420" y="96520"/>
                  <a:pt x="433070" y="96520"/>
                </a:cubicBezTo>
                <a:cubicBezTo>
                  <a:pt x="426720" y="96520"/>
                  <a:pt x="417830" y="91440"/>
                  <a:pt x="415290" y="86360"/>
                </a:cubicBezTo>
                <a:cubicBezTo>
                  <a:pt x="411480" y="80010"/>
                  <a:pt x="414020" y="64770"/>
                  <a:pt x="417830" y="59690"/>
                </a:cubicBezTo>
                <a:cubicBezTo>
                  <a:pt x="421640" y="54610"/>
                  <a:pt x="431800" y="50800"/>
                  <a:pt x="436880" y="52070"/>
                </a:cubicBezTo>
                <a:cubicBezTo>
                  <a:pt x="444500" y="54610"/>
                  <a:pt x="455930" y="71120"/>
                  <a:pt x="454660" y="78740"/>
                </a:cubicBezTo>
                <a:cubicBezTo>
                  <a:pt x="453390" y="85090"/>
                  <a:pt x="444500" y="95250"/>
                  <a:pt x="435610" y="96520"/>
                </a:cubicBezTo>
                <a:cubicBezTo>
                  <a:pt x="421640" y="97790"/>
                  <a:pt x="396240" y="71120"/>
                  <a:pt x="374650" y="62230"/>
                </a:cubicBezTo>
                <a:cubicBezTo>
                  <a:pt x="353060" y="54610"/>
                  <a:pt x="336550" y="50800"/>
                  <a:pt x="308610" y="46990"/>
                </a:cubicBezTo>
                <a:cubicBezTo>
                  <a:pt x="257810" y="40640"/>
                  <a:pt x="147320" y="39370"/>
                  <a:pt x="93980" y="43180"/>
                </a:cubicBezTo>
                <a:cubicBezTo>
                  <a:pt x="62230" y="45720"/>
                  <a:pt x="33020" y="60960"/>
                  <a:pt x="17780" y="57150"/>
                </a:cubicBezTo>
                <a:cubicBezTo>
                  <a:pt x="10160" y="54610"/>
                  <a:pt x="2540" y="48260"/>
                  <a:pt x="1270" y="43180"/>
                </a:cubicBezTo>
                <a:cubicBezTo>
                  <a:pt x="0" y="36830"/>
                  <a:pt x="17780" y="19050"/>
                  <a:pt x="17780" y="1905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9636443" y="5955031"/>
            <a:ext cx="1308735" cy="132397"/>
          </a:xfrm>
          <a:custGeom>
            <a:rect b="b" l="l" r="r" t="t"/>
            <a:pathLst>
              <a:path extrusionOk="0" h="176530" w="1744980">
                <a:moveTo>
                  <a:pt x="11430" y="55880"/>
                </a:moveTo>
                <a:cubicBezTo>
                  <a:pt x="483870" y="5080"/>
                  <a:pt x="712470" y="0"/>
                  <a:pt x="871220" y="3810"/>
                </a:cubicBezTo>
                <a:cubicBezTo>
                  <a:pt x="994410" y="6350"/>
                  <a:pt x="1076960" y="10160"/>
                  <a:pt x="1198880" y="26670"/>
                </a:cubicBezTo>
                <a:cubicBezTo>
                  <a:pt x="1356360" y="48260"/>
                  <a:pt x="1695450" y="102870"/>
                  <a:pt x="1734820" y="139700"/>
                </a:cubicBezTo>
                <a:cubicBezTo>
                  <a:pt x="1742440" y="147320"/>
                  <a:pt x="1743710" y="157480"/>
                  <a:pt x="1741170" y="162560"/>
                </a:cubicBezTo>
                <a:cubicBezTo>
                  <a:pt x="1738630" y="167640"/>
                  <a:pt x="1728470" y="171450"/>
                  <a:pt x="1723390" y="170180"/>
                </a:cubicBezTo>
                <a:cubicBezTo>
                  <a:pt x="1718310" y="168910"/>
                  <a:pt x="1710690" y="160020"/>
                  <a:pt x="1710690" y="154940"/>
                </a:cubicBezTo>
                <a:cubicBezTo>
                  <a:pt x="1710690" y="149860"/>
                  <a:pt x="1714500" y="142240"/>
                  <a:pt x="1718310" y="140970"/>
                </a:cubicBezTo>
                <a:cubicBezTo>
                  <a:pt x="1723390" y="139700"/>
                  <a:pt x="1742440" y="149860"/>
                  <a:pt x="1743710" y="154940"/>
                </a:cubicBezTo>
                <a:cubicBezTo>
                  <a:pt x="1744980" y="160020"/>
                  <a:pt x="1737360" y="167640"/>
                  <a:pt x="1729740" y="170180"/>
                </a:cubicBezTo>
                <a:cubicBezTo>
                  <a:pt x="1711960" y="176530"/>
                  <a:pt x="1673860" y="165100"/>
                  <a:pt x="1628140" y="157480"/>
                </a:cubicBezTo>
                <a:cubicBezTo>
                  <a:pt x="1534160" y="140970"/>
                  <a:pt x="1330960" y="80010"/>
                  <a:pt x="1196340" y="59690"/>
                </a:cubicBezTo>
                <a:cubicBezTo>
                  <a:pt x="1080770" y="43180"/>
                  <a:pt x="993140" y="39370"/>
                  <a:pt x="871220" y="36830"/>
                </a:cubicBezTo>
                <a:cubicBezTo>
                  <a:pt x="713740" y="33020"/>
                  <a:pt x="486410" y="36830"/>
                  <a:pt x="331470" y="48260"/>
                </a:cubicBezTo>
                <a:cubicBezTo>
                  <a:pt x="213360" y="57150"/>
                  <a:pt x="59690" y="100330"/>
                  <a:pt x="19050" y="87630"/>
                </a:cubicBezTo>
                <a:cubicBezTo>
                  <a:pt x="7620" y="83820"/>
                  <a:pt x="0" y="76200"/>
                  <a:pt x="0" y="71120"/>
                </a:cubicBezTo>
                <a:cubicBezTo>
                  <a:pt x="0" y="66040"/>
                  <a:pt x="11430" y="55880"/>
                  <a:pt x="11430" y="5588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11750041" y="6154103"/>
            <a:ext cx="553402" cy="60960"/>
          </a:xfrm>
          <a:custGeom>
            <a:rect b="b" l="l" r="r" t="t"/>
            <a:pathLst>
              <a:path extrusionOk="0" h="81280" w="737870">
                <a:moveTo>
                  <a:pt x="16510" y="0"/>
                </a:moveTo>
                <a:cubicBezTo>
                  <a:pt x="595630" y="0"/>
                  <a:pt x="703580" y="13970"/>
                  <a:pt x="727710" y="34290"/>
                </a:cubicBezTo>
                <a:cubicBezTo>
                  <a:pt x="735330" y="40640"/>
                  <a:pt x="737870" y="50800"/>
                  <a:pt x="735330" y="55880"/>
                </a:cubicBezTo>
                <a:cubicBezTo>
                  <a:pt x="732790" y="62230"/>
                  <a:pt x="718820" y="69850"/>
                  <a:pt x="712470" y="68580"/>
                </a:cubicBezTo>
                <a:cubicBezTo>
                  <a:pt x="706120" y="67310"/>
                  <a:pt x="698500" y="55880"/>
                  <a:pt x="698500" y="49530"/>
                </a:cubicBezTo>
                <a:cubicBezTo>
                  <a:pt x="698500" y="44450"/>
                  <a:pt x="702310" y="36830"/>
                  <a:pt x="707390" y="34290"/>
                </a:cubicBezTo>
                <a:cubicBezTo>
                  <a:pt x="712470" y="31750"/>
                  <a:pt x="725170" y="33020"/>
                  <a:pt x="730250" y="36830"/>
                </a:cubicBezTo>
                <a:cubicBezTo>
                  <a:pt x="734060" y="40640"/>
                  <a:pt x="737870" y="48260"/>
                  <a:pt x="736600" y="53340"/>
                </a:cubicBezTo>
                <a:cubicBezTo>
                  <a:pt x="735330" y="59690"/>
                  <a:pt x="730250" y="66040"/>
                  <a:pt x="720090" y="69850"/>
                </a:cubicBezTo>
                <a:cubicBezTo>
                  <a:pt x="685800" y="81280"/>
                  <a:pt x="561340" y="34290"/>
                  <a:pt x="463550" y="26670"/>
                </a:cubicBezTo>
                <a:cubicBezTo>
                  <a:pt x="335280" y="16510"/>
                  <a:pt x="59690" y="55880"/>
                  <a:pt x="15240" y="33020"/>
                </a:cubicBezTo>
                <a:cubicBezTo>
                  <a:pt x="5080" y="27940"/>
                  <a:pt x="0" y="17780"/>
                  <a:pt x="1270" y="12700"/>
                </a:cubicBezTo>
                <a:cubicBezTo>
                  <a:pt x="2540" y="7620"/>
                  <a:pt x="16510" y="0"/>
                  <a:pt x="16510" y="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10606088" y="6430328"/>
            <a:ext cx="507682" cy="47625"/>
          </a:xfrm>
          <a:custGeom>
            <a:rect b="b" l="l" r="r" t="t"/>
            <a:pathLst>
              <a:path extrusionOk="0" h="63500" w="676910">
                <a:moveTo>
                  <a:pt x="15240" y="0"/>
                </a:moveTo>
                <a:cubicBezTo>
                  <a:pt x="629920" y="8890"/>
                  <a:pt x="652780" y="8890"/>
                  <a:pt x="665480" y="17780"/>
                </a:cubicBezTo>
                <a:cubicBezTo>
                  <a:pt x="671830" y="22860"/>
                  <a:pt x="676910" y="30480"/>
                  <a:pt x="676910" y="35560"/>
                </a:cubicBezTo>
                <a:cubicBezTo>
                  <a:pt x="676910" y="40640"/>
                  <a:pt x="668020" y="49530"/>
                  <a:pt x="662940" y="50800"/>
                </a:cubicBezTo>
                <a:cubicBezTo>
                  <a:pt x="657860" y="52070"/>
                  <a:pt x="651510" y="49530"/>
                  <a:pt x="647700" y="45720"/>
                </a:cubicBezTo>
                <a:cubicBezTo>
                  <a:pt x="643890" y="41910"/>
                  <a:pt x="641350" y="35560"/>
                  <a:pt x="642620" y="30480"/>
                </a:cubicBezTo>
                <a:cubicBezTo>
                  <a:pt x="643890" y="25400"/>
                  <a:pt x="654050" y="16510"/>
                  <a:pt x="659130" y="16510"/>
                </a:cubicBezTo>
                <a:cubicBezTo>
                  <a:pt x="665480" y="16510"/>
                  <a:pt x="676910" y="27940"/>
                  <a:pt x="676910" y="34290"/>
                </a:cubicBezTo>
                <a:cubicBezTo>
                  <a:pt x="676910" y="39370"/>
                  <a:pt x="673100" y="46990"/>
                  <a:pt x="664210" y="50800"/>
                </a:cubicBezTo>
                <a:cubicBezTo>
                  <a:pt x="635000" y="63500"/>
                  <a:pt x="518160" y="31750"/>
                  <a:pt x="427990" y="27940"/>
                </a:cubicBezTo>
                <a:cubicBezTo>
                  <a:pt x="309880" y="22860"/>
                  <a:pt x="62230" y="49530"/>
                  <a:pt x="16510" y="33020"/>
                </a:cubicBezTo>
                <a:cubicBezTo>
                  <a:pt x="6350" y="29210"/>
                  <a:pt x="0" y="24130"/>
                  <a:pt x="0" y="19050"/>
                </a:cubicBezTo>
                <a:cubicBezTo>
                  <a:pt x="0" y="13970"/>
                  <a:pt x="15240" y="0"/>
                  <a:pt x="15240" y="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11584304" y="6573203"/>
            <a:ext cx="692468" cy="73343"/>
          </a:xfrm>
          <a:custGeom>
            <a:rect b="b" l="l" r="r" t="t"/>
            <a:pathLst>
              <a:path extrusionOk="0" h="97790" w="923290">
                <a:moveTo>
                  <a:pt x="16510" y="0"/>
                </a:moveTo>
                <a:cubicBezTo>
                  <a:pt x="836930" y="26670"/>
                  <a:pt x="892810" y="26670"/>
                  <a:pt x="911860" y="40640"/>
                </a:cubicBezTo>
                <a:cubicBezTo>
                  <a:pt x="919480" y="46990"/>
                  <a:pt x="923290" y="55880"/>
                  <a:pt x="922020" y="62230"/>
                </a:cubicBezTo>
                <a:cubicBezTo>
                  <a:pt x="920750" y="68580"/>
                  <a:pt x="911860" y="77470"/>
                  <a:pt x="905510" y="77470"/>
                </a:cubicBezTo>
                <a:cubicBezTo>
                  <a:pt x="899160" y="77470"/>
                  <a:pt x="886460" y="71120"/>
                  <a:pt x="885190" y="64770"/>
                </a:cubicBezTo>
                <a:cubicBezTo>
                  <a:pt x="883920" y="58420"/>
                  <a:pt x="897890" y="38100"/>
                  <a:pt x="904240" y="38100"/>
                </a:cubicBezTo>
                <a:cubicBezTo>
                  <a:pt x="910590" y="38100"/>
                  <a:pt x="923290" y="53340"/>
                  <a:pt x="922020" y="59690"/>
                </a:cubicBezTo>
                <a:cubicBezTo>
                  <a:pt x="920750" y="66040"/>
                  <a:pt x="914400" y="73660"/>
                  <a:pt x="900430" y="77470"/>
                </a:cubicBezTo>
                <a:cubicBezTo>
                  <a:pt x="836930" y="97790"/>
                  <a:pt x="447040" y="34290"/>
                  <a:pt x="283210" y="29210"/>
                </a:cubicBezTo>
                <a:cubicBezTo>
                  <a:pt x="175260" y="25400"/>
                  <a:pt x="45720" y="50800"/>
                  <a:pt x="13970" y="33020"/>
                </a:cubicBezTo>
                <a:cubicBezTo>
                  <a:pt x="3810" y="27940"/>
                  <a:pt x="0" y="16510"/>
                  <a:pt x="1270" y="11430"/>
                </a:cubicBezTo>
                <a:cubicBezTo>
                  <a:pt x="2540" y="6350"/>
                  <a:pt x="16510" y="0"/>
                  <a:pt x="16510" y="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5875973" y="5609272"/>
            <a:ext cx="180022" cy="80010"/>
          </a:xfrm>
          <a:custGeom>
            <a:rect b="b" l="l" r="r" t="t"/>
            <a:pathLst>
              <a:path extrusionOk="0" h="106680" w="240030">
                <a:moveTo>
                  <a:pt x="5080" y="74930"/>
                </a:moveTo>
                <a:cubicBezTo>
                  <a:pt x="130810" y="7620"/>
                  <a:pt x="204470" y="0"/>
                  <a:pt x="224790" y="12700"/>
                </a:cubicBezTo>
                <a:cubicBezTo>
                  <a:pt x="234950" y="19050"/>
                  <a:pt x="240030" y="34290"/>
                  <a:pt x="237490" y="40640"/>
                </a:cubicBezTo>
                <a:cubicBezTo>
                  <a:pt x="234950" y="46990"/>
                  <a:pt x="222250" y="54610"/>
                  <a:pt x="215900" y="53340"/>
                </a:cubicBezTo>
                <a:cubicBezTo>
                  <a:pt x="209550" y="52070"/>
                  <a:pt x="198120" y="41910"/>
                  <a:pt x="196850" y="35560"/>
                </a:cubicBezTo>
                <a:cubicBezTo>
                  <a:pt x="195580" y="30480"/>
                  <a:pt x="199390" y="21590"/>
                  <a:pt x="203200" y="17780"/>
                </a:cubicBezTo>
                <a:cubicBezTo>
                  <a:pt x="207010" y="13970"/>
                  <a:pt x="217170" y="11430"/>
                  <a:pt x="222250" y="12700"/>
                </a:cubicBezTo>
                <a:cubicBezTo>
                  <a:pt x="228600" y="15240"/>
                  <a:pt x="238760" y="25400"/>
                  <a:pt x="238760" y="31750"/>
                </a:cubicBezTo>
                <a:cubicBezTo>
                  <a:pt x="238760" y="38100"/>
                  <a:pt x="233680" y="46990"/>
                  <a:pt x="224790" y="52070"/>
                </a:cubicBezTo>
                <a:cubicBezTo>
                  <a:pt x="203200" y="64770"/>
                  <a:pt x="116840" y="53340"/>
                  <a:pt x="81280" y="66040"/>
                </a:cubicBezTo>
                <a:cubicBezTo>
                  <a:pt x="55880" y="74930"/>
                  <a:pt x="38100" y="105410"/>
                  <a:pt x="22860" y="106680"/>
                </a:cubicBezTo>
                <a:cubicBezTo>
                  <a:pt x="13970" y="106680"/>
                  <a:pt x="5080" y="101600"/>
                  <a:pt x="2540" y="96520"/>
                </a:cubicBezTo>
                <a:cubicBezTo>
                  <a:pt x="0" y="91440"/>
                  <a:pt x="5080" y="74930"/>
                  <a:pt x="5080" y="7493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7764780" y="5147311"/>
            <a:ext cx="1205865" cy="113347"/>
          </a:xfrm>
          <a:custGeom>
            <a:rect b="b" l="l" r="r" t="t"/>
            <a:pathLst>
              <a:path extrusionOk="0" h="151130" w="1607820">
                <a:moveTo>
                  <a:pt x="13970" y="110490"/>
                </a:moveTo>
                <a:cubicBezTo>
                  <a:pt x="167640" y="72390"/>
                  <a:pt x="358140" y="67310"/>
                  <a:pt x="469900" y="53340"/>
                </a:cubicBezTo>
                <a:cubicBezTo>
                  <a:pt x="558800" y="41910"/>
                  <a:pt x="617220" y="22860"/>
                  <a:pt x="706120" y="13970"/>
                </a:cubicBezTo>
                <a:cubicBezTo>
                  <a:pt x="820420" y="2540"/>
                  <a:pt x="994410" y="0"/>
                  <a:pt x="1098550" y="3810"/>
                </a:cubicBezTo>
                <a:cubicBezTo>
                  <a:pt x="1167130" y="6350"/>
                  <a:pt x="1202690" y="8890"/>
                  <a:pt x="1267460" y="19050"/>
                </a:cubicBezTo>
                <a:cubicBezTo>
                  <a:pt x="1358900" y="33020"/>
                  <a:pt x="1560830" y="71120"/>
                  <a:pt x="1595120" y="93980"/>
                </a:cubicBezTo>
                <a:cubicBezTo>
                  <a:pt x="1604010" y="99060"/>
                  <a:pt x="1607820" y="105410"/>
                  <a:pt x="1606550" y="110490"/>
                </a:cubicBezTo>
                <a:cubicBezTo>
                  <a:pt x="1605280" y="115570"/>
                  <a:pt x="1592580" y="127000"/>
                  <a:pt x="1587500" y="125730"/>
                </a:cubicBezTo>
                <a:cubicBezTo>
                  <a:pt x="1582420" y="124460"/>
                  <a:pt x="1576070" y="102870"/>
                  <a:pt x="1578610" y="97790"/>
                </a:cubicBezTo>
                <a:cubicBezTo>
                  <a:pt x="1581150" y="93980"/>
                  <a:pt x="1593850" y="92710"/>
                  <a:pt x="1598930" y="95250"/>
                </a:cubicBezTo>
                <a:cubicBezTo>
                  <a:pt x="1602740" y="97790"/>
                  <a:pt x="1607820" y="104140"/>
                  <a:pt x="1606550" y="109220"/>
                </a:cubicBezTo>
                <a:cubicBezTo>
                  <a:pt x="1605280" y="114300"/>
                  <a:pt x="1600200" y="123190"/>
                  <a:pt x="1590040" y="125730"/>
                </a:cubicBezTo>
                <a:cubicBezTo>
                  <a:pt x="1549400" y="137160"/>
                  <a:pt x="1341120" y="60960"/>
                  <a:pt x="1239520" y="46990"/>
                </a:cubicBezTo>
                <a:cubicBezTo>
                  <a:pt x="1163320" y="36830"/>
                  <a:pt x="1112520" y="35560"/>
                  <a:pt x="1036320" y="35560"/>
                </a:cubicBezTo>
                <a:cubicBezTo>
                  <a:pt x="935990" y="34290"/>
                  <a:pt x="792480" y="38100"/>
                  <a:pt x="690880" y="49530"/>
                </a:cubicBezTo>
                <a:cubicBezTo>
                  <a:pt x="609600" y="58420"/>
                  <a:pt x="554990" y="77470"/>
                  <a:pt x="471170" y="88900"/>
                </a:cubicBezTo>
                <a:cubicBezTo>
                  <a:pt x="361950" y="104140"/>
                  <a:pt x="170180" y="113030"/>
                  <a:pt x="93980" y="127000"/>
                </a:cubicBezTo>
                <a:cubicBezTo>
                  <a:pt x="60960" y="133350"/>
                  <a:pt x="39370" y="151130"/>
                  <a:pt x="22860" y="147320"/>
                </a:cubicBezTo>
                <a:cubicBezTo>
                  <a:pt x="12700" y="144780"/>
                  <a:pt x="2540" y="134620"/>
                  <a:pt x="1270" y="128270"/>
                </a:cubicBezTo>
                <a:cubicBezTo>
                  <a:pt x="0" y="121920"/>
                  <a:pt x="13970" y="110490"/>
                  <a:pt x="13970" y="11049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5901689" y="6318885"/>
            <a:ext cx="518160" cy="80963"/>
          </a:xfrm>
          <a:custGeom>
            <a:rect b="b" l="l" r="r" t="t"/>
            <a:pathLst>
              <a:path extrusionOk="0" h="107950" w="690880">
                <a:moveTo>
                  <a:pt x="11430" y="64770"/>
                </a:moveTo>
                <a:cubicBezTo>
                  <a:pt x="312420" y="0"/>
                  <a:pt x="624840" y="3810"/>
                  <a:pt x="674370" y="26670"/>
                </a:cubicBezTo>
                <a:cubicBezTo>
                  <a:pt x="685800" y="31750"/>
                  <a:pt x="690880" y="39370"/>
                  <a:pt x="690880" y="45720"/>
                </a:cubicBezTo>
                <a:cubicBezTo>
                  <a:pt x="690880" y="50800"/>
                  <a:pt x="676910" y="62230"/>
                  <a:pt x="671830" y="60960"/>
                </a:cubicBezTo>
                <a:cubicBezTo>
                  <a:pt x="666750" y="59690"/>
                  <a:pt x="656590" y="39370"/>
                  <a:pt x="659130" y="34290"/>
                </a:cubicBezTo>
                <a:cubicBezTo>
                  <a:pt x="660400" y="29210"/>
                  <a:pt x="673100" y="25400"/>
                  <a:pt x="678180" y="26670"/>
                </a:cubicBezTo>
                <a:cubicBezTo>
                  <a:pt x="683260" y="27940"/>
                  <a:pt x="690880" y="33020"/>
                  <a:pt x="690880" y="38100"/>
                </a:cubicBezTo>
                <a:cubicBezTo>
                  <a:pt x="690880" y="44450"/>
                  <a:pt x="684530" y="55880"/>
                  <a:pt x="673100" y="60960"/>
                </a:cubicBezTo>
                <a:cubicBezTo>
                  <a:pt x="633730" y="78740"/>
                  <a:pt x="439420" y="45720"/>
                  <a:pt x="353060" y="46990"/>
                </a:cubicBezTo>
                <a:cubicBezTo>
                  <a:pt x="293370" y="46990"/>
                  <a:pt x="254000" y="48260"/>
                  <a:pt x="201930" y="55880"/>
                </a:cubicBezTo>
                <a:cubicBezTo>
                  <a:pt x="143510" y="64770"/>
                  <a:pt x="50800" y="107950"/>
                  <a:pt x="21590" y="101600"/>
                </a:cubicBezTo>
                <a:cubicBezTo>
                  <a:pt x="10160" y="99060"/>
                  <a:pt x="2540" y="91440"/>
                  <a:pt x="1270" y="85090"/>
                </a:cubicBezTo>
                <a:cubicBezTo>
                  <a:pt x="0" y="78740"/>
                  <a:pt x="11430" y="64770"/>
                  <a:pt x="11430" y="6477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7530466" y="6372225"/>
            <a:ext cx="369570" cy="62865"/>
          </a:xfrm>
          <a:custGeom>
            <a:rect b="b" l="l" r="r" t="t"/>
            <a:pathLst>
              <a:path extrusionOk="0" h="83820" w="492760">
                <a:moveTo>
                  <a:pt x="12700" y="22860"/>
                </a:moveTo>
                <a:cubicBezTo>
                  <a:pt x="190500" y="0"/>
                  <a:pt x="328930" y="6350"/>
                  <a:pt x="394970" y="13970"/>
                </a:cubicBezTo>
                <a:cubicBezTo>
                  <a:pt x="433070" y="17780"/>
                  <a:pt x="473710" y="17780"/>
                  <a:pt x="485140" y="31750"/>
                </a:cubicBezTo>
                <a:cubicBezTo>
                  <a:pt x="491490" y="39370"/>
                  <a:pt x="490220" y="57150"/>
                  <a:pt x="485140" y="62230"/>
                </a:cubicBezTo>
                <a:cubicBezTo>
                  <a:pt x="481330" y="67310"/>
                  <a:pt x="464820" y="68580"/>
                  <a:pt x="459740" y="64770"/>
                </a:cubicBezTo>
                <a:cubicBezTo>
                  <a:pt x="454660" y="59690"/>
                  <a:pt x="453390" y="35560"/>
                  <a:pt x="458470" y="30480"/>
                </a:cubicBezTo>
                <a:cubicBezTo>
                  <a:pt x="462280" y="26670"/>
                  <a:pt x="477520" y="26670"/>
                  <a:pt x="482600" y="30480"/>
                </a:cubicBezTo>
                <a:cubicBezTo>
                  <a:pt x="487680" y="33020"/>
                  <a:pt x="492760" y="41910"/>
                  <a:pt x="491490" y="48260"/>
                </a:cubicBezTo>
                <a:cubicBezTo>
                  <a:pt x="490220" y="54610"/>
                  <a:pt x="486410" y="62230"/>
                  <a:pt x="474980" y="67310"/>
                </a:cubicBezTo>
                <a:cubicBezTo>
                  <a:pt x="434340" y="83820"/>
                  <a:pt x="215900" y="43180"/>
                  <a:pt x="132080" y="45720"/>
                </a:cubicBezTo>
                <a:cubicBezTo>
                  <a:pt x="83820" y="46990"/>
                  <a:pt x="39370" y="66040"/>
                  <a:pt x="19050" y="60960"/>
                </a:cubicBezTo>
                <a:cubicBezTo>
                  <a:pt x="10160" y="58420"/>
                  <a:pt x="2540" y="53340"/>
                  <a:pt x="1270" y="46990"/>
                </a:cubicBezTo>
                <a:cubicBezTo>
                  <a:pt x="0" y="40640"/>
                  <a:pt x="12700" y="22860"/>
                  <a:pt x="12700" y="2286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8677275" y="6504622"/>
            <a:ext cx="155257" cy="41910"/>
          </a:xfrm>
          <a:custGeom>
            <a:rect b="b" l="l" r="r" t="t"/>
            <a:pathLst>
              <a:path extrusionOk="0" h="55880" w="207010">
                <a:moveTo>
                  <a:pt x="15240" y="0"/>
                </a:moveTo>
                <a:cubicBezTo>
                  <a:pt x="153670" y="3810"/>
                  <a:pt x="185420" y="3810"/>
                  <a:pt x="196850" y="12700"/>
                </a:cubicBezTo>
                <a:cubicBezTo>
                  <a:pt x="203200" y="16510"/>
                  <a:pt x="205740" y="24130"/>
                  <a:pt x="205740" y="29210"/>
                </a:cubicBezTo>
                <a:cubicBezTo>
                  <a:pt x="205740" y="34290"/>
                  <a:pt x="200660" y="40640"/>
                  <a:pt x="196850" y="41910"/>
                </a:cubicBezTo>
                <a:cubicBezTo>
                  <a:pt x="191770" y="43180"/>
                  <a:pt x="180340" y="40640"/>
                  <a:pt x="177800" y="36830"/>
                </a:cubicBezTo>
                <a:cubicBezTo>
                  <a:pt x="175260" y="31750"/>
                  <a:pt x="185420" y="11430"/>
                  <a:pt x="190500" y="10160"/>
                </a:cubicBezTo>
                <a:cubicBezTo>
                  <a:pt x="194310" y="8890"/>
                  <a:pt x="204470" y="17780"/>
                  <a:pt x="205740" y="22860"/>
                </a:cubicBezTo>
                <a:cubicBezTo>
                  <a:pt x="207010" y="27940"/>
                  <a:pt x="201930" y="38100"/>
                  <a:pt x="193040" y="43180"/>
                </a:cubicBezTo>
                <a:cubicBezTo>
                  <a:pt x="168910" y="55880"/>
                  <a:pt x="43180" y="48260"/>
                  <a:pt x="16510" y="35560"/>
                </a:cubicBezTo>
                <a:cubicBezTo>
                  <a:pt x="6350" y="30480"/>
                  <a:pt x="0" y="24130"/>
                  <a:pt x="0" y="17780"/>
                </a:cubicBezTo>
                <a:cubicBezTo>
                  <a:pt x="0" y="11430"/>
                  <a:pt x="15240" y="0"/>
                  <a:pt x="15240" y="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6049327" y="3980498"/>
            <a:ext cx="2765108" cy="320993"/>
          </a:xfrm>
          <a:custGeom>
            <a:rect b="b" l="l" r="r" t="t"/>
            <a:pathLst>
              <a:path extrusionOk="0" h="427990" w="3686810">
                <a:moveTo>
                  <a:pt x="8890" y="400050"/>
                </a:moveTo>
                <a:cubicBezTo>
                  <a:pt x="365760" y="241300"/>
                  <a:pt x="600710" y="163830"/>
                  <a:pt x="754380" y="123190"/>
                </a:cubicBezTo>
                <a:cubicBezTo>
                  <a:pt x="872490" y="91440"/>
                  <a:pt x="957580" y="77470"/>
                  <a:pt x="1073150" y="59690"/>
                </a:cubicBezTo>
                <a:cubicBezTo>
                  <a:pt x="1209040" y="39370"/>
                  <a:pt x="1352550" y="22860"/>
                  <a:pt x="1517650" y="13970"/>
                </a:cubicBezTo>
                <a:cubicBezTo>
                  <a:pt x="1725930" y="2540"/>
                  <a:pt x="2014220" y="0"/>
                  <a:pt x="2222500" y="6350"/>
                </a:cubicBezTo>
                <a:cubicBezTo>
                  <a:pt x="2390140" y="11430"/>
                  <a:pt x="2508250" y="22860"/>
                  <a:pt x="2673350" y="39370"/>
                </a:cubicBezTo>
                <a:cubicBezTo>
                  <a:pt x="2876550" y="59690"/>
                  <a:pt x="3166110" y="90170"/>
                  <a:pt x="3350260" y="128270"/>
                </a:cubicBezTo>
                <a:cubicBezTo>
                  <a:pt x="3479800" y="154940"/>
                  <a:pt x="3646170" y="198120"/>
                  <a:pt x="3676650" y="220980"/>
                </a:cubicBezTo>
                <a:cubicBezTo>
                  <a:pt x="3683000" y="226060"/>
                  <a:pt x="3686810" y="229870"/>
                  <a:pt x="3685540" y="234950"/>
                </a:cubicBezTo>
                <a:cubicBezTo>
                  <a:pt x="3684270" y="241300"/>
                  <a:pt x="3667760" y="252730"/>
                  <a:pt x="3662680" y="251460"/>
                </a:cubicBezTo>
                <a:cubicBezTo>
                  <a:pt x="3657600" y="250190"/>
                  <a:pt x="3651250" y="228600"/>
                  <a:pt x="3655060" y="224790"/>
                </a:cubicBezTo>
                <a:cubicBezTo>
                  <a:pt x="3658870" y="220980"/>
                  <a:pt x="3681730" y="223520"/>
                  <a:pt x="3683000" y="228600"/>
                </a:cubicBezTo>
                <a:cubicBezTo>
                  <a:pt x="3685540" y="233680"/>
                  <a:pt x="3676650" y="248920"/>
                  <a:pt x="3665220" y="252730"/>
                </a:cubicBezTo>
                <a:cubicBezTo>
                  <a:pt x="3625850" y="266700"/>
                  <a:pt x="3429000" y="179070"/>
                  <a:pt x="3347720" y="160020"/>
                </a:cubicBezTo>
                <a:cubicBezTo>
                  <a:pt x="3296920" y="148590"/>
                  <a:pt x="3281680" y="147320"/>
                  <a:pt x="3224530" y="138430"/>
                </a:cubicBezTo>
                <a:cubicBezTo>
                  <a:pt x="3097530" y="119380"/>
                  <a:pt x="2788920" y="80010"/>
                  <a:pt x="2607310" y="62230"/>
                </a:cubicBezTo>
                <a:cubicBezTo>
                  <a:pt x="2463800" y="48260"/>
                  <a:pt x="2364740" y="40640"/>
                  <a:pt x="2222500" y="35560"/>
                </a:cubicBezTo>
                <a:cubicBezTo>
                  <a:pt x="2044700" y="29210"/>
                  <a:pt x="1803400" y="30480"/>
                  <a:pt x="1624330" y="38100"/>
                </a:cubicBezTo>
                <a:cubicBezTo>
                  <a:pt x="1477010" y="44450"/>
                  <a:pt x="1346200" y="54610"/>
                  <a:pt x="1224280" y="68580"/>
                </a:cubicBezTo>
                <a:cubicBezTo>
                  <a:pt x="1121410" y="80010"/>
                  <a:pt x="1043940" y="87630"/>
                  <a:pt x="941070" y="109220"/>
                </a:cubicBezTo>
                <a:cubicBezTo>
                  <a:pt x="815340" y="135890"/>
                  <a:pt x="660400" y="181610"/>
                  <a:pt x="529590" y="222250"/>
                </a:cubicBezTo>
                <a:cubicBezTo>
                  <a:pt x="408940" y="260350"/>
                  <a:pt x="275590" y="306070"/>
                  <a:pt x="182880" y="345440"/>
                </a:cubicBezTo>
                <a:cubicBezTo>
                  <a:pt x="118110" y="373380"/>
                  <a:pt x="49530" y="427990"/>
                  <a:pt x="21590" y="427990"/>
                </a:cubicBezTo>
                <a:cubicBezTo>
                  <a:pt x="11430" y="427990"/>
                  <a:pt x="2540" y="421640"/>
                  <a:pt x="1270" y="416560"/>
                </a:cubicBezTo>
                <a:cubicBezTo>
                  <a:pt x="0" y="411480"/>
                  <a:pt x="8890" y="400050"/>
                  <a:pt x="8890" y="400050"/>
                </a:cubicBezTo>
              </a:path>
            </a:pathLst>
          </a:custGeom>
          <a:solidFill>
            <a:srgbClr val="3D44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C6D6"/>
        </a:solidFill>
      </p:bgPr>
    </p:bg>
    <p:spTree>
      <p:nvGrpSpPr>
        <p:cNvPr id="323" name="Shape 323"/>
        <p:cNvGrpSpPr/>
        <p:nvPr/>
      </p:nvGrpSpPr>
      <p:grpSpPr>
        <a:xfrm>
          <a:off x="0" y="0"/>
          <a:ext cx="0" cy="0"/>
          <a:chOff x="0" y="0"/>
          <a:chExt cx="0" cy="0"/>
        </a:xfrm>
      </p:grpSpPr>
      <p:sp>
        <p:nvSpPr>
          <p:cNvPr id="324" name="Google Shape;324;p22"/>
          <p:cNvSpPr txBox="1"/>
          <p:nvPr/>
        </p:nvSpPr>
        <p:spPr>
          <a:xfrm>
            <a:off x="4012763" y="1674716"/>
            <a:ext cx="139173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586C9F"/>
                </a:solidFill>
                <a:latin typeface="Lato"/>
                <a:ea typeface="Lato"/>
                <a:cs typeface="Lato"/>
                <a:sym typeface="Lato"/>
              </a:rPr>
              <a:t>Choose a character from a book you have access to and find ways that the author describes them. Write their name in</a:t>
            </a:r>
            <a:endParaRPr/>
          </a:p>
          <a:p>
            <a:pPr indent="0" lvl="0" marL="0" marR="0" rtl="0" algn="l">
              <a:lnSpc>
                <a:spcPct val="130000"/>
              </a:lnSpc>
              <a:spcBef>
                <a:spcPts val="0"/>
              </a:spcBef>
              <a:spcAft>
                <a:spcPts val="0"/>
              </a:spcAft>
              <a:buNone/>
            </a:pPr>
            <a:r>
              <a:rPr b="0" i="0" lang="en-US" sz="2000" u="none" cap="none" strike="noStrike">
                <a:solidFill>
                  <a:srgbClr val="586C9F"/>
                </a:solidFill>
                <a:latin typeface="Lato"/>
                <a:ea typeface="Lato"/>
                <a:cs typeface="Lato"/>
                <a:sym typeface="Lato"/>
              </a:rPr>
              <a:t>the above heather. The fill out the table below with relevant details to help the reader understand your chosen character.  </a:t>
            </a:r>
            <a:endParaRPr/>
          </a:p>
        </p:txBody>
      </p:sp>
      <p:grpSp>
        <p:nvGrpSpPr>
          <p:cNvPr id="325" name="Google Shape;325;p22"/>
          <p:cNvGrpSpPr/>
          <p:nvPr/>
        </p:nvGrpSpPr>
        <p:grpSpPr>
          <a:xfrm>
            <a:off x="330927" y="330927"/>
            <a:ext cx="17626146" cy="9625146"/>
            <a:chOff x="0" y="0"/>
            <a:chExt cx="4642277" cy="2535018"/>
          </a:xfrm>
        </p:grpSpPr>
        <p:sp>
          <p:nvSpPr>
            <p:cNvPr id="326" name="Google Shape;326;p22"/>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586C9F"/>
              </a:solidFill>
              <a:prstDash val="solid"/>
              <a:miter lim="8000"/>
              <a:headEnd len="sm" w="sm" type="none"/>
              <a:tailEnd len="sm" w="sm" type="none"/>
            </a:ln>
          </p:spPr>
        </p:sp>
        <p:sp>
          <p:nvSpPr>
            <p:cNvPr id="327" name="Google Shape;327;p22"/>
            <p:cNvSpPr txBox="1"/>
            <p:nvPr/>
          </p:nvSpPr>
          <p:spPr>
            <a:xfrm>
              <a:off x="0" y="38100"/>
              <a:ext cx="4642277" cy="2496918"/>
            </a:xfrm>
            <a:prstGeom prst="rect">
              <a:avLst/>
            </a:prstGeom>
            <a:noFill/>
            <a:ln>
              <a:noFill/>
            </a:ln>
          </p:spPr>
          <p:txBody>
            <a:bodyPr anchorCtr="0" anchor="ctr" bIns="50800" lIns="50800" spcFirstLastPara="1" rIns="50800" wrap="square" tIns="50800">
              <a:noAutofit/>
            </a:bodyPr>
            <a:lstStyle/>
            <a:p>
              <a:pPr indent="0" lvl="0" marL="0" marR="0" rtl="0" algn="ctr">
                <a:lnSpc>
                  <a:spcPct val="67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2"/>
          <p:cNvSpPr txBox="1"/>
          <p:nvPr/>
        </p:nvSpPr>
        <p:spPr>
          <a:xfrm>
            <a:off x="4012763" y="700485"/>
            <a:ext cx="11024001" cy="847471"/>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0" i="0" lang="en-US" sz="5979" u="none" cap="none" strike="noStrike">
                <a:solidFill>
                  <a:srgbClr val="586C9F"/>
                </a:solidFill>
                <a:latin typeface="EB Garamond"/>
                <a:ea typeface="EB Garamond"/>
                <a:cs typeface="EB Garamond"/>
                <a:sym typeface="EB Garamond"/>
              </a:rPr>
              <a:t>Title of the Story: Character’s Name</a:t>
            </a:r>
            <a:endParaRPr/>
          </a:p>
        </p:txBody>
      </p:sp>
      <p:grpSp>
        <p:nvGrpSpPr>
          <p:cNvPr id="329" name="Google Shape;329;p22"/>
          <p:cNvGrpSpPr/>
          <p:nvPr/>
        </p:nvGrpSpPr>
        <p:grpSpPr>
          <a:xfrm>
            <a:off x="4012763" y="3571823"/>
            <a:ext cx="5400789" cy="1404662"/>
            <a:chOff x="0" y="-57150"/>
            <a:chExt cx="2032297" cy="528569"/>
          </a:xfrm>
        </p:grpSpPr>
        <p:sp>
          <p:nvSpPr>
            <p:cNvPr id="330" name="Google Shape;330;p22"/>
            <p:cNvSpPr/>
            <p:nvPr/>
          </p:nvSpPr>
          <p:spPr>
            <a:xfrm>
              <a:off x="0" y="0"/>
              <a:ext cx="2032297" cy="471419"/>
            </a:xfrm>
            <a:custGeom>
              <a:rect b="b" l="l" r="r" t="t"/>
              <a:pathLst>
                <a:path extrusionOk="0" h="471419" w="2032297">
                  <a:moveTo>
                    <a:pt x="43004" y="0"/>
                  </a:moveTo>
                  <a:lnTo>
                    <a:pt x="1989293" y="0"/>
                  </a:lnTo>
                  <a:cubicBezTo>
                    <a:pt x="2013043" y="0"/>
                    <a:pt x="2032297" y="19254"/>
                    <a:pt x="2032297" y="43004"/>
                  </a:cubicBezTo>
                  <a:lnTo>
                    <a:pt x="2032297" y="428415"/>
                  </a:lnTo>
                  <a:cubicBezTo>
                    <a:pt x="2032297" y="452165"/>
                    <a:pt x="2013043" y="471419"/>
                    <a:pt x="1989293" y="471419"/>
                  </a:cubicBezTo>
                  <a:lnTo>
                    <a:pt x="43004" y="471419"/>
                  </a:lnTo>
                  <a:cubicBezTo>
                    <a:pt x="31599" y="471419"/>
                    <a:pt x="20661" y="466888"/>
                    <a:pt x="12596" y="458823"/>
                  </a:cubicBezTo>
                  <a:cubicBezTo>
                    <a:pt x="4531" y="450758"/>
                    <a:pt x="0" y="439820"/>
                    <a:pt x="0" y="428415"/>
                  </a:cubicBezTo>
                  <a:lnTo>
                    <a:pt x="0" y="43004"/>
                  </a:lnTo>
                  <a:cubicBezTo>
                    <a:pt x="0" y="19254"/>
                    <a:pt x="19254" y="0"/>
                    <a:pt x="43004" y="0"/>
                  </a:cubicBezTo>
                  <a:close/>
                </a:path>
              </a:pathLst>
            </a:custGeom>
            <a:solidFill>
              <a:srgbClr val="D6B1C7"/>
            </a:solidFill>
            <a:ln cap="rnd" cmpd="sng" w="38100">
              <a:solidFill>
                <a:srgbClr val="586C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2"/>
            <p:cNvSpPr txBox="1"/>
            <p:nvPr/>
          </p:nvSpPr>
          <p:spPr>
            <a:xfrm>
              <a:off x="0" y="-57150"/>
              <a:ext cx="2032297" cy="528569"/>
            </a:xfrm>
            <a:prstGeom prst="rect">
              <a:avLst/>
            </a:prstGeom>
            <a:noFill/>
            <a:ln>
              <a:noFill/>
            </a:ln>
          </p:spPr>
          <p:txBody>
            <a:bodyPr anchorCtr="0" anchor="ctr" bIns="50800" lIns="50800" spcFirstLastPara="1" rIns="50800" wrap="square" tIns="50800">
              <a:noAutofit/>
            </a:bodyPr>
            <a:lstStyle/>
            <a:p>
              <a:pPr indent="0" lvl="0" marL="0" marR="0" rtl="0" algn="ctr">
                <a:lnSpc>
                  <a:spcPct val="146018"/>
                </a:lnSpc>
                <a:spcBef>
                  <a:spcPts val="0"/>
                </a:spcBef>
                <a:spcAft>
                  <a:spcPts val="0"/>
                </a:spcAft>
                <a:buNone/>
              </a:pPr>
              <a:r>
                <a:rPr b="0" i="0" lang="en-US" sz="2499" u="none" cap="none" strike="noStrike">
                  <a:solidFill>
                    <a:srgbClr val="586C9F"/>
                  </a:solidFill>
                  <a:latin typeface="EB Garamond"/>
                  <a:ea typeface="EB Garamond"/>
                  <a:cs typeface="EB Garamond"/>
                  <a:sym typeface="EB Garamond"/>
                </a:rPr>
                <a:t>Write your answer here.</a:t>
              </a:r>
              <a:endParaRPr/>
            </a:p>
          </p:txBody>
        </p:sp>
      </p:grpSp>
      <p:grpSp>
        <p:nvGrpSpPr>
          <p:cNvPr id="332" name="Google Shape;332;p22"/>
          <p:cNvGrpSpPr/>
          <p:nvPr/>
        </p:nvGrpSpPr>
        <p:grpSpPr>
          <a:xfrm>
            <a:off x="4012763" y="5024635"/>
            <a:ext cx="5400789" cy="1404662"/>
            <a:chOff x="0" y="-57150"/>
            <a:chExt cx="2032297" cy="528569"/>
          </a:xfrm>
        </p:grpSpPr>
        <p:sp>
          <p:nvSpPr>
            <p:cNvPr id="333" name="Google Shape;333;p22"/>
            <p:cNvSpPr/>
            <p:nvPr/>
          </p:nvSpPr>
          <p:spPr>
            <a:xfrm>
              <a:off x="0" y="0"/>
              <a:ext cx="2032297" cy="471419"/>
            </a:xfrm>
            <a:custGeom>
              <a:rect b="b" l="l" r="r" t="t"/>
              <a:pathLst>
                <a:path extrusionOk="0" h="471419" w="2032297">
                  <a:moveTo>
                    <a:pt x="43004" y="0"/>
                  </a:moveTo>
                  <a:lnTo>
                    <a:pt x="1989293" y="0"/>
                  </a:lnTo>
                  <a:cubicBezTo>
                    <a:pt x="2013043" y="0"/>
                    <a:pt x="2032297" y="19254"/>
                    <a:pt x="2032297" y="43004"/>
                  </a:cubicBezTo>
                  <a:lnTo>
                    <a:pt x="2032297" y="428415"/>
                  </a:lnTo>
                  <a:cubicBezTo>
                    <a:pt x="2032297" y="452165"/>
                    <a:pt x="2013043" y="471419"/>
                    <a:pt x="1989293" y="471419"/>
                  </a:cubicBezTo>
                  <a:lnTo>
                    <a:pt x="43004" y="471419"/>
                  </a:lnTo>
                  <a:cubicBezTo>
                    <a:pt x="31599" y="471419"/>
                    <a:pt x="20661" y="466888"/>
                    <a:pt x="12596" y="458823"/>
                  </a:cubicBezTo>
                  <a:cubicBezTo>
                    <a:pt x="4531" y="450758"/>
                    <a:pt x="0" y="439820"/>
                    <a:pt x="0" y="428415"/>
                  </a:cubicBezTo>
                  <a:lnTo>
                    <a:pt x="0" y="43004"/>
                  </a:lnTo>
                  <a:cubicBezTo>
                    <a:pt x="0" y="19254"/>
                    <a:pt x="19254" y="0"/>
                    <a:pt x="43004" y="0"/>
                  </a:cubicBezTo>
                  <a:close/>
                </a:path>
              </a:pathLst>
            </a:custGeom>
            <a:solidFill>
              <a:srgbClr val="D6B1C7"/>
            </a:solidFill>
            <a:ln cap="rnd" cmpd="sng" w="38100">
              <a:solidFill>
                <a:srgbClr val="586C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
            <p:cNvSpPr txBox="1"/>
            <p:nvPr/>
          </p:nvSpPr>
          <p:spPr>
            <a:xfrm>
              <a:off x="0" y="-57150"/>
              <a:ext cx="2032297" cy="528569"/>
            </a:xfrm>
            <a:prstGeom prst="rect">
              <a:avLst/>
            </a:prstGeom>
            <a:noFill/>
            <a:ln>
              <a:noFill/>
            </a:ln>
          </p:spPr>
          <p:txBody>
            <a:bodyPr anchorCtr="0" anchor="ctr" bIns="50800" lIns="50800" spcFirstLastPara="1" rIns="50800" wrap="square" tIns="50800">
              <a:noAutofit/>
            </a:bodyPr>
            <a:lstStyle/>
            <a:p>
              <a:pPr indent="0" lvl="0" marL="0" marR="0" rtl="0" algn="ctr">
                <a:lnSpc>
                  <a:spcPct val="146018"/>
                </a:lnSpc>
                <a:spcBef>
                  <a:spcPts val="0"/>
                </a:spcBef>
                <a:spcAft>
                  <a:spcPts val="0"/>
                </a:spcAft>
                <a:buNone/>
              </a:pPr>
              <a:r>
                <a:rPr b="0" i="0" lang="en-US" sz="2499" u="none" cap="none" strike="noStrike">
                  <a:solidFill>
                    <a:srgbClr val="586C9F"/>
                  </a:solidFill>
                  <a:latin typeface="EB Garamond"/>
                  <a:ea typeface="EB Garamond"/>
                  <a:cs typeface="EB Garamond"/>
                  <a:sym typeface="EB Garamond"/>
                </a:rPr>
                <a:t>Write your answer here.</a:t>
              </a:r>
              <a:endParaRPr/>
            </a:p>
          </p:txBody>
        </p:sp>
      </p:grpSp>
      <p:grpSp>
        <p:nvGrpSpPr>
          <p:cNvPr id="335" name="Google Shape;335;p22"/>
          <p:cNvGrpSpPr/>
          <p:nvPr/>
        </p:nvGrpSpPr>
        <p:grpSpPr>
          <a:xfrm>
            <a:off x="4012763" y="6477446"/>
            <a:ext cx="5400789" cy="1404662"/>
            <a:chOff x="0" y="-57150"/>
            <a:chExt cx="2032297" cy="528569"/>
          </a:xfrm>
        </p:grpSpPr>
        <p:sp>
          <p:nvSpPr>
            <p:cNvPr id="336" name="Google Shape;336;p22"/>
            <p:cNvSpPr/>
            <p:nvPr/>
          </p:nvSpPr>
          <p:spPr>
            <a:xfrm>
              <a:off x="0" y="0"/>
              <a:ext cx="2032297" cy="471419"/>
            </a:xfrm>
            <a:custGeom>
              <a:rect b="b" l="l" r="r" t="t"/>
              <a:pathLst>
                <a:path extrusionOk="0" h="471419" w="2032297">
                  <a:moveTo>
                    <a:pt x="43004" y="0"/>
                  </a:moveTo>
                  <a:lnTo>
                    <a:pt x="1989293" y="0"/>
                  </a:lnTo>
                  <a:cubicBezTo>
                    <a:pt x="2013043" y="0"/>
                    <a:pt x="2032297" y="19254"/>
                    <a:pt x="2032297" y="43004"/>
                  </a:cubicBezTo>
                  <a:lnTo>
                    <a:pt x="2032297" y="428415"/>
                  </a:lnTo>
                  <a:cubicBezTo>
                    <a:pt x="2032297" y="452165"/>
                    <a:pt x="2013043" y="471419"/>
                    <a:pt x="1989293" y="471419"/>
                  </a:cubicBezTo>
                  <a:lnTo>
                    <a:pt x="43004" y="471419"/>
                  </a:lnTo>
                  <a:cubicBezTo>
                    <a:pt x="31599" y="471419"/>
                    <a:pt x="20661" y="466888"/>
                    <a:pt x="12596" y="458823"/>
                  </a:cubicBezTo>
                  <a:cubicBezTo>
                    <a:pt x="4531" y="450758"/>
                    <a:pt x="0" y="439820"/>
                    <a:pt x="0" y="428415"/>
                  </a:cubicBezTo>
                  <a:lnTo>
                    <a:pt x="0" y="43004"/>
                  </a:lnTo>
                  <a:cubicBezTo>
                    <a:pt x="0" y="19254"/>
                    <a:pt x="19254" y="0"/>
                    <a:pt x="43004" y="0"/>
                  </a:cubicBezTo>
                  <a:close/>
                </a:path>
              </a:pathLst>
            </a:custGeom>
            <a:solidFill>
              <a:srgbClr val="D6B1C7"/>
            </a:solidFill>
            <a:ln cap="rnd" cmpd="sng" w="38100">
              <a:solidFill>
                <a:srgbClr val="586C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2"/>
            <p:cNvSpPr txBox="1"/>
            <p:nvPr/>
          </p:nvSpPr>
          <p:spPr>
            <a:xfrm>
              <a:off x="0" y="-57150"/>
              <a:ext cx="2032297" cy="528569"/>
            </a:xfrm>
            <a:prstGeom prst="rect">
              <a:avLst/>
            </a:prstGeom>
            <a:noFill/>
            <a:ln>
              <a:noFill/>
            </a:ln>
          </p:spPr>
          <p:txBody>
            <a:bodyPr anchorCtr="0" anchor="ctr" bIns="50800" lIns="50800" spcFirstLastPara="1" rIns="50800" wrap="square" tIns="50800">
              <a:noAutofit/>
            </a:bodyPr>
            <a:lstStyle/>
            <a:p>
              <a:pPr indent="0" lvl="0" marL="0" marR="0" rtl="0" algn="ctr">
                <a:lnSpc>
                  <a:spcPct val="146018"/>
                </a:lnSpc>
                <a:spcBef>
                  <a:spcPts val="0"/>
                </a:spcBef>
                <a:spcAft>
                  <a:spcPts val="0"/>
                </a:spcAft>
                <a:buNone/>
              </a:pPr>
              <a:r>
                <a:rPr b="0" i="0" lang="en-US" sz="2499" u="none" cap="none" strike="noStrike">
                  <a:solidFill>
                    <a:srgbClr val="586C9F"/>
                  </a:solidFill>
                  <a:latin typeface="EB Garamond"/>
                  <a:ea typeface="EB Garamond"/>
                  <a:cs typeface="EB Garamond"/>
                  <a:sym typeface="EB Garamond"/>
                </a:rPr>
                <a:t>Write your answer here.</a:t>
              </a:r>
              <a:endParaRPr/>
            </a:p>
          </p:txBody>
        </p:sp>
      </p:grpSp>
      <p:grpSp>
        <p:nvGrpSpPr>
          <p:cNvPr id="338" name="Google Shape;338;p22"/>
          <p:cNvGrpSpPr/>
          <p:nvPr/>
        </p:nvGrpSpPr>
        <p:grpSpPr>
          <a:xfrm>
            <a:off x="4012763" y="7930258"/>
            <a:ext cx="5400789" cy="1404662"/>
            <a:chOff x="0" y="-57150"/>
            <a:chExt cx="2032297" cy="528569"/>
          </a:xfrm>
        </p:grpSpPr>
        <p:sp>
          <p:nvSpPr>
            <p:cNvPr id="339" name="Google Shape;339;p22"/>
            <p:cNvSpPr/>
            <p:nvPr/>
          </p:nvSpPr>
          <p:spPr>
            <a:xfrm>
              <a:off x="0" y="0"/>
              <a:ext cx="2032297" cy="471419"/>
            </a:xfrm>
            <a:custGeom>
              <a:rect b="b" l="l" r="r" t="t"/>
              <a:pathLst>
                <a:path extrusionOk="0" h="471419" w="2032297">
                  <a:moveTo>
                    <a:pt x="43004" y="0"/>
                  </a:moveTo>
                  <a:lnTo>
                    <a:pt x="1989293" y="0"/>
                  </a:lnTo>
                  <a:cubicBezTo>
                    <a:pt x="2013043" y="0"/>
                    <a:pt x="2032297" y="19254"/>
                    <a:pt x="2032297" y="43004"/>
                  </a:cubicBezTo>
                  <a:lnTo>
                    <a:pt x="2032297" y="428415"/>
                  </a:lnTo>
                  <a:cubicBezTo>
                    <a:pt x="2032297" y="452165"/>
                    <a:pt x="2013043" y="471419"/>
                    <a:pt x="1989293" y="471419"/>
                  </a:cubicBezTo>
                  <a:lnTo>
                    <a:pt x="43004" y="471419"/>
                  </a:lnTo>
                  <a:cubicBezTo>
                    <a:pt x="31599" y="471419"/>
                    <a:pt x="20661" y="466888"/>
                    <a:pt x="12596" y="458823"/>
                  </a:cubicBezTo>
                  <a:cubicBezTo>
                    <a:pt x="4531" y="450758"/>
                    <a:pt x="0" y="439820"/>
                    <a:pt x="0" y="428415"/>
                  </a:cubicBezTo>
                  <a:lnTo>
                    <a:pt x="0" y="43004"/>
                  </a:lnTo>
                  <a:cubicBezTo>
                    <a:pt x="0" y="19254"/>
                    <a:pt x="19254" y="0"/>
                    <a:pt x="43004" y="0"/>
                  </a:cubicBezTo>
                  <a:close/>
                </a:path>
              </a:pathLst>
            </a:custGeom>
            <a:solidFill>
              <a:srgbClr val="D6B1C7"/>
            </a:solidFill>
            <a:ln cap="rnd" cmpd="sng" w="38100">
              <a:solidFill>
                <a:srgbClr val="586C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txBox="1"/>
            <p:nvPr/>
          </p:nvSpPr>
          <p:spPr>
            <a:xfrm>
              <a:off x="0" y="-57150"/>
              <a:ext cx="2032297" cy="528569"/>
            </a:xfrm>
            <a:prstGeom prst="rect">
              <a:avLst/>
            </a:prstGeom>
            <a:noFill/>
            <a:ln>
              <a:noFill/>
            </a:ln>
          </p:spPr>
          <p:txBody>
            <a:bodyPr anchorCtr="0" anchor="ctr" bIns="50800" lIns="50800" spcFirstLastPara="1" rIns="50800" wrap="square" tIns="50800">
              <a:noAutofit/>
            </a:bodyPr>
            <a:lstStyle/>
            <a:p>
              <a:pPr indent="0" lvl="0" marL="0" marR="0" rtl="0" algn="ctr">
                <a:lnSpc>
                  <a:spcPct val="146018"/>
                </a:lnSpc>
                <a:spcBef>
                  <a:spcPts val="0"/>
                </a:spcBef>
                <a:spcAft>
                  <a:spcPts val="0"/>
                </a:spcAft>
                <a:buNone/>
              </a:pPr>
              <a:r>
                <a:rPr b="0" i="0" lang="en-US" sz="2499" u="none" cap="none" strike="noStrike">
                  <a:solidFill>
                    <a:srgbClr val="586C9F"/>
                  </a:solidFill>
                  <a:latin typeface="EB Garamond"/>
                  <a:ea typeface="EB Garamond"/>
                  <a:cs typeface="EB Garamond"/>
                  <a:sym typeface="EB Garamond"/>
                </a:rPr>
                <a:t>Write your answer here.</a:t>
              </a:r>
              <a:endParaRPr/>
            </a:p>
          </p:txBody>
        </p:sp>
      </p:grpSp>
      <p:grpSp>
        <p:nvGrpSpPr>
          <p:cNvPr id="341" name="Google Shape;341;p22"/>
          <p:cNvGrpSpPr/>
          <p:nvPr/>
        </p:nvGrpSpPr>
        <p:grpSpPr>
          <a:xfrm>
            <a:off x="9918378" y="3723698"/>
            <a:ext cx="7340922" cy="1252787"/>
            <a:chOff x="0" y="0"/>
            <a:chExt cx="2762362" cy="471419"/>
          </a:xfrm>
        </p:grpSpPr>
        <p:sp>
          <p:nvSpPr>
            <p:cNvPr id="342" name="Google Shape;342;p22"/>
            <p:cNvSpPr/>
            <p:nvPr/>
          </p:nvSpPr>
          <p:spPr>
            <a:xfrm>
              <a:off x="0" y="0"/>
              <a:ext cx="2762362" cy="471419"/>
            </a:xfrm>
            <a:custGeom>
              <a:rect b="b" l="l" r="r" t="t"/>
              <a:pathLst>
                <a:path extrusionOk="0" h="471419" w="2762362">
                  <a:moveTo>
                    <a:pt x="31639" y="0"/>
                  </a:moveTo>
                  <a:lnTo>
                    <a:pt x="2730723" y="0"/>
                  </a:lnTo>
                  <a:cubicBezTo>
                    <a:pt x="2748197" y="0"/>
                    <a:pt x="2762362" y="14165"/>
                    <a:pt x="2762362" y="31639"/>
                  </a:cubicBezTo>
                  <a:lnTo>
                    <a:pt x="2762362" y="439780"/>
                  </a:lnTo>
                  <a:cubicBezTo>
                    <a:pt x="2762362" y="457254"/>
                    <a:pt x="2748197" y="471419"/>
                    <a:pt x="2730723" y="471419"/>
                  </a:cubicBezTo>
                  <a:lnTo>
                    <a:pt x="31639" y="471419"/>
                  </a:lnTo>
                  <a:cubicBezTo>
                    <a:pt x="14165" y="471419"/>
                    <a:pt x="0" y="457254"/>
                    <a:pt x="0" y="439780"/>
                  </a:cubicBezTo>
                  <a:lnTo>
                    <a:pt x="0" y="31639"/>
                  </a:lnTo>
                  <a:cubicBezTo>
                    <a:pt x="0" y="14165"/>
                    <a:pt x="14165" y="0"/>
                    <a:pt x="31639"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
            <p:cNvSpPr txBox="1"/>
            <p:nvPr/>
          </p:nvSpPr>
          <p:spPr>
            <a:xfrm>
              <a:off x="0" y="19050"/>
              <a:ext cx="2762362" cy="452369"/>
            </a:xfrm>
            <a:prstGeom prst="rect">
              <a:avLst/>
            </a:prstGeom>
            <a:noFill/>
            <a:ln>
              <a:noFill/>
            </a:ln>
          </p:spPr>
          <p:txBody>
            <a:bodyPr anchorCtr="0" anchor="ctr" bIns="50800" lIns="50800" spcFirstLastPara="1" rIns="50800" wrap="square" tIns="50800">
              <a:noAutofit/>
            </a:bodyPr>
            <a:lstStyle/>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Write your answer here.</a:t>
              </a:r>
              <a:endParaRPr/>
            </a:p>
          </p:txBody>
        </p:sp>
      </p:grpSp>
      <p:grpSp>
        <p:nvGrpSpPr>
          <p:cNvPr id="344" name="Google Shape;344;p22"/>
          <p:cNvGrpSpPr/>
          <p:nvPr/>
        </p:nvGrpSpPr>
        <p:grpSpPr>
          <a:xfrm>
            <a:off x="9918378" y="5176510"/>
            <a:ext cx="7340922" cy="1252787"/>
            <a:chOff x="0" y="0"/>
            <a:chExt cx="2762362" cy="471419"/>
          </a:xfrm>
        </p:grpSpPr>
        <p:sp>
          <p:nvSpPr>
            <p:cNvPr id="345" name="Google Shape;345;p22"/>
            <p:cNvSpPr/>
            <p:nvPr/>
          </p:nvSpPr>
          <p:spPr>
            <a:xfrm>
              <a:off x="0" y="0"/>
              <a:ext cx="2762362" cy="471419"/>
            </a:xfrm>
            <a:custGeom>
              <a:rect b="b" l="l" r="r" t="t"/>
              <a:pathLst>
                <a:path extrusionOk="0" h="471419" w="2762362">
                  <a:moveTo>
                    <a:pt x="31639" y="0"/>
                  </a:moveTo>
                  <a:lnTo>
                    <a:pt x="2730723" y="0"/>
                  </a:lnTo>
                  <a:cubicBezTo>
                    <a:pt x="2748197" y="0"/>
                    <a:pt x="2762362" y="14165"/>
                    <a:pt x="2762362" y="31639"/>
                  </a:cubicBezTo>
                  <a:lnTo>
                    <a:pt x="2762362" y="439780"/>
                  </a:lnTo>
                  <a:cubicBezTo>
                    <a:pt x="2762362" y="457254"/>
                    <a:pt x="2748197" y="471419"/>
                    <a:pt x="2730723" y="471419"/>
                  </a:cubicBezTo>
                  <a:lnTo>
                    <a:pt x="31639" y="471419"/>
                  </a:lnTo>
                  <a:cubicBezTo>
                    <a:pt x="14165" y="471419"/>
                    <a:pt x="0" y="457254"/>
                    <a:pt x="0" y="439780"/>
                  </a:cubicBezTo>
                  <a:lnTo>
                    <a:pt x="0" y="31639"/>
                  </a:lnTo>
                  <a:cubicBezTo>
                    <a:pt x="0" y="14165"/>
                    <a:pt x="14165" y="0"/>
                    <a:pt x="31639"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2"/>
            <p:cNvSpPr txBox="1"/>
            <p:nvPr/>
          </p:nvSpPr>
          <p:spPr>
            <a:xfrm>
              <a:off x="0" y="19050"/>
              <a:ext cx="2762362" cy="452369"/>
            </a:xfrm>
            <a:prstGeom prst="rect">
              <a:avLst/>
            </a:prstGeom>
            <a:noFill/>
            <a:ln>
              <a:noFill/>
            </a:ln>
          </p:spPr>
          <p:txBody>
            <a:bodyPr anchorCtr="0" anchor="ctr" bIns="50800" lIns="50800" spcFirstLastPara="1" rIns="50800" wrap="square" tIns="50800">
              <a:noAutofit/>
            </a:bodyPr>
            <a:lstStyle/>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Write your answer here.</a:t>
              </a:r>
              <a:endParaRPr/>
            </a:p>
          </p:txBody>
        </p:sp>
      </p:grpSp>
      <p:grpSp>
        <p:nvGrpSpPr>
          <p:cNvPr id="347" name="Google Shape;347;p22"/>
          <p:cNvGrpSpPr/>
          <p:nvPr/>
        </p:nvGrpSpPr>
        <p:grpSpPr>
          <a:xfrm>
            <a:off x="9918378" y="6629321"/>
            <a:ext cx="7340922" cy="1252787"/>
            <a:chOff x="0" y="0"/>
            <a:chExt cx="2762362" cy="471419"/>
          </a:xfrm>
        </p:grpSpPr>
        <p:sp>
          <p:nvSpPr>
            <p:cNvPr id="348" name="Google Shape;348;p22"/>
            <p:cNvSpPr/>
            <p:nvPr/>
          </p:nvSpPr>
          <p:spPr>
            <a:xfrm>
              <a:off x="0" y="0"/>
              <a:ext cx="2762362" cy="471419"/>
            </a:xfrm>
            <a:custGeom>
              <a:rect b="b" l="l" r="r" t="t"/>
              <a:pathLst>
                <a:path extrusionOk="0" h="471419" w="2762362">
                  <a:moveTo>
                    <a:pt x="31639" y="0"/>
                  </a:moveTo>
                  <a:lnTo>
                    <a:pt x="2730723" y="0"/>
                  </a:lnTo>
                  <a:cubicBezTo>
                    <a:pt x="2748197" y="0"/>
                    <a:pt x="2762362" y="14165"/>
                    <a:pt x="2762362" y="31639"/>
                  </a:cubicBezTo>
                  <a:lnTo>
                    <a:pt x="2762362" y="439780"/>
                  </a:lnTo>
                  <a:cubicBezTo>
                    <a:pt x="2762362" y="457254"/>
                    <a:pt x="2748197" y="471419"/>
                    <a:pt x="2730723" y="471419"/>
                  </a:cubicBezTo>
                  <a:lnTo>
                    <a:pt x="31639" y="471419"/>
                  </a:lnTo>
                  <a:cubicBezTo>
                    <a:pt x="14165" y="471419"/>
                    <a:pt x="0" y="457254"/>
                    <a:pt x="0" y="439780"/>
                  </a:cubicBezTo>
                  <a:lnTo>
                    <a:pt x="0" y="31639"/>
                  </a:lnTo>
                  <a:cubicBezTo>
                    <a:pt x="0" y="14165"/>
                    <a:pt x="14165" y="0"/>
                    <a:pt x="31639"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2"/>
            <p:cNvSpPr txBox="1"/>
            <p:nvPr/>
          </p:nvSpPr>
          <p:spPr>
            <a:xfrm>
              <a:off x="0" y="19050"/>
              <a:ext cx="2762362" cy="452369"/>
            </a:xfrm>
            <a:prstGeom prst="rect">
              <a:avLst/>
            </a:prstGeom>
            <a:noFill/>
            <a:ln>
              <a:noFill/>
            </a:ln>
          </p:spPr>
          <p:txBody>
            <a:bodyPr anchorCtr="0" anchor="ctr" bIns="50800" lIns="50800" spcFirstLastPara="1" rIns="50800" wrap="square" tIns="50800">
              <a:noAutofit/>
            </a:bodyPr>
            <a:lstStyle/>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Write your answer here.</a:t>
              </a:r>
              <a:endParaRPr/>
            </a:p>
          </p:txBody>
        </p:sp>
      </p:grpSp>
      <p:grpSp>
        <p:nvGrpSpPr>
          <p:cNvPr id="350" name="Google Shape;350;p22"/>
          <p:cNvGrpSpPr/>
          <p:nvPr/>
        </p:nvGrpSpPr>
        <p:grpSpPr>
          <a:xfrm>
            <a:off x="9918378" y="8082133"/>
            <a:ext cx="7340922" cy="1252787"/>
            <a:chOff x="0" y="0"/>
            <a:chExt cx="2762362" cy="471419"/>
          </a:xfrm>
        </p:grpSpPr>
        <p:sp>
          <p:nvSpPr>
            <p:cNvPr id="351" name="Google Shape;351;p22"/>
            <p:cNvSpPr/>
            <p:nvPr/>
          </p:nvSpPr>
          <p:spPr>
            <a:xfrm>
              <a:off x="0" y="0"/>
              <a:ext cx="2762362" cy="471419"/>
            </a:xfrm>
            <a:custGeom>
              <a:rect b="b" l="l" r="r" t="t"/>
              <a:pathLst>
                <a:path extrusionOk="0" h="471419" w="2762362">
                  <a:moveTo>
                    <a:pt x="31639" y="0"/>
                  </a:moveTo>
                  <a:lnTo>
                    <a:pt x="2730723" y="0"/>
                  </a:lnTo>
                  <a:cubicBezTo>
                    <a:pt x="2748197" y="0"/>
                    <a:pt x="2762362" y="14165"/>
                    <a:pt x="2762362" y="31639"/>
                  </a:cubicBezTo>
                  <a:lnTo>
                    <a:pt x="2762362" y="439780"/>
                  </a:lnTo>
                  <a:cubicBezTo>
                    <a:pt x="2762362" y="457254"/>
                    <a:pt x="2748197" y="471419"/>
                    <a:pt x="2730723" y="471419"/>
                  </a:cubicBezTo>
                  <a:lnTo>
                    <a:pt x="31639" y="471419"/>
                  </a:lnTo>
                  <a:cubicBezTo>
                    <a:pt x="14165" y="471419"/>
                    <a:pt x="0" y="457254"/>
                    <a:pt x="0" y="439780"/>
                  </a:cubicBezTo>
                  <a:lnTo>
                    <a:pt x="0" y="31639"/>
                  </a:lnTo>
                  <a:cubicBezTo>
                    <a:pt x="0" y="14165"/>
                    <a:pt x="14165" y="0"/>
                    <a:pt x="31639"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txBox="1"/>
            <p:nvPr/>
          </p:nvSpPr>
          <p:spPr>
            <a:xfrm>
              <a:off x="0" y="19050"/>
              <a:ext cx="2762362" cy="452369"/>
            </a:xfrm>
            <a:prstGeom prst="rect">
              <a:avLst/>
            </a:prstGeom>
            <a:noFill/>
            <a:ln>
              <a:noFill/>
            </a:ln>
          </p:spPr>
          <p:txBody>
            <a:bodyPr anchorCtr="0" anchor="ctr" bIns="50800" lIns="50800" spcFirstLastPara="1" rIns="50800" wrap="square" tIns="50800">
              <a:noAutofit/>
            </a:bodyPr>
            <a:lstStyle/>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Write your answer here.</a:t>
              </a:r>
              <a:endParaRPr/>
            </a:p>
          </p:txBody>
        </p:sp>
      </p:grpSp>
      <p:grpSp>
        <p:nvGrpSpPr>
          <p:cNvPr id="353" name="Google Shape;353;p22"/>
          <p:cNvGrpSpPr/>
          <p:nvPr/>
        </p:nvGrpSpPr>
        <p:grpSpPr>
          <a:xfrm>
            <a:off x="1028700" y="4035868"/>
            <a:ext cx="2483230" cy="545694"/>
            <a:chOff x="0" y="0"/>
            <a:chExt cx="882926" cy="194024"/>
          </a:xfrm>
        </p:grpSpPr>
        <p:sp>
          <p:nvSpPr>
            <p:cNvPr id="354" name="Google Shape;354;p22"/>
            <p:cNvSpPr/>
            <p:nvPr/>
          </p:nvSpPr>
          <p:spPr>
            <a:xfrm>
              <a:off x="0" y="0"/>
              <a:ext cx="882926" cy="194024"/>
            </a:xfrm>
            <a:custGeom>
              <a:rect b="b" l="l" r="r" t="t"/>
              <a:pathLst>
                <a:path extrusionOk="0" h="194024" w="882926">
                  <a:moveTo>
                    <a:pt x="49883" y="0"/>
                  </a:moveTo>
                  <a:lnTo>
                    <a:pt x="833043" y="0"/>
                  </a:lnTo>
                  <a:cubicBezTo>
                    <a:pt x="860593" y="0"/>
                    <a:pt x="882926" y="22333"/>
                    <a:pt x="882926" y="49883"/>
                  </a:cubicBezTo>
                  <a:lnTo>
                    <a:pt x="882926" y="144142"/>
                  </a:lnTo>
                  <a:cubicBezTo>
                    <a:pt x="882926" y="171691"/>
                    <a:pt x="860593" y="194024"/>
                    <a:pt x="833043" y="194024"/>
                  </a:cubicBezTo>
                  <a:lnTo>
                    <a:pt x="49883" y="194024"/>
                  </a:lnTo>
                  <a:cubicBezTo>
                    <a:pt x="22333" y="194024"/>
                    <a:pt x="0" y="171691"/>
                    <a:pt x="0" y="144142"/>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55" name="Google Shape;355;p22"/>
            <p:cNvSpPr txBox="1"/>
            <p:nvPr/>
          </p:nvSpPr>
          <p:spPr>
            <a:xfrm>
              <a:off x="0" y="0"/>
              <a:ext cx="882926" cy="19402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NARRATION</a:t>
              </a:r>
              <a:endParaRPr/>
            </a:p>
          </p:txBody>
        </p:sp>
      </p:grpSp>
      <p:grpSp>
        <p:nvGrpSpPr>
          <p:cNvPr id="356" name="Google Shape;356;p22"/>
          <p:cNvGrpSpPr/>
          <p:nvPr/>
        </p:nvGrpSpPr>
        <p:grpSpPr>
          <a:xfrm>
            <a:off x="1024708" y="5356675"/>
            <a:ext cx="2483230" cy="879069"/>
            <a:chOff x="0" y="0"/>
            <a:chExt cx="882926" cy="312558"/>
          </a:xfrm>
        </p:grpSpPr>
        <p:sp>
          <p:nvSpPr>
            <p:cNvPr id="357" name="Google Shape;357;p22"/>
            <p:cNvSpPr/>
            <p:nvPr/>
          </p:nvSpPr>
          <p:spPr>
            <a:xfrm>
              <a:off x="0" y="0"/>
              <a:ext cx="882926" cy="312558"/>
            </a:xfrm>
            <a:custGeom>
              <a:rect b="b" l="l" r="r" t="t"/>
              <a:pathLst>
                <a:path extrusionOk="0" h="312558" w="882926">
                  <a:moveTo>
                    <a:pt x="49883" y="0"/>
                  </a:moveTo>
                  <a:lnTo>
                    <a:pt x="833043" y="0"/>
                  </a:lnTo>
                  <a:cubicBezTo>
                    <a:pt x="860593" y="0"/>
                    <a:pt x="882926" y="22333"/>
                    <a:pt x="882926" y="49883"/>
                  </a:cubicBezTo>
                  <a:lnTo>
                    <a:pt x="882926" y="262675"/>
                  </a:lnTo>
                  <a:cubicBezTo>
                    <a:pt x="882926" y="290224"/>
                    <a:pt x="860593" y="312558"/>
                    <a:pt x="833043" y="312558"/>
                  </a:cubicBezTo>
                  <a:lnTo>
                    <a:pt x="49883" y="312558"/>
                  </a:lnTo>
                  <a:cubicBezTo>
                    <a:pt x="22333" y="312558"/>
                    <a:pt x="0" y="290224"/>
                    <a:pt x="0" y="262675"/>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58" name="Google Shape;358;p22"/>
            <p:cNvSpPr txBox="1"/>
            <p:nvPr/>
          </p:nvSpPr>
          <p:spPr>
            <a:xfrm>
              <a:off x="0" y="0"/>
              <a:ext cx="882926" cy="31255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ACTIONS</a:t>
              </a:r>
              <a:endParaRPr/>
            </a:p>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&amp; BEHAVIOR</a:t>
              </a:r>
              <a:endParaRPr/>
            </a:p>
          </p:txBody>
        </p:sp>
      </p:grpSp>
      <p:grpSp>
        <p:nvGrpSpPr>
          <p:cNvPr id="359" name="Google Shape;359;p22"/>
          <p:cNvGrpSpPr/>
          <p:nvPr/>
        </p:nvGrpSpPr>
        <p:grpSpPr>
          <a:xfrm>
            <a:off x="1028700" y="6980937"/>
            <a:ext cx="2483230" cy="545694"/>
            <a:chOff x="0" y="0"/>
            <a:chExt cx="882926" cy="194024"/>
          </a:xfrm>
        </p:grpSpPr>
        <p:sp>
          <p:nvSpPr>
            <p:cNvPr id="360" name="Google Shape;360;p22"/>
            <p:cNvSpPr/>
            <p:nvPr/>
          </p:nvSpPr>
          <p:spPr>
            <a:xfrm>
              <a:off x="0" y="0"/>
              <a:ext cx="882926" cy="194024"/>
            </a:xfrm>
            <a:custGeom>
              <a:rect b="b" l="l" r="r" t="t"/>
              <a:pathLst>
                <a:path extrusionOk="0" h="194024" w="882926">
                  <a:moveTo>
                    <a:pt x="49883" y="0"/>
                  </a:moveTo>
                  <a:lnTo>
                    <a:pt x="833043" y="0"/>
                  </a:lnTo>
                  <a:cubicBezTo>
                    <a:pt x="860593" y="0"/>
                    <a:pt x="882926" y="22333"/>
                    <a:pt x="882926" y="49883"/>
                  </a:cubicBezTo>
                  <a:lnTo>
                    <a:pt x="882926" y="144142"/>
                  </a:lnTo>
                  <a:cubicBezTo>
                    <a:pt x="882926" y="171691"/>
                    <a:pt x="860593" y="194024"/>
                    <a:pt x="833043" y="194024"/>
                  </a:cubicBezTo>
                  <a:lnTo>
                    <a:pt x="49883" y="194024"/>
                  </a:lnTo>
                  <a:cubicBezTo>
                    <a:pt x="22333" y="194024"/>
                    <a:pt x="0" y="171691"/>
                    <a:pt x="0" y="144142"/>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61" name="Google Shape;361;p22"/>
            <p:cNvSpPr txBox="1"/>
            <p:nvPr/>
          </p:nvSpPr>
          <p:spPr>
            <a:xfrm>
              <a:off x="0" y="0"/>
              <a:ext cx="882926" cy="19402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DIALOGUE</a:t>
              </a:r>
              <a:endParaRPr/>
            </a:p>
          </p:txBody>
        </p:sp>
      </p:grpSp>
      <p:grpSp>
        <p:nvGrpSpPr>
          <p:cNvPr id="362" name="Google Shape;362;p22"/>
          <p:cNvGrpSpPr/>
          <p:nvPr/>
        </p:nvGrpSpPr>
        <p:grpSpPr>
          <a:xfrm>
            <a:off x="1028700" y="8262299"/>
            <a:ext cx="2483230" cy="879069"/>
            <a:chOff x="0" y="0"/>
            <a:chExt cx="882926" cy="312558"/>
          </a:xfrm>
        </p:grpSpPr>
        <p:sp>
          <p:nvSpPr>
            <p:cNvPr id="363" name="Google Shape;363;p22"/>
            <p:cNvSpPr/>
            <p:nvPr/>
          </p:nvSpPr>
          <p:spPr>
            <a:xfrm>
              <a:off x="0" y="0"/>
              <a:ext cx="882926" cy="312558"/>
            </a:xfrm>
            <a:custGeom>
              <a:rect b="b" l="l" r="r" t="t"/>
              <a:pathLst>
                <a:path extrusionOk="0" h="312558" w="882926">
                  <a:moveTo>
                    <a:pt x="49883" y="0"/>
                  </a:moveTo>
                  <a:lnTo>
                    <a:pt x="833043" y="0"/>
                  </a:lnTo>
                  <a:cubicBezTo>
                    <a:pt x="860593" y="0"/>
                    <a:pt x="882926" y="22333"/>
                    <a:pt x="882926" y="49883"/>
                  </a:cubicBezTo>
                  <a:lnTo>
                    <a:pt x="882926" y="262675"/>
                  </a:lnTo>
                  <a:cubicBezTo>
                    <a:pt x="882926" y="290224"/>
                    <a:pt x="860593" y="312558"/>
                    <a:pt x="833043" y="312558"/>
                  </a:cubicBezTo>
                  <a:lnTo>
                    <a:pt x="49883" y="312558"/>
                  </a:lnTo>
                  <a:cubicBezTo>
                    <a:pt x="22333" y="312558"/>
                    <a:pt x="0" y="290224"/>
                    <a:pt x="0" y="262675"/>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364" name="Google Shape;364;p22"/>
            <p:cNvSpPr txBox="1"/>
            <p:nvPr/>
          </p:nvSpPr>
          <p:spPr>
            <a:xfrm>
              <a:off x="0" y="0"/>
              <a:ext cx="882926" cy="31255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PHYSICAL DESCRIPTION</a:t>
              </a:r>
              <a:endParaRPr/>
            </a:p>
          </p:txBody>
        </p:sp>
      </p:grpSp>
      <p:grpSp>
        <p:nvGrpSpPr>
          <p:cNvPr id="365" name="Google Shape;365;p22"/>
          <p:cNvGrpSpPr/>
          <p:nvPr/>
        </p:nvGrpSpPr>
        <p:grpSpPr>
          <a:xfrm>
            <a:off x="5471543" y="2868516"/>
            <a:ext cx="2483230" cy="545694"/>
            <a:chOff x="0" y="0"/>
            <a:chExt cx="882926" cy="194024"/>
          </a:xfrm>
        </p:grpSpPr>
        <p:sp>
          <p:nvSpPr>
            <p:cNvPr id="366" name="Google Shape;366;p22"/>
            <p:cNvSpPr/>
            <p:nvPr/>
          </p:nvSpPr>
          <p:spPr>
            <a:xfrm>
              <a:off x="0" y="0"/>
              <a:ext cx="882926" cy="194024"/>
            </a:xfrm>
            <a:custGeom>
              <a:rect b="b" l="l" r="r" t="t"/>
              <a:pathLst>
                <a:path extrusionOk="0" h="194024" w="882926">
                  <a:moveTo>
                    <a:pt x="49883" y="0"/>
                  </a:moveTo>
                  <a:lnTo>
                    <a:pt x="833043" y="0"/>
                  </a:lnTo>
                  <a:cubicBezTo>
                    <a:pt x="860593" y="0"/>
                    <a:pt x="882926" y="22333"/>
                    <a:pt x="882926" y="49883"/>
                  </a:cubicBezTo>
                  <a:lnTo>
                    <a:pt x="882926" y="144142"/>
                  </a:lnTo>
                  <a:cubicBezTo>
                    <a:pt x="882926" y="171691"/>
                    <a:pt x="860593" y="194024"/>
                    <a:pt x="833043" y="194024"/>
                  </a:cubicBezTo>
                  <a:lnTo>
                    <a:pt x="49883" y="194024"/>
                  </a:lnTo>
                  <a:cubicBezTo>
                    <a:pt x="22333" y="194024"/>
                    <a:pt x="0" y="171691"/>
                    <a:pt x="0" y="144142"/>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2"/>
            <p:cNvSpPr txBox="1"/>
            <p:nvPr/>
          </p:nvSpPr>
          <p:spPr>
            <a:xfrm>
              <a:off x="0" y="0"/>
              <a:ext cx="882926" cy="194024"/>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0" i="0" lang="en-US" sz="2300" u="none" cap="none" strike="noStrike">
                  <a:solidFill>
                    <a:srgbClr val="E1C6D6"/>
                  </a:solidFill>
                  <a:latin typeface="Lato"/>
                  <a:ea typeface="Lato"/>
                  <a:cs typeface="Lato"/>
                  <a:sym typeface="Lato"/>
                </a:rPr>
                <a:t>QUOTE</a:t>
              </a:r>
              <a:endParaRPr/>
            </a:p>
          </p:txBody>
        </p:sp>
      </p:grpSp>
      <p:grpSp>
        <p:nvGrpSpPr>
          <p:cNvPr id="368" name="Google Shape;368;p22"/>
          <p:cNvGrpSpPr/>
          <p:nvPr/>
        </p:nvGrpSpPr>
        <p:grpSpPr>
          <a:xfrm>
            <a:off x="11691355" y="2868516"/>
            <a:ext cx="3794968" cy="621894"/>
            <a:chOff x="0" y="0"/>
            <a:chExt cx="1349322" cy="221118"/>
          </a:xfrm>
        </p:grpSpPr>
        <p:sp>
          <p:nvSpPr>
            <p:cNvPr id="369" name="Google Shape;369;p22"/>
            <p:cNvSpPr/>
            <p:nvPr/>
          </p:nvSpPr>
          <p:spPr>
            <a:xfrm>
              <a:off x="0" y="0"/>
              <a:ext cx="1349322" cy="221118"/>
            </a:xfrm>
            <a:custGeom>
              <a:rect b="b" l="l" r="r" t="t"/>
              <a:pathLst>
                <a:path extrusionOk="0" h="221118" w="1349322">
                  <a:moveTo>
                    <a:pt x="32641" y="0"/>
                  </a:moveTo>
                  <a:lnTo>
                    <a:pt x="1316681" y="0"/>
                  </a:lnTo>
                  <a:cubicBezTo>
                    <a:pt x="1334708" y="0"/>
                    <a:pt x="1349322" y="14614"/>
                    <a:pt x="1349322" y="32641"/>
                  </a:cubicBezTo>
                  <a:lnTo>
                    <a:pt x="1349322" y="188477"/>
                  </a:lnTo>
                  <a:cubicBezTo>
                    <a:pt x="1349322" y="197134"/>
                    <a:pt x="1345883" y="205436"/>
                    <a:pt x="1339762" y="211558"/>
                  </a:cubicBezTo>
                  <a:cubicBezTo>
                    <a:pt x="1333640" y="217679"/>
                    <a:pt x="1325338" y="221118"/>
                    <a:pt x="1316681" y="221118"/>
                  </a:cubicBezTo>
                  <a:lnTo>
                    <a:pt x="32641" y="221118"/>
                  </a:lnTo>
                  <a:cubicBezTo>
                    <a:pt x="14614" y="221118"/>
                    <a:pt x="0" y="206504"/>
                    <a:pt x="0" y="188477"/>
                  </a:cubicBezTo>
                  <a:lnTo>
                    <a:pt x="0" y="32641"/>
                  </a:lnTo>
                  <a:cubicBezTo>
                    <a:pt x="0" y="14614"/>
                    <a:pt x="14614" y="0"/>
                    <a:pt x="32641" y="0"/>
                  </a:cubicBezTo>
                  <a:close/>
                </a:path>
              </a:pathLst>
            </a:custGeom>
            <a:solidFill>
              <a:srgbClr val="D6B1C7"/>
            </a:solidFill>
            <a:ln cap="sq" cmpd="sng" w="38100">
              <a:solidFill>
                <a:srgbClr val="586C9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
            <p:cNvSpPr txBox="1"/>
            <p:nvPr/>
          </p:nvSpPr>
          <p:spPr>
            <a:xfrm>
              <a:off x="0" y="0"/>
              <a:ext cx="1349322" cy="221118"/>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0" i="0" lang="en-US" sz="2300" u="none" cap="none" strike="noStrike">
                  <a:solidFill>
                    <a:srgbClr val="586C9F"/>
                  </a:solidFill>
                  <a:latin typeface="Lato"/>
                  <a:ea typeface="Lato"/>
                  <a:cs typeface="Lato"/>
                  <a:sym typeface="Lato"/>
                </a:rPr>
                <a:t>ANALYSIS</a:t>
              </a:r>
              <a:endParaRPr/>
            </a:p>
          </p:txBody>
        </p:sp>
      </p:grpSp>
      <p:sp>
        <p:nvSpPr>
          <p:cNvPr id="371" name="Google Shape;371;p22"/>
          <p:cNvSpPr/>
          <p:nvPr/>
        </p:nvSpPr>
        <p:spPr>
          <a:xfrm rot="-557569">
            <a:off x="1126885" y="626033"/>
            <a:ext cx="2278876" cy="2887977"/>
          </a:xfrm>
          <a:custGeom>
            <a:rect b="b" l="l" r="r" t="t"/>
            <a:pathLst>
              <a:path extrusionOk="0" h="2887977" w="2278876">
                <a:moveTo>
                  <a:pt x="0" y="0"/>
                </a:moveTo>
                <a:lnTo>
                  <a:pt x="2278876" y="0"/>
                </a:lnTo>
                <a:lnTo>
                  <a:pt x="2278876" y="2887977"/>
                </a:lnTo>
                <a:lnTo>
                  <a:pt x="0" y="2887977"/>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C6D6"/>
        </a:solidFill>
      </p:bgPr>
    </p:bg>
    <p:spTree>
      <p:nvGrpSpPr>
        <p:cNvPr id="375" name="Shape 375"/>
        <p:cNvGrpSpPr/>
        <p:nvPr/>
      </p:nvGrpSpPr>
      <p:grpSpPr>
        <a:xfrm>
          <a:off x="0" y="0"/>
          <a:ext cx="0" cy="0"/>
          <a:chOff x="0" y="0"/>
          <a:chExt cx="0" cy="0"/>
        </a:xfrm>
      </p:grpSpPr>
      <p:sp>
        <p:nvSpPr>
          <p:cNvPr id="376" name="Google Shape;376;p23"/>
          <p:cNvSpPr txBox="1"/>
          <p:nvPr/>
        </p:nvSpPr>
        <p:spPr>
          <a:xfrm>
            <a:off x="4012763" y="1674716"/>
            <a:ext cx="13917300" cy="7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000" u="none" cap="none" strike="noStrike">
                <a:solidFill>
                  <a:srgbClr val="586C9F"/>
                </a:solidFill>
                <a:latin typeface="Lato"/>
                <a:ea typeface="Lato"/>
                <a:cs typeface="Lato"/>
                <a:sym typeface="Lato"/>
              </a:rPr>
              <a:t>Choose a character from a book you have access to and find ways that the author describes them. Write their name in</a:t>
            </a:r>
            <a:endParaRPr/>
          </a:p>
          <a:p>
            <a:pPr indent="0" lvl="0" marL="0" marR="0" rtl="0" algn="l">
              <a:lnSpc>
                <a:spcPct val="130000"/>
              </a:lnSpc>
              <a:spcBef>
                <a:spcPts val="0"/>
              </a:spcBef>
              <a:spcAft>
                <a:spcPts val="0"/>
              </a:spcAft>
              <a:buNone/>
            </a:pPr>
            <a:r>
              <a:rPr b="0" i="0" lang="en-US" sz="2000" u="none" cap="none" strike="noStrike">
                <a:solidFill>
                  <a:srgbClr val="586C9F"/>
                </a:solidFill>
                <a:latin typeface="Lato"/>
                <a:ea typeface="Lato"/>
                <a:cs typeface="Lato"/>
                <a:sym typeface="Lato"/>
              </a:rPr>
              <a:t>the above heather. The fill out the table below with relevant details to help the reader understand your chosen character.  </a:t>
            </a:r>
            <a:endParaRPr/>
          </a:p>
        </p:txBody>
      </p:sp>
      <p:grpSp>
        <p:nvGrpSpPr>
          <p:cNvPr id="377" name="Google Shape;377;p23"/>
          <p:cNvGrpSpPr/>
          <p:nvPr/>
        </p:nvGrpSpPr>
        <p:grpSpPr>
          <a:xfrm>
            <a:off x="330927" y="77770"/>
            <a:ext cx="17626146" cy="9878303"/>
            <a:chOff x="0" y="-66675"/>
            <a:chExt cx="4642277" cy="2601693"/>
          </a:xfrm>
        </p:grpSpPr>
        <p:sp>
          <p:nvSpPr>
            <p:cNvPr id="378" name="Google Shape;378;p23"/>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586C9F"/>
              </a:solidFill>
              <a:prstDash val="solid"/>
              <a:miter lim="8000"/>
              <a:headEnd len="sm" w="sm" type="none"/>
              <a:tailEnd len="sm" w="sm" type="none"/>
            </a:ln>
          </p:spPr>
        </p:sp>
        <p:sp>
          <p:nvSpPr>
            <p:cNvPr id="379" name="Google Shape;379;p23"/>
            <p:cNvSpPr txBox="1"/>
            <p:nvPr/>
          </p:nvSpPr>
          <p:spPr>
            <a:xfrm>
              <a:off x="0" y="-66675"/>
              <a:ext cx="4642277" cy="2601693"/>
            </a:xfrm>
            <a:prstGeom prst="rect">
              <a:avLst/>
            </a:prstGeom>
            <a:noFill/>
            <a:ln>
              <a:noFill/>
            </a:ln>
          </p:spPr>
          <p:txBody>
            <a:bodyPr anchorCtr="0" anchor="ctr" bIns="50800" lIns="50800" spcFirstLastPara="1" rIns="50800" wrap="square" tIns="50800">
              <a:noAutofit/>
            </a:bodyPr>
            <a:lstStyle/>
            <a:p>
              <a:pPr indent="0" lvl="0" marL="0" marR="0" rtl="0" algn="l">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23"/>
          <p:cNvSpPr txBox="1"/>
          <p:nvPr/>
        </p:nvSpPr>
        <p:spPr>
          <a:xfrm>
            <a:off x="4012763" y="700485"/>
            <a:ext cx="11024001" cy="847471"/>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0" i="0" lang="en-US" sz="5979" u="none" cap="none" strike="noStrike">
                <a:solidFill>
                  <a:srgbClr val="586C9F"/>
                </a:solidFill>
                <a:latin typeface="EB Garamond"/>
                <a:ea typeface="EB Garamond"/>
                <a:cs typeface="EB Garamond"/>
                <a:sym typeface="EB Garamond"/>
              </a:rPr>
              <a:t>Title of the Story: Sherlock Holmes</a:t>
            </a:r>
            <a:endParaRPr/>
          </a:p>
        </p:txBody>
      </p:sp>
      <p:grpSp>
        <p:nvGrpSpPr>
          <p:cNvPr id="381" name="Google Shape;381;p23"/>
          <p:cNvGrpSpPr/>
          <p:nvPr/>
        </p:nvGrpSpPr>
        <p:grpSpPr>
          <a:xfrm>
            <a:off x="4012763" y="3597135"/>
            <a:ext cx="5400789" cy="1379350"/>
            <a:chOff x="0" y="-47625"/>
            <a:chExt cx="2032297" cy="519044"/>
          </a:xfrm>
        </p:grpSpPr>
        <p:sp>
          <p:nvSpPr>
            <p:cNvPr id="382" name="Google Shape;382;p23"/>
            <p:cNvSpPr/>
            <p:nvPr/>
          </p:nvSpPr>
          <p:spPr>
            <a:xfrm>
              <a:off x="0" y="0"/>
              <a:ext cx="2032297" cy="471419"/>
            </a:xfrm>
            <a:custGeom>
              <a:rect b="b" l="l" r="r" t="t"/>
              <a:pathLst>
                <a:path extrusionOk="0" h="471419" w="2032297">
                  <a:moveTo>
                    <a:pt x="43004" y="0"/>
                  </a:moveTo>
                  <a:lnTo>
                    <a:pt x="1989293" y="0"/>
                  </a:lnTo>
                  <a:cubicBezTo>
                    <a:pt x="2013043" y="0"/>
                    <a:pt x="2032297" y="19254"/>
                    <a:pt x="2032297" y="43004"/>
                  </a:cubicBezTo>
                  <a:lnTo>
                    <a:pt x="2032297" y="428415"/>
                  </a:lnTo>
                  <a:cubicBezTo>
                    <a:pt x="2032297" y="452165"/>
                    <a:pt x="2013043" y="471419"/>
                    <a:pt x="1989293" y="471419"/>
                  </a:cubicBezTo>
                  <a:lnTo>
                    <a:pt x="43004" y="471419"/>
                  </a:lnTo>
                  <a:cubicBezTo>
                    <a:pt x="31599" y="471419"/>
                    <a:pt x="20661" y="466888"/>
                    <a:pt x="12596" y="458823"/>
                  </a:cubicBezTo>
                  <a:cubicBezTo>
                    <a:pt x="4531" y="450758"/>
                    <a:pt x="0" y="439820"/>
                    <a:pt x="0" y="428415"/>
                  </a:cubicBezTo>
                  <a:lnTo>
                    <a:pt x="0" y="43004"/>
                  </a:lnTo>
                  <a:cubicBezTo>
                    <a:pt x="0" y="19254"/>
                    <a:pt x="19254" y="0"/>
                    <a:pt x="43004" y="0"/>
                  </a:cubicBezTo>
                  <a:close/>
                </a:path>
              </a:pathLst>
            </a:custGeom>
            <a:solidFill>
              <a:srgbClr val="D6B1C7"/>
            </a:solidFill>
            <a:ln cap="rnd" cmpd="sng" w="38100">
              <a:solidFill>
                <a:srgbClr val="586C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t/>
              </a:r>
              <a:endParaRPr/>
            </a:p>
          </p:txBody>
        </p:sp>
        <p:sp>
          <p:nvSpPr>
            <p:cNvPr id="383" name="Google Shape;383;p23"/>
            <p:cNvSpPr txBox="1"/>
            <p:nvPr/>
          </p:nvSpPr>
          <p:spPr>
            <a:xfrm>
              <a:off x="0" y="-47625"/>
              <a:ext cx="2032297" cy="519044"/>
            </a:xfrm>
            <a:prstGeom prst="rect">
              <a:avLst/>
            </a:prstGeom>
            <a:noFill/>
            <a:ln>
              <a:noFill/>
            </a:ln>
          </p:spPr>
          <p:txBody>
            <a:bodyPr anchorCtr="0" anchor="ctr" bIns="50800" lIns="50800" spcFirstLastPara="1" rIns="50800" wrap="square" tIns="50800">
              <a:noAutofit/>
            </a:bodyPr>
            <a:lstStyle/>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He was, I take it, the most perfect reasoning and observing</a:t>
              </a:r>
              <a:br>
                <a:rPr lang="en-US">
                  <a:solidFill>
                    <a:srgbClr val="586C9F"/>
                  </a:solidFill>
                  <a:latin typeface="Lato"/>
                  <a:ea typeface="Lato"/>
                  <a:cs typeface="Lato"/>
                  <a:sym typeface="Lato"/>
                </a:rPr>
              </a:br>
              <a:r>
                <a:rPr b="0" i="0" lang="en-US" sz="1400" u="none" cap="none" strike="noStrike">
                  <a:solidFill>
                    <a:srgbClr val="586C9F"/>
                  </a:solidFill>
                  <a:latin typeface="Lato"/>
                  <a:ea typeface="Lato"/>
                  <a:cs typeface="Lato"/>
                  <a:sym typeface="Lato"/>
                </a:rPr>
                <a:t>machine that the world has seen, but as a lover he would</a:t>
              </a:r>
              <a:endParaRPr/>
            </a:p>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have placed himself in a false position. He never spoke</a:t>
              </a:r>
              <a:endParaRPr/>
            </a:p>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of the softer passions, save with a gibe and a sneer. </a:t>
              </a:r>
              <a:endParaRPr/>
            </a:p>
          </p:txBody>
        </p:sp>
      </p:grpSp>
      <p:grpSp>
        <p:nvGrpSpPr>
          <p:cNvPr id="384" name="Google Shape;384;p23"/>
          <p:cNvGrpSpPr/>
          <p:nvPr/>
        </p:nvGrpSpPr>
        <p:grpSpPr>
          <a:xfrm>
            <a:off x="4012763" y="5049947"/>
            <a:ext cx="5400789" cy="1379350"/>
            <a:chOff x="0" y="-47625"/>
            <a:chExt cx="2032297" cy="519044"/>
          </a:xfrm>
        </p:grpSpPr>
        <p:sp>
          <p:nvSpPr>
            <p:cNvPr id="385" name="Google Shape;385;p23"/>
            <p:cNvSpPr/>
            <p:nvPr/>
          </p:nvSpPr>
          <p:spPr>
            <a:xfrm>
              <a:off x="0" y="0"/>
              <a:ext cx="2032297" cy="471419"/>
            </a:xfrm>
            <a:custGeom>
              <a:rect b="b" l="l" r="r" t="t"/>
              <a:pathLst>
                <a:path extrusionOk="0" h="471419" w="2032297">
                  <a:moveTo>
                    <a:pt x="43004" y="0"/>
                  </a:moveTo>
                  <a:lnTo>
                    <a:pt x="1989293" y="0"/>
                  </a:lnTo>
                  <a:cubicBezTo>
                    <a:pt x="2013043" y="0"/>
                    <a:pt x="2032297" y="19254"/>
                    <a:pt x="2032297" y="43004"/>
                  </a:cubicBezTo>
                  <a:lnTo>
                    <a:pt x="2032297" y="428415"/>
                  </a:lnTo>
                  <a:cubicBezTo>
                    <a:pt x="2032297" y="452165"/>
                    <a:pt x="2013043" y="471419"/>
                    <a:pt x="1989293" y="471419"/>
                  </a:cubicBezTo>
                  <a:lnTo>
                    <a:pt x="43004" y="471419"/>
                  </a:lnTo>
                  <a:cubicBezTo>
                    <a:pt x="31599" y="471419"/>
                    <a:pt x="20661" y="466888"/>
                    <a:pt x="12596" y="458823"/>
                  </a:cubicBezTo>
                  <a:cubicBezTo>
                    <a:pt x="4531" y="450758"/>
                    <a:pt x="0" y="439820"/>
                    <a:pt x="0" y="428415"/>
                  </a:cubicBezTo>
                  <a:lnTo>
                    <a:pt x="0" y="43004"/>
                  </a:lnTo>
                  <a:cubicBezTo>
                    <a:pt x="0" y="19254"/>
                    <a:pt x="19254" y="0"/>
                    <a:pt x="43004" y="0"/>
                  </a:cubicBezTo>
                  <a:close/>
                </a:path>
              </a:pathLst>
            </a:custGeom>
            <a:solidFill>
              <a:srgbClr val="D6B1C7"/>
            </a:solidFill>
            <a:ln cap="rnd" cmpd="sng" w="38100">
              <a:solidFill>
                <a:srgbClr val="586C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t/>
              </a:r>
              <a:endParaRPr/>
            </a:p>
          </p:txBody>
        </p:sp>
        <p:sp>
          <p:nvSpPr>
            <p:cNvPr id="386" name="Google Shape;386;p23"/>
            <p:cNvSpPr txBox="1"/>
            <p:nvPr/>
          </p:nvSpPr>
          <p:spPr>
            <a:xfrm>
              <a:off x="0" y="-47625"/>
              <a:ext cx="2032297" cy="519044"/>
            </a:xfrm>
            <a:prstGeom prst="rect">
              <a:avLst/>
            </a:prstGeom>
            <a:noFill/>
            <a:ln>
              <a:noFill/>
            </a:ln>
          </p:spPr>
          <p:txBody>
            <a:bodyPr anchorCtr="0" anchor="ctr" bIns="50800" lIns="50800" spcFirstLastPara="1" rIns="50800" wrap="square" tIns="50800">
              <a:noAutofit/>
            </a:bodyPr>
            <a:lstStyle/>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He had that cat-like love of personal cleanliness.</a:t>
              </a:r>
              <a:endParaRPr/>
            </a:p>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He affected a certain quiet primness of dress.</a:t>
              </a:r>
              <a:endParaRPr/>
            </a:p>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He usually wear a tweed suit or frock-coat.</a:t>
              </a:r>
              <a:endParaRPr/>
            </a:p>
          </p:txBody>
        </p:sp>
      </p:grpSp>
      <p:grpSp>
        <p:nvGrpSpPr>
          <p:cNvPr id="387" name="Google Shape;387;p23"/>
          <p:cNvGrpSpPr/>
          <p:nvPr/>
        </p:nvGrpSpPr>
        <p:grpSpPr>
          <a:xfrm>
            <a:off x="4012763" y="6502758"/>
            <a:ext cx="5400789" cy="1379350"/>
            <a:chOff x="0" y="-47625"/>
            <a:chExt cx="2032297" cy="519044"/>
          </a:xfrm>
        </p:grpSpPr>
        <p:sp>
          <p:nvSpPr>
            <p:cNvPr id="388" name="Google Shape;388;p23"/>
            <p:cNvSpPr/>
            <p:nvPr/>
          </p:nvSpPr>
          <p:spPr>
            <a:xfrm>
              <a:off x="0" y="0"/>
              <a:ext cx="2032297" cy="471419"/>
            </a:xfrm>
            <a:custGeom>
              <a:rect b="b" l="l" r="r" t="t"/>
              <a:pathLst>
                <a:path extrusionOk="0" h="471419" w="2032297">
                  <a:moveTo>
                    <a:pt x="43004" y="0"/>
                  </a:moveTo>
                  <a:lnTo>
                    <a:pt x="1989293" y="0"/>
                  </a:lnTo>
                  <a:cubicBezTo>
                    <a:pt x="2013043" y="0"/>
                    <a:pt x="2032297" y="19254"/>
                    <a:pt x="2032297" y="43004"/>
                  </a:cubicBezTo>
                  <a:lnTo>
                    <a:pt x="2032297" y="428415"/>
                  </a:lnTo>
                  <a:cubicBezTo>
                    <a:pt x="2032297" y="452165"/>
                    <a:pt x="2013043" y="471419"/>
                    <a:pt x="1989293" y="471419"/>
                  </a:cubicBezTo>
                  <a:lnTo>
                    <a:pt x="43004" y="471419"/>
                  </a:lnTo>
                  <a:cubicBezTo>
                    <a:pt x="31599" y="471419"/>
                    <a:pt x="20661" y="466888"/>
                    <a:pt x="12596" y="458823"/>
                  </a:cubicBezTo>
                  <a:cubicBezTo>
                    <a:pt x="4531" y="450758"/>
                    <a:pt x="0" y="439820"/>
                    <a:pt x="0" y="428415"/>
                  </a:cubicBezTo>
                  <a:lnTo>
                    <a:pt x="0" y="43004"/>
                  </a:lnTo>
                  <a:cubicBezTo>
                    <a:pt x="0" y="19254"/>
                    <a:pt x="19254" y="0"/>
                    <a:pt x="43004" y="0"/>
                  </a:cubicBezTo>
                  <a:close/>
                </a:path>
              </a:pathLst>
            </a:custGeom>
            <a:solidFill>
              <a:srgbClr val="D6B1C7"/>
            </a:solidFill>
            <a:ln cap="rnd" cmpd="sng" w="38100">
              <a:solidFill>
                <a:srgbClr val="586C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t/>
              </a:r>
              <a:endParaRPr/>
            </a:p>
          </p:txBody>
        </p:sp>
        <p:sp>
          <p:nvSpPr>
            <p:cNvPr id="389" name="Google Shape;389;p23"/>
            <p:cNvSpPr txBox="1"/>
            <p:nvPr/>
          </p:nvSpPr>
          <p:spPr>
            <a:xfrm>
              <a:off x="0" y="-47625"/>
              <a:ext cx="2032297" cy="519044"/>
            </a:xfrm>
            <a:prstGeom prst="rect">
              <a:avLst/>
            </a:prstGeom>
            <a:noFill/>
            <a:ln>
              <a:noFill/>
            </a:ln>
          </p:spPr>
          <p:txBody>
            <a:bodyPr anchorCtr="0" anchor="ctr" bIns="50800" lIns="50800" spcFirstLastPara="1" rIns="50800" wrap="square" tIns="50800">
              <a:noAutofit/>
            </a:bodyPr>
            <a:lstStyle/>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“My mind," he said, "rebels at stagnation. Give me problems, give me work, give me the most abstruse cryptogram or the most intricate analysis, and I am in my own proper atmosphere."</a:t>
              </a:r>
              <a:endParaRPr/>
            </a:p>
          </p:txBody>
        </p:sp>
      </p:grpSp>
      <p:grpSp>
        <p:nvGrpSpPr>
          <p:cNvPr id="390" name="Google Shape;390;p23"/>
          <p:cNvGrpSpPr/>
          <p:nvPr/>
        </p:nvGrpSpPr>
        <p:grpSpPr>
          <a:xfrm>
            <a:off x="4012763" y="7955570"/>
            <a:ext cx="5400789" cy="1379350"/>
            <a:chOff x="0" y="-47625"/>
            <a:chExt cx="2032297" cy="519044"/>
          </a:xfrm>
        </p:grpSpPr>
        <p:sp>
          <p:nvSpPr>
            <p:cNvPr id="391" name="Google Shape;391;p23"/>
            <p:cNvSpPr/>
            <p:nvPr/>
          </p:nvSpPr>
          <p:spPr>
            <a:xfrm>
              <a:off x="0" y="0"/>
              <a:ext cx="2032297" cy="471419"/>
            </a:xfrm>
            <a:custGeom>
              <a:rect b="b" l="l" r="r" t="t"/>
              <a:pathLst>
                <a:path extrusionOk="0" h="471419" w="2032297">
                  <a:moveTo>
                    <a:pt x="43004" y="0"/>
                  </a:moveTo>
                  <a:lnTo>
                    <a:pt x="1989293" y="0"/>
                  </a:lnTo>
                  <a:cubicBezTo>
                    <a:pt x="2013043" y="0"/>
                    <a:pt x="2032297" y="19254"/>
                    <a:pt x="2032297" y="43004"/>
                  </a:cubicBezTo>
                  <a:lnTo>
                    <a:pt x="2032297" y="428415"/>
                  </a:lnTo>
                  <a:cubicBezTo>
                    <a:pt x="2032297" y="452165"/>
                    <a:pt x="2013043" y="471419"/>
                    <a:pt x="1989293" y="471419"/>
                  </a:cubicBezTo>
                  <a:lnTo>
                    <a:pt x="43004" y="471419"/>
                  </a:lnTo>
                  <a:cubicBezTo>
                    <a:pt x="31599" y="471419"/>
                    <a:pt x="20661" y="466888"/>
                    <a:pt x="12596" y="458823"/>
                  </a:cubicBezTo>
                  <a:cubicBezTo>
                    <a:pt x="4531" y="450758"/>
                    <a:pt x="0" y="439820"/>
                    <a:pt x="0" y="428415"/>
                  </a:cubicBezTo>
                  <a:lnTo>
                    <a:pt x="0" y="43004"/>
                  </a:lnTo>
                  <a:cubicBezTo>
                    <a:pt x="0" y="19254"/>
                    <a:pt x="19254" y="0"/>
                    <a:pt x="43004" y="0"/>
                  </a:cubicBezTo>
                  <a:close/>
                </a:path>
              </a:pathLst>
            </a:custGeom>
            <a:solidFill>
              <a:srgbClr val="D6B1C7"/>
            </a:solidFill>
            <a:ln cap="rnd" cmpd="sng" w="38100">
              <a:solidFill>
                <a:srgbClr val="586C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t/>
              </a:r>
              <a:endParaRPr/>
            </a:p>
          </p:txBody>
        </p:sp>
        <p:sp>
          <p:nvSpPr>
            <p:cNvPr id="392" name="Google Shape;392;p23"/>
            <p:cNvSpPr txBox="1"/>
            <p:nvPr/>
          </p:nvSpPr>
          <p:spPr>
            <a:xfrm>
              <a:off x="0" y="-47625"/>
              <a:ext cx="2032297" cy="519044"/>
            </a:xfrm>
            <a:prstGeom prst="rect">
              <a:avLst/>
            </a:prstGeom>
            <a:noFill/>
            <a:ln>
              <a:noFill/>
            </a:ln>
          </p:spPr>
          <p:txBody>
            <a:bodyPr anchorCtr="0" anchor="ctr" bIns="50800" lIns="50800" spcFirstLastPara="1" rIns="50800" wrap="square" tIns="50800">
              <a:noAutofit/>
            </a:bodyPr>
            <a:lstStyle/>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He had steady grey eyes that were particularly sharp</a:t>
              </a:r>
              <a:endParaRPr/>
            </a:p>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and piercing, with a far-away, introspective look</a:t>
              </a:r>
              <a:endParaRPr/>
            </a:p>
            <a:p>
              <a:pPr indent="0" lvl="0" marL="0" marR="0" rtl="0" algn="ctr">
                <a:lnSpc>
                  <a:spcPct val="95000"/>
                </a:lnSpc>
                <a:spcBef>
                  <a:spcPts val="0"/>
                </a:spcBef>
                <a:spcAft>
                  <a:spcPts val="0"/>
                </a:spcAft>
                <a:buNone/>
              </a:pPr>
              <a:r>
                <a:rPr b="0" i="0" lang="en-US" sz="1400" u="none" cap="none" strike="noStrike">
                  <a:solidFill>
                    <a:srgbClr val="586C9F"/>
                  </a:solidFill>
                  <a:latin typeface="Lato"/>
                  <a:ea typeface="Lato"/>
                  <a:cs typeface="Lato"/>
                  <a:sym typeface="Lato"/>
                </a:rPr>
                <a:t>when he was exerting his full powers.</a:t>
              </a:r>
              <a:endParaRPr/>
            </a:p>
          </p:txBody>
        </p:sp>
      </p:grpSp>
      <p:grpSp>
        <p:nvGrpSpPr>
          <p:cNvPr id="393" name="Google Shape;393;p23"/>
          <p:cNvGrpSpPr/>
          <p:nvPr/>
        </p:nvGrpSpPr>
        <p:grpSpPr>
          <a:xfrm>
            <a:off x="9918378" y="3723698"/>
            <a:ext cx="7340922" cy="1252787"/>
            <a:chOff x="0" y="0"/>
            <a:chExt cx="2762362" cy="471419"/>
          </a:xfrm>
        </p:grpSpPr>
        <p:sp>
          <p:nvSpPr>
            <p:cNvPr id="394" name="Google Shape;394;p23"/>
            <p:cNvSpPr/>
            <p:nvPr/>
          </p:nvSpPr>
          <p:spPr>
            <a:xfrm>
              <a:off x="0" y="0"/>
              <a:ext cx="2762362" cy="471419"/>
            </a:xfrm>
            <a:custGeom>
              <a:rect b="b" l="l" r="r" t="t"/>
              <a:pathLst>
                <a:path extrusionOk="0" h="471419" w="2762362">
                  <a:moveTo>
                    <a:pt x="31639" y="0"/>
                  </a:moveTo>
                  <a:lnTo>
                    <a:pt x="2730723" y="0"/>
                  </a:lnTo>
                  <a:cubicBezTo>
                    <a:pt x="2748197" y="0"/>
                    <a:pt x="2762362" y="14165"/>
                    <a:pt x="2762362" y="31639"/>
                  </a:cubicBezTo>
                  <a:lnTo>
                    <a:pt x="2762362" y="439780"/>
                  </a:lnTo>
                  <a:cubicBezTo>
                    <a:pt x="2762362" y="457254"/>
                    <a:pt x="2748197" y="471419"/>
                    <a:pt x="2730723" y="471419"/>
                  </a:cubicBezTo>
                  <a:lnTo>
                    <a:pt x="31639" y="471419"/>
                  </a:lnTo>
                  <a:cubicBezTo>
                    <a:pt x="14165" y="471419"/>
                    <a:pt x="0" y="457254"/>
                    <a:pt x="0" y="439780"/>
                  </a:cubicBezTo>
                  <a:lnTo>
                    <a:pt x="0" y="31639"/>
                  </a:lnTo>
                  <a:cubicBezTo>
                    <a:pt x="0" y="14165"/>
                    <a:pt x="14165" y="0"/>
                    <a:pt x="31639"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3"/>
            <p:cNvSpPr txBox="1"/>
            <p:nvPr/>
          </p:nvSpPr>
          <p:spPr>
            <a:xfrm>
              <a:off x="0" y="19050"/>
              <a:ext cx="2762362" cy="452369"/>
            </a:xfrm>
            <a:prstGeom prst="rect">
              <a:avLst/>
            </a:prstGeom>
            <a:noFill/>
            <a:ln>
              <a:noFill/>
            </a:ln>
          </p:spPr>
          <p:txBody>
            <a:bodyPr anchorCtr="0" anchor="ctr" bIns="50800" lIns="50800" spcFirstLastPara="1" rIns="50800" wrap="square" tIns="50800">
              <a:noAutofit/>
            </a:bodyPr>
            <a:lstStyle/>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Sherlock is a logical person and does not</a:t>
              </a:r>
              <a:endParaRPr/>
            </a:p>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like to speak about emotions and love.</a:t>
              </a:r>
              <a:endParaRPr/>
            </a:p>
          </p:txBody>
        </p:sp>
      </p:grpSp>
      <p:grpSp>
        <p:nvGrpSpPr>
          <p:cNvPr id="396" name="Google Shape;396;p23"/>
          <p:cNvGrpSpPr/>
          <p:nvPr/>
        </p:nvGrpSpPr>
        <p:grpSpPr>
          <a:xfrm>
            <a:off x="9918378" y="5176510"/>
            <a:ext cx="7340922" cy="1252787"/>
            <a:chOff x="0" y="0"/>
            <a:chExt cx="2762362" cy="471419"/>
          </a:xfrm>
        </p:grpSpPr>
        <p:sp>
          <p:nvSpPr>
            <p:cNvPr id="397" name="Google Shape;397;p23"/>
            <p:cNvSpPr/>
            <p:nvPr/>
          </p:nvSpPr>
          <p:spPr>
            <a:xfrm>
              <a:off x="0" y="0"/>
              <a:ext cx="2762362" cy="471419"/>
            </a:xfrm>
            <a:custGeom>
              <a:rect b="b" l="l" r="r" t="t"/>
              <a:pathLst>
                <a:path extrusionOk="0" h="471419" w="2762362">
                  <a:moveTo>
                    <a:pt x="31639" y="0"/>
                  </a:moveTo>
                  <a:lnTo>
                    <a:pt x="2730723" y="0"/>
                  </a:lnTo>
                  <a:cubicBezTo>
                    <a:pt x="2748197" y="0"/>
                    <a:pt x="2762362" y="14165"/>
                    <a:pt x="2762362" y="31639"/>
                  </a:cubicBezTo>
                  <a:lnTo>
                    <a:pt x="2762362" y="439780"/>
                  </a:lnTo>
                  <a:cubicBezTo>
                    <a:pt x="2762362" y="457254"/>
                    <a:pt x="2748197" y="471419"/>
                    <a:pt x="2730723" y="471419"/>
                  </a:cubicBezTo>
                  <a:lnTo>
                    <a:pt x="31639" y="471419"/>
                  </a:lnTo>
                  <a:cubicBezTo>
                    <a:pt x="14165" y="471419"/>
                    <a:pt x="0" y="457254"/>
                    <a:pt x="0" y="439780"/>
                  </a:cubicBezTo>
                  <a:lnTo>
                    <a:pt x="0" y="31639"/>
                  </a:lnTo>
                  <a:cubicBezTo>
                    <a:pt x="0" y="14165"/>
                    <a:pt x="14165" y="0"/>
                    <a:pt x="31639"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3"/>
            <p:cNvSpPr txBox="1"/>
            <p:nvPr/>
          </p:nvSpPr>
          <p:spPr>
            <a:xfrm>
              <a:off x="0" y="19050"/>
              <a:ext cx="2762362" cy="452369"/>
            </a:xfrm>
            <a:prstGeom prst="rect">
              <a:avLst/>
            </a:prstGeom>
            <a:noFill/>
            <a:ln>
              <a:noFill/>
            </a:ln>
          </p:spPr>
          <p:txBody>
            <a:bodyPr anchorCtr="0" anchor="ctr" bIns="50800" lIns="50800" spcFirstLastPara="1" rIns="50800" wrap="square" tIns="50800">
              <a:noAutofit/>
            </a:bodyPr>
            <a:lstStyle/>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He is neat and put together,</a:t>
              </a:r>
              <a:endParaRPr/>
            </a:p>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and is predictable in dressing.</a:t>
              </a:r>
              <a:endParaRPr/>
            </a:p>
          </p:txBody>
        </p:sp>
      </p:grpSp>
      <p:grpSp>
        <p:nvGrpSpPr>
          <p:cNvPr id="399" name="Google Shape;399;p23"/>
          <p:cNvGrpSpPr/>
          <p:nvPr/>
        </p:nvGrpSpPr>
        <p:grpSpPr>
          <a:xfrm>
            <a:off x="9918378" y="6629321"/>
            <a:ext cx="7340922" cy="1252787"/>
            <a:chOff x="0" y="0"/>
            <a:chExt cx="2762362" cy="471419"/>
          </a:xfrm>
        </p:grpSpPr>
        <p:sp>
          <p:nvSpPr>
            <p:cNvPr id="400" name="Google Shape;400;p23"/>
            <p:cNvSpPr/>
            <p:nvPr/>
          </p:nvSpPr>
          <p:spPr>
            <a:xfrm>
              <a:off x="0" y="0"/>
              <a:ext cx="2762362" cy="471419"/>
            </a:xfrm>
            <a:custGeom>
              <a:rect b="b" l="l" r="r" t="t"/>
              <a:pathLst>
                <a:path extrusionOk="0" h="471419" w="2762362">
                  <a:moveTo>
                    <a:pt x="31639" y="0"/>
                  </a:moveTo>
                  <a:lnTo>
                    <a:pt x="2730723" y="0"/>
                  </a:lnTo>
                  <a:cubicBezTo>
                    <a:pt x="2748197" y="0"/>
                    <a:pt x="2762362" y="14165"/>
                    <a:pt x="2762362" y="31639"/>
                  </a:cubicBezTo>
                  <a:lnTo>
                    <a:pt x="2762362" y="439780"/>
                  </a:lnTo>
                  <a:cubicBezTo>
                    <a:pt x="2762362" y="457254"/>
                    <a:pt x="2748197" y="471419"/>
                    <a:pt x="2730723" y="471419"/>
                  </a:cubicBezTo>
                  <a:lnTo>
                    <a:pt x="31639" y="471419"/>
                  </a:lnTo>
                  <a:cubicBezTo>
                    <a:pt x="14165" y="471419"/>
                    <a:pt x="0" y="457254"/>
                    <a:pt x="0" y="439780"/>
                  </a:cubicBezTo>
                  <a:lnTo>
                    <a:pt x="0" y="31639"/>
                  </a:lnTo>
                  <a:cubicBezTo>
                    <a:pt x="0" y="14165"/>
                    <a:pt x="14165" y="0"/>
                    <a:pt x="31639"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3"/>
            <p:cNvSpPr txBox="1"/>
            <p:nvPr/>
          </p:nvSpPr>
          <p:spPr>
            <a:xfrm>
              <a:off x="0" y="19050"/>
              <a:ext cx="2762362" cy="452369"/>
            </a:xfrm>
            <a:prstGeom prst="rect">
              <a:avLst/>
            </a:prstGeom>
            <a:noFill/>
            <a:ln>
              <a:noFill/>
            </a:ln>
          </p:spPr>
          <p:txBody>
            <a:bodyPr anchorCtr="0" anchor="ctr" bIns="50800" lIns="50800" spcFirstLastPara="1" rIns="50800" wrap="square" tIns="50800">
              <a:noAutofit/>
            </a:bodyPr>
            <a:lstStyle/>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Sherlock is easily bored and loves</a:t>
              </a:r>
              <a:endParaRPr/>
            </a:p>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to solve complicated problems.</a:t>
              </a:r>
              <a:endParaRPr/>
            </a:p>
          </p:txBody>
        </p:sp>
      </p:grpSp>
      <p:grpSp>
        <p:nvGrpSpPr>
          <p:cNvPr id="402" name="Google Shape;402;p23"/>
          <p:cNvGrpSpPr/>
          <p:nvPr/>
        </p:nvGrpSpPr>
        <p:grpSpPr>
          <a:xfrm>
            <a:off x="9918378" y="8082133"/>
            <a:ext cx="7340922" cy="1252787"/>
            <a:chOff x="0" y="0"/>
            <a:chExt cx="2762362" cy="471419"/>
          </a:xfrm>
        </p:grpSpPr>
        <p:sp>
          <p:nvSpPr>
            <p:cNvPr id="403" name="Google Shape;403;p23"/>
            <p:cNvSpPr/>
            <p:nvPr/>
          </p:nvSpPr>
          <p:spPr>
            <a:xfrm>
              <a:off x="0" y="0"/>
              <a:ext cx="2762362" cy="471419"/>
            </a:xfrm>
            <a:custGeom>
              <a:rect b="b" l="l" r="r" t="t"/>
              <a:pathLst>
                <a:path extrusionOk="0" h="471419" w="2762362">
                  <a:moveTo>
                    <a:pt x="31639" y="0"/>
                  </a:moveTo>
                  <a:lnTo>
                    <a:pt x="2730723" y="0"/>
                  </a:lnTo>
                  <a:cubicBezTo>
                    <a:pt x="2748197" y="0"/>
                    <a:pt x="2762362" y="14165"/>
                    <a:pt x="2762362" y="31639"/>
                  </a:cubicBezTo>
                  <a:lnTo>
                    <a:pt x="2762362" y="439780"/>
                  </a:lnTo>
                  <a:cubicBezTo>
                    <a:pt x="2762362" y="457254"/>
                    <a:pt x="2748197" y="471419"/>
                    <a:pt x="2730723" y="471419"/>
                  </a:cubicBezTo>
                  <a:lnTo>
                    <a:pt x="31639" y="471419"/>
                  </a:lnTo>
                  <a:cubicBezTo>
                    <a:pt x="14165" y="471419"/>
                    <a:pt x="0" y="457254"/>
                    <a:pt x="0" y="439780"/>
                  </a:cubicBezTo>
                  <a:lnTo>
                    <a:pt x="0" y="31639"/>
                  </a:lnTo>
                  <a:cubicBezTo>
                    <a:pt x="0" y="14165"/>
                    <a:pt x="14165" y="0"/>
                    <a:pt x="31639"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3"/>
            <p:cNvSpPr txBox="1"/>
            <p:nvPr/>
          </p:nvSpPr>
          <p:spPr>
            <a:xfrm>
              <a:off x="0" y="19050"/>
              <a:ext cx="2762362" cy="452369"/>
            </a:xfrm>
            <a:prstGeom prst="rect">
              <a:avLst/>
            </a:prstGeom>
            <a:noFill/>
            <a:ln>
              <a:noFill/>
            </a:ln>
          </p:spPr>
          <p:txBody>
            <a:bodyPr anchorCtr="0" anchor="ctr" bIns="50800" lIns="50800" spcFirstLastPara="1" rIns="50800" wrap="square" tIns="50800">
              <a:noAutofit/>
            </a:bodyPr>
            <a:lstStyle/>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Sherlock's gaze shows how</a:t>
              </a:r>
              <a:endParaRPr/>
            </a:p>
            <a:p>
              <a:pPr indent="0" lvl="0" marL="0" marR="0" rtl="0" algn="ctr">
                <a:lnSpc>
                  <a:spcPct val="115006"/>
                </a:lnSpc>
                <a:spcBef>
                  <a:spcPts val="0"/>
                </a:spcBef>
                <a:spcAft>
                  <a:spcPts val="0"/>
                </a:spcAft>
                <a:buNone/>
              </a:pPr>
              <a:r>
                <a:rPr b="0" i="0" lang="en-US" sz="2499" u="none" cap="none" strike="noStrike">
                  <a:solidFill>
                    <a:srgbClr val="F2DCF4"/>
                  </a:solidFill>
                  <a:latin typeface="EB Garamond"/>
                  <a:ea typeface="EB Garamond"/>
                  <a:cs typeface="EB Garamond"/>
                  <a:sym typeface="EB Garamond"/>
                </a:rPr>
                <a:t>alert and intelligent he is.</a:t>
              </a:r>
              <a:endParaRPr/>
            </a:p>
          </p:txBody>
        </p:sp>
      </p:grpSp>
      <p:grpSp>
        <p:nvGrpSpPr>
          <p:cNvPr id="405" name="Google Shape;405;p23"/>
          <p:cNvGrpSpPr/>
          <p:nvPr/>
        </p:nvGrpSpPr>
        <p:grpSpPr>
          <a:xfrm>
            <a:off x="1028700" y="4035868"/>
            <a:ext cx="2483230" cy="545694"/>
            <a:chOff x="0" y="0"/>
            <a:chExt cx="882926" cy="194024"/>
          </a:xfrm>
        </p:grpSpPr>
        <p:sp>
          <p:nvSpPr>
            <p:cNvPr id="406" name="Google Shape;406;p23"/>
            <p:cNvSpPr/>
            <p:nvPr/>
          </p:nvSpPr>
          <p:spPr>
            <a:xfrm>
              <a:off x="0" y="0"/>
              <a:ext cx="882926" cy="194024"/>
            </a:xfrm>
            <a:custGeom>
              <a:rect b="b" l="l" r="r" t="t"/>
              <a:pathLst>
                <a:path extrusionOk="0" h="194024" w="882926">
                  <a:moveTo>
                    <a:pt x="49883" y="0"/>
                  </a:moveTo>
                  <a:lnTo>
                    <a:pt x="833043" y="0"/>
                  </a:lnTo>
                  <a:cubicBezTo>
                    <a:pt x="860593" y="0"/>
                    <a:pt x="882926" y="22333"/>
                    <a:pt x="882926" y="49883"/>
                  </a:cubicBezTo>
                  <a:lnTo>
                    <a:pt x="882926" y="144142"/>
                  </a:lnTo>
                  <a:cubicBezTo>
                    <a:pt x="882926" y="171691"/>
                    <a:pt x="860593" y="194024"/>
                    <a:pt x="833043" y="194024"/>
                  </a:cubicBezTo>
                  <a:lnTo>
                    <a:pt x="49883" y="194024"/>
                  </a:lnTo>
                  <a:cubicBezTo>
                    <a:pt x="22333" y="194024"/>
                    <a:pt x="0" y="171691"/>
                    <a:pt x="0" y="144142"/>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407" name="Google Shape;407;p23"/>
            <p:cNvSpPr txBox="1"/>
            <p:nvPr/>
          </p:nvSpPr>
          <p:spPr>
            <a:xfrm>
              <a:off x="0" y="0"/>
              <a:ext cx="882926" cy="19402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NARRATION</a:t>
              </a:r>
              <a:endParaRPr/>
            </a:p>
          </p:txBody>
        </p:sp>
      </p:grpSp>
      <p:grpSp>
        <p:nvGrpSpPr>
          <p:cNvPr id="408" name="Google Shape;408;p23"/>
          <p:cNvGrpSpPr/>
          <p:nvPr/>
        </p:nvGrpSpPr>
        <p:grpSpPr>
          <a:xfrm>
            <a:off x="1024708" y="5356675"/>
            <a:ext cx="2483230" cy="879069"/>
            <a:chOff x="0" y="0"/>
            <a:chExt cx="882926" cy="312558"/>
          </a:xfrm>
        </p:grpSpPr>
        <p:sp>
          <p:nvSpPr>
            <p:cNvPr id="409" name="Google Shape;409;p23"/>
            <p:cNvSpPr/>
            <p:nvPr/>
          </p:nvSpPr>
          <p:spPr>
            <a:xfrm>
              <a:off x="0" y="0"/>
              <a:ext cx="882926" cy="312558"/>
            </a:xfrm>
            <a:custGeom>
              <a:rect b="b" l="l" r="r" t="t"/>
              <a:pathLst>
                <a:path extrusionOk="0" h="312558" w="882926">
                  <a:moveTo>
                    <a:pt x="49883" y="0"/>
                  </a:moveTo>
                  <a:lnTo>
                    <a:pt x="833043" y="0"/>
                  </a:lnTo>
                  <a:cubicBezTo>
                    <a:pt x="860593" y="0"/>
                    <a:pt x="882926" y="22333"/>
                    <a:pt x="882926" y="49883"/>
                  </a:cubicBezTo>
                  <a:lnTo>
                    <a:pt x="882926" y="262675"/>
                  </a:lnTo>
                  <a:cubicBezTo>
                    <a:pt x="882926" y="290224"/>
                    <a:pt x="860593" y="312558"/>
                    <a:pt x="833043" y="312558"/>
                  </a:cubicBezTo>
                  <a:lnTo>
                    <a:pt x="49883" y="312558"/>
                  </a:lnTo>
                  <a:cubicBezTo>
                    <a:pt x="22333" y="312558"/>
                    <a:pt x="0" y="290224"/>
                    <a:pt x="0" y="262675"/>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410" name="Google Shape;410;p23"/>
            <p:cNvSpPr txBox="1"/>
            <p:nvPr/>
          </p:nvSpPr>
          <p:spPr>
            <a:xfrm>
              <a:off x="0" y="0"/>
              <a:ext cx="882926" cy="31255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ACTIONS</a:t>
              </a:r>
              <a:endParaRPr/>
            </a:p>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&amp; BEHAVIOR</a:t>
              </a:r>
              <a:endParaRPr/>
            </a:p>
          </p:txBody>
        </p:sp>
      </p:grpSp>
      <p:grpSp>
        <p:nvGrpSpPr>
          <p:cNvPr id="411" name="Google Shape;411;p23"/>
          <p:cNvGrpSpPr/>
          <p:nvPr/>
        </p:nvGrpSpPr>
        <p:grpSpPr>
          <a:xfrm>
            <a:off x="1028700" y="6980937"/>
            <a:ext cx="2483230" cy="545694"/>
            <a:chOff x="0" y="0"/>
            <a:chExt cx="882926" cy="194024"/>
          </a:xfrm>
        </p:grpSpPr>
        <p:sp>
          <p:nvSpPr>
            <p:cNvPr id="412" name="Google Shape;412;p23"/>
            <p:cNvSpPr/>
            <p:nvPr/>
          </p:nvSpPr>
          <p:spPr>
            <a:xfrm>
              <a:off x="0" y="0"/>
              <a:ext cx="882926" cy="194024"/>
            </a:xfrm>
            <a:custGeom>
              <a:rect b="b" l="l" r="r" t="t"/>
              <a:pathLst>
                <a:path extrusionOk="0" h="194024" w="882926">
                  <a:moveTo>
                    <a:pt x="49883" y="0"/>
                  </a:moveTo>
                  <a:lnTo>
                    <a:pt x="833043" y="0"/>
                  </a:lnTo>
                  <a:cubicBezTo>
                    <a:pt x="860593" y="0"/>
                    <a:pt x="882926" y="22333"/>
                    <a:pt x="882926" y="49883"/>
                  </a:cubicBezTo>
                  <a:lnTo>
                    <a:pt x="882926" y="144142"/>
                  </a:lnTo>
                  <a:cubicBezTo>
                    <a:pt x="882926" y="171691"/>
                    <a:pt x="860593" y="194024"/>
                    <a:pt x="833043" y="194024"/>
                  </a:cubicBezTo>
                  <a:lnTo>
                    <a:pt x="49883" y="194024"/>
                  </a:lnTo>
                  <a:cubicBezTo>
                    <a:pt x="22333" y="194024"/>
                    <a:pt x="0" y="171691"/>
                    <a:pt x="0" y="144142"/>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413" name="Google Shape;413;p23"/>
            <p:cNvSpPr txBox="1"/>
            <p:nvPr/>
          </p:nvSpPr>
          <p:spPr>
            <a:xfrm>
              <a:off x="0" y="0"/>
              <a:ext cx="882926" cy="19402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DIALOGUE</a:t>
              </a:r>
              <a:endParaRPr/>
            </a:p>
          </p:txBody>
        </p:sp>
      </p:grpSp>
      <p:grpSp>
        <p:nvGrpSpPr>
          <p:cNvPr id="414" name="Google Shape;414;p23"/>
          <p:cNvGrpSpPr/>
          <p:nvPr/>
        </p:nvGrpSpPr>
        <p:grpSpPr>
          <a:xfrm>
            <a:off x="1028700" y="8262299"/>
            <a:ext cx="2483230" cy="879069"/>
            <a:chOff x="0" y="0"/>
            <a:chExt cx="882926" cy="312558"/>
          </a:xfrm>
        </p:grpSpPr>
        <p:sp>
          <p:nvSpPr>
            <p:cNvPr id="415" name="Google Shape;415;p23"/>
            <p:cNvSpPr/>
            <p:nvPr/>
          </p:nvSpPr>
          <p:spPr>
            <a:xfrm>
              <a:off x="0" y="0"/>
              <a:ext cx="882926" cy="312558"/>
            </a:xfrm>
            <a:custGeom>
              <a:rect b="b" l="l" r="r" t="t"/>
              <a:pathLst>
                <a:path extrusionOk="0" h="312558" w="882926">
                  <a:moveTo>
                    <a:pt x="49883" y="0"/>
                  </a:moveTo>
                  <a:lnTo>
                    <a:pt x="833043" y="0"/>
                  </a:lnTo>
                  <a:cubicBezTo>
                    <a:pt x="860593" y="0"/>
                    <a:pt x="882926" y="22333"/>
                    <a:pt x="882926" y="49883"/>
                  </a:cubicBezTo>
                  <a:lnTo>
                    <a:pt x="882926" y="262675"/>
                  </a:lnTo>
                  <a:cubicBezTo>
                    <a:pt x="882926" y="290224"/>
                    <a:pt x="860593" y="312558"/>
                    <a:pt x="833043" y="312558"/>
                  </a:cubicBezTo>
                  <a:lnTo>
                    <a:pt x="49883" y="312558"/>
                  </a:lnTo>
                  <a:cubicBezTo>
                    <a:pt x="22333" y="312558"/>
                    <a:pt x="0" y="290224"/>
                    <a:pt x="0" y="262675"/>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416" name="Google Shape;416;p23"/>
            <p:cNvSpPr txBox="1"/>
            <p:nvPr/>
          </p:nvSpPr>
          <p:spPr>
            <a:xfrm>
              <a:off x="0" y="0"/>
              <a:ext cx="882926" cy="312558"/>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E1C6D6"/>
                  </a:solidFill>
                  <a:latin typeface="Lato"/>
                  <a:ea typeface="Lato"/>
                  <a:cs typeface="Lato"/>
                  <a:sym typeface="Lato"/>
                </a:rPr>
                <a:t>PHYSICAL DESCRIPTION</a:t>
              </a:r>
              <a:endParaRPr/>
            </a:p>
          </p:txBody>
        </p:sp>
      </p:grpSp>
      <p:grpSp>
        <p:nvGrpSpPr>
          <p:cNvPr id="417" name="Google Shape;417;p23"/>
          <p:cNvGrpSpPr/>
          <p:nvPr/>
        </p:nvGrpSpPr>
        <p:grpSpPr>
          <a:xfrm>
            <a:off x="5471543" y="2868516"/>
            <a:ext cx="2483230" cy="545694"/>
            <a:chOff x="0" y="0"/>
            <a:chExt cx="882926" cy="194024"/>
          </a:xfrm>
        </p:grpSpPr>
        <p:sp>
          <p:nvSpPr>
            <p:cNvPr id="418" name="Google Shape;418;p23"/>
            <p:cNvSpPr/>
            <p:nvPr/>
          </p:nvSpPr>
          <p:spPr>
            <a:xfrm>
              <a:off x="0" y="0"/>
              <a:ext cx="882926" cy="194024"/>
            </a:xfrm>
            <a:custGeom>
              <a:rect b="b" l="l" r="r" t="t"/>
              <a:pathLst>
                <a:path extrusionOk="0" h="194024" w="882926">
                  <a:moveTo>
                    <a:pt x="49883" y="0"/>
                  </a:moveTo>
                  <a:lnTo>
                    <a:pt x="833043" y="0"/>
                  </a:lnTo>
                  <a:cubicBezTo>
                    <a:pt x="860593" y="0"/>
                    <a:pt x="882926" y="22333"/>
                    <a:pt x="882926" y="49883"/>
                  </a:cubicBezTo>
                  <a:lnTo>
                    <a:pt x="882926" y="144142"/>
                  </a:lnTo>
                  <a:cubicBezTo>
                    <a:pt x="882926" y="171691"/>
                    <a:pt x="860593" y="194024"/>
                    <a:pt x="833043" y="194024"/>
                  </a:cubicBezTo>
                  <a:lnTo>
                    <a:pt x="49883" y="194024"/>
                  </a:lnTo>
                  <a:cubicBezTo>
                    <a:pt x="22333" y="194024"/>
                    <a:pt x="0" y="171691"/>
                    <a:pt x="0" y="144142"/>
                  </a:cubicBezTo>
                  <a:lnTo>
                    <a:pt x="0" y="49883"/>
                  </a:lnTo>
                  <a:cubicBezTo>
                    <a:pt x="0" y="22333"/>
                    <a:pt x="22333" y="0"/>
                    <a:pt x="49883" y="0"/>
                  </a:cubicBezTo>
                  <a:close/>
                </a:path>
              </a:pathLst>
            </a:custGeom>
            <a:solidFill>
              <a:srgbClr val="586C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3"/>
            <p:cNvSpPr txBox="1"/>
            <p:nvPr/>
          </p:nvSpPr>
          <p:spPr>
            <a:xfrm>
              <a:off x="0" y="0"/>
              <a:ext cx="882926" cy="194024"/>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0" i="0" lang="en-US" sz="2300" u="none" cap="none" strike="noStrike">
                  <a:solidFill>
                    <a:srgbClr val="E1C6D6"/>
                  </a:solidFill>
                  <a:latin typeface="Lato"/>
                  <a:ea typeface="Lato"/>
                  <a:cs typeface="Lato"/>
                  <a:sym typeface="Lato"/>
                </a:rPr>
                <a:t>QUOTE</a:t>
              </a:r>
              <a:endParaRPr/>
            </a:p>
          </p:txBody>
        </p:sp>
      </p:grpSp>
      <p:grpSp>
        <p:nvGrpSpPr>
          <p:cNvPr id="420" name="Google Shape;420;p23"/>
          <p:cNvGrpSpPr/>
          <p:nvPr/>
        </p:nvGrpSpPr>
        <p:grpSpPr>
          <a:xfrm>
            <a:off x="11691355" y="2868516"/>
            <a:ext cx="3794968" cy="621894"/>
            <a:chOff x="0" y="0"/>
            <a:chExt cx="1349322" cy="221118"/>
          </a:xfrm>
        </p:grpSpPr>
        <p:sp>
          <p:nvSpPr>
            <p:cNvPr id="421" name="Google Shape;421;p23"/>
            <p:cNvSpPr/>
            <p:nvPr/>
          </p:nvSpPr>
          <p:spPr>
            <a:xfrm>
              <a:off x="0" y="0"/>
              <a:ext cx="1349322" cy="221118"/>
            </a:xfrm>
            <a:custGeom>
              <a:rect b="b" l="l" r="r" t="t"/>
              <a:pathLst>
                <a:path extrusionOk="0" h="221118" w="1349322">
                  <a:moveTo>
                    <a:pt x="32641" y="0"/>
                  </a:moveTo>
                  <a:lnTo>
                    <a:pt x="1316681" y="0"/>
                  </a:lnTo>
                  <a:cubicBezTo>
                    <a:pt x="1334708" y="0"/>
                    <a:pt x="1349322" y="14614"/>
                    <a:pt x="1349322" y="32641"/>
                  </a:cubicBezTo>
                  <a:lnTo>
                    <a:pt x="1349322" y="188477"/>
                  </a:lnTo>
                  <a:cubicBezTo>
                    <a:pt x="1349322" y="197134"/>
                    <a:pt x="1345883" y="205436"/>
                    <a:pt x="1339762" y="211558"/>
                  </a:cubicBezTo>
                  <a:cubicBezTo>
                    <a:pt x="1333640" y="217679"/>
                    <a:pt x="1325338" y="221118"/>
                    <a:pt x="1316681" y="221118"/>
                  </a:cubicBezTo>
                  <a:lnTo>
                    <a:pt x="32641" y="221118"/>
                  </a:lnTo>
                  <a:cubicBezTo>
                    <a:pt x="14614" y="221118"/>
                    <a:pt x="0" y="206504"/>
                    <a:pt x="0" y="188477"/>
                  </a:cubicBezTo>
                  <a:lnTo>
                    <a:pt x="0" y="32641"/>
                  </a:lnTo>
                  <a:cubicBezTo>
                    <a:pt x="0" y="14614"/>
                    <a:pt x="14614" y="0"/>
                    <a:pt x="32641" y="0"/>
                  </a:cubicBezTo>
                  <a:close/>
                </a:path>
              </a:pathLst>
            </a:custGeom>
            <a:solidFill>
              <a:srgbClr val="D6B1C7"/>
            </a:solidFill>
            <a:ln cap="sq" cmpd="sng" w="38100">
              <a:solidFill>
                <a:srgbClr val="586C9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3"/>
            <p:cNvSpPr txBox="1"/>
            <p:nvPr/>
          </p:nvSpPr>
          <p:spPr>
            <a:xfrm>
              <a:off x="0" y="0"/>
              <a:ext cx="1349322" cy="221118"/>
            </a:xfrm>
            <a:prstGeom prst="rect">
              <a:avLst/>
            </a:prstGeom>
            <a:noFill/>
            <a:ln>
              <a:noFill/>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None/>
              </a:pPr>
              <a:r>
                <a:rPr b="0" i="0" lang="en-US" sz="2300" u="none" cap="none" strike="noStrike">
                  <a:solidFill>
                    <a:srgbClr val="586C9F"/>
                  </a:solidFill>
                  <a:latin typeface="Lato"/>
                  <a:ea typeface="Lato"/>
                  <a:cs typeface="Lato"/>
                  <a:sym typeface="Lato"/>
                </a:rPr>
                <a:t>ANALYSIS</a:t>
              </a:r>
              <a:endParaRPr/>
            </a:p>
          </p:txBody>
        </p:sp>
      </p:grpSp>
      <p:sp>
        <p:nvSpPr>
          <p:cNvPr id="423" name="Google Shape;423;p23"/>
          <p:cNvSpPr/>
          <p:nvPr/>
        </p:nvSpPr>
        <p:spPr>
          <a:xfrm rot="-557569">
            <a:off x="1126885" y="626033"/>
            <a:ext cx="2278876" cy="2887977"/>
          </a:xfrm>
          <a:custGeom>
            <a:rect b="b" l="l" r="r" t="t"/>
            <a:pathLst>
              <a:path extrusionOk="0" h="2887977" w="2278876">
                <a:moveTo>
                  <a:pt x="0" y="0"/>
                </a:moveTo>
                <a:lnTo>
                  <a:pt x="2278876" y="0"/>
                </a:lnTo>
                <a:lnTo>
                  <a:pt x="2278876" y="2887977"/>
                </a:lnTo>
                <a:lnTo>
                  <a:pt x="0" y="2887977"/>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427" name="Shape 427"/>
        <p:cNvGrpSpPr/>
        <p:nvPr/>
      </p:nvGrpSpPr>
      <p:grpSpPr>
        <a:xfrm>
          <a:off x="0" y="0"/>
          <a:ext cx="0" cy="0"/>
          <a:chOff x="0" y="0"/>
          <a:chExt cx="0" cy="0"/>
        </a:xfrm>
      </p:grpSpPr>
      <p:grpSp>
        <p:nvGrpSpPr>
          <p:cNvPr id="428" name="Google Shape;428;p24"/>
          <p:cNvGrpSpPr/>
          <p:nvPr/>
        </p:nvGrpSpPr>
        <p:grpSpPr>
          <a:xfrm>
            <a:off x="330927" y="330927"/>
            <a:ext cx="17626146" cy="9625146"/>
            <a:chOff x="0" y="0"/>
            <a:chExt cx="4642277" cy="2535018"/>
          </a:xfrm>
        </p:grpSpPr>
        <p:sp>
          <p:nvSpPr>
            <p:cNvPr id="429" name="Google Shape;429;p24"/>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430" name="Google Shape;430;p24"/>
            <p:cNvSpPr txBox="1"/>
            <p:nvPr/>
          </p:nvSpPr>
          <p:spPr>
            <a:xfrm>
              <a:off x="0" y="38100"/>
              <a:ext cx="4642277" cy="2496918"/>
            </a:xfrm>
            <a:prstGeom prst="rect">
              <a:avLst/>
            </a:prstGeom>
            <a:noFill/>
            <a:ln>
              <a:noFill/>
            </a:ln>
          </p:spPr>
          <p:txBody>
            <a:bodyPr anchorCtr="0" anchor="ctr" bIns="50800" lIns="50800" spcFirstLastPara="1" rIns="50800" wrap="square" tIns="50800">
              <a:noAutofit/>
            </a:bodyPr>
            <a:lstStyle/>
            <a:p>
              <a:pPr indent="0" lvl="0" marL="0" marR="0" rtl="0" algn="ctr">
                <a:lnSpc>
                  <a:spcPct val="67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31" name="Google Shape;431;p24"/>
          <p:cNvCxnSpPr/>
          <p:nvPr/>
        </p:nvCxnSpPr>
        <p:spPr>
          <a:xfrm>
            <a:off x="6807615" y="923925"/>
            <a:ext cx="0" cy="1378866"/>
          </a:xfrm>
          <a:prstGeom prst="straightConnector1">
            <a:avLst/>
          </a:prstGeom>
          <a:noFill/>
          <a:ln cap="flat" cmpd="sng" w="38100">
            <a:solidFill>
              <a:srgbClr val="E1C6D6"/>
            </a:solidFill>
            <a:prstDash val="solid"/>
            <a:round/>
            <a:headEnd len="sm" w="sm" type="none"/>
            <a:tailEnd len="sm" w="sm" type="none"/>
          </a:ln>
        </p:spPr>
      </p:cxnSp>
      <p:grpSp>
        <p:nvGrpSpPr>
          <p:cNvPr id="432" name="Google Shape;432;p24"/>
          <p:cNvGrpSpPr/>
          <p:nvPr/>
        </p:nvGrpSpPr>
        <p:grpSpPr>
          <a:xfrm>
            <a:off x="1668316" y="2928334"/>
            <a:ext cx="3123561" cy="3630852"/>
            <a:chOff x="0" y="0"/>
            <a:chExt cx="679145" cy="789443"/>
          </a:xfrm>
        </p:grpSpPr>
        <p:sp>
          <p:nvSpPr>
            <p:cNvPr id="433" name="Google Shape;433;p24"/>
            <p:cNvSpPr/>
            <p:nvPr/>
          </p:nvSpPr>
          <p:spPr>
            <a:xfrm>
              <a:off x="0" y="0"/>
              <a:ext cx="679145" cy="789443"/>
            </a:xfrm>
            <a:custGeom>
              <a:rect b="b" l="l" r="r" t="t"/>
              <a:pathLst>
                <a:path extrusionOk="0" h="789443" w="679145">
                  <a:moveTo>
                    <a:pt x="226504" y="19070"/>
                  </a:moveTo>
                  <a:cubicBezTo>
                    <a:pt x="261209" y="7556"/>
                    <a:pt x="300905" y="0"/>
                    <a:pt x="339755" y="0"/>
                  </a:cubicBezTo>
                  <a:cubicBezTo>
                    <a:pt x="378606" y="0"/>
                    <a:pt x="415990" y="6476"/>
                    <a:pt x="450441" y="17990"/>
                  </a:cubicBezTo>
                  <a:cubicBezTo>
                    <a:pt x="451175" y="18350"/>
                    <a:pt x="451908" y="18350"/>
                    <a:pt x="452641" y="18710"/>
                  </a:cubicBezTo>
                  <a:cubicBezTo>
                    <a:pt x="582019" y="64765"/>
                    <a:pt x="677312" y="186379"/>
                    <a:pt x="679145" y="327983"/>
                  </a:cubicBezTo>
                  <a:lnTo>
                    <a:pt x="679145" y="789443"/>
                  </a:lnTo>
                  <a:lnTo>
                    <a:pt x="0" y="789443"/>
                  </a:lnTo>
                  <a:lnTo>
                    <a:pt x="0" y="328326"/>
                  </a:lnTo>
                  <a:cubicBezTo>
                    <a:pt x="1833" y="185660"/>
                    <a:pt x="95659" y="64045"/>
                    <a:pt x="226504" y="19070"/>
                  </a:cubicBezTo>
                  <a:close/>
                </a:path>
              </a:pathLst>
            </a:custGeom>
            <a:solidFill>
              <a:srgbClr val="4C6094"/>
            </a:solidFill>
            <a:ln cap="sq" cmpd="sng" w="38100">
              <a:solidFill>
                <a:srgbClr val="E1C6D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4"/>
            <p:cNvSpPr txBox="1"/>
            <p:nvPr/>
          </p:nvSpPr>
          <p:spPr>
            <a:xfrm>
              <a:off x="0" y="117475"/>
              <a:ext cx="679145" cy="671968"/>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24"/>
          <p:cNvGrpSpPr/>
          <p:nvPr/>
        </p:nvGrpSpPr>
        <p:grpSpPr>
          <a:xfrm>
            <a:off x="7582220" y="2928334"/>
            <a:ext cx="3123561" cy="3630852"/>
            <a:chOff x="0" y="0"/>
            <a:chExt cx="679145" cy="789443"/>
          </a:xfrm>
        </p:grpSpPr>
        <p:sp>
          <p:nvSpPr>
            <p:cNvPr id="436" name="Google Shape;436;p24"/>
            <p:cNvSpPr/>
            <p:nvPr/>
          </p:nvSpPr>
          <p:spPr>
            <a:xfrm>
              <a:off x="0" y="0"/>
              <a:ext cx="679145" cy="789443"/>
            </a:xfrm>
            <a:custGeom>
              <a:rect b="b" l="l" r="r" t="t"/>
              <a:pathLst>
                <a:path extrusionOk="0" h="789443" w="679145">
                  <a:moveTo>
                    <a:pt x="226504" y="19070"/>
                  </a:moveTo>
                  <a:cubicBezTo>
                    <a:pt x="261209" y="7556"/>
                    <a:pt x="300905" y="0"/>
                    <a:pt x="339755" y="0"/>
                  </a:cubicBezTo>
                  <a:cubicBezTo>
                    <a:pt x="378606" y="0"/>
                    <a:pt x="415990" y="6476"/>
                    <a:pt x="450441" y="17990"/>
                  </a:cubicBezTo>
                  <a:cubicBezTo>
                    <a:pt x="451175" y="18350"/>
                    <a:pt x="451908" y="18350"/>
                    <a:pt x="452641" y="18710"/>
                  </a:cubicBezTo>
                  <a:cubicBezTo>
                    <a:pt x="582019" y="64765"/>
                    <a:pt x="677312" y="186379"/>
                    <a:pt x="679145" y="327983"/>
                  </a:cubicBezTo>
                  <a:lnTo>
                    <a:pt x="679145" y="789443"/>
                  </a:lnTo>
                  <a:lnTo>
                    <a:pt x="0" y="789443"/>
                  </a:lnTo>
                  <a:lnTo>
                    <a:pt x="0" y="328326"/>
                  </a:lnTo>
                  <a:cubicBezTo>
                    <a:pt x="1833" y="185660"/>
                    <a:pt x="95659" y="64045"/>
                    <a:pt x="226504" y="19070"/>
                  </a:cubicBezTo>
                  <a:close/>
                </a:path>
              </a:pathLst>
            </a:custGeom>
            <a:solidFill>
              <a:srgbClr val="4C6094"/>
            </a:solidFill>
            <a:ln cap="sq" cmpd="sng" w="38100">
              <a:solidFill>
                <a:srgbClr val="E1C6D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4"/>
            <p:cNvSpPr txBox="1"/>
            <p:nvPr/>
          </p:nvSpPr>
          <p:spPr>
            <a:xfrm>
              <a:off x="0" y="117475"/>
              <a:ext cx="679145" cy="671968"/>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24"/>
          <p:cNvGrpSpPr/>
          <p:nvPr/>
        </p:nvGrpSpPr>
        <p:grpSpPr>
          <a:xfrm>
            <a:off x="13496123" y="2928334"/>
            <a:ext cx="3123561" cy="3630852"/>
            <a:chOff x="0" y="0"/>
            <a:chExt cx="679145" cy="789443"/>
          </a:xfrm>
        </p:grpSpPr>
        <p:sp>
          <p:nvSpPr>
            <p:cNvPr id="439" name="Google Shape;439;p24"/>
            <p:cNvSpPr/>
            <p:nvPr/>
          </p:nvSpPr>
          <p:spPr>
            <a:xfrm>
              <a:off x="0" y="0"/>
              <a:ext cx="679145" cy="789443"/>
            </a:xfrm>
            <a:custGeom>
              <a:rect b="b" l="l" r="r" t="t"/>
              <a:pathLst>
                <a:path extrusionOk="0" h="789443" w="679145">
                  <a:moveTo>
                    <a:pt x="226504" y="19070"/>
                  </a:moveTo>
                  <a:cubicBezTo>
                    <a:pt x="261209" y="7556"/>
                    <a:pt x="300905" y="0"/>
                    <a:pt x="339755" y="0"/>
                  </a:cubicBezTo>
                  <a:cubicBezTo>
                    <a:pt x="378606" y="0"/>
                    <a:pt x="415990" y="6476"/>
                    <a:pt x="450441" y="17990"/>
                  </a:cubicBezTo>
                  <a:cubicBezTo>
                    <a:pt x="451175" y="18350"/>
                    <a:pt x="451908" y="18350"/>
                    <a:pt x="452641" y="18710"/>
                  </a:cubicBezTo>
                  <a:cubicBezTo>
                    <a:pt x="582019" y="64765"/>
                    <a:pt x="677312" y="186379"/>
                    <a:pt x="679145" y="327983"/>
                  </a:cubicBezTo>
                  <a:lnTo>
                    <a:pt x="679145" y="789443"/>
                  </a:lnTo>
                  <a:lnTo>
                    <a:pt x="0" y="789443"/>
                  </a:lnTo>
                  <a:lnTo>
                    <a:pt x="0" y="328326"/>
                  </a:lnTo>
                  <a:cubicBezTo>
                    <a:pt x="1833" y="185660"/>
                    <a:pt x="95659" y="64045"/>
                    <a:pt x="226504" y="19070"/>
                  </a:cubicBezTo>
                  <a:close/>
                </a:path>
              </a:pathLst>
            </a:custGeom>
            <a:solidFill>
              <a:srgbClr val="4C6094"/>
            </a:solidFill>
            <a:ln cap="sq" cmpd="sng" w="38100">
              <a:solidFill>
                <a:srgbClr val="E1C6D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4"/>
            <p:cNvSpPr txBox="1"/>
            <p:nvPr/>
          </p:nvSpPr>
          <p:spPr>
            <a:xfrm>
              <a:off x="0" y="117475"/>
              <a:ext cx="679145" cy="671968"/>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1" name="Google Shape;441;p24"/>
          <p:cNvSpPr/>
          <p:nvPr/>
        </p:nvSpPr>
        <p:spPr>
          <a:xfrm>
            <a:off x="13675871" y="3993359"/>
            <a:ext cx="2881667" cy="1964773"/>
          </a:xfrm>
          <a:custGeom>
            <a:rect b="b" l="l" r="r" t="t"/>
            <a:pathLst>
              <a:path extrusionOk="0" h="1964773" w="2881667">
                <a:moveTo>
                  <a:pt x="0" y="0"/>
                </a:moveTo>
                <a:lnTo>
                  <a:pt x="2881667" y="0"/>
                </a:lnTo>
                <a:lnTo>
                  <a:pt x="2881667" y="1964773"/>
                </a:lnTo>
                <a:lnTo>
                  <a:pt x="0" y="1964773"/>
                </a:lnTo>
                <a:lnTo>
                  <a:pt x="0" y="0"/>
                </a:lnTo>
                <a:close/>
              </a:path>
            </a:pathLst>
          </a:custGeom>
          <a:blipFill rotWithShape="1">
            <a:blip r:embed="rId3">
              <a:alphaModFix/>
            </a:blip>
            <a:stretch>
              <a:fillRect b="0" l="0" r="0" t="0"/>
            </a:stretch>
          </a:blipFill>
          <a:ln>
            <a:noFill/>
          </a:ln>
        </p:spPr>
      </p:sp>
      <p:sp>
        <p:nvSpPr>
          <p:cNvPr id="442" name="Google Shape;442;p24"/>
          <p:cNvSpPr/>
          <p:nvPr/>
        </p:nvSpPr>
        <p:spPr>
          <a:xfrm>
            <a:off x="7620320" y="3272152"/>
            <a:ext cx="3458507" cy="3248934"/>
          </a:xfrm>
          <a:custGeom>
            <a:rect b="b" l="l" r="r" t="t"/>
            <a:pathLst>
              <a:path extrusionOk="0" h="3248934" w="3458507">
                <a:moveTo>
                  <a:pt x="0" y="0"/>
                </a:moveTo>
                <a:lnTo>
                  <a:pt x="3458507" y="0"/>
                </a:lnTo>
                <a:lnTo>
                  <a:pt x="3458507" y="3248934"/>
                </a:lnTo>
                <a:lnTo>
                  <a:pt x="0" y="3248934"/>
                </a:lnTo>
                <a:lnTo>
                  <a:pt x="0" y="0"/>
                </a:lnTo>
                <a:close/>
              </a:path>
            </a:pathLst>
          </a:custGeom>
          <a:blipFill rotWithShape="1">
            <a:blip r:embed="rId4">
              <a:alphaModFix/>
            </a:blip>
            <a:stretch>
              <a:fillRect b="-50895" l="0" r="0" t="0"/>
            </a:stretch>
          </a:blipFill>
          <a:ln>
            <a:noFill/>
          </a:ln>
        </p:spPr>
      </p:sp>
      <p:sp>
        <p:nvSpPr>
          <p:cNvPr id="443" name="Google Shape;443;p24"/>
          <p:cNvSpPr/>
          <p:nvPr/>
        </p:nvSpPr>
        <p:spPr>
          <a:xfrm flipH="1">
            <a:off x="1808112" y="3891474"/>
            <a:ext cx="2843968" cy="2629612"/>
          </a:xfrm>
          <a:custGeom>
            <a:rect b="b" l="l" r="r" t="t"/>
            <a:pathLst>
              <a:path extrusionOk="0" h="2629612" w="2843968">
                <a:moveTo>
                  <a:pt x="2843968" y="0"/>
                </a:moveTo>
                <a:lnTo>
                  <a:pt x="0" y="0"/>
                </a:lnTo>
                <a:lnTo>
                  <a:pt x="0" y="2629612"/>
                </a:lnTo>
                <a:lnTo>
                  <a:pt x="2843968" y="2629612"/>
                </a:lnTo>
                <a:lnTo>
                  <a:pt x="2843968" y="0"/>
                </a:lnTo>
                <a:close/>
              </a:path>
            </a:pathLst>
          </a:custGeom>
          <a:blipFill rotWithShape="1">
            <a:blip r:embed="rId5">
              <a:alphaModFix/>
            </a:blip>
            <a:stretch>
              <a:fillRect b="-47966" l="0" r="0" t="0"/>
            </a:stretch>
          </a:blipFill>
          <a:ln>
            <a:noFill/>
          </a:ln>
        </p:spPr>
      </p:sp>
      <p:sp>
        <p:nvSpPr>
          <p:cNvPr id="444" name="Google Shape;444;p24"/>
          <p:cNvSpPr/>
          <p:nvPr/>
        </p:nvSpPr>
        <p:spPr>
          <a:xfrm rot="1005067">
            <a:off x="3012327" y="3237309"/>
            <a:ext cx="1411725" cy="972326"/>
          </a:xfrm>
          <a:custGeom>
            <a:rect b="b" l="l" r="r" t="t"/>
            <a:pathLst>
              <a:path extrusionOk="0" h="972326" w="1411725">
                <a:moveTo>
                  <a:pt x="0" y="0"/>
                </a:moveTo>
                <a:lnTo>
                  <a:pt x="1411726" y="0"/>
                </a:lnTo>
                <a:lnTo>
                  <a:pt x="1411726" y="972326"/>
                </a:lnTo>
                <a:lnTo>
                  <a:pt x="0" y="972326"/>
                </a:lnTo>
                <a:lnTo>
                  <a:pt x="0" y="0"/>
                </a:lnTo>
                <a:close/>
              </a:path>
            </a:pathLst>
          </a:custGeom>
          <a:blipFill rotWithShape="1">
            <a:blip r:embed="rId6">
              <a:alphaModFix/>
            </a:blip>
            <a:stretch>
              <a:fillRect b="0" l="0" r="0" t="0"/>
            </a:stretch>
          </a:blipFill>
          <a:ln>
            <a:noFill/>
          </a:ln>
        </p:spPr>
      </p:sp>
      <p:sp>
        <p:nvSpPr>
          <p:cNvPr id="445" name="Google Shape;445;p24"/>
          <p:cNvSpPr txBox="1"/>
          <p:nvPr/>
        </p:nvSpPr>
        <p:spPr>
          <a:xfrm>
            <a:off x="1184393" y="922045"/>
            <a:ext cx="5566072"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SUMMARY</a:t>
            </a:r>
            <a:endParaRPr/>
          </a:p>
        </p:txBody>
      </p:sp>
      <p:sp>
        <p:nvSpPr>
          <p:cNvPr id="446" name="Google Shape;446;p24"/>
          <p:cNvSpPr txBox="1"/>
          <p:nvPr/>
        </p:nvSpPr>
        <p:spPr>
          <a:xfrm>
            <a:off x="7110744" y="898500"/>
            <a:ext cx="7376506" cy="63817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4500" u="none" cap="none" strike="noStrike">
                <a:solidFill>
                  <a:srgbClr val="E1C6D6"/>
                </a:solidFill>
                <a:latin typeface="EB Garamond"/>
                <a:ea typeface="EB Garamond"/>
                <a:cs typeface="EB Garamond"/>
                <a:sym typeface="EB Garamond"/>
              </a:rPr>
              <a:t>Details for Character Analysis</a:t>
            </a:r>
            <a:endParaRPr/>
          </a:p>
        </p:txBody>
      </p:sp>
      <p:sp>
        <p:nvSpPr>
          <p:cNvPr id="447" name="Google Shape;447;p24"/>
          <p:cNvSpPr txBox="1"/>
          <p:nvPr/>
        </p:nvSpPr>
        <p:spPr>
          <a:xfrm>
            <a:off x="1437280" y="7701027"/>
            <a:ext cx="3585600" cy="1557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Lato"/>
                <a:ea typeface="Lato"/>
                <a:cs typeface="Lato"/>
                <a:sym typeface="Lato"/>
              </a:rPr>
              <a:t>Dialogue and interactions between characters can be used to reveal their values and intentions.</a:t>
            </a:r>
            <a:endParaRPr/>
          </a:p>
        </p:txBody>
      </p:sp>
      <p:sp>
        <p:nvSpPr>
          <p:cNvPr id="448" name="Google Shape;448;p24"/>
          <p:cNvSpPr txBox="1"/>
          <p:nvPr/>
        </p:nvSpPr>
        <p:spPr>
          <a:xfrm>
            <a:off x="1237007" y="6806836"/>
            <a:ext cx="3986100" cy="627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4533" u="none" cap="none" strike="noStrike">
                <a:solidFill>
                  <a:srgbClr val="E1C6D6"/>
                </a:solidFill>
                <a:latin typeface="EB Garamond SemiBold"/>
                <a:ea typeface="EB Garamond SemiBold"/>
                <a:cs typeface="EB Garamond SemiBold"/>
                <a:sym typeface="EB Garamond SemiBold"/>
              </a:rPr>
              <a:t>Dialogue</a:t>
            </a:r>
            <a:endParaRPr/>
          </a:p>
        </p:txBody>
      </p:sp>
      <p:sp>
        <p:nvSpPr>
          <p:cNvPr id="449" name="Google Shape;449;p24"/>
          <p:cNvSpPr txBox="1"/>
          <p:nvPr/>
        </p:nvSpPr>
        <p:spPr>
          <a:xfrm>
            <a:off x="7109230" y="8169768"/>
            <a:ext cx="4069500" cy="1151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Lato"/>
                <a:ea typeface="Lato"/>
                <a:cs typeface="Lato"/>
                <a:sym typeface="Lato"/>
              </a:rPr>
              <a:t>A character's physical description can also demonstrate their values or motivations.</a:t>
            </a:r>
            <a:endParaRPr/>
          </a:p>
        </p:txBody>
      </p:sp>
      <p:sp>
        <p:nvSpPr>
          <p:cNvPr id="450" name="Google Shape;450;p24"/>
          <p:cNvSpPr txBox="1"/>
          <p:nvPr/>
        </p:nvSpPr>
        <p:spPr>
          <a:xfrm>
            <a:off x="7489004" y="6736611"/>
            <a:ext cx="3309900" cy="12558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4533" u="none" cap="none" strike="noStrike">
                <a:solidFill>
                  <a:srgbClr val="E1C6D6"/>
                </a:solidFill>
                <a:latin typeface="EB Garamond SemiBold"/>
                <a:ea typeface="EB Garamond SemiBold"/>
                <a:cs typeface="EB Garamond SemiBold"/>
                <a:sym typeface="EB Garamond SemiBold"/>
              </a:rPr>
              <a:t>Physical Descriptions</a:t>
            </a:r>
            <a:endParaRPr/>
          </a:p>
        </p:txBody>
      </p:sp>
      <p:sp>
        <p:nvSpPr>
          <p:cNvPr id="451" name="Google Shape;451;p24"/>
          <p:cNvSpPr txBox="1"/>
          <p:nvPr/>
        </p:nvSpPr>
        <p:spPr>
          <a:xfrm>
            <a:off x="13315156" y="7701027"/>
            <a:ext cx="3485400" cy="1557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Lato"/>
                <a:ea typeface="Lato"/>
                <a:cs typeface="Lato"/>
                <a:sym typeface="Lato"/>
              </a:rPr>
              <a:t>A character's actions can also reveal what's on their mind, their motivations, and values or ambitions.</a:t>
            </a:r>
            <a:endParaRPr/>
          </a:p>
        </p:txBody>
      </p:sp>
      <p:sp>
        <p:nvSpPr>
          <p:cNvPr id="452" name="Google Shape;452;p24"/>
          <p:cNvSpPr txBox="1"/>
          <p:nvPr/>
        </p:nvSpPr>
        <p:spPr>
          <a:xfrm>
            <a:off x="13064815" y="6806836"/>
            <a:ext cx="3986100" cy="627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4533" u="none" cap="none" strike="noStrike">
                <a:solidFill>
                  <a:srgbClr val="E1C6D6"/>
                </a:solidFill>
                <a:latin typeface="EB Garamond SemiBold"/>
                <a:ea typeface="EB Garamond SemiBold"/>
                <a:cs typeface="EB Garamond SemiBold"/>
                <a:sym typeface="EB Garamond SemiBold"/>
              </a:rPr>
              <a:t>Actions</a:t>
            </a:r>
            <a:endParaRPr/>
          </a:p>
        </p:txBody>
      </p:sp>
      <p:cxnSp>
        <p:nvCxnSpPr>
          <p:cNvPr id="453" name="Google Shape;453;p24"/>
          <p:cNvCxnSpPr/>
          <p:nvPr/>
        </p:nvCxnSpPr>
        <p:spPr>
          <a:xfrm>
            <a:off x="4755740" y="4994796"/>
            <a:ext cx="2828734" cy="0"/>
          </a:xfrm>
          <a:prstGeom prst="straightConnector1">
            <a:avLst/>
          </a:prstGeom>
          <a:noFill/>
          <a:ln cap="flat" cmpd="sng" w="38100">
            <a:solidFill>
              <a:srgbClr val="E1C6D6"/>
            </a:solidFill>
            <a:prstDash val="solid"/>
            <a:round/>
            <a:headEnd len="sm" w="sm" type="none"/>
            <a:tailEnd len="sm" w="sm" type="none"/>
          </a:ln>
        </p:spPr>
      </p:cxnSp>
      <p:cxnSp>
        <p:nvCxnSpPr>
          <p:cNvPr id="454" name="Google Shape;454;p24"/>
          <p:cNvCxnSpPr/>
          <p:nvPr/>
        </p:nvCxnSpPr>
        <p:spPr>
          <a:xfrm>
            <a:off x="350164" y="4994796"/>
            <a:ext cx="1331812" cy="0"/>
          </a:xfrm>
          <a:prstGeom prst="straightConnector1">
            <a:avLst/>
          </a:prstGeom>
          <a:noFill/>
          <a:ln cap="flat" cmpd="sng" w="38100">
            <a:solidFill>
              <a:srgbClr val="E1C6D6"/>
            </a:solidFill>
            <a:prstDash val="solid"/>
            <a:round/>
            <a:headEnd len="sm" w="sm" type="none"/>
            <a:tailEnd len="sm" w="sm" type="none"/>
          </a:ln>
        </p:spPr>
      </p:cxnSp>
      <p:cxnSp>
        <p:nvCxnSpPr>
          <p:cNvPr id="455" name="Google Shape;455;p24"/>
          <p:cNvCxnSpPr/>
          <p:nvPr/>
        </p:nvCxnSpPr>
        <p:spPr>
          <a:xfrm>
            <a:off x="16593394" y="4994796"/>
            <a:ext cx="1331812" cy="0"/>
          </a:xfrm>
          <a:prstGeom prst="straightConnector1">
            <a:avLst/>
          </a:prstGeom>
          <a:noFill/>
          <a:ln cap="flat" cmpd="sng" w="38100">
            <a:solidFill>
              <a:srgbClr val="E1C6D6"/>
            </a:solidFill>
            <a:prstDash val="solid"/>
            <a:round/>
            <a:headEnd len="sm" w="sm" type="none"/>
            <a:tailEnd len="sm" w="sm" type="none"/>
          </a:ln>
        </p:spPr>
      </p:cxnSp>
      <p:cxnSp>
        <p:nvCxnSpPr>
          <p:cNvPr id="456" name="Google Shape;456;p24"/>
          <p:cNvCxnSpPr/>
          <p:nvPr/>
        </p:nvCxnSpPr>
        <p:spPr>
          <a:xfrm>
            <a:off x="10667390" y="4994796"/>
            <a:ext cx="2828734" cy="0"/>
          </a:xfrm>
          <a:prstGeom prst="straightConnector1">
            <a:avLst/>
          </a:prstGeom>
          <a:noFill/>
          <a:ln cap="flat" cmpd="sng" w="38100">
            <a:solidFill>
              <a:srgbClr val="E1C6D6"/>
            </a:solidFill>
            <a:prstDash val="solid"/>
            <a:round/>
            <a:headEnd len="sm" w="sm" type="none"/>
            <a:tailEnd len="sm" w="sm" type="none"/>
          </a:ln>
        </p:spPr>
      </p:cxnSp>
      <p:sp>
        <p:nvSpPr>
          <p:cNvPr id="457" name="Google Shape;457;p24"/>
          <p:cNvSpPr/>
          <p:nvPr/>
        </p:nvSpPr>
        <p:spPr>
          <a:xfrm>
            <a:off x="11384583" y="3727116"/>
            <a:ext cx="1394347" cy="2573460"/>
          </a:xfrm>
          <a:custGeom>
            <a:rect b="b" l="l" r="r" t="t"/>
            <a:pathLst>
              <a:path extrusionOk="0" h="2573460" w="1394347">
                <a:moveTo>
                  <a:pt x="0" y="0"/>
                </a:moveTo>
                <a:lnTo>
                  <a:pt x="1394347" y="0"/>
                </a:lnTo>
                <a:lnTo>
                  <a:pt x="1394347" y="2573459"/>
                </a:lnTo>
                <a:lnTo>
                  <a:pt x="0" y="2573459"/>
                </a:lnTo>
                <a:lnTo>
                  <a:pt x="0" y="0"/>
                </a:lnTo>
                <a:close/>
              </a:path>
            </a:pathLst>
          </a:custGeom>
          <a:blipFill rotWithShape="1">
            <a:blip r:embed="rId7">
              <a:alphaModFix/>
            </a:blip>
            <a:stretch>
              <a:fillRect b="0" l="0" r="0" t="0"/>
            </a:stretch>
          </a:blipFill>
          <a:ln>
            <a:noFill/>
          </a:ln>
        </p:spPr>
      </p:sp>
      <p:sp>
        <p:nvSpPr>
          <p:cNvPr id="458" name="Google Shape;458;p24"/>
          <p:cNvSpPr/>
          <p:nvPr/>
        </p:nvSpPr>
        <p:spPr>
          <a:xfrm>
            <a:off x="5505725" y="3723472"/>
            <a:ext cx="1282839" cy="2713698"/>
          </a:xfrm>
          <a:custGeom>
            <a:rect b="b" l="l" r="r" t="t"/>
            <a:pathLst>
              <a:path extrusionOk="0" h="2713698" w="1282839">
                <a:moveTo>
                  <a:pt x="0" y="0"/>
                </a:moveTo>
                <a:lnTo>
                  <a:pt x="1282840" y="0"/>
                </a:lnTo>
                <a:lnTo>
                  <a:pt x="1282840" y="2713698"/>
                </a:lnTo>
                <a:lnTo>
                  <a:pt x="0" y="2713698"/>
                </a:lnTo>
                <a:lnTo>
                  <a:pt x="0" y="0"/>
                </a:lnTo>
                <a:close/>
              </a:path>
            </a:pathLst>
          </a:custGeom>
          <a:blipFill rotWithShape="1">
            <a:blip r:embed="rId8">
              <a:alphaModFix/>
            </a:blip>
            <a:stretch>
              <a:fillRect b="0" l="0" r="0" t="0"/>
            </a:stretch>
          </a:blipFill>
          <a:ln>
            <a:noFill/>
          </a:ln>
        </p:spPr>
      </p:sp>
      <p:sp>
        <p:nvSpPr>
          <p:cNvPr id="459" name="Google Shape;459;p24"/>
          <p:cNvSpPr txBox="1"/>
          <p:nvPr/>
        </p:nvSpPr>
        <p:spPr>
          <a:xfrm>
            <a:off x="7110744" y="1625400"/>
            <a:ext cx="10624800" cy="67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FFFFFF"/>
                </a:solidFill>
                <a:latin typeface="Lato"/>
                <a:ea typeface="Lato"/>
                <a:cs typeface="Lato"/>
                <a:sym typeface="Lato"/>
              </a:rPr>
              <a:t>Narration is often used to explicitly describe a character and their motivations.</a:t>
            </a:r>
            <a:endParaRPr/>
          </a:p>
          <a:p>
            <a:pPr indent="0" lvl="0" marL="0" marR="0" rtl="0" algn="l">
              <a:lnSpc>
                <a:spcPct val="120000"/>
              </a:lnSpc>
              <a:spcBef>
                <a:spcPts val="0"/>
              </a:spcBef>
              <a:spcAft>
                <a:spcPts val="0"/>
              </a:spcAft>
              <a:buNone/>
            </a:pPr>
            <a:r>
              <a:rPr b="0" i="0" lang="en-US" sz="2000" u="none" cap="none" strike="noStrike">
                <a:solidFill>
                  <a:srgbClr val="FFFFFF"/>
                </a:solidFill>
                <a:latin typeface="Lato"/>
                <a:ea typeface="Lato"/>
                <a:cs typeface="Lato"/>
                <a:sym typeface="Lato"/>
              </a:rPr>
              <a:t>Here are some other techniques used by writers to add dimension to their characters.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463" name="Shape 463"/>
        <p:cNvGrpSpPr/>
        <p:nvPr/>
      </p:nvGrpSpPr>
      <p:grpSpPr>
        <a:xfrm>
          <a:off x="0" y="0"/>
          <a:ext cx="0" cy="0"/>
          <a:chOff x="0" y="0"/>
          <a:chExt cx="0" cy="0"/>
        </a:xfrm>
      </p:grpSpPr>
      <p:sp>
        <p:nvSpPr>
          <p:cNvPr id="464" name="Google Shape;464;p25"/>
          <p:cNvSpPr/>
          <p:nvPr/>
        </p:nvSpPr>
        <p:spPr>
          <a:xfrm>
            <a:off x="330927" y="330927"/>
            <a:ext cx="17626146" cy="9625146"/>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465" name="Google Shape;465;p25"/>
          <p:cNvSpPr/>
          <p:nvPr/>
        </p:nvSpPr>
        <p:spPr>
          <a:xfrm>
            <a:off x="5784382" y="2114575"/>
            <a:ext cx="6719235" cy="7143725"/>
          </a:xfrm>
          <a:custGeom>
            <a:rect b="b" l="l" r="r" t="t"/>
            <a:pathLst>
              <a:path extrusionOk="0" h="722050" w="679145">
                <a:moveTo>
                  <a:pt x="226504" y="19070"/>
                </a:moveTo>
                <a:cubicBezTo>
                  <a:pt x="261209" y="7556"/>
                  <a:pt x="300905" y="0"/>
                  <a:pt x="339755" y="0"/>
                </a:cubicBezTo>
                <a:cubicBezTo>
                  <a:pt x="378606" y="0"/>
                  <a:pt x="415990" y="6476"/>
                  <a:pt x="450441" y="17990"/>
                </a:cubicBezTo>
                <a:cubicBezTo>
                  <a:pt x="451175" y="18350"/>
                  <a:pt x="451908" y="18350"/>
                  <a:pt x="452641" y="18710"/>
                </a:cubicBezTo>
                <a:cubicBezTo>
                  <a:pt x="582019" y="64765"/>
                  <a:pt x="677312" y="186379"/>
                  <a:pt x="679145" y="326486"/>
                </a:cubicBezTo>
                <a:lnTo>
                  <a:pt x="679145" y="722050"/>
                </a:lnTo>
                <a:lnTo>
                  <a:pt x="0" y="722050"/>
                </a:lnTo>
                <a:lnTo>
                  <a:pt x="0" y="326780"/>
                </a:lnTo>
                <a:cubicBezTo>
                  <a:pt x="1833" y="185660"/>
                  <a:pt x="95659" y="64045"/>
                  <a:pt x="226504" y="19070"/>
                </a:cubicBezTo>
                <a:close/>
              </a:path>
            </a:pathLst>
          </a:custGeom>
          <a:solidFill>
            <a:srgbClr val="4C6094"/>
          </a:solidFill>
          <a:ln cap="sq" cmpd="sng" w="38100">
            <a:solidFill>
              <a:srgbClr val="E1C6D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6" name="Google Shape;466;p25"/>
          <p:cNvPicPr preferRelativeResize="0"/>
          <p:nvPr/>
        </p:nvPicPr>
        <p:blipFill>
          <a:blip r:embed="rId3">
            <a:alphaModFix/>
          </a:blip>
          <a:stretch>
            <a:fillRect/>
          </a:stretch>
        </p:blipFill>
        <p:spPr>
          <a:xfrm>
            <a:off x="5784375" y="3323575"/>
            <a:ext cx="6719274" cy="5934756"/>
          </a:xfrm>
          <a:prstGeom prst="rect">
            <a:avLst/>
          </a:prstGeom>
          <a:noFill/>
          <a:ln>
            <a:noFill/>
          </a:ln>
        </p:spPr>
      </p:pic>
      <p:sp>
        <p:nvSpPr>
          <p:cNvPr id="467" name="Google Shape;467;p25"/>
          <p:cNvSpPr txBox="1"/>
          <p:nvPr/>
        </p:nvSpPr>
        <p:spPr>
          <a:xfrm>
            <a:off x="5312362" y="655345"/>
            <a:ext cx="7663275"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ASSIGNMENT</a:t>
            </a:r>
            <a:endParaRPr/>
          </a:p>
        </p:txBody>
      </p:sp>
      <p:sp>
        <p:nvSpPr>
          <p:cNvPr id="468" name="Google Shape;468;p25"/>
          <p:cNvSpPr txBox="1"/>
          <p:nvPr/>
        </p:nvSpPr>
        <p:spPr>
          <a:xfrm>
            <a:off x="2249909" y="2016233"/>
            <a:ext cx="1646369"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01</a:t>
            </a:r>
            <a:endParaRPr/>
          </a:p>
        </p:txBody>
      </p:sp>
      <p:sp>
        <p:nvSpPr>
          <p:cNvPr id="469" name="Google Shape;469;p25"/>
          <p:cNvSpPr txBox="1"/>
          <p:nvPr/>
        </p:nvSpPr>
        <p:spPr>
          <a:xfrm>
            <a:off x="2249909" y="5959410"/>
            <a:ext cx="1646369"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03</a:t>
            </a:r>
            <a:endParaRPr/>
          </a:p>
        </p:txBody>
      </p:sp>
      <p:sp>
        <p:nvSpPr>
          <p:cNvPr id="470" name="Google Shape;470;p25"/>
          <p:cNvSpPr txBox="1"/>
          <p:nvPr/>
        </p:nvSpPr>
        <p:spPr>
          <a:xfrm>
            <a:off x="14391721" y="2016233"/>
            <a:ext cx="1646369"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02</a:t>
            </a:r>
            <a:endParaRPr/>
          </a:p>
        </p:txBody>
      </p:sp>
      <p:sp>
        <p:nvSpPr>
          <p:cNvPr id="471" name="Google Shape;471;p25"/>
          <p:cNvSpPr txBox="1"/>
          <p:nvPr/>
        </p:nvSpPr>
        <p:spPr>
          <a:xfrm>
            <a:off x="14391721" y="5959410"/>
            <a:ext cx="1646369"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04</a:t>
            </a:r>
            <a:endParaRPr/>
          </a:p>
        </p:txBody>
      </p:sp>
      <p:sp>
        <p:nvSpPr>
          <p:cNvPr id="472" name="Google Shape;472;p25"/>
          <p:cNvSpPr txBox="1"/>
          <p:nvPr/>
        </p:nvSpPr>
        <p:spPr>
          <a:xfrm>
            <a:off x="1186569" y="3431117"/>
            <a:ext cx="3773100" cy="1557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Lato"/>
                <a:ea typeface="Lato"/>
                <a:cs typeface="Lato"/>
                <a:sym typeface="Lato"/>
              </a:rPr>
              <a:t>Select a story you have recently read or are currently reading. Identify a character as the focus of your analysis.</a:t>
            </a:r>
            <a:endParaRPr/>
          </a:p>
        </p:txBody>
      </p:sp>
      <p:sp>
        <p:nvSpPr>
          <p:cNvPr id="473" name="Google Shape;473;p25"/>
          <p:cNvSpPr txBox="1"/>
          <p:nvPr/>
        </p:nvSpPr>
        <p:spPr>
          <a:xfrm>
            <a:off x="981875" y="7224775"/>
            <a:ext cx="4182600" cy="196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Lato"/>
                <a:ea typeface="Lato"/>
                <a:cs typeface="Lato"/>
                <a:sym typeface="Lato"/>
              </a:rPr>
              <a:t>Using your notes, write a one-paragraph character analysis on a Canva Doc or a piece of paper. Include images or drawings to support your analysis.</a:t>
            </a:r>
            <a:endParaRPr/>
          </a:p>
        </p:txBody>
      </p:sp>
      <p:sp>
        <p:nvSpPr>
          <p:cNvPr id="474" name="Google Shape;474;p25"/>
          <p:cNvSpPr txBox="1"/>
          <p:nvPr/>
        </p:nvSpPr>
        <p:spPr>
          <a:xfrm>
            <a:off x="13420771" y="7634352"/>
            <a:ext cx="3588300" cy="1151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Lato"/>
                <a:ea typeface="Lato"/>
                <a:cs typeface="Lato"/>
                <a:sym typeface="Lato"/>
              </a:rPr>
              <a:t> Proofread your written work for grammar, punctuation, and spelling mistakes. </a:t>
            </a:r>
            <a:endParaRPr/>
          </a:p>
        </p:txBody>
      </p:sp>
      <p:sp>
        <p:nvSpPr>
          <p:cNvPr id="475" name="Google Shape;475;p25"/>
          <p:cNvSpPr txBox="1"/>
          <p:nvPr/>
        </p:nvSpPr>
        <p:spPr>
          <a:xfrm>
            <a:off x="13073075" y="3226330"/>
            <a:ext cx="4283700" cy="196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Lato"/>
                <a:ea typeface="Lato"/>
                <a:cs typeface="Lato"/>
                <a:sym typeface="Lato"/>
              </a:rPr>
              <a:t>Gather clues about the character by selecting a few quotes from the text and other ways the character is described (physical appearance, dialogue, actions, narration). </a:t>
            </a:r>
            <a:endParaRPr/>
          </a:p>
        </p:txBody>
      </p:sp>
      <p:cxnSp>
        <p:nvCxnSpPr>
          <p:cNvPr id="476" name="Google Shape;476;p25"/>
          <p:cNvCxnSpPr/>
          <p:nvPr/>
        </p:nvCxnSpPr>
        <p:spPr>
          <a:xfrm>
            <a:off x="349923" y="5686438"/>
            <a:ext cx="5434460" cy="0"/>
          </a:xfrm>
          <a:prstGeom prst="straightConnector1">
            <a:avLst/>
          </a:prstGeom>
          <a:noFill/>
          <a:ln cap="flat" cmpd="sng" w="38100">
            <a:solidFill>
              <a:srgbClr val="E1C6D6"/>
            </a:solidFill>
            <a:prstDash val="solid"/>
            <a:round/>
            <a:headEnd len="sm" w="sm" type="none"/>
            <a:tailEnd len="sm" w="sm" type="none"/>
          </a:ln>
        </p:spPr>
      </p:cxnSp>
      <p:cxnSp>
        <p:nvCxnSpPr>
          <p:cNvPr id="477" name="Google Shape;477;p25"/>
          <p:cNvCxnSpPr/>
          <p:nvPr/>
        </p:nvCxnSpPr>
        <p:spPr>
          <a:xfrm>
            <a:off x="12497676" y="5686438"/>
            <a:ext cx="5434460" cy="0"/>
          </a:xfrm>
          <a:prstGeom prst="straightConnector1">
            <a:avLst/>
          </a:prstGeom>
          <a:noFill/>
          <a:ln cap="flat" cmpd="sng" w="38100">
            <a:solidFill>
              <a:srgbClr val="E1C6D6"/>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481" name="Shape 481"/>
        <p:cNvGrpSpPr/>
        <p:nvPr/>
      </p:nvGrpSpPr>
      <p:grpSpPr>
        <a:xfrm>
          <a:off x="0" y="0"/>
          <a:ext cx="0" cy="0"/>
          <a:chOff x="0" y="0"/>
          <a:chExt cx="0" cy="0"/>
        </a:xfrm>
      </p:grpSpPr>
      <p:grpSp>
        <p:nvGrpSpPr>
          <p:cNvPr id="482" name="Google Shape;482;p26"/>
          <p:cNvGrpSpPr/>
          <p:nvPr/>
        </p:nvGrpSpPr>
        <p:grpSpPr>
          <a:xfrm>
            <a:off x="330927" y="294762"/>
            <a:ext cx="17626146" cy="9661311"/>
            <a:chOff x="0" y="-9525"/>
            <a:chExt cx="4642277" cy="2544543"/>
          </a:xfrm>
        </p:grpSpPr>
        <p:sp>
          <p:nvSpPr>
            <p:cNvPr id="483" name="Google Shape;483;p26"/>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484" name="Google Shape;484;p26"/>
            <p:cNvSpPr txBox="1"/>
            <p:nvPr/>
          </p:nvSpPr>
          <p:spPr>
            <a:xfrm>
              <a:off x="0" y="-9525"/>
              <a:ext cx="4642277" cy="2544543"/>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85" name="Google Shape;485;p26"/>
          <p:cNvCxnSpPr/>
          <p:nvPr/>
        </p:nvCxnSpPr>
        <p:spPr>
          <a:xfrm>
            <a:off x="350709" y="9484806"/>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86" name="Google Shape;486;p26"/>
          <p:cNvCxnSpPr/>
          <p:nvPr/>
        </p:nvCxnSpPr>
        <p:spPr>
          <a:xfrm>
            <a:off x="350709" y="9941785"/>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87" name="Google Shape;487;p26"/>
          <p:cNvCxnSpPr/>
          <p:nvPr/>
        </p:nvCxnSpPr>
        <p:spPr>
          <a:xfrm>
            <a:off x="350709" y="9027826"/>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88" name="Google Shape;488;p26"/>
          <p:cNvCxnSpPr/>
          <p:nvPr/>
        </p:nvCxnSpPr>
        <p:spPr>
          <a:xfrm>
            <a:off x="350709" y="8570847"/>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89" name="Google Shape;489;p26"/>
          <p:cNvCxnSpPr/>
          <p:nvPr/>
        </p:nvCxnSpPr>
        <p:spPr>
          <a:xfrm>
            <a:off x="350709" y="8113867"/>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0" name="Google Shape;490;p26"/>
          <p:cNvCxnSpPr/>
          <p:nvPr/>
        </p:nvCxnSpPr>
        <p:spPr>
          <a:xfrm>
            <a:off x="350709" y="7656888"/>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1" name="Google Shape;491;p26"/>
          <p:cNvCxnSpPr/>
          <p:nvPr/>
        </p:nvCxnSpPr>
        <p:spPr>
          <a:xfrm>
            <a:off x="350709" y="7199908"/>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2" name="Google Shape;492;p26"/>
          <p:cNvCxnSpPr/>
          <p:nvPr/>
        </p:nvCxnSpPr>
        <p:spPr>
          <a:xfrm>
            <a:off x="350709" y="6742928"/>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3" name="Google Shape;493;p26"/>
          <p:cNvCxnSpPr/>
          <p:nvPr/>
        </p:nvCxnSpPr>
        <p:spPr>
          <a:xfrm>
            <a:off x="350709" y="6285949"/>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4" name="Google Shape;494;p26"/>
          <p:cNvCxnSpPr/>
          <p:nvPr/>
        </p:nvCxnSpPr>
        <p:spPr>
          <a:xfrm>
            <a:off x="350709" y="5828969"/>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5" name="Google Shape;495;p26"/>
          <p:cNvCxnSpPr/>
          <p:nvPr/>
        </p:nvCxnSpPr>
        <p:spPr>
          <a:xfrm>
            <a:off x="350709" y="5371990"/>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6" name="Google Shape;496;p26"/>
          <p:cNvCxnSpPr/>
          <p:nvPr/>
        </p:nvCxnSpPr>
        <p:spPr>
          <a:xfrm>
            <a:off x="350709" y="4915010"/>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7" name="Google Shape;497;p26"/>
          <p:cNvCxnSpPr/>
          <p:nvPr/>
        </p:nvCxnSpPr>
        <p:spPr>
          <a:xfrm>
            <a:off x="350709" y="4458031"/>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8" name="Google Shape;498;p26"/>
          <p:cNvCxnSpPr/>
          <p:nvPr/>
        </p:nvCxnSpPr>
        <p:spPr>
          <a:xfrm>
            <a:off x="350709" y="4001051"/>
            <a:ext cx="17586582" cy="0"/>
          </a:xfrm>
          <a:prstGeom prst="straightConnector1">
            <a:avLst/>
          </a:prstGeom>
          <a:noFill/>
          <a:ln cap="flat" cmpd="sng" w="38100">
            <a:solidFill>
              <a:srgbClr val="E1C6D6"/>
            </a:solidFill>
            <a:prstDash val="solid"/>
            <a:round/>
            <a:headEnd len="sm" w="sm" type="none"/>
            <a:tailEnd len="sm" w="sm" type="none"/>
          </a:ln>
        </p:spPr>
      </p:cxnSp>
      <p:cxnSp>
        <p:nvCxnSpPr>
          <p:cNvPr id="499" name="Google Shape;499;p26"/>
          <p:cNvCxnSpPr/>
          <p:nvPr/>
        </p:nvCxnSpPr>
        <p:spPr>
          <a:xfrm>
            <a:off x="350709" y="3544072"/>
            <a:ext cx="17586582" cy="0"/>
          </a:xfrm>
          <a:prstGeom prst="straightConnector1">
            <a:avLst/>
          </a:prstGeom>
          <a:noFill/>
          <a:ln cap="flat" cmpd="sng" w="38100">
            <a:solidFill>
              <a:srgbClr val="E1C6D6"/>
            </a:solidFill>
            <a:prstDash val="solid"/>
            <a:round/>
            <a:headEnd len="sm" w="sm" type="none"/>
            <a:tailEnd len="sm" w="sm" type="none"/>
          </a:ln>
        </p:spPr>
      </p:cxnSp>
      <p:cxnSp>
        <p:nvCxnSpPr>
          <p:cNvPr id="500" name="Google Shape;500;p26"/>
          <p:cNvCxnSpPr/>
          <p:nvPr/>
        </p:nvCxnSpPr>
        <p:spPr>
          <a:xfrm>
            <a:off x="350709" y="3087092"/>
            <a:ext cx="17586582" cy="0"/>
          </a:xfrm>
          <a:prstGeom prst="straightConnector1">
            <a:avLst/>
          </a:prstGeom>
          <a:noFill/>
          <a:ln cap="flat" cmpd="sng" w="38100">
            <a:solidFill>
              <a:srgbClr val="E1C6D6"/>
            </a:solidFill>
            <a:prstDash val="solid"/>
            <a:round/>
            <a:headEnd len="sm" w="sm" type="none"/>
            <a:tailEnd len="sm" w="sm" type="none"/>
          </a:ln>
        </p:spPr>
      </p:cxnSp>
      <p:cxnSp>
        <p:nvCxnSpPr>
          <p:cNvPr id="501" name="Google Shape;501;p26"/>
          <p:cNvCxnSpPr/>
          <p:nvPr/>
        </p:nvCxnSpPr>
        <p:spPr>
          <a:xfrm>
            <a:off x="350709" y="2630112"/>
            <a:ext cx="17586582" cy="0"/>
          </a:xfrm>
          <a:prstGeom prst="straightConnector1">
            <a:avLst/>
          </a:prstGeom>
          <a:noFill/>
          <a:ln cap="flat" cmpd="sng" w="38100">
            <a:solidFill>
              <a:srgbClr val="E1C6D6"/>
            </a:solidFill>
            <a:prstDash val="solid"/>
            <a:round/>
            <a:headEnd len="sm" w="sm" type="none"/>
            <a:tailEnd len="sm" w="sm" type="none"/>
          </a:ln>
        </p:spPr>
      </p:cxnSp>
      <p:cxnSp>
        <p:nvCxnSpPr>
          <p:cNvPr id="502" name="Google Shape;502;p26"/>
          <p:cNvCxnSpPr/>
          <p:nvPr/>
        </p:nvCxnSpPr>
        <p:spPr>
          <a:xfrm>
            <a:off x="350709" y="2173133"/>
            <a:ext cx="17586582" cy="0"/>
          </a:xfrm>
          <a:prstGeom prst="straightConnector1">
            <a:avLst/>
          </a:prstGeom>
          <a:noFill/>
          <a:ln cap="flat" cmpd="sng" w="38100">
            <a:solidFill>
              <a:srgbClr val="E1C6D6"/>
            </a:solidFill>
            <a:prstDash val="solid"/>
            <a:round/>
            <a:headEnd len="sm" w="sm" type="none"/>
            <a:tailEnd len="sm" w="sm" type="none"/>
          </a:ln>
        </p:spPr>
      </p:cxnSp>
      <p:cxnSp>
        <p:nvCxnSpPr>
          <p:cNvPr id="503" name="Google Shape;503;p26"/>
          <p:cNvCxnSpPr/>
          <p:nvPr/>
        </p:nvCxnSpPr>
        <p:spPr>
          <a:xfrm>
            <a:off x="350709" y="1716153"/>
            <a:ext cx="17586582" cy="0"/>
          </a:xfrm>
          <a:prstGeom prst="straightConnector1">
            <a:avLst/>
          </a:prstGeom>
          <a:noFill/>
          <a:ln cap="flat" cmpd="sng" w="38100">
            <a:solidFill>
              <a:srgbClr val="E1C6D6"/>
            </a:solidFill>
            <a:prstDash val="solid"/>
            <a:round/>
            <a:headEnd len="sm" w="sm" type="none"/>
            <a:tailEnd len="sm" w="sm" type="none"/>
          </a:ln>
        </p:spPr>
      </p:cxnSp>
      <p:cxnSp>
        <p:nvCxnSpPr>
          <p:cNvPr id="504" name="Google Shape;504;p26"/>
          <p:cNvCxnSpPr/>
          <p:nvPr/>
        </p:nvCxnSpPr>
        <p:spPr>
          <a:xfrm>
            <a:off x="350709" y="1259174"/>
            <a:ext cx="17586582" cy="0"/>
          </a:xfrm>
          <a:prstGeom prst="straightConnector1">
            <a:avLst/>
          </a:prstGeom>
          <a:noFill/>
          <a:ln cap="flat" cmpd="sng" w="38100">
            <a:solidFill>
              <a:srgbClr val="E1C6D6"/>
            </a:solidFill>
            <a:prstDash val="solid"/>
            <a:round/>
            <a:headEnd len="sm" w="sm" type="none"/>
            <a:tailEnd len="sm" w="sm" type="none"/>
          </a:ln>
        </p:spPr>
      </p:cxnSp>
      <p:cxnSp>
        <p:nvCxnSpPr>
          <p:cNvPr id="505" name="Google Shape;505;p26"/>
          <p:cNvCxnSpPr/>
          <p:nvPr/>
        </p:nvCxnSpPr>
        <p:spPr>
          <a:xfrm>
            <a:off x="350709" y="802194"/>
            <a:ext cx="17586582" cy="0"/>
          </a:xfrm>
          <a:prstGeom prst="straightConnector1">
            <a:avLst/>
          </a:prstGeom>
          <a:noFill/>
          <a:ln cap="flat" cmpd="sng" w="38100">
            <a:solidFill>
              <a:srgbClr val="E1C6D6"/>
            </a:solidFill>
            <a:prstDash val="solid"/>
            <a:round/>
            <a:headEnd len="sm" w="sm" type="none"/>
            <a:tailEnd len="sm" w="sm" type="none"/>
          </a:ln>
        </p:spPr>
      </p:cxnSp>
      <p:cxnSp>
        <p:nvCxnSpPr>
          <p:cNvPr id="506" name="Google Shape;506;p26"/>
          <p:cNvCxnSpPr/>
          <p:nvPr/>
        </p:nvCxnSpPr>
        <p:spPr>
          <a:xfrm>
            <a:off x="350709" y="345215"/>
            <a:ext cx="17586582" cy="0"/>
          </a:xfrm>
          <a:prstGeom prst="straightConnector1">
            <a:avLst/>
          </a:prstGeom>
          <a:noFill/>
          <a:ln cap="flat" cmpd="sng" w="38100">
            <a:solidFill>
              <a:srgbClr val="E1C6D6"/>
            </a:solidFill>
            <a:prstDash val="solid"/>
            <a:round/>
            <a:headEnd len="sm" w="sm" type="none"/>
            <a:tailEnd len="sm" w="sm" type="none"/>
          </a:ln>
        </p:spPr>
      </p:cxnSp>
      <p:pic>
        <p:nvPicPr>
          <p:cNvPr id="507" name="Google Shape;507;p26"/>
          <p:cNvPicPr preferRelativeResize="0"/>
          <p:nvPr/>
        </p:nvPicPr>
        <p:blipFill>
          <a:blip r:embed="rId3">
            <a:alphaModFix/>
          </a:blip>
          <a:stretch>
            <a:fillRect/>
          </a:stretch>
        </p:blipFill>
        <p:spPr>
          <a:xfrm>
            <a:off x="13623847" y="4075759"/>
            <a:ext cx="6001075" cy="6190970"/>
          </a:xfrm>
          <a:prstGeom prst="rect">
            <a:avLst/>
          </a:prstGeom>
          <a:noFill/>
          <a:ln>
            <a:noFill/>
          </a:ln>
        </p:spPr>
      </p:pic>
      <p:pic>
        <p:nvPicPr>
          <p:cNvPr id="508" name="Google Shape;508;p26"/>
          <p:cNvPicPr preferRelativeResize="0"/>
          <p:nvPr/>
        </p:nvPicPr>
        <p:blipFill>
          <a:blip r:embed="rId4">
            <a:alphaModFix/>
          </a:blip>
          <a:stretch>
            <a:fillRect/>
          </a:stretch>
        </p:blipFill>
        <p:spPr>
          <a:xfrm>
            <a:off x="-2502828" y="406803"/>
            <a:ext cx="9186424" cy="5311106"/>
          </a:xfrm>
          <a:prstGeom prst="rect">
            <a:avLst/>
          </a:prstGeom>
          <a:noFill/>
          <a:ln>
            <a:noFill/>
          </a:ln>
        </p:spPr>
      </p:pic>
      <p:grpSp>
        <p:nvGrpSpPr>
          <p:cNvPr id="509" name="Google Shape;509;p26"/>
          <p:cNvGrpSpPr/>
          <p:nvPr/>
        </p:nvGrpSpPr>
        <p:grpSpPr>
          <a:xfrm rot="5400000">
            <a:off x="16498019" y="-3628256"/>
            <a:ext cx="928318" cy="11122277"/>
            <a:chOff x="0" y="-9525"/>
            <a:chExt cx="547588" cy="6560711"/>
          </a:xfrm>
        </p:grpSpPr>
        <p:sp>
          <p:nvSpPr>
            <p:cNvPr id="510" name="Google Shape;510;p26"/>
            <p:cNvSpPr/>
            <p:nvPr/>
          </p:nvSpPr>
          <p:spPr>
            <a:xfrm>
              <a:off x="0" y="0"/>
              <a:ext cx="547588" cy="6551185"/>
            </a:xfrm>
            <a:custGeom>
              <a:rect b="b" l="l" r="r" t="t"/>
              <a:pathLst>
                <a:path extrusionOk="0" h="6551185" w="547588">
                  <a:moveTo>
                    <a:pt x="0" y="0"/>
                  </a:moveTo>
                  <a:lnTo>
                    <a:pt x="547588" y="0"/>
                  </a:lnTo>
                  <a:lnTo>
                    <a:pt x="547588" y="6551185"/>
                  </a:lnTo>
                  <a:lnTo>
                    <a:pt x="0" y="6551185"/>
                  </a:lnTo>
                  <a:close/>
                </a:path>
              </a:pathLst>
            </a:custGeom>
            <a:solidFill>
              <a:srgbClr val="E1C6D6"/>
            </a:solidFill>
            <a:ln cap="sq" cmpd="sng" w="38100">
              <a:solidFill>
                <a:srgbClr val="E1C6D6"/>
              </a:solidFill>
              <a:prstDash val="solid"/>
              <a:miter lim="8000"/>
              <a:headEnd len="sm" w="sm" type="none"/>
              <a:tailEnd len="sm" w="sm" type="none"/>
            </a:ln>
          </p:spPr>
        </p:sp>
        <p:sp>
          <p:nvSpPr>
            <p:cNvPr id="511" name="Google Shape;511;p26"/>
            <p:cNvSpPr txBox="1"/>
            <p:nvPr/>
          </p:nvSpPr>
          <p:spPr>
            <a:xfrm>
              <a:off x="0" y="-9525"/>
              <a:ext cx="547588" cy="6560711"/>
            </a:xfrm>
            <a:prstGeom prst="rect">
              <a:avLst/>
            </a:prstGeom>
            <a:noFill/>
            <a:ln>
              <a:noFill/>
            </a:ln>
          </p:spPr>
          <p:txBody>
            <a:bodyPr anchorCtr="0" anchor="ctr" bIns="50800" lIns="50800" spcFirstLastPara="1" rIns="50800" wrap="square" tIns="50800">
              <a:noAutofit/>
            </a:bodyPr>
            <a:lstStyle/>
            <a:p>
              <a:pPr indent="0" lvl="0" marL="0" marR="0" rtl="0" algn="ctr">
                <a:lnSpc>
                  <a:spcPct val="17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2" name="Google Shape;512;p26"/>
          <p:cNvGrpSpPr/>
          <p:nvPr/>
        </p:nvGrpSpPr>
        <p:grpSpPr>
          <a:xfrm rot="5400000">
            <a:off x="17207274" y="-1490912"/>
            <a:ext cx="928318" cy="9703767"/>
            <a:chOff x="0" y="-9525"/>
            <a:chExt cx="547588" cy="5723972"/>
          </a:xfrm>
        </p:grpSpPr>
        <p:sp>
          <p:nvSpPr>
            <p:cNvPr id="513" name="Google Shape;513;p26"/>
            <p:cNvSpPr/>
            <p:nvPr/>
          </p:nvSpPr>
          <p:spPr>
            <a:xfrm>
              <a:off x="0" y="0"/>
              <a:ext cx="547588" cy="5714447"/>
            </a:xfrm>
            <a:custGeom>
              <a:rect b="b" l="l" r="r" t="t"/>
              <a:pathLst>
                <a:path extrusionOk="0" h="5714447" w="547588">
                  <a:moveTo>
                    <a:pt x="0" y="0"/>
                  </a:moveTo>
                  <a:lnTo>
                    <a:pt x="547588" y="0"/>
                  </a:lnTo>
                  <a:lnTo>
                    <a:pt x="547588" y="5714447"/>
                  </a:lnTo>
                  <a:lnTo>
                    <a:pt x="0" y="5714447"/>
                  </a:lnTo>
                  <a:close/>
                </a:path>
              </a:pathLst>
            </a:custGeom>
            <a:solidFill>
              <a:srgbClr val="E1C6D6"/>
            </a:solidFill>
            <a:ln cap="sq" cmpd="sng" w="38100">
              <a:solidFill>
                <a:srgbClr val="E1C6D6"/>
              </a:solidFill>
              <a:prstDash val="solid"/>
              <a:miter lim="8000"/>
              <a:headEnd len="sm" w="sm" type="none"/>
              <a:tailEnd len="sm" w="sm" type="none"/>
            </a:ln>
          </p:spPr>
        </p:sp>
        <p:sp>
          <p:nvSpPr>
            <p:cNvPr id="514" name="Google Shape;514;p26"/>
            <p:cNvSpPr txBox="1"/>
            <p:nvPr/>
          </p:nvSpPr>
          <p:spPr>
            <a:xfrm>
              <a:off x="0" y="-9525"/>
              <a:ext cx="547588" cy="5723972"/>
            </a:xfrm>
            <a:prstGeom prst="rect">
              <a:avLst/>
            </a:prstGeom>
            <a:noFill/>
            <a:ln>
              <a:noFill/>
            </a:ln>
          </p:spPr>
          <p:txBody>
            <a:bodyPr anchorCtr="0" anchor="ctr" bIns="50800" lIns="50800" spcFirstLastPara="1" rIns="50800" wrap="square" tIns="50800">
              <a:noAutofit/>
            </a:bodyPr>
            <a:lstStyle/>
            <a:p>
              <a:pPr indent="0" lvl="0" marL="0" marR="0" rtl="0" algn="ctr">
                <a:lnSpc>
                  <a:spcPct val="17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5" name="Google Shape;515;p26"/>
          <p:cNvSpPr txBox="1"/>
          <p:nvPr/>
        </p:nvSpPr>
        <p:spPr>
          <a:xfrm>
            <a:off x="12202924" y="1612072"/>
            <a:ext cx="5496300" cy="549600"/>
          </a:xfrm>
          <a:prstGeom prst="rect">
            <a:avLst/>
          </a:prstGeom>
          <a:noFill/>
          <a:ln>
            <a:noFill/>
          </a:ln>
        </p:spPr>
        <p:txBody>
          <a:bodyPr anchorCtr="0" anchor="t" bIns="0" lIns="0" spcFirstLastPara="1" rIns="0" wrap="square" tIns="0">
            <a:spAutoFit/>
          </a:bodyPr>
          <a:lstStyle/>
          <a:p>
            <a:pPr indent="0" lvl="0" marL="0" marR="0" rtl="0" algn="r">
              <a:lnSpc>
                <a:spcPct val="117026"/>
              </a:lnSpc>
              <a:spcBef>
                <a:spcPts val="0"/>
              </a:spcBef>
              <a:spcAft>
                <a:spcPts val="0"/>
              </a:spcAft>
              <a:buNone/>
            </a:pPr>
            <a:r>
              <a:rPr b="0" i="0" lang="en-US" sz="3571" u="none" cap="none" strike="noStrike">
                <a:solidFill>
                  <a:srgbClr val="586C9F"/>
                </a:solidFill>
                <a:latin typeface="EB Garamond SemiBold"/>
                <a:ea typeface="EB Garamond SemiBold"/>
                <a:cs typeface="EB Garamond SemiBold"/>
                <a:sym typeface="EB Garamond SemiBold"/>
              </a:rPr>
              <a:t>Write a closing statement or</a:t>
            </a:r>
            <a:endParaRPr/>
          </a:p>
        </p:txBody>
      </p:sp>
      <p:sp>
        <p:nvSpPr>
          <p:cNvPr id="516" name="Google Shape;516;p26"/>
          <p:cNvSpPr txBox="1"/>
          <p:nvPr/>
        </p:nvSpPr>
        <p:spPr>
          <a:xfrm>
            <a:off x="13753165" y="3038392"/>
            <a:ext cx="3946200" cy="549600"/>
          </a:xfrm>
          <a:prstGeom prst="rect">
            <a:avLst/>
          </a:prstGeom>
          <a:noFill/>
          <a:ln>
            <a:noFill/>
          </a:ln>
        </p:spPr>
        <p:txBody>
          <a:bodyPr anchorCtr="0" anchor="t" bIns="0" lIns="0" spcFirstLastPara="1" rIns="0" wrap="square" tIns="0">
            <a:spAutoFit/>
          </a:bodyPr>
          <a:lstStyle/>
          <a:p>
            <a:pPr indent="0" lvl="0" marL="0" marR="0" rtl="0" algn="r">
              <a:lnSpc>
                <a:spcPct val="117026"/>
              </a:lnSpc>
              <a:spcBef>
                <a:spcPts val="0"/>
              </a:spcBef>
              <a:spcAft>
                <a:spcPts val="0"/>
              </a:spcAft>
              <a:buNone/>
            </a:pPr>
            <a:r>
              <a:rPr b="0" i="0" lang="en-US" sz="3571" u="none" cap="none" strike="noStrike">
                <a:solidFill>
                  <a:srgbClr val="586C9F"/>
                </a:solidFill>
                <a:latin typeface="EB Garamond SemiBold"/>
                <a:ea typeface="EB Garamond SemiBold"/>
                <a:cs typeface="EB Garamond SemiBold"/>
                <a:sym typeface="EB Garamond SemiBold"/>
              </a:rPr>
              <a:t>call-to-action here.</a:t>
            </a:r>
            <a:endParaRPr/>
          </a:p>
        </p:txBody>
      </p:sp>
      <p:pic>
        <p:nvPicPr>
          <p:cNvPr id="517" name="Google Shape;517;p26"/>
          <p:cNvPicPr preferRelativeResize="0"/>
          <p:nvPr/>
        </p:nvPicPr>
        <p:blipFill>
          <a:blip r:embed="rId5">
            <a:alphaModFix/>
          </a:blip>
          <a:stretch>
            <a:fillRect/>
          </a:stretch>
        </p:blipFill>
        <p:spPr>
          <a:xfrm>
            <a:off x="2369808" y="-277900"/>
            <a:ext cx="12933384" cy="13370824"/>
          </a:xfrm>
          <a:prstGeom prst="rect">
            <a:avLst/>
          </a:prstGeom>
          <a:noFill/>
          <a:ln>
            <a:noFill/>
          </a:ln>
        </p:spPr>
      </p:pic>
      <p:sp>
        <p:nvSpPr>
          <p:cNvPr id="518" name="Google Shape;518;p26"/>
          <p:cNvSpPr txBox="1"/>
          <p:nvPr/>
        </p:nvSpPr>
        <p:spPr>
          <a:xfrm rot="2386321">
            <a:off x="6966268" y="2830057"/>
            <a:ext cx="6051120" cy="3443937"/>
          </a:xfrm>
          <a:prstGeom prst="rect">
            <a:avLst/>
          </a:prstGeom>
          <a:noFill/>
          <a:ln>
            <a:noFill/>
          </a:ln>
        </p:spPr>
        <p:txBody>
          <a:bodyPr anchorCtr="0" anchor="t" bIns="0" lIns="0" spcFirstLastPara="1" rIns="0" wrap="square" tIns="0">
            <a:spAutoFit/>
          </a:bodyPr>
          <a:lstStyle/>
          <a:p>
            <a:pPr indent="0" lvl="0" marL="0" marR="0" rtl="0" algn="ctr">
              <a:lnSpc>
                <a:spcPct val="106003"/>
              </a:lnSpc>
              <a:spcBef>
                <a:spcPts val="0"/>
              </a:spcBef>
              <a:spcAft>
                <a:spcPts val="0"/>
              </a:spcAft>
              <a:buNone/>
            </a:pPr>
            <a:r>
              <a:rPr b="0" i="0" lang="en-US" sz="12625" u="none" cap="none" strike="noStrike">
                <a:solidFill>
                  <a:srgbClr val="4C6094"/>
                </a:solidFill>
                <a:latin typeface="EB Garamond"/>
                <a:ea typeface="EB Garamond"/>
                <a:cs typeface="EB Garamond"/>
                <a:sym typeface="EB Garamond"/>
              </a:rPr>
              <a:t>THANK</a:t>
            </a:r>
            <a:endParaRPr/>
          </a:p>
          <a:p>
            <a:pPr indent="0" lvl="0" marL="0" marR="0" rtl="0" algn="ctr">
              <a:lnSpc>
                <a:spcPct val="106003"/>
              </a:lnSpc>
              <a:spcBef>
                <a:spcPts val="0"/>
              </a:spcBef>
              <a:spcAft>
                <a:spcPts val="0"/>
              </a:spcAft>
              <a:buNone/>
            </a:pPr>
            <a:r>
              <a:rPr b="0" i="0" lang="en-US" sz="12625" u="none" cap="none" strike="noStrike">
                <a:solidFill>
                  <a:srgbClr val="4C6094"/>
                </a:solidFill>
                <a:latin typeface="EB Garamond"/>
                <a:ea typeface="EB Garamond"/>
                <a:cs typeface="EB Garamond"/>
                <a:sym typeface="EB Garamond"/>
              </a:rPr>
              <a:t>YOU</a:t>
            </a:r>
            <a:endParaRPr/>
          </a:p>
        </p:txBody>
      </p:sp>
      <p:sp>
        <p:nvSpPr>
          <p:cNvPr id="519" name="Google Shape;519;p26"/>
          <p:cNvSpPr txBox="1"/>
          <p:nvPr/>
        </p:nvSpPr>
        <p:spPr>
          <a:xfrm rot="2401968">
            <a:off x="4951352" y="6691465"/>
            <a:ext cx="5043069" cy="2273345"/>
          </a:xfrm>
          <a:prstGeom prst="rect">
            <a:avLst/>
          </a:prstGeom>
          <a:noFill/>
          <a:ln>
            <a:noFill/>
          </a:ln>
        </p:spPr>
        <p:txBody>
          <a:bodyPr anchorCtr="0" anchor="t" bIns="0" lIns="0" spcFirstLastPara="1" rIns="0" wrap="square" tIns="0">
            <a:spAutoFit/>
          </a:bodyPr>
          <a:lstStyle/>
          <a:p>
            <a:pPr indent="0" lvl="0" marL="0" marR="0" rtl="0" algn="ctr">
              <a:lnSpc>
                <a:spcPct val="183007"/>
              </a:lnSpc>
              <a:spcBef>
                <a:spcPts val="0"/>
              </a:spcBef>
              <a:spcAft>
                <a:spcPts val="0"/>
              </a:spcAft>
              <a:buNone/>
            </a:pPr>
            <a:r>
              <a:rPr b="0" i="0" lang="en-US" sz="3372" u="none" cap="none" strike="noStrike">
                <a:solidFill>
                  <a:srgbClr val="586C9F"/>
                </a:solidFill>
                <a:latin typeface="Lato"/>
                <a:ea typeface="Lato"/>
                <a:cs typeface="Lato"/>
                <a:sym typeface="Lato"/>
              </a:rPr>
              <a:t>Lorem ipsum dolor</a:t>
            </a:r>
            <a:endParaRPr/>
          </a:p>
          <a:p>
            <a:pPr indent="0" lvl="0" marL="0" marR="0" rtl="0" algn="ctr">
              <a:lnSpc>
                <a:spcPct val="183007"/>
              </a:lnSpc>
              <a:spcBef>
                <a:spcPts val="0"/>
              </a:spcBef>
              <a:spcAft>
                <a:spcPts val="0"/>
              </a:spcAft>
              <a:buNone/>
            </a:pPr>
            <a:r>
              <a:rPr b="0" i="0" lang="en-US" sz="3372" u="none" cap="none" strike="noStrike">
                <a:solidFill>
                  <a:srgbClr val="586C9F"/>
                </a:solidFill>
                <a:latin typeface="Lato"/>
                <a:ea typeface="Lato"/>
                <a:cs typeface="Lato"/>
                <a:sym typeface="Lato"/>
              </a:rPr>
              <a:t>sit amet, consectetur adipiscing elit.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523" name="Shape 523"/>
        <p:cNvGrpSpPr/>
        <p:nvPr/>
      </p:nvGrpSpPr>
      <p:grpSpPr>
        <a:xfrm>
          <a:off x="0" y="0"/>
          <a:ext cx="0" cy="0"/>
          <a:chOff x="0" y="0"/>
          <a:chExt cx="0" cy="0"/>
        </a:xfrm>
      </p:grpSpPr>
      <p:grpSp>
        <p:nvGrpSpPr>
          <p:cNvPr id="524" name="Google Shape;524;p27"/>
          <p:cNvGrpSpPr/>
          <p:nvPr/>
        </p:nvGrpSpPr>
        <p:grpSpPr>
          <a:xfrm>
            <a:off x="330927" y="330927"/>
            <a:ext cx="17626146" cy="9625146"/>
            <a:chOff x="0" y="0"/>
            <a:chExt cx="4642277" cy="2535018"/>
          </a:xfrm>
        </p:grpSpPr>
        <p:sp>
          <p:nvSpPr>
            <p:cNvPr id="525" name="Google Shape;525;p27"/>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526" name="Google Shape;526;p27"/>
            <p:cNvSpPr txBox="1"/>
            <p:nvPr/>
          </p:nvSpPr>
          <p:spPr>
            <a:xfrm>
              <a:off x="0" y="38100"/>
              <a:ext cx="4642277" cy="2496918"/>
            </a:xfrm>
            <a:prstGeom prst="rect">
              <a:avLst/>
            </a:prstGeom>
            <a:noFill/>
            <a:ln>
              <a:noFill/>
            </a:ln>
          </p:spPr>
          <p:txBody>
            <a:bodyPr anchorCtr="0" anchor="ctr" bIns="50800" lIns="50800" spcFirstLastPara="1" rIns="50800" wrap="square" tIns="50800">
              <a:noAutofit/>
            </a:bodyPr>
            <a:lstStyle/>
            <a:p>
              <a:pPr indent="0" lvl="0" marL="0" marR="0" rtl="0" algn="ctr">
                <a:lnSpc>
                  <a:spcPct val="67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27" name="Google Shape;527;p27"/>
          <p:cNvCxnSpPr/>
          <p:nvPr/>
        </p:nvCxnSpPr>
        <p:spPr>
          <a:xfrm rot="10800000">
            <a:off x="4815383" y="328452"/>
            <a:ext cx="0" cy="9630095"/>
          </a:xfrm>
          <a:prstGeom prst="straightConnector1">
            <a:avLst/>
          </a:prstGeom>
          <a:noFill/>
          <a:ln cap="flat" cmpd="sng" w="38100">
            <a:solidFill>
              <a:srgbClr val="E1C6D6"/>
            </a:solidFill>
            <a:prstDash val="solid"/>
            <a:round/>
            <a:headEnd len="sm" w="sm" type="none"/>
            <a:tailEnd len="sm" w="sm" type="none"/>
          </a:ln>
        </p:spPr>
      </p:cxnSp>
      <p:sp>
        <p:nvSpPr>
          <p:cNvPr id="528" name="Google Shape;528;p27"/>
          <p:cNvSpPr txBox="1"/>
          <p:nvPr/>
        </p:nvSpPr>
        <p:spPr>
          <a:xfrm>
            <a:off x="751866" y="805316"/>
            <a:ext cx="3796800" cy="2093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6476" u="none" cap="none" strike="noStrike">
                <a:solidFill>
                  <a:srgbClr val="E1C6D6"/>
                </a:solidFill>
                <a:latin typeface="EB Garamond SemiBold"/>
                <a:ea typeface="EB Garamond SemiBold"/>
                <a:cs typeface="EB Garamond SemiBold"/>
                <a:sym typeface="EB Garamond SemiBold"/>
              </a:rPr>
              <a:t>Resource</a:t>
            </a:r>
            <a:endParaRPr/>
          </a:p>
          <a:p>
            <a:pPr indent="0" lvl="0" marL="0" marR="0" rtl="0" algn="l">
              <a:lnSpc>
                <a:spcPct val="110000"/>
              </a:lnSpc>
              <a:spcBef>
                <a:spcPts val="0"/>
              </a:spcBef>
              <a:spcAft>
                <a:spcPts val="0"/>
              </a:spcAft>
              <a:buNone/>
            </a:pPr>
            <a:r>
              <a:rPr b="0" i="0" lang="en-US" sz="6476" u="none" cap="none" strike="noStrike">
                <a:solidFill>
                  <a:srgbClr val="E1C6D6"/>
                </a:solidFill>
                <a:latin typeface="EB Garamond SemiBold"/>
                <a:ea typeface="EB Garamond SemiBold"/>
                <a:cs typeface="EB Garamond SemiBold"/>
                <a:sym typeface="EB Garamond SemiBold"/>
              </a:rPr>
              <a:t>Page</a:t>
            </a:r>
            <a:endParaRPr/>
          </a:p>
        </p:txBody>
      </p:sp>
      <p:sp>
        <p:nvSpPr>
          <p:cNvPr id="529" name="Google Shape;529;p27"/>
          <p:cNvSpPr txBox="1"/>
          <p:nvPr/>
        </p:nvSpPr>
        <p:spPr>
          <a:xfrm>
            <a:off x="751866" y="4741024"/>
            <a:ext cx="3796800" cy="4494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229" u="none" cap="none" strike="noStrike">
                <a:solidFill>
                  <a:srgbClr val="E1C6D6"/>
                </a:solidFill>
                <a:latin typeface="Lato"/>
                <a:ea typeface="Lato"/>
                <a:cs typeface="Lato"/>
                <a:sym typeface="Lato"/>
              </a:rPr>
              <a:t>This presentation template</a:t>
            </a:r>
            <a:endParaRPr/>
          </a:p>
          <a:p>
            <a:pPr indent="0" lvl="0" marL="0" marR="0" rtl="0" algn="l">
              <a:lnSpc>
                <a:spcPct val="110000"/>
              </a:lnSpc>
              <a:spcBef>
                <a:spcPts val="0"/>
              </a:spcBef>
              <a:spcAft>
                <a:spcPts val="0"/>
              </a:spcAft>
              <a:buNone/>
            </a:pPr>
            <a:r>
              <a:rPr b="0" i="0" lang="en-US" sz="2229" u="none" cap="none" strike="noStrike">
                <a:solidFill>
                  <a:srgbClr val="E1C6D6"/>
                </a:solidFill>
                <a:latin typeface="Lato"/>
                <a:ea typeface="Lato"/>
                <a:cs typeface="Lato"/>
                <a:sym typeface="Lato"/>
              </a:rPr>
              <a:t>uses the following free fonts:</a:t>
            </a:r>
            <a:endParaRPr/>
          </a:p>
          <a:p>
            <a:pPr indent="0" lvl="0" marL="0" marR="0" rtl="0" algn="l">
              <a:lnSpc>
                <a:spcPct val="110000"/>
              </a:lnSpc>
              <a:spcBef>
                <a:spcPts val="0"/>
              </a:spcBef>
              <a:spcAft>
                <a:spcPts val="0"/>
              </a:spcAft>
              <a:buNone/>
            </a:pPr>
            <a:r>
              <a:t/>
            </a:r>
            <a:endParaRPr b="0" i="0" sz="2229" u="none" cap="none" strike="noStrike">
              <a:solidFill>
                <a:srgbClr val="E1C6D6"/>
              </a:solidFill>
              <a:latin typeface="Lato"/>
              <a:ea typeface="Lato"/>
              <a:cs typeface="Lato"/>
              <a:sym typeface="Lato"/>
            </a:endParaRPr>
          </a:p>
          <a:p>
            <a:pPr indent="0" lvl="0" marL="0" marR="0" rtl="0" algn="l">
              <a:lnSpc>
                <a:spcPct val="110000"/>
              </a:lnSpc>
              <a:spcBef>
                <a:spcPts val="0"/>
              </a:spcBef>
              <a:spcAft>
                <a:spcPts val="0"/>
              </a:spcAft>
              <a:buNone/>
            </a:pPr>
            <a:r>
              <a:rPr b="0" i="0" lang="en-US" sz="2229" u="none" cap="none" strike="noStrike">
                <a:solidFill>
                  <a:srgbClr val="E1C6D6"/>
                </a:solidFill>
                <a:latin typeface="Lato"/>
                <a:ea typeface="Lato"/>
                <a:cs typeface="Lato"/>
                <a:sym typeface="Lato"/>
              </a:rPr>
              <a:t>Titles: EB Garamond</a:t>
            </a:r>
            <a:endParaRPr/>
          </a:p>
          <a:p>
            <a:pPr indent="0" lvl="0" marL="0" marR="0" rtl="0" algn="l">
              <a:lnSpc>
                <a:spcPct val="110000"/>
              </a:lnSpc>
              <a:spcBef>
                <a:spcPts val="0"/>
              </a:spcBef>
              <a:spcAft>
                <a:spcPts val="0"/>
              </a:spcAft>
              <a:buNone/>
            </a:pPr>
            <a:r>
              <a:rPr b="0" i="0" lang="en-US" sz="2229" u="none" cap="none" strike="noStrike">
                <a:solidFill>
                  <a:srgbClr val="E1C6D6"/>
                </a:solidFill>
                <a:latin typeface="Lato"/>
                <a:ea typeface="Lato"/>
                <a:cs typeface="Lato"/>
                <a:sym typeface="Lato"/>
              </a:rPr>
              <a:t>Headers: Lato</a:t>
            </a:r>
            <a:endParaRPr/>
          </a:p>
          <a:p>
            <a:pPr indent="0" lvl="0" marL="0" marR="0" rtl="0" algn="l">
              <a:lnSpc>
                <a:spcPct val="110000"/>
              </a:lnSpc>
              <a:spcBef>
                <a:spcPts val="0"/>
              </a:spcBef>
              <a:spcAft>
                <a:spcPts val="0"/>
              </a:spcAft>
              <a:buNone/>
            </a:pPr>
            <a:r>
              <a:rPr b="0" i="0" lang="en-US" sz="2229" u="none" cap="none" strike="noStrike">
                <a:solidFill>
                  <a:srgbClr val="E1C6D6"/>
                </a:solidFill>
                <a:latin typeface="Lato"/>
                <a:ea typeface="Lato"/>
                <a:cs typeface="Lato"/>
                <a:sym typeface="Lato"/>
              </a:rPr>
              <a:t>Body Copy: Lato</a:t>
            </a:r>
            <a:endParaRPr/>
          </a:p>
          <a:p>
            <a:pPr indent="0" lvl="0" marL="0" marR="0" rtl="0" algn="l">
              <a:lnSpc>
                <a:spcPct val="110000"/>
              </a:lnSpc>
              <a:spcBef>
                <a:spcPts val="0"/>
              </a:spcBef>
              <a:spcAft>
                <a:spcPts val="0"/>
              </a:spcAft>
              <a:buNone/>
            </a:pPr>
            <a:r>
              <a:t/>
            </a:r>
            <a:endParaRPr b="0" i="0" sz="2229" u="none" cap="none" strike="noStrike">
              <a:solidFill>
                <a:srgbClr val="E1C6D6"/>
              </a:solidFill>
              <a:latin typeface="Lato"/>
              <a:ea typeface="Lato"/>
              <a:cs typeface="Lato"/>
              <a:sym typeface="Lato"/>
            </a:endParaRPr>
          </a:p>
          <a:p>
            <a:pPr indent="0" lvl="0" marL="0" marR="0" rtl="0" algn="l">
              <a:lnSpc>
                <a:spcPct val="110000"/>
              </a:lnSpc>
              <a:spcBef>
                <a:spcPts val="0"/>
              </a:spcBef>
              <a:spcAft>
                <a:spcPts val="0"/>
              </a:spcAft>
              <a:buNone/>
            </a:pPr>
            <a:r>
              <a:rPr b="0" i="0" lang="en-US" sz="2229" u="none" cap="none" strike="noStrike">
                <a:solidFill>
                  <a:srgbClr val="E1C6D6"/>
                </a:solidFill>
                <a:latin typeface="Lato"/>
                <a:ea typeface="Lato"/>
                <a:cs typeface="Lato"/>
                <a:sym typeface="Lato"/>
              </a:rPr>
              <a:t>You can find these fonts</a:t>
            </a:r>
            <a:endParaRPr/>
          </a:p>
          <a:p>
            <a:pPr indent="0" lvl="0" marL="0" marR="0" rtl="0" algn="l">
              <a:lnSpc>
                <a:spcPct val="110000"/>
              </a:lnSpc>
              <a:spcBef>
                <a:spcPts val="0"/>
              </a:spcBef>
              <a:spcAft>
                <a:spcPts val="0"/>
              </a:spcAft>
              <a:buNone/>
            </a:pPr>
            <a:r>
              <a:rPr b="0" i="0" lang="en-US" sz="2229" u="none" cap="none" strike="noStrike">
                <a:solidFill>
                  <a:srgbClr val="E1C6D6"/>
                </a:solidFill>
                <a:latin typeface="Lato"/>
                <a:ea typeface="Lato"/>
                <a:cs typeface="Lato"/>
                <a:sym typeface="Lato"/>
              </a:rPr>
              <a:t>online too. Happy designing! </a:t>
            </a:r>
            <a:endParaRPr/>
          </a:p>
          <a:p>
            <a:pPr indent="0" lvl="0" marL="0" marR="0" rtl="0" algn="l">
              <a:lnSpc>
                <a:spcPct val="110000"/>
              </a:lnSpc>
              <a:spcBef>
                <a:spcPts val="0"/>
              </a:spcBef>
              <a:spcAft>
                <a:spcPts val="0"/>
              </a:spcAft>
              <a:buNone/>
            </a:pPr>
            <a:r>
              <a:t/>
            </a:r>
            <a:endParaRPr b="0" i="0" sz="2229" u="none" cap="none" strike="noStrike">
              <a:solidFill>
                <a:srgbClr val="E1C6D6"/>
              </a:solidFill>
              <a:latin typeface="Lato"/>
              <a:ea typeface="Lato"/>
              <a:cs typeface="Lato"/>
              <a:sym typeface="Lato"/>
            </a:endParaRPr>
          </a:p>
          <a:p>
            <a:pPr indent="0" lvl="0" marL="0" marR="0" rtl="0" algn="l">
              <a:lnSpc>
                <a:spcPct val="110000"/>
              </a:lnSpc>
              <a:spcBef>
                <a:spcPts val="0"/>
              </a:spcBef>
              <a:spcAft>
                <a:spcPts val="0"/>
              </a:spcAft>
              <a:buNone/>
            </a:pPr>
            <a:r>
              <a:rPr b="0" i="0" lang="en-US" sz="2229" u="none" cap="none" strike="noStrike">
                <a:solidFill>
                  <a:srgbClr val="E1C6D6"/>
                </a:solidFill>
                <a:latin typeface="Lato"/>
                <a:ea typeface="Lato"/>
                <a:cs typeface="Lato"/>
                <a:sym typeface="Lato"/>
              </a:rPr>
              <a:t>Don't forget to delete this</a:t>
            </a:r>
            <a:endParaRPr/>
          </a:p>
          <a:p>
            <a:pPr indent="0" lvl="0" marL="0" marR="0" rtl="0" algn="l">
              <a:lnSpc>
                <a:spcPct val="110000"/>
              </a:lnSpc>
              <a:spcBef>
                <a:spcPts val="0"/>
              </a:spcBef>
              <a:spcAft>
                <a:spcPts val="0"/>
              </a:spcAft>
              <a:buNone/>
            </a:pPr>
            <a:r>
              <a:rPr b="0" i="0" lang="en-US" sz="2229" u="none" cap="none" strike="noStrike">
                <a:solidFill>
                  <a:srgbClr val="E1C6D6"/>
                </a:solidFill>
                <a:latin typeface="Lato"/>
                <a:ea typeface="Lato"/>
                <a:cs typeface="Lato"/>
                <a:sym typeface="Lato"/>
              </a:rPr>
              <a:t>page before presenting. </a:t>
            </a:r>
            <a:endParaRPr/>
          </a:p>
        </p:txBody>
      </p:sp>
      <p:sp>
        <p:nvSpPr>
          <p:cNvPr id="530" name="Google Shape;530;p27"/>
          <p:cNvSpPr txBox="1"/>
          <p:nvPr/>
        </p:nvSpPr>
        <p:spPr>
          <a:xfrm>
            <a:off x="751866" y="3459761"/>
            <a:ext cx="3796800" cy="720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2229" u="none" cap="none" strike="noStrike">
                <a:solidFill>
                  <a:srgbClr val="E1C6D6"/>
                </a:solidFill>
                <a:latin typeface="Lato"/>
                <a:ea typeface="Lato"/>
                <a:cs typeface="Lato"/>
                <a:sym typeface="Lato"/>
              </a:rPr>
              <a:t>Use these design resources</a:t>
            </a:r>
            <a:endParaRPr/>
          </a:p>
          <a:p>
            <a:pPr indent="0" lvl="0" marL="0" marR="0" rtl="0" algn="l">
              <a:lnSpc>
                <a:spcPct val="110000"/>
              </a:lnSpc>
              <a:spcBef>
                <a:spcPts val="0"/>
              </a:spcBef>
              <a:spcAft>
                <a:spcPts val="0"/>
              </a:spcAft>
              <a:buNone/>
            </a:pPr>
            <a:r>
              <a:rPr b="1" i="0" lang="en-US" sz="2229" u="none" cap="none" strike="noStrike">
                <a:solidFill>
                  <a:srgbClr val="E1C6D6"/>
                </a:solidFill>
                <a:latin typeface="Lato"/>
                <a:ea typeface="Lato"/>
                <a:cs typeface="Lato"/>
                <a:sym typeface="Lato"/>
              </a:rPr>
              <a:t>in your Canva Presentation.</a:t>
            </a:r>
            <a:endParaRPr/>
          </a:p>
        </p:txBody>
      </p:sp>
      <p:sp>
        <p:nvSpPr>
          <p:cNvPr id="531" name="Google Shape;531;p27"/>
          <p:cNvSpPr/>
          <p:nvPr/>
        </p:nvSpPr>
        <p:spPr>
          <a:xfrm>
            <a:off x="13513767" y="2755436"/>
            <a:ext cx="1487641" cy="1314533"/>
          </a:xfrm>
          <a:custGeom>
            <a:rect b="b" l="l" r="r" t="t"/>
            <a:pathLst>
              <a:path extrusionOk="0" h="1314533" w="1487641">
                <a:moveTo>
                  <a:pt x="0" y="0"/>
                </a:moveTo>
                <a:lnTo>
                  <a:pt x="1487641" y="0"/>
                </a:lnTo>
                <a:lnTo>
                  <a:pt x="1487641" y="1314533"/>
                </a:lnTo>
                <a:lnTo>
                  <a:pt x="0" y="1314533"/>
                </a:lnTo>
                <a:lnTo>
                  <a:pt x="0" y="0"/>
                </a:lnTo>
                <a:close/>
              </a:path>
            </a:pathLst>
          </a:custGeom>
          <a:blipFill rotWithShape="1">
            <a:blip r:embed="rId3">
              <a:alphaModFix/>
            </a:blip>
            <a:stretch>
              <a:fillRect b="0" l="0" r="0" t="0"/>
            </a:stretch>
          </a:blipFill>
          <a:ln>
            <a:noFill/>
          </a:ln>
        </p:spPr>
      </p:sp>
      <p:sp>
        <p:nvSpPr>
          <p:cNvPr id="532" name="Google Shape;532;p27"/>
          <p:cNvSpPr/>
          <p:nvPr/>
        </p:nvSpPr>
        <p:spPr>
          <a:xfrm>
            <a:off x="7410169" y="4554258"/>
            <a:ext cx="1015229" cy="1286581"/>
          </a:xfrm>
          <a:custGeom>
            <a:rect b="b" l="l" r="r" t="t"/>
            <a:pathLst>
              <a:path extrusionOk="0" h="1286581" w="1015229">
                <a:moveTo>
                  <a:pt x="0" y="0"/>
                </a:moveTo>
                <a:lnTo>
                  <a:pt x="1015229" y="0"/>
                </a:lnTo>
                <a:lnTo>
                  <a:pt x="1015229" y="1286581"/>
                </a:lnTo>
                <a:lnTo>
                  <a:pt x="0" y="1286581"/>
                </a:lnTo>
                <a:lnTo>
                  <a:pt x="0" y="0"/>
                </a:lnTo>
                <a:close/>
              </a:path>
            </a:pathLst>
          </a:custGeom>
          <a:blipFill rotWithShape="1">
            <a:blip r:embed="rId4">
              <a:alphaModFix/>
            </a:blip>
            <a:stretch>
              <a:fillRect b="0" l="0" r="0" t="0"/>
            </a:stretch>
          </a:blipFill>
          <a:ln>
            <a:noFill/>
          </a:ln>
        </p:spPr>
      </p:sp>
      <p:sp>
        <p:nvSpPr>
          <p:cNvPr id="533" name="Google Shape;533;p27"/>
          <p:cNvSpPr/>
          <p:nvPr/>
        </p:nvSpPr>
        <p:spPr>
          <a:xfrm>
            <a:off x="9359719" y="8135979"/>
            <a:ext cx="1536955" cy="1249126"/>
          </a:xfrm>
          <a:custGeom>
            <a:rect b="b" l="l" r="r" t="t"/>
            <a:pathLst>
              <a:path extrusionOk="0" h="1249126" w="1536955">
                <a:moveTo>
                  <a:pt x="0" y="0"/>
                </a:moveTo>
                <a:lnTo>
                  <a:pt x="1536956" y="0"/>
                </a:lnTo>
                <a:lnTo>
                  <a:pt x="1536956" y="1249126"/>
                </a:lnTo>
                <a:lnTo>
                  <a:pt x="0" y="1249126"/>
                </a:lnTo>
                <a:lnTo>
                  <a:pt x="0" y="0"/>
                </a:lnTo>
                <a:close/>
              </a:path>
            </a:pathLst>
          </a:custGeom>
          <a:blipFill rotWithShape="1">
            <a:blip r:embed="rId5">
              <a:alphaModFix/>
            </a:blip>
            <a:stretch>
              <a:fillRect b="0" l="0" r="0" t="0"/>
            </a:stretch>
          </a:blipFill>
          <a:ln>
            <a:noFill/>
          </a:ln>
        </p:spPr>
      </p:sp>
      <p:sp>
        <p:nvSpPr>
          <p:cNvPr id="534" name="Google Shape;534;p27"/>
          <p:cNvSpPr/>
          <p:nvPr/>
        </p:nvSpPr>
        <p:spPr>
          <a:xfrm>
            <a:off x="13380648" y="8271682"/>
            <a:ext cx="1502084" cy="977720"/>
          </a:xfrm>
          <a:custGeom>
            <a:rect b="b" l="l" r="r" t="t"/>
            <a:pathLst>
              <a:path extrusionOk="0" h="977720" w="1502084">
                <a:moveTo>
                  <a:pt x="0" y="0"/>
                </a:moveTo>
                <a:lnTo>
                  <a:pt x="1502084" y="0"/>
                </a:lnTo>
                <a:lnTo>
                  <a:pt x="1502084" y="977720"/>
                </a:lnTo>
                <a:lnTo>
                  <a:pt x="0" y="977720"/>
                </a:lnTo>
                <a:lnTo>
                  <a:pt x="0" y="0"/>
                </a:lnTo>
                <a:close/>
              </a:path>
            </a:pathLst>
          </a:custGeom>
          <a:blipFill rotWithShape="1">
            <a:blip r:embed="rId6">
              <a:alphaModFix/>
            </a:blip>
            <a:stretch>
              <a:fillRect b="0" l="0" r="0" t="0"/>
            </a:stretch>
          </a:blipFill>
          <a:ln>
            <a:noFill/>
          </a:ln>
        </p:spPr>
      </p:sp>
      <p:sp>
        <p:nvSpPr>
          <p:cNvPr id="535" name="Google Shape;535;p27"/>
          <p:cNvSpPr/>
          <p:nvPr/>
        </p:nvSpPr>
        <p:spPr>
          <a:xfrm>
            <a:off x="15444177" y="2734300"/>
            <a:ext cx="1815123" cy="1356804"/>
          </a:xfrm>
          <a:custGeom>
            <a:rect b="b" l="l" r="r" t="t"/>
            <a:pathLst>
              <a:path extrusionOk="0" h="1356804" w="1815123">
                <a:moveTo>
                  <a:pt x="0" y="0"/>
                </a:moveTo>
                <a:lnTo>
                  <a:pt x="1815123" y="0"/>
                </a:lnTo>
                <a:lnTo>
                  <a:pt x="1815123" y="1356804"/>
                </a:lnTo>
                <a:lnTo>
                  <a:pt x="0" y="1356804"/>
                </a:lnTo>
                <a:lnTo>
                  <a:pt x="0" y="0"/>
                </a:lnTo>
                <a:close/>
              </a:path>
            </a:pathLst>
          </a:custGeom>
          <a:blipFill rotWithShape="1">
            <a:blip r:embed="rId7">
              <a:alphaModFix/>
            </a:blip>
            <a:stretch>
              <a:fillRect b="0" l="0" r="0" t="0"/>
            </a:stretch>
          </a:blipFill>
          <a:ln>
            <a:noFill/>
          </a:ln>
        </p:spPr>
      </p:sp>
      <p:sp>
        <p:nvSpPr>
          <p:cNvPr id="536" name="Google Shape;536;p27"/>
          <p:cNvSpPr/>
          <p:nvPr/>
        </p:nvSpPr>
        <p:spPr>
          <a:xfrm>
            <a:off x="13008905" y="4632866"/>
            <a:ext cx="1174198" cy="1129365"/>
          </a:xfrm>
          <a:custGeom>
            <a:rect b="b" l="l" r="r" t="t"/>
            <a:pathLst>
              <a:path extrusionOk="0" h="1129365" w="1174198">
                <a:moveTo>
                  <a:pt x="0" y="0"/>
                </a:moveTo>
                <a:lnTo>
                  <a:pt x="1174198" y="0"/>
                </a:lnTo>
                <a:lnTo>
                  <a:pt x="1174198" y="1129365"/>
                </a:lnTo>
                <a:lnTo>
                  <a:pt x="0" y="1129365"/>
                </a:lnTo>
                <a:lnTo>
                  <a:pt x="0" y="0"/>
                </a:lnTo>
                <a:close/>
              </a:path>
            </a:pathLst>
          </a:custGeom>
          <a:blipFill rotWithShape="1">
            <a:blip r:embed="rId8">
              <a:alphaModFix/>
            </a:blip>
            <a:stretch>
              <a:fillRect b="0" l="0" r="0" t="0"/>
            </a:stretch>
          </a:blipFill>
          <a:ln>
            <a:noFill/>
          </a:ln>
        </p:spPr>
      </p:sp>
      <p:sp>
        <p:nvSpPr>
          <p:cNvPr id="537" name="Google Shape;537;p27"/>
          <p:cNvSpPr/>
          <p:nvPr/>
        </p:nvSpPr>
        <p:spPr>
          <a:xfrm>
            <a:off x="10995339" y="4802052"/>
            <a:ext cx="1526479" cy="790993"/>
          </a:xfrm>
          <a:custGeom>
            <a:rect b="b" l="l" r="r" t="t"/>
            <a:pathLst>
              <a:path extrusionOk="0" h="790993" w="1526479">
                <a:moveTo>
                  <a:pt x="0" y="0"/>
                </a:moveTo>
                <a:lnTo>
                  <a:pt x="1526478" y="0"/>
                </a:lnTo>
                <a:lnTo>
                  <a:pt x="1526478" y="790993"/>
                </a:lnTo>
                <a:lnTo>
                  <a:pt x="0" y="790993"/>
                </a:lnTo>
                <a:lnTo>
                  <a:pt x="0" y="0"/>
                </a:lnTo>
                <a:close/>
              </a:path>
            </a:pathLst>
          </a:custGeom>
          <a:blipFill rotWithShape="1">
            <a:blip r:embed="rId9">
              <a:alphaModFix/>
            </a:blip>
            <a:stretch>
              <a:fillRect b="0" l="0" r="0" t="0"/>
            </a:stretch>
          </a:blipFill>
          <a:ln>
            <a:noFill/>
          </a:ln>
        </p:spPr>
      </p:sp>
      <p:sp>
        <p:nvSpPr>
          <p:cNvPr id="538" name="Google Shape;538;p27"/>
          <p:cNvSpPr/>
          <p:nvPr/>
        </p:nvSpPr>
        <p:spPr>
          <a:xfrm>
            <a:off x="8671772" y="2653922"/>
            <a:ext cx="982276" cy="1517561"/>
          </a:xfrm>
          <a:custGeom>
            <a:rect b="b" l="l" r="r" t="t"/>
            <a:pathLst>
              <a:path extrusionOk="0" h="1517561" w="982276">
                <a:moveTo>
                  <a:pt x="0" y="0"/>
                </a:moveTo>
                <a:lnTo>
                  <a:pt x="982276" y="0"/>
                </a:lnTo>
                <a:lnTo>
                  <a:pt x="982276" y="1517561"/>
                </a:lnTo>
                <a:lnTo>
                  <a:pt x="0" y="1517561"/>
                </a:lnTo>
                <a:lnTo>
                  <a:pt x="0" y="0"/>
                </a:lnTo>
                <a:close/>
              </a:path>
            </a:pathLst>
          </a:custGeom>
          <a:blipFill rotWithShape="1">
            <a:blip r:embed="rId10">
              <a:alphaModFix/>
            </a:blip>
            <a:stretch>
              <a:fillRect b="0" l="0" r="0" t="0"/>
            </a:stretch>
          </a:blipFill>
          <a:ln>
            <a:noFill/>
          </a:ln>
        </p:spPr>
      </p:sp>
      <p:sp>
        <p:nvSpPr>
          <p:cNvPr id="539" name="Google Shape;539;p27"/>
          <p:cNvSpPr/>
          <p:nvPr/>
        </p:nvSpPr>
        <p:spPr>
          <a:xfrm>
            <a:off x="10096817" y="2603433"/>
            <a:ext cx="1480962" cy="1618538"/>
          </a:xfrm>
          <a:custGeom>
            <a:rect b="b" l="l" r="r" t="t"/>
            <a:pathLst>
              <a:path extrusionOk="0" h="1618538" w="1480962">
                <a:moveTo>
                  <a:pt x="0" y="0"/>
                </a:moveTo>
                <a:lnTo>
                  <a:pt x="1480962" y="0"/>
                </a:lnTo>
                <a:lnTo>
                  <a:pt x="1480962" y="1618538"/>
                </a:lnTo>
                <a:lnTo>
                  <a:pt x="0" y="1618538"/>
                </a:lnTo>
                <a:lnTo>
                  <a:pt x="0" y="0"/>
                </a:lnTo>
                <a:close/>
              </a:path>
            </a:pathLst>
          </a:custGeom>
          <a:blipFill rotWithShape="1">
            <a:blip r:embed="rId11">
              <a:alphaModFix/>
            </a:blip>
            <a:stretch>
              <a:fillRect b="0" l="0" r="0" t="0"/>
            </a:stretch>
          </a:blipFill>
          <a:ln>
            <a:noFill/>
          </a:ln>
        </p:spPr>
      </p:sp>
      <p:sp>
        <p:nvSpPr>
          <p:cNvPr id="540" name="Google Shape;540;p27"/>
          <p:cNvSpPr/>
          <p:nvPr/>
        </p:nvSpPr>
        <p:spPr>
          <a:xfrm>
            <a:off x="15883825" y="4619159"/>
            <a:ext cx="1333813" cy="1156780"/>
          </a:xfrm>
          <a:custGeom>
            <a:rect b="b" l="l" r="r" t="t"/>
            <a:pathLst>
              <a:path extrusionOk="0" h="1156780" w="1333813">
                <a:moveTo>
                  <a:pt x="0" y="0"/>
                </a:moveTo>
                <a:lnTo>
                  <a:pt x="1333813" y="0"/>
                </a:lnTo>
                <a:lnTo>
                  <a:pt x="1333813" y="1156779"/>
                </a:lnTo>
                <a:lnTo>
                  <a:pt x="0" y="1156779"/>
                </a:lnTo>
                <a:lnTo>
                  <a:pt x="0" y="0"/>
                </a:lnTo>
                <a:close/>
              </a:path>
            </a:pathLst>
          </a:custGeom>
          <a:blipFill rotWithShape="1">
            <a:blip r:embed="rId12">
              <a:alphaModFix/>
            </a:blip>
            <a:stretch>
              <a:fillRect b="0" l="0" r="0" t="0"/>
            </a:stretch>
          </a:blipFill>
          <a:ln>
            <a:noFill/>
          </a:ln>
        </p:spPr>
      </p:sp>
      <p:sp>
        <p:nvSpPr>
          <p:cNvPr id="541" name="Google Shape;541;p27"/>
          <p:cNvSpPr/>
          <p:nvPr/>
        </p:nvSpPr>
        <p:spPr>
          <a:xfrm flipH="1">
            <a:off x="14670191" y="4443585"/>
            <a:ext cx="726546" cy="1507926"/>
          </a:xfrm>
          <a:custGeom>
            <a:rect b="b" l="l" r="r" t="t"/>
            <a:pathLst>
              <a:path extrusionOk="0" h="1507926" w="726546">
                <a:moveTo>
                  <a:pt x="726546" y="0"/>
                </a:moveTo>
                <a:lnTo>
                  <a:pt x="0" y="0"/>
                </a:lnTo>
                <a:lnTo>
                  <a:pt x="0" y="1507927"/>
                </a:lnTo>
                <a:lnTo>
                  <a:pt x="726546" y="1507927"/>
                </a:lnTo>
                <a:lnTo>
                  <a:pt x="726546" y="0"/>
                </a:lnTo>
                <a:close/>
              </a:path>
            </a:pathLst>
          </a:custGeom>
          <a:blipFill rotWithShape="1">
            <a:blip r:embed="rId13">
              <a:alphaModFix/>
            </a:blip>
            <a:stretch>
              <a:fillRect b="0" l="0" r="0" t="0"/>
            </a:stretch>
          </a:blipFill>
          <a:ln>
            <a:noFill/>
          </a:ln>
        </p:spPr>
      </p:sp>
      <p:sp>
        <p:nvSpPr>
          <p:cNvPr id="542" name="Google Shape;542;p27"/>
          <p:cNvSpPr/>
          <p:nvPr/>
        </p:nvSpPr>
        <p:spPr>
          <a:xfrm>
            <a:off x="7340885" y="6378288"/>
            <a:ext cx="686120" cy="1164709"/>
          </a:xfrm>
          <a:custGeom>
            <a:rect b="b" l="l" r="r" t="t"/>
            <a:pathLst>
              <a:path extrusionOk="0" h="1164709" w="686120">
                <a:moveTo>
                  <a:pt x="0" y="0"/>
                </a:moveTo>
                <a:lnTo>
                  <a:pt x="686120" y="0"/>
                </a:lnTo>
                <a:lnTo>
                  <a:pt x="686120" y="1164709"/>
                </a:lnTo>
                <a:lnTo>
                  <a:pt x="0" y="1164709"/>
                </a:lnTo>
                <a:lnTo>
                  <a:pt x="0" y="0"/>
                </a:lnTo>
                <a:close/>
              </a:path>
            </a:pathLst>
          </a:custGeom>
          <a:blipFill rotWithShape="1">
            <a:blip r:embed="rId14">
              <a:alphaModFix/>
            </a:blip>
            <a:stretch>
              <a:fillRect b="0" l="0" r="0" t="0"/>
            </a:stretch>
          </a:blipFill>
          <a:ln>
            <a:noFill/>
          </a:ln>
        </p:spPr>
      </p:sp>
      <p:sp>
        <p:nvSpPr>
          <p:cNvPr id="543" name="Google Shape;543;p27"/>
          <p:cNvSpPr/>
          <p:nvPr/>
        </p:nvSpPr>
        <p:spPr>
          <a:xfrm>
            <a:off x="14723154" y="6340002"/>
            <a:ext cx="884695" cy="1241281"/>
          </a:xfrm>
          <a:custGeom>
            <a:rect b="b" l="l" r="r" t="t"/>
            <a:pathLst>
              <a:path extrusionOk="0" h="1241281" w="884695">
                <a:moveTo>
                  <a:pt x="0" y="0"/>
                </a:moveTo>
                <a:lnTo>
                  <a:pt x="884695" y="0"/>
                </a:lnTo>
                <a:lnTo>
                  <a:pt x="884695" y="1241281"/>
                </a:lnTo>
                <a:lnTo>
                  <a:pt x="0" y="1241281"/>
                </a:lnTo>
                <a:lnTo>
                  <a:pt x="0" y="0"/>
                </a:lnTo>
                <a:close/>
              </a:path>
            </a:pathLst>
          </a:custGeom>
          <a:blipFill rotWithShape="1">
            <a:blip r:embed="rId15">
              <a:alphaModFix/>
            </a:blip>
            <a:stretch>
              <a:fillRect b="0" l="0" r="0" t="0"/>
            </a:stretch>
          </a:blipFill>
          <a:ln>
            <a:noFill/>
          </a:ln>
        </p:spPr>
      </p:sp>
      <p:sp>
        <p:nvSpPr>
          <p:cNvPr id="544" name="Google Shape;544;p27"/>
          <p:cNvSpPr/>
          <p:nvPr/>
        </p:nvSpPr>
        <p:spPr>
          <a:xfrm>
            <a:off x="5708318" y="2653807"/>
            <a:ext cx="1318581" cy="1517791"/>
          </a:xfrm>
          <a:custGeom>
            <a:rect b="b" l="l" r="r" t="t"/>
            <a:pathLst>
              <a:path extrusionOk="0" h="1517791" w="1318581">
                <a:moveTo>
                  <a:pt x="0" y="0"/>
                </a:moveTo>
                <a:lnTo>
                  <a:pt x="1318581" y="0"/>
                </a:lnTo>
                <a:lnTo>
                  <a:pt x="1318581" y="1517791"/>
                </a:lnTo>
                <a:lnTo>
                  <a:pt x="0" y="1517791"/>
                </a:lnTo>
                <a:lnTo>
                  <a:pt x="0" y="0"/>
                </a:lnTo>
                <a:close/>
              </a:path>
            </a:pathLst>
          </a:custGeom>
          <a:blipFill rotWithShape="1">
            <a:blip r:embed="rId16">
              <a:alphaModFix/>
            </a:blip>
            <a:stretch>
              <a:fillRect b="0" l="0" r="0" t="0"/>
            </a:stretch>
          </a:blipFill>
          <a:ln>
            <a:noFill/>
          </a:ln>
        </p:spPr>
      </p:sp>
      <p:sp>
        <p:nvSpPr>
          <p:cNvPr id="545" name="Google Shape;545;p27"/>
          <p:cNvSpPr/>
          <p:nvPr/>
        </p:nvSpPr>
        <p:spPr>
          <a:xfrm>
            <a:off x="5998677" y="851388"/>
            <a:ext cx="737861" cy="1569918"/>
          </a:xfrm>
          <a:custGeom>
            <a:rect b="b" l="l" r="r" t="t"/>
            <a:pathLst>
              <a:path extrusionOk="0" h="1569918" w="737861">
                <a:moveTo>
                  <a:pt x="0" y="0"/>
                </a:moveTo>
                <a:lnTo>
                  <a:pt x="737862" y="0"/>
                </a:lnTo>
                <a:lnTo>
                  <a:pt x="737862" y="1569918"/>
                </a:lnTo>
                <a:lnTo>
                  <a:pt x="0" y="1569918"/>
                </a:lnTo>
                <a:lnTo>
                  <a:pt x="0" y="0"/>
                </a:lnTo>
                <a:close/>
              </a:path>
            </a:pathLst>
          </a:custGeom>
          <a:blipFill rotWithShape="1">
            <a:blip r:embed="rId17">
              <a:alphaModFix/>
            </a:blip>
            <a:stretch>
              <a:fillRect b="0" l="0" r="0" t="0"/>
            </a:stretch>
          </a:blipFill>
          <a:ln>
            <a:noFill/>
          </a:ln>
        </p:spPr>
      </p:sp>
      <p:sp>
        <p:nvSpPr>
          <p:cNvPr id="546" name="Google Shape;546;p27"/>
          <p:cNvSpPr/>
          <p:nvPr/>
        </p:nvSpPr>
        <p:spPr>
          <a:xfrm flipH="1">
            <a:off x="10200768" y="6646188"/>
            <a:ext cx="1647140" cy="628908"/>
          </a:xfrm>
          <a:custGeom>
            <a:rect b="b" l="l" r="r" t="t"/>
            <a:pathLst>
              <a:path extrusionOk="0" h="628908" w="1647140">
                <a:moveTo>
                  <a:pt x="1647140" y="0"/>
                </a:moveTo>
                <a:lnTo>
                  <a:pt x="0" y="0"/>
                </a:lnTo>
                <a:lnTo>
                  <a:pt x="0" y="628908"/>
                </a:lnTo>
                <a:lnTo>
                  <a:pt x="1647140" y="628908"/>
                </a:lnTo>
                <a:lnTo>
                  <a:pt x="1647140" y="0"/>
                </a:lnTo>
                <a:close/>
              </a:path>
            </a:pathLst>
          </a:custGeom>
          <a:blipFill rotWithShape="1">
            <a:blip r:embed="rId18">
              <a:alphaModFix/>
            </a:blip>
            <a:stretch>
              <a:fillRect b="0" l="0" r="0" t="0"/>
            </a:stretch>
          </a:blipFill>
          <a:ln>
            <a:noFill/>
          </a:ln>
        </p:spPr>
      </p:sp>
      <p:sp>
        <p:nvSpPr>
          <p:cNvPr id="547" name="Google Shape;547;p27"/>
          <p:cNvSpPr/>
          <p:nvPr/>
        </p:nvSpPr>
        <p:spPr>
          <a:xfrm>
            <a:off x="7469668" y="2560388"/>
            <a:ext cx="759335" cy="1704629"/>
          </a:xfrm>
          <a:custGeom>
            <a:rect b="b" l="l" r="r" t="t"/>
            <a:pathLst>
              <a:path extrusionOk="0" h="1704629" w="759335">
                <a:moveTo>
                  <a:pt x="0" y="0"/>
                </a:moveTo>
                <a:lnTo>
                  <a:pt x="759335" y="0"/>
                </a:lnTo>
                <a:lnTo>
                  <a:pt x="759335" y="1704629"/>
                </a:lnTo>
                <a:lnTo>
                  <a:pt x="0" y="1704629"/>
                </a:lnTo>
                <a:lnTo>
                  <a:pt x="0" y="0"/>
                </a:lnTo>
                <a:close/>
              </a:path>
            </a:pathLst>
          </a:custGeom>
          <a:blipFill rotWithShape="1">
            <a:blip r:embed="rId19">
              <a:alphaModFix/>
            </a:blip>
            <a:stretch>
              <a:fillRect b="0" l="0" r="0" t="0"/>
            </a:stretch>
          </a:blipFill>
          <a:ln>
            <a:noFill/>
          </a:ln>
        </p:spPr>
      </p:sp>
      <p:sp>
        <p:nvSpPr>
          <p:cNvPr id="548" name="Google Shape;548;p27"/>
          <p:cNvSpPr/>
          <p:nvPr/>
        </p:nvSpPr>
        <p:spPr>
          <a:xfrm>
            <a:off x="5860852" y="8078048"/>
            <a:ext cx="965419" cy="1364989"/>
          </a:xfrm>
          <a:custGeom>
            <a:rect b="b" l="l" r="r" t="t"/>
            <a:pathLst>
              <a:path extrusionOk="0" h="1364989" w="965419">
                <a:moveTo>
                  <a:pt x="0" y="0"/>
                </a:moveTo>
                <a:lnTo>
                  <a:pt x="965419" y="0"/>
                </a:lnTo>
                <a:lnTo>
                  <a:pt x="965419" y="1364989"/>
                </a:lnTo>
                <a:lnTo>
                  <a:pt x="0" y="1364989"/>
                </a:lnTo>
                <a:lnTo>
                  <a:pt x="0" y="0"/>
                </a:lnTo>
                <a:close/>
              </a:path>
            </a:pathLst>
          </a:custGeom>
          <a:blipFill rotWithShape="1">
            <a:blip r:embed="rId20">
              <a:alphaModFix/>
            </a:blip>
            <a:stretch>
              <a:fillRect b="0" l="0" r="0" t="0"/>
            </a:stretch>
          </a:blipFill>
          <a:ln>
            <a:noFill/>
          </a:ln>
        </p:spPr>
      </p:sp>
      <p:sp>
        <p:nvSpPr>
          <p:cNvPr id="549" name="Google Shape;549;p27"/>
          <p:cNvSpPr/>
          <p:nvPr/>
        </p:nvSpPr>
        <p:spPr>
          <a:xfrm>
            <a:off x="12550136" y="6445866"/>
            <a:ext cx="1470790" cy="1029553"/>
          </a:xfrm>
          <a:custGeom>
            <a:rect b="b" l="l" r="r" t="t"/>
            <a:pathLst>
              <a:path extrusionOk="0" h="1029553" w="1470790">
                <a:moveTo>
                  <a:pt x="0" y="0"/>
                </a:moveTo>
                <a:lnTo>
                  <a:pt x="1470790" y="0"/>
                </a:lnTo>
                <a:lnTo>
                  <a:pt x="1470790" y="1029553"/>
                </a:lnTo>
                <a:lnTo>
                  <a:pt x="0" y="1029553"/>
                </a:lnTo>
                <a:lnTo>
                  <a:pt x="0" y="0"/>
                </a:lnTo>
                <a:close/>
              </a:path>
            </a:pathLst>
          </a:custGeom>
          <a:blipFill rotWithShape="1">
            <a:blip r:embed="rId21">
              <a:alphaModFix/>
            </a:blip>
            <a:stretch>
              <a:fillRect b="0" l="0" r="0" t="0"/>
            </a:stretch>
          </a:blipFill>
          <a:ln>
            <a:noFill/>
          </a:ln>
        </p:spPr>
      </p:sp>
      <p:sp>
        <p:nvSpPr>
          <p:cNvPr id="550" name="Google Shape;550;p27"/>
          <p:cNvSpPr/>
          <p:nvPr/>
        </p:nvSpPr>
        <p:spPr>
          <a:xfrm>
            <a:off x="6914743" y="910481"/>
            <a:ext cx="2129206" cy="1451732"/>
          </a:xfrm>
          <a:custGeom>
            <a:rect b="b" l="l" r="r" t="t"/>
            <a:pathLst>
              <a:path extrusionOk="0" h="1451732" w="2129206">
                <a:moveTo>
                  <a:pt x="0" y="0"/>
                </a:moveTo>
                <a:lnTo>
                  <a:pt x="2129206" y="0"/>
                </a:lnTo>
                <a:lnTo>
                  <a:pt x="2129206" y="1451732"/>
                </a:lnTo>
                <a:lnTo>
                  <a:pt x="0" y="1451732"/>
                </a:lnTo>
                <a:lnTo>
                  <a:pt x="0" y="0"/>
                </a:lnTo>
                <a:close/>
              </a:path>
            </a:pathLst>
          </a:custGeom>
          <a:blipFill rotWithShape="1">
            <a:blip r:embed="rId22">
              <a:alphaModFix/>
            </a:blip>
            <a:stretch>
              <a:fillRect b="0" l="0" r="0" t="0"/>
            </a:stretch>
          </a:blipFill>
          <a:ln>
            <a:noFill/>
          </a:ln>
        </p:spPr>
      </p:sp>
      <p:sp>
        <p:nvSpPr>
          <p:cNvPr id="551" name="Google Shape;551;p27"/>
          <p:cNvSpPr/>
          <p:nvPr/>
        </p:nvSpPr>
        <p:spPr>
          <a:xfrm>
            <a:off x="12020548" y="2694111"/>
            <a:ext cx="1050450" cy="1437183"/>
          </a:xfrm>
          <a:custGeom>
            <a:rect b="b" l="l" r="r" t="t"/>
            <a:pathLst>
              <a:path extrusionOk="0" h="1437183" w="1050450">
                <a:moveTo>
                  <a:pt x="0" y="0"/>
                </a:moveTo>
                <a:lnTo>
                  <a:pt x="1050450" y="0"/>
                </a:lnTo>
                <a:lnTo>
                  <a:pt x="1050450" y="1437183"/>
                </a:lnTo>
                <a:lnTo>
                  <a:pt x="0" y="1437183"/>
                </a:lnTo>
                <a:lnTo>
                  <a:pt x="0" y="0"/>
                </a:lnTo>
                <a:close/>
              </a:path>
            </a:pathLst>
          </a:custGeom>
          <a:blipFill rotWithShape="1">
            <a:blip r:embed="rId23">
              <a:alphaModFix/>
            </a:blip>
            <a:stretch>
              <a:fillRect b="0" l="0" r="0" t="0"/>
            </a:stretch>
          </a:blipFill>
          <a:ln>
            <a:noFill/>
          </a:ln>
        </p:spPr>
      </p:sp>
      <p:sp>
        <p:nvSpPr>
          <p:cNvPr id="552" name="Google Shape;552;p27"/>
          <p:cNvSpPr/>
          <p:nvPr/>
        </p:nvSpPr>
        <p:spPr>
          <a:xfrm>
            <a:off x="11467729" y="1069568"/>
            <a:ext cx="1513933" cy="1133558"/>
          </a:xfrm>
          <a:custGeom>
            <a:rect b="b" l="l" r="r" t="t"/>
            <a:pathLst>
              <a:path extrusionOk="0" h="1133558" w="1513933">
                <a:moveTo>
                  <a:pt x="0" y="0"/>
                </a:moveTo>
                <a:lnTo>
                  <a:pt x="1513934" y="0"/>
                </a:lnTo>
                <a:lnTo>
                  <a:pt x="1513934" y="1133558"/>
                </a:lnTo>
                <a:lnTo>
                  <a:pt x="0" y="1133558"/>
                </a:lnTo>
                <a:lnTo>
                  <a:pt x="0" y="0"/>
                </a:lnTo>
                <a:close/>
              </a:path>
            </a:pathLst>
          </a:custGeom>
          <a:blipFill rotWithShape="1">
            <a:blip r:embed="rId24">
              <a:alphaModFix/>
            </a:blip>
            <a:stretch>
              <a:fillRect b="0" l="0" r="0" t="0"/>
            </a:stretch>
          </a:blipFill>
          <a:ln>
            <a:noFill/>
          </a:ln>
        </p:spPr>
      </p:sp>
      <p:sp>
        <p:nvSpPr>
          <p:cNvPr id="553" name="Google Shape;553;p27"/>
          <p:cNvSpPr/>
          <p:nvPr/>
        </p:nvSpPr>
        <p:spPr>
          <a:xfrm flipH="1">
            <a:off x="15928689" y="1047553"/>
            <a:ext cx="1239565" cy="1177587"/>
          </a:xfrm>
          <a:custGeom>
            <a:rect b="b" l="l" r="r" t="t"/>
            <a:pathLst>
              <a:path extrusionOk="0" h="1177587" w="1239565">
                <a:moveTo>
                  <a:pt x="1239565" y="0"/>
                </a:moveTo>
                <a:lnTo>
                  <a:pt x="0" y="0"/>
                </a:lnTo>
                <a:lnTo>
                  <a:pt x="0" y="1177588"/>
                </a:lnTo>
                <a:lnTo>
                  <a:pt x="1239565" y="1177588"/>
                </a:lnTo>
                <a:lnTo>
                  <a:pt x="1239565" y="0"/>
                </a:lnTo>
                <a:close/>
              </a:path>
            </a:pathLst>
          </a:custGeom>
          <a:blipFill rotWithShape="1">
            <a:blip r:embed="rId25">
              <a:alphaModFix/>
            </a:blip>
            <a:stretch>
              <a:fillRect b="0" l="0" r="0" t="0"/>
            </a:stretch>
          </a:blipFill>
          <a:ln>
            <a:noFill/>
          </a:ln>
        </p:spPr>
      </p:sp>
      <p:sp>
        <p:nvSpPr>
          <p:cNvPr id="554" name="Google Shape;554;p27"/>
          <p:cNvSpPr/>
          <p:nvPr/>
        </p:nvSpPr>
        <p:spPr>
          <a:xfrm>
            <a:off x="14072808" y="1216144"/>
            <a:ext cx="856465" cy="840407"/>
          </a:xfrm>
          <a:custGeom>
            <a:rect b="b" l="l" r="r" t="t"/>
            <a:pathLst>
              <a:path extrusionOk="0" h="840407" w="856465">
                <a:moveTo>
                  <a:pt x="0" y="0"/>
                </a:moveTo>
                <a:lnTo>
                  <a:pt x="856466" y="0"/>
                </a:lnTo>
                <a:lnTo>
                  <a:pt x="856466" y="840406"/>
                </a:lnTo>
                <a:lnTo>
                  <a:pt x="0" y="840406"/>
                </a:lnTo>
                <a:lnTo>
                  <a:pt x="0" y="0"/>
                </a:lnTo>
                <a:close/>
              </a:path>
            </a:pathLst>
          </a:custGeom>
          <a:blipFill rotWithShape="1">
            <a:blip r:embed="rId26">
              <a:alphaModFix/>
            </a:blip>
            <a:stretch>
              <a:fillRect b="0" l="0" r="0" t="0"/>
            </a:stretch>
          </a:blipFill>
          <a:ln>
            <a:noFill/>
          </a:ln>
        </p:spPr>
      </p:sp>
      <p:sp>
        <p:nvSpPr>
          <p:cNvPr id="555" name="Google Shape;555;p27"/>
          <p:cNvSpPr/>
          <p:nvPr/>
        </p:nvSpPr>
        <p:spPr>
          <a:xfrm>
            <a:off x="10331523" y="1131652"/>
            <a:ext cx="958002" cy="1009389"/>
          </a:xfrm>
          <a:custGeom>
            <a:rect b="b" l="l" r="r" t="t"/>
            <a:pathLst>
              <a:path extrusionOk="0" h="1009389" w="958002">
                <a:moveTo>
                  <a:pt x="0" y="0"/>
                </a:moveTo>
                <a:lnTo>
                  <a:pt x="958002" y="0"/>
                </a:lnTo>
                <a:lnTo>
                  <a:pt x="958002" y="1009390"/>
                </a:lnTo>
                <a:lnTo>
                  <a:pt x="0" y="1009390"/>
                </a:lnTo>
                <a:lnTo>
                  <a:pt x="0" y="0"/>
                </a:lnTo>
                <a:close/>
              </a:path>
            </a:pathLst>
          </a:custGeom>
          <a:blipFill rotWithShape="1">
            <a:blip r:embed="rId27">
              <a:alphaModFix/>
            </a:blip>
            <a:stretch>
              <a:fillRect b="0" l="0" r="0" t="0"/>
            </a:stretch>
          </a:blipFill>
          <a:ln>
            <a:noFill/>
          </a:ln>
        </p:spPr>
      </p:sp>
      <p:sp>
        <p:nvSpPr>
          <p:cNvPr id="556" name="Google Shape;556;p27"/>
          <p:cNvSpPr/>
          <p:nvPr/>
        </p:nvSpPr>
        <p:spPr>
          <a:xfrm>
            <a:off x="13159867" y="1170586"/>
            <a:ext cx="734737" cy="931521"/>
          </a:xfrm>
          <a:custGeom>
            <a:rect b="b" l="l" r="r" t="t"/>
            <a:pathLst>
              <a:path extrusionOk="0" h="931521" w="734737">
                <a:moveTo>
                  <a:pt x="0" y="0"/>
                </a:moveTo>
                <a:lnTo>
                  <a:pt x="734737" y="0"/>
                </a:lnTo>
                <a:lnTo>
                  <a:pt x="734737" y="931522"/>
                </a:lnTo>
                <a:lnTo>
                  <a:pt x="0" y="931522"/>
                </a:lnTo>
                <a:lnTo>
                  <a:pt x="0" y="0"/>
                </a:lnTo>
                <a:close/>
              </a:path>
            </a:pathLst>
          </a:custGeom>
          <a:blipFill rotWithShape="1">
            <a:blip r:embed="rId28">
              <a:alphaModFix/>
            </a:blip>
            <a:stretch>
              <a:fillRect b="0" l="0" r="0" t="0"/>
            </a:stretch>
          </a:blipFill>
          <a:ln>
            <a:noFill/>
          </a:ln>
        </p:spPr>
      </p:sp>
      <p:sp>
        <p:nvSpPr>
          <p:cNvPr id="557" name="Google Shape;557;p27"/>
          <p:cNvSpPr/>
          <p:nvPr/>
        </p:nvSpPr>
        <p:spPr>
          <a:xfrm>
            <a:off x="15107478" y="1262506"/>
            <a:ext cx="643007" cy="747682"/>
          </a:xfrm>
          <a:custGeom>
            <a:rect b="b" l="l" r="r" t="t"/>
            <a:pathLst>
              <a:path extrusionOk="0" h="747682" w="643007">
                <a:moveTo>
                  <a:pt x="0" y="0"/>
                </a:moveTo>
                <a:lnTo>
                  <a:pt x="643006" y="0"/>
                </a:lnTo>
                <a:lnTo>
                  <a:pt x="643006" y="747682"/>
                </a:lnTo>
                <a:lnTo>
                  <a:pt x="0" y="747682"/>
                </a:lnTo>
                <a:lnTo>
                  <a:pt x="0" y="0"/>
                </a:lnTo>
                <a:close/>
              </a:path>
            </a:pathLst>
          </a:custGeom>
          <a:blipFill rotWithShape="1">
            <a:blip r:embed="rId29">
              <a:alphaModFix/>
            </a:blip>
            <a:stretch>
              <a:fillRect b="0" l="0" r="0" t="0"/>
            </a:stretch>
          </a:blipFill>
          <a:ln>
            <a:noFill/>
          </a:ln>
        </p:spPr>
      </p:sp>
      <p:sp>
        <p:nvSpPr>
          <p:cNvPr id="558" name="Google Shape;558;p27"/>
          <p:cNvSpPr/>
          <p:nvPr/>
        </p:nvSpPr>
        <p:spPr>
          <a:xfrm>
            <a:off x="9222153" y="1315677"/>
            <a:ext cx="931166" cy="641340"/>
          </a:xfrm>
          <a:custGeom>
            <a:rect b="b" l="l" r="r" t="t"/>
            <a:pathLst>
              <a:path extrusionOk="0" h="641340" w="931166">
                <a:moveTo>
                  <a:pt x="0" y="0"/>
                </a:moveTo>
                <a:lnTo>
                  <a:pt x="931166" y="0"/>
                </a:lnTo>
                <a:lnTo>
                  <a:pt x="931166" y="641340"/>
                </a:lnTo>
                <a:lnTo>
                  <a:pt x="0" y="641340"/>
                </a:lnTo>
                <a:lnTo>
                  <a:pt x="0" y="0"/>
                </a:lnTo>
                <a:close/>
              </a:path>
            </a:pathLst>
          </a:custGeom>
          <a:blipFill rotWithShape="1">
            <a:blip r:embed="rId30">
              <a:alphaModFix/>
            </a:blip>
            <a:stretch>
              <a:fillRect b="0" l="0" r="0" t="0"/>
            </a:stretch>
          </a:blipFill>
          <a:ln>
            <a:noFill/>
          </a:ln>
        </p:spPr>
      </p:sp>
      <p:sp>
        <p:nvSpPr>
          <p:cNvPr id="559" name="Google Shape;559;p27"/>
          <p:cNvSpPr/>
          <p:nvPr/>
        </p:nvSpPr>
        <p:spPr>
          <a:xfrm>
            <a:off x="8729233" y="6250711"/>
            <a:ext cx="769307" cy="1419862"/>
          </a:xfrm>
          <a:custGeom>
            <a:rect b="b" l="l" r="r" t="t"/>
            <a:pathLst>
              <a:path extrusionOk="0" h="1419862" w="769307">
                <a:moveTo>
                  <a:pt x="0" y="0"/>
                </a:moveTo>
                <a:lnTo>
                  <a:pt x="769307" y="0"/>
                </a:lnTo>
                <a:lnTo>
                  <a:pt x="769307" y="1419862"/>
                </a:lnTo>
                <a:lnTo>
                  <a:pt x="0" y="1419862"/>
                </a:lnTo>
                <a:lnTo>
                  <a:pt x="0" y="0"/>
                </a:lnTo>
                <a:close/>
              </a:path>
            </a:pathLst>
          </a:custGeom>
          <a:blipFill rotWithShape="1">
            <a:blip r:embed="rId31">
              <a:alphaModFix/>
            </a:blip>
            <a:stretch>
              <a:fillRect b="0" l="0" r="0" t="0"/>
            </a:stretch>
          </a:blipFill>
          <a:ln>
            <a:noFill/>
          </a:ln>
        </p:spPr>
      </p:sp>
      <p:sp>
        <p:nvSpPr>
          <p:cNvPr id="560" name="Google Shape;560;p27"/>
          <p:cNvSpPr/>
          <p:nvPr/>
        </p:nvSpPr>
        <p:spPr>
          <a:xfrm>
            <a:off x="5976411" y="6260189"/>
            <a:ext cx="662246" cy="1400906"/>
          </a:xfrm>
          <a:custGeom>
            <a:rect b="b" l="l" r="r" t="t"/>
            <a:pathLst>
              <a:path extrusionOk="0" h="1400906" w="662246">
                <a:moveTo>
                  <a:pt x="0" y="0"/>
                </a:moveTo>
                <a:lnTo>
                  <a:pt x="662246" y="0"/>
                </a:lnTo>
                <a:lnTo>
                  <a:pt x="662246" y="1400906"/>
                </a:lnTo>
                <a:lnTo>
                  <a:pt x="0" y="1400906"/>
                </a:lnTo>
                <a:lnTo>
                  <a:pt x="0" y="0"/>
                </a:lnTo>
                <a:close/>
              </a:path>
            </a:pathLst>
          </a:custGeom>
          <a:blipFill rotWithShape="1">
            <a:blip r:embed="rId32">
              <a:alphaModFix/>
            </a:blip>
            <a:stretch>
              <a:fillRect b="0" l="0" r="0" t="0"/>
            </a:stretch>
          </a:blipFill>
          <a:ln>
            <a:noFill/>
          </a:ln>
        </p:spPr>
      </p:sp>
      <p:sp>
        <p:nvSpPr>
          <p:cNvPr id="561" name="Google Shape;561;p27"/>
          <p:cNvSpPr/>
          <p:nvPr/>
        </p:nvSpPr>
        <p:spPr>
          <a:xfrm>
            <a:off x="7304393" y="8224293"/>
            <a:ext cx="1577205" cy="1072499"/>
          </a:xfrm>
          <a:custGeom>
            <a:rect b="b" l="l" r="r" t="t"/>
            <a:pathLst>
              <a:path extrusionOk="0" h="1072499" w="1577205">
                <a:moveTo>
                  <a:pt x="0" y="0"/>
                </a:moveTo>
                <a:lnTo>
                  <a:pt x="1577205" y="0"/>
                </a:lnTo>
                <a:lnTo>
                  <a:pt x="1577205" y="1072499"/>
                </a:lnTo>
                <a:lnTo>
                  <a:pt x="0" y="1072499"/>
                </a:lnTo>
                <a:lnTo>
                  <a:pt x="0" y="0"/>
                </a:lnTo>
                <a:close/>
              </a:path>
            </a:pathLst>
          </a:custGeom>
          <a:blipFill rotWithShape="1">
            <a:blip r:embed="rId33">
              <a:alphaModFix/>
            </a:blip>
            <a:stretch>
              <a:fillRect b="0" l="0" r="0" t="0"/>
            </a:stretch>
          </a:blipFill>
          <a:ln>
            <a:noFill/>
          </a:ln>
        </p:spPr>
      </p:sp>
      <p:sp>
        <p:nvSpPr>
          <p:cNvPr id="562" name="Google Shape;562;p27"/>
          <p:cNvSpPr/>
          <p:nvPr/>
        </p:nvSpPr>
        <p:spPr>
          <a:xfrm>
            <a:off x="15360854" y="8211719"/>
            <a:ext cx="1898446" cy="1097647"/>
          </a:xfrm>
          <a:custGeom>
            <a:rect b="b" l="l" r="r" t="t"/>
            <a:pathLst>
              <a:path extrusionOk="0" h="1097647" w="1898446">
                <a:moveTo>
                  <a:pt x="0" y="0"/>
                </a:moveTo>
                <a:lnTo>
                  <a:pt x="1898446" y="0"/>
                </a:lnTo>
                <a:lnTo>
                  <a:pt x="1898446" y="1097647"/>
                </a:lnTo>
                <a:lnTo>
                  <a:pt x="0" y="1097647"/>
                </a:lnTo>
                <a:lnTo>
                  <a:pt x="0" y="0"/>
                </a:lnTo>
                <a:close/>
              </a:path>
            </a:pathLst>
          </a:custGeom>
          <a:blipFill rotWithShape="1">
            <a:blip r:embed="rId34">
              <a:alphaModFix/>
            </a:blip>
            <a:stretch>
              <a:fillRect b="0" l="0" r="0" t="0"/>
            </a:stretch>
          </a:blipFill>
          <a:ln>
            <a:noFill/>
          </a:ln>
        </p:spPr>
      </p:sp>
      <p:sp>
        <p:nvSpPr>
          <p:cNvPr id="563" name="Google Shape;563;p27"/>
          <p:cNvSpPr/>
          <p:nvPr/>
        </p:nvSpPr>
        <p:spPr>
          <a:xfrm>
            <a:off x="16310077" y="6315368"/>
            <a:ext cx="884613" cy="1290549"/>
          </a:xfrm>
          <a:custGeom>
            <a:rect b="b" l="l" r="r" t="t"/>
            <a:pathLst>
              <a:path extrusionOk="0" h="1290549" w="884613">
                <a:moveTo>
                  <a:pt x="0" y="0"/>
                </a:moveTo>
                <a:lnTo>
                  <a:pt x="884612" y="0"/>
                </a:lnTo>
                <a:lnTo>
                  <a:pt x="884612" y="1290549"/>
                </a:lnTo>
                <a:lnTo>
                  <a:pt x="0" y="1290549"/>
                </a:lnTo>
                <a:lnTo>
                  <a:pt x="0" y="0"/>
                </a:lnTo>
                <a:close/>
              </a:path>
            </a:pathLst>
          </a:custGeom>
          <a:blipFill rotWithShape="1">
            <a:blip r:embed="rId35">
              <a:alphaModFix/>
            </a:blip>
            <a:stretch>
              <a:fillRect b="0" l="0" r="0" t="0"/>
            </a:stretch>
          </a:blipFill>
          <a:ln>
            <a:noFill/>
          </a:ln>
        </p:spPr>
      </p:sp>
      <p:sp>
        <p:nvSpPr>
          <p:cNvPr id="564" name="Google Shape;564;p27"/>
          <p:cNvSpPr/>
          <p:nvPr/>
        </p:nvSpPr>
        <p:spPr>
          <a:xfrm>
            <a:off x="8912486" y="4746383"/>
            <a:ext cx="1595764" cy="902332"/>
          </a:xfrm>
          <a:custGeom>
            <a:rect b="b" l="l" r="r" t="t"/>
            <a:pathLst>
              <a:path extrusionOk="0" h="902332" w="1595764">
                <a:moveTo>
                  <a:pt x="0" y="0"/>
                </a:moveTo>
                <a:lnTo>
                  <a:pt x="1595765" y="0"/>
                </a:lnTo>
                <a:lnTo>
                  <a:pt x="1595765" y="902332"/>
                </a:lnTo>
                <a:lnTo>
                  <a:pt x="0" y="902332"/>
                </a:lnTo>
                <a:lnTo>
                  <a:pt x="0" y="0"/>
                </a:lnTo>
                <a:close/>
              </a:path>
            </a:pathLst>
          </a:custGeom>
          <a:blipFill rotWithShape="1">
            <a:blip r:embed="rId36">
              <a:alphaModFix/>
            </a:blip>
            <a:stretch>
              <a:fillRect b="0" l="0" r="0" t="0"/>
            </a:stretch>
          </a:blipFill>
          <a:ln>
            <a:noFill/>
          </a:ln>
        </p:spPr>
      </p:sp>
      <p:sp>
        <p:nvSpPr>
          <p:cNvPr id="565" name="Google Shape;565;p27"/>
          <p:cNvSpPr/>
          <p:nvPr/>
        </p:nvSpPr>
        <p:spPr>
          <a:xfrm>
            <a:off x="5708318" y="4550145"/>
            <a:ext cx="1214764" cy="1294807"/>
          </a:xfrm>
          <a:custGeom>
            <a:rect b="b" l="l" r="r" t="t"/>
            <a:pathLst>
              <a:path extrusionOk="0" h="1294807" w="1214764">
                <a:moveTo>
                  <a:pt x="0" y="0"/>
                </a:moveTo>
                <a:lnTo>
                  <a:pt x="1214763" y="0"/>
                </a:lnTo>
                <a:lnTo>
                  <a:pt x="1214763" y="1294807"/>
                </a:lnTo>
                <a:lnTo>
                  <a:pt x="0" y="1294807"/>
                </a:lnTo>
                <a:lnTo>
                  <a:pt x="0" y="0"/>
                </a:lnTo>
                <a:close/>
              </a:path>
            </a:pathLst>
          </a:custGeom>
          <a:blipFill rotWithShape="1">
            <a:blip r:embed="rId37">
              <a:alphaModFix/>
            </a:blip>
            <a:stretch>
              <a:fillRect b="0" l="0" r="0" t="0"/>
            </a:stretch>
          </a:blipFill>
          <a:ln>
            <a:noFill/>
          </a:ln>
        </p:spPr>
      </p:sp>
      <p:sp>
        <p:nvSpPr>
          <p:cNvPr id="566" name="Google Shape;566;p27"/>
          <p:cNvSpPr/>
          <p:nvPr/>
        </p:nvSpPr>
        <p:spPr>
          <a:xfrm>
            <a:off x="11374796" y="8106396"/>
            <a:ext cx="1527730" cy="1308293"/>
          </a:xfrm>
          <a:custGeom>
            <a:rect b="b" l="l" r="r" t="t"/>
            <a:pathLst>
              <a:path extrusionOk="0" h="1308293" w="1527730">
                <a:moveTo>
                  <a:pt x="0" y="0"/>
                </a:moveTo>
                <a:lnTo>
                  <a:pt x="1527731" y="0"/>
                </a:lnTo>
                <a:lnTo>
                  <a:pt x="1527731" y="1308293"/>
                </a:lnTo>
                <a:lnTo>
                  <a:pt x="0" y="1308293"/>
                </a:lnTo>
                <a:lnTo>
                  <a:pt x="0" y="0"/>
                </a:lnTo>
                <a:close/>
              </a:path>
            </a:pathLst>
          </a:custGeom>
          <a:blipFill rotWithShape="1">
            <a:blip r:embed="rId38">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570" name="Shape 570"/>
        <p:cNvGrpSpPr/>
        <p:nvPr/>
      </p:nvGrpSpPr>
      <p:grpSpPr>
        <a:xfrm>
          <a:off x="0" y="0"/>
          <a:ext cx="0" cy="0"/>
          <a:chOff x="0" y="0"/>
          <a:chExt cx="0" cy="0"/>
        </a:xfrm>
      </p:grpSpPr>
      <p:grpSp>
        <p:nvGrpSpPr>
          <p:cNvPr id="571" name="Google Shape;571;p28"/>
          <p:cNvGrpSpPr/>
          <p:nvPr/>
        </p:nvGrpSpPr>
        <p:grpSpPr>
          <a:xfrm>
            <a:off x="330927" y="330927"/>
            <a:ext cx="17626146" cy="9625146"/>
            <a:chOff x="0" y="0"/>
            <a:chExt cx="4642277" cy="2535018"/>
          </a:xfrm>
        </p:grpSpPr>
        <p:sp>
          <p:nvSpPr>
            <p:cNvPr id="572" name="Google Shape;572;p28"/>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573" name="Google Shape;573;p28"/>
            <p:cNvSpPr txBox="1"/>
            <p:nvPr/>
          </p:nvSpPr>
          <p:spPr>
            <a:xfrm>
              <a:off x="0" y="38100"/>
              <a:ext cx="4642277" cy="2496918"/>
            </a:xfrm>
            <a:prstGeom prst="rect">
              <a:avLst/>
            </a:prstGeom>
            <a:noFill/>
            <a:ln>
              <a:noFill/>
            </a:ln>
          </p:spPr>
          <p:txBody>
            <a:bodyPr anchorCtr="0" anchor="ctr" bIns="50800" lIns="50800" spcFirstLastPara="1" rIns="50800" wrap="square" tIns="50800">
              <a:noAutofit/>
            </a:bodyPr>
            <a:lstStyle/>
            <a:p>
              <a:pPr indent="0" lvl="0" marL="0" marR="0" rtl="0" algn="ctr">
                <a:lnSpc>
                  <a:spcPct val="67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4" name="Google Shape;574;p28"/>
          <p:cNvSpPr txBox="1"/>
          <p:nvPr/>
        </p:nvSpPr>
        <p:spPr>
          <a:xfrm rot="5400000">
            <a:off x="13758956" y="4502314"/>
            <a:ext cx="7077244" cy="1282372"/>
          </a:xfrm>
          <a:prstGeom prst="rect">
            <a:avLst/>
          </a:prstGeom>
          <a:noFill/>
          <a:ln>
            <a:noFill/>
          </a:ln>
        </p:spPr>
        <p:txBody>
          <a:bodyPr anchorCtr="0" anchor="t" bIns="0" lIns="0" spcFirstLastPara="1" rIns="0" wrap="square" tIns="0">
            <a:spAutoFit/>
          </a:bodyPr>
          <a:lstStyle/>
          <a:p>
            <a:pPr indent="0" lvl="0" marL="0" marR="0" rtl="0" algn="ctr">
              <a:lnSpc>
                <a:spcPct val="151003"/>
              </a:lnSpc>
              <a:spcBef>
                <a:spcPts val="0"/>
              </a:spcBef>
              <a:spcAft>
                <a:spcPts val="0"/>
              </a:spcAft>
              <a:buNone/>
            </a:pPr>
            <a:r>
              <a:rPr b="1" i="0" lang="en-US" sz="7023" u="none" cap="none" strike="noStrike">
                <a:solidFill>
                  <a:srgbClr val="E1C6D6"/>
                </a:solidFill>
                <a:latin typeface="EB Garamond"/>
                <a:ea typeface="EB Garamond"/>
                <a:cs typeface="EB Garamond"/>
                <a:sym typeface="EB Garamond"/>
              </a:rPr>
              <a:t>Happy designing</a:t>
            </a:r>
            <a:endParaRPr/>
          </a:p>
        </p:txBody>
      </p:sp>
      <p:sp>
        <p:nvSpPr>
          <p:cNvPr id="575" name="Google Shape;575;p28"/>
          <p:cNvSpPr txBox="1"/>
          <p:nvPr/>
        </p:nvSpPr>
        <p:spPr>
          <a:xfrm rot="-5400000">
            <a:off x="-2548200" y="4502314"/>
            <a:ext cx="7077244" cy="1282372"/>
          </a:xfrm>
          <a:prstGeom prst="rect">
            <a:avLst/>
          </a:prstGeom>
          <a:noFill/>
          <a:ln>
            <a:noFill/>
          </a:ln>
        </p:spPr>
        <p:txBody>
          <a:bodyPr anchorCtr="0" anchor="t" bIns="0" lIns="0" spcFirstLastPara="1" rIns="0" wrap="square" tIns="0">
            <a:spAutoFit/>
          </a:bodyPr>
          <a:lstStyle/>
          <a:p>
            <a:pPr indent="0" lvl="0" marL="0" marR="0" rtl="0" algn="ctr">
              <a:lnSpc>
                <a:spcPct val="151003"/>
              </a:lnSpc>
              <a:spcBef>
                <a:spcPts val="0"/>
              </a:spcBef>
              <a:spcAft>
                <a:spcPts val="0"/>
              </a:spcAft>
              <a:buNone/>
            </a:pPr>
            <a:r>
              <a:rPr b="1" i="0" lang="en-US" sz="7023" u="none" cap="none" strike="noStrike">
                <a:solidFill>
                  <a:srgbClr val="E1C6D6"/>
                </a:solidFill>
                <a:latin typeface="EB Garamond"/>
                <a:ea typeface="EB Garamond"/>
                <a:cs typeface="EB Garamond"/>
                <a:sym typeface="EB Garamond"/>
              </a:rPr>
              <a:t>Happy designing</a:t>
            </a:r>
            <a:endParaRPr/>
          </a:p>
        </p:txBody>
      </p:sp>
      <p:sp>
        <p:nvSpPr>
          <p:cNvPr id="576" name="Google Shape;576;p28"/>
          <p:cNvSpPr txBox="1"/>
          <p:nvPr/>
        </p:nvSpPr>
        <p:spPr>
          <a:xfrm>
            <a:off x="5081326" y="898923"/>
            <a:ext cx="8125349" cy="1299800"/>
          </a:xfrm>
          <a:prstGeom prst="rect">
            <a:avLst/>
          </a:prstGeom>
          <a:noFill/>
          <a:ln>
            <a:noFill/>
          </a:ln>
        </p:spPr>
        <p:txBody>
          <a:bodyPr anchorCtr="0" anchor="t" bIns="0" lIns="0" spcFirstLastPara="1" rIns="0" wrap="square" tIns="0">
            <a:spAutoFit/>
          </a:bodyPr>
          <a:lstStyle/>
          <a:p>
            <a:pPr indent="0" lvl="0" marL="0" marR="0" rtl="0" algn="ctr">
              <a:lnSpc>
                <a:spcPct val="117009"/>
              </a:lnSpc>
              <a:spcBef>
                <a:spcPts val="0"/>
              </a:spcBef>
              <a:spcAft>
                <a:spcPts val="0"/>
              </a:spcAft>
              <a:buNone/>
            </a:pPr>
            <a:r>
              <a:rPr b="0" i="0" lang="en-US" sz="8654" u="none" cap="none" strike="noStrike">
                <a:solidFill>
                  <a:srgbClr val="E1C6D6"/>
                </a:solidFill>
                <a:latin typeface="EB Garamond SemiBold"/>
                <a:ea typeface="EB Garamond SemiBold"/>
                <a:cs typeface="EB Garamond SemiBold"/>
                <a:sym typeface="EB Garamond SemiBold"/>
              </a:rPr>
              <a:t>CREDITS</a:t>
            </a:r>
            <a:endParaRPr/>
          </a:p>
        </p:txBody>
      </p:sp>
      <p:sp>
        <p:nvSpPr>
          <p:cNvPr id="577" name="Google Shape;577;p28"/>
          <p:cNvSpPr txBox="1"/>
          <p:nvPr/>
        </p:nvSpPr>
        <p:spPr>
          <a:xfrm>
            <a:off x="4212802" y="4229155"/>
            <a:ext cx="9862500" cy="14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4064" u="none" cap="none" strike="noStrike">
                <a:solidFill>
                  <a:srgbClr val="E1C6D6"/>
                </a:solidFill>
                <a:latin typeface="EB Garamond SemiBold"/>
                <a:ea typeface="EB Garamond SemiBold"/>
                <a:cs typeface="EB Garamond SemiBold"/>
                <a:sym typeface="EB Garamond SemiBold"/>
              </a:rPr>
              <a:t>This presentation template is free</a:t>
            </a:r>
            <a:endParaRPr/>
          </a:p>
          <a:p>
            <a:pPr indent="0" lvl="0" marL="0" marR="0" rtl="0" algn="ctr">
              <a:lnSpc>
                <a:spcPct val="130000"/>
              </a:lnSpc>
              <a:spcBef>
                <a:spcPts val="0"/>
              </a:spcBef>
              <a:spcAft>
                <a:spcPts val="0"/>
              </a:spcAft>
              <a:buNone/>
            </a:pPr>
            <a:r>
              <a:rPr b="0" i="0" lang="en-US" sz="4064" u="none" cap="none" strike="noStrike">
                <a:solidFill>
                  <a:srgbClr val="E1C6D6"/>
                </a:solidFill>
                <a:latin typeface="EB Garamond SemiBold"/>
                <a:ea typeface="EB Garamond SemiBold"/>
                <a:cs typeface="EB Garamond SemiBold"/>
                <a:sym typeface="EB Garamond SemiBold"/>
              </a:rPr>
              <a:t>for everyone to use thanks to the following:</a:t>
            </a:r>
            <a:endParaRPr/>
          </a:p>
        </p:txBody>
      </p:sp>
      <p:sp>
        <p:nvSpPr>
          <p:cNvPr id="578" name="Google Shape;578;p28"/>
          <p:cNvSpPr txBox="1"/>
          <p:nvPr/>
        </p:nvSpPr>
        <p:spPr>
          <a:xfrm>
            <a:off x="7157452" y="6270716"/>
            <a:ext cx="3973095" cy="760665"/>
          </a:xfrm>
          <a:prstGeom prst="rect">
            <a:avLst/>
          </a:prstGeom>
          <a:noFill/>
          <a:ln>
            <a:noFill/>
          </a:ln>
        </p:spPr>
        <p:txBody>
          <a:bodyPr anchorCtr="0" anchor="t" bIns="0" lIns="0" spcFirstLastPara="1" rIns="0" wrap="square" tIns="0">
            <a:spAutoFit/>
          </a:bodyPr>
          <a:lstStyle/>
          <a:p>
            <a:pPr indent="0" lvl="0" marL="0" marR="0" rtl="0" algn="ctr">
              <a:lnSpc>
                <a:spcPct val="178014"/>
              </a:lnSpc>
              <a:spcBef>
                <a:spcPts val="0"/>
              </a:spcBef>
              <a:spcAft>
                <a:spcPts val="0"/>
              </a:spcAft>
              <a:buNone/>
            </a:pPr>
            <a:r>
              <a:rPr b="0" i="0" lang="en-US" sz="3716" u="none" cap="none" strike="noStrike">
                <a:solidFill>
                  <a:srgbClr val="E1C6D6"/>
                </a:solidFill>
                <a:latin typeface="EB Garamond SemiBold"/>
                <a:ea typeface="EB Garamond SemiBold"/>
                <a:cs typeface="EB Garamond SemiBold"/>
                <a:sym typeface="EB Garamond SemiBold"/>
              </a:rPr>
              <a:t>SlidesCarnival</a:t>
            </a:r>
            <a:endParaRPr/>
          </a:p>
        </p:txBody>
      </p:sp>
      <p:sp>
        <p:nvSpPr>
          <p:cNvPr id="579" name="Google Shape;579;p28"/>
          <p:cNvSpPr txBox="1"/>
          <p:nvPr/>
        </p:nvSpPr>
        <p:spPr>
          <a:xfrm>
            <a:off x="7157452" y="7921457"/>
            <a:ext cx="3973095" cy="760665"/>
          </a:xfrm>
          <a:prstGeom prst="rect">
            <a:avLst/>
          </a:prstGeom>
          <a:noFill/>
          <a:ln>
            <a:noFill/>
          </a:ln>
        </p:spPr>
        <p:txBody>
          <a:bodyPr anchorCtr="0" anchor="t" bIns="0" lIns="0" spcFirstLastPara="1" rIns="0" wrap="square" tIns="0">
            <a:spAutoFit/>
          </a:bodyPr>
          <a:lstStyle/>
          <a:p>
            <a:pPr indent="0" lvl="0" marL="0" marR="0" rtl="0" algn="ctr">
              <a:lnSpc>
                <a:spcPct val="178014"/>
              </a:lnSpc>
              <a:spcBef>
                <a:spcPts val="0"/>
              </a:spcBef>
              <a:spcAft>
                <a:spcPts val="0"/>
              </a:spcAft>
              <a:buNone/>
            </a:pPr>
            <a:r>
              <a:rPr b="0" i="0" lang="en-US" sz="3716" u="none" cap="none" strike="noStrike">
                <a:solidFill>
                  <a:srgbClr val="E1C6D6"/>
                </a:solidFill>
                <a:latin typeface="EB Garamond SemiBold"/>
                <a:ea typeface="EB Garamond SemiBold"/>
                <a:cs typeface="EB Garamond SemiBold"/>
                <a:sym typeface="EB Garamond SemiBold"/>
              </a:rPr>
              <a:t>Pexels</a:t>
            </a:r>
            <a:endParaRPr/>
          </a:p>
        </p:txBody>
      </p:sp>
      <p:sp>
        <p:nvSpPr>
          <p:cNvPr id="580" name="Google Shape;580;p28"/>
          <p:cNvSpPr txBox="1"/>
          <p:nvPr/>
        </p:nvSpPr>
        <p:spPr>
          <a:xfrm>
            <a:off x="5978271" y="7088482"/>
            <a:ext cx="6331459" cy="419668"/>
          </a:xfrm>
          <a:prstGeom prst="rect">
            <a:avLst/>
          </a:prstGeom>
          <a:noFill/>
          <a:ln>
            <a:noFill/>
          </a:ln>
        </p:spPr>
        <p:txBody>
          <a:bodyPr anchorCtr="0" anchor="t" bIns="0" lIns="0" spcFirstLastPara="1" rIns="0" wrap="square" tIns="0">
            <a:spAutoFit/>
          </a:bodyPr>
          <a:lstStyle/>
          <a:p>
            <a:pPr indent="0" lvl="0" marL="0" marR="0" rtl="0" algn="ctr">
              <a:lnSpc>
                <a:spcPct val="149005"/>
              </a:lnSpc>
              <a:spcBef>
                <a:spcPts val="0"/>
              </a:spcBef>
              <a:spcAft>
                <a:spcPts val="0"/>
              </a:spcAft>
              <a:buNone/>
            </a:pPr>
            <a:r>
              <a:rPr b="0" i="0" lang="en-US" sz="2312" u="none" cap="none" strike="noStrike">
                <a:solidFill>
                  <a:srgbClr val="FFFFFF"/>
                </a:solidFill>
                <a:latin typeface="Lato"/>
                <a:ea typeface="Lato"/>
                <a:cs typeface="Lato"/>
                <a:sym typeface="Lato"/>
              </a:rPr>
              <a:t>FOR THE PRESENTATION TEMPLATE</a:t>
            </a:r>
            <a:endParaRPr/>
          </a:p>
        </p:txBody>
      </p:sp>
      <p:sp>
        <p:nvSpPr>
          <p:cNvPr id="581" name="Google Shape;581;p28"/>
          <p:cNvSpPr txBox="1"/>
          <p:nvPr/>
        </p:nvSpPr>
        <p:spPr>
          <a:xfrm>
            <a:off x="6995394" y="8739223"/>
            <a:ext cx="4297212" cy="421496"/>
          </a:xfrm>
          <a:prstGeom prst="rect">
            <a:avLst/>
          </a:prstGeom>
          <a:noFill/>
          <a:ln>
            <a:noFill/>
          </a:ln>
        </p:spPr>
        <p:txBody>
          <a:bodyPr anchorCtr="0" anchor="t" bIns="0" lIns="0" spcFirstLastPara="1" rIns="0" wrap="square" tIns="0">
            <a:spAutoFit/>
          </a:bodyPr>
          <a:lstStyle/>
          <a:p>
            <a:pPr indent="0" lvl="0" marL="0" marR="0" rtl="0" algn="ctr">
              <a:lnSpc>
                <a:spcPct val="149005"/>
              </a:lnSpc>
              <a:spcBef>
                <a:spcPts val="0"/>
              </a:spcBef>
              <a:spcAft>
                <a:spcPts val="0"/>
              </a:spcAft>
              <a:buNone/>
            </a:pPr>
            <a:r>
              <a:rPr b="0" i="0" lang="en-US" sz="2312" u="none" cap="none" strike="noStrike">
                <a:solidFill>
                  <a:srgbClr val="FFFFFF"/>
                </a:solidFill>
                <a:latin typeface="Lato"/>
                <a:ea typeface="Lato"/>
                <a:cs typeface="Lato"/>
                <a:sym typeface="Lato"/>
              </a:rPr>
              <a:t>FOR THE PHOTOS</a:t>
            </a:r>
            <a:endParaRPr/>
          </a:p>
        </p:txBody>
      </p:sp>
      <p:cxnSp>
        <p:nvCxnSpPr>
          <p:cNvPr id="582" name="Google Shape;582;p28"/>
          <p:cNvCxnSpPr/>
          <p:nvPr/>
        </p:nvCxnSpPr>
        <p:spPr>
          <a:xfrm rot="10800000">
            <a:off x="2112064" y="328452"/>
            <a:ext cx="0" cy="9630095"/>
          </a:xfrm>
          <a:prstGeom prst="straightConnector1">
            <a:avLst/>
          </a:prstGeom>
          <a:noFill/>
          <a:ln cap="flat" cmpd="sng" w="38100">
            <a:solidFill>
              <a:srgbClr val="E1C6D6"/>
            </a:solidFill>
            <a:prstDash val="solid"/>
            <a:round/>
            <a:headEnd len="sm" w="sm" type="none"/>
            <a:tailEnd len="sm" w="sm" type="none"/>
          </a:ln>
        </p:spPr>
      </p:cxnSp>
      <p:cxnSp>
        <p:nvCxnSpPr>
          <p:cNvPr id="583" name="Google Shape;583;p28"/>
          <p:cNvCxnSpPr/>
          <p:nvPr/>
        </p:nvCxnSpPr>
        <p:spPr>
          <a:xfrm rot="10800000">
            <a:off x="16175936" y="328452"/>
            <a:ext cx="0" cy="9630095"/>
          </a:xfrm>
          <a:prstGeom prst="straightConnector1">
            <a:avLst/>
          </a:prstGeom>
          <a:noFill/>
          <a:ln cap="flat" cmpd="sng" w="38100">
            <a:solidFill>
              <a:srgbClr val="E1C6D6"/>
            </a:solidFill>
            <a:prstDash val="solid"/>
            <a:round/>
            <a:headEnd len="sm" w="sm" type="none"/>
            <a:tailEnd len="sm" w="sm" type="none"/>
          </a:ln>
        </p:spPr>
      </p:cxnSp>
      <p:sp>
        <p:nvSpPr>
          <p:cNvPr id="584" name="Google Shape;584;p28"/>
          <p:cNvSpPr/>
          <p:nvPr/>
        </p:nvSpPr>
        <p:spPr>
          <a:xfrm>
            <a:off x="12648506" y="7706043"/>
            <a:ext cx="3950736" cy="2233961"/>
          </a:xfrm>
          <a:custGeom>
            <a:rect b="b" l="l" r="r" t="t"/>
            <a:pathLst>
              <a:path extrusionOk="0" h="2233961" w="3950736">
                <a:moveTo>
                  <a:pt x="0" y="0"/>
                </a:moveTo>
                <a:lnTo>
                  <a:pt x="3950736" y="0"/>
                </a:lnTo>
                <a:lnTo>
                  <a:pt x="3950736" y="2233962"/>
                </a:lnTo>
                <a:lnTo>
                  <a:pt x="0" y="2233962"/>
                </a:lnTo>
                <a:lnTo>
                  <a:pt x="0" y="0"/>
                </a:lnTo>
                <a:close/>
              </a:path>
            </a:pathLst>
          </a:custGeom>
          <a:blipFill rotWithShape="1">
            <a:blip r:embed="rId3">
              <a:alphaModFix/>
            </a:blip>
            <a:stretch>
              <a:fillRect b="0" l="0" r="0" t="0"/>
            </a:stretch>
          </a:blipFill>
          <a:ln>
            <a:noFill/>
          </a:ln>
        </p:spPr>
      </p:sp>
      <p:sp>
        <p:nvSpPr>
          <p:cNvPr id="585" name="Google Shape;585;p28"/>
          <p:cNvSpPr/>
          <p:nvPr/>
        </p:nvSpPr>
        <p:spPr>
          <a:xfrm>
            <a:off x="2880911" y="879873"/>
            <a:ext cx="2663782" cy="2839302"/>
          </a:xfrm>
          <a:custGeom>
            <a:rect b="b" l="l" r="r" t="t"/>
            <a:pathLst>
              <a:path extrusionOk="0" h="2839302" w="2663782">
                <a:moveTo>
                  <a:pt x="0" y="0"/>
                </a:moveTo>
                <a:lnTo>
                  <a:pt x="2663782" y="0"/>
                </a:lnTo>
                <a:lnTo>
                  <a:pt x="2663782" y="2839302"/>
                </a:lnTo>
                <a:lnTo>
                  <a:pt x="0" y="2839302"/>
                </a:lnTo>
                <a:lnTo>
                  <a:pt x="0" y="0"/>
                </a:lnTo>
                <a:close/>
              </a:path>
            </a:pathLst>
          </a:custGeom>
          <a:blipFill rotWithShape="1">
            <a:blip r:embed="rId4">
              <a:alphaModFix/>
            </a:blip>
            <a:stretch>
              <a:fillRect b="0" l="0" r="0" t="0"/>
            </a:stretch>
          </a:blipFill>
          <a:ln>
            <a:noFill/>
          </a:ln>
        </p:spPr>
      </p:sp>
      <p:pic>
        <p:nvPicPr>
          <p:cNvPr id="586" name="Google Shape;586;p28"/>
          <p:cNvPicPr preferRelativeResize="0"/>
          <p:nvPr/>
        </p:nvPicPr>
        <p:blipFill>
          <a:blip r:embed="rId5">
            <a:alphaModFix/>
          </a:blip>
          <a:stretch>
            <a:fillRect/>
          </a:stretch>
        </p:blipFill>
        <p:spPr>
          <a:xfrm>
            <a:off x="6981050" y="2794350"/>
            <a:ext cx="4325900" cy="1087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126" name="Shape 126"/>
        <p:cNvGrpSpPr/>
        <p:nvPr/>
      </p:nvGrpSpPr>
      <p:grpSpPr>
        <a:xfrm>
          <a:off x="0" y="0"/>
          <a:ext cx="0" cy="0"/>
          <a:chOff x="0" y="0"/>
          <a:chExt cx="0" cy="0"/>
        </a:xfrm>
      </p:grpSpPr>
      <p:grpSp>
        <p:nvGrpSpPr>
          <p:cNvPr id="127" name="Google Shape;127;p14"/>
          <p:cNvGrpSpPr/>
          <p:nvPr/>
        </p:nvGrpSpPr>
        <p:grpSpPr>
          <a:xfrm>
            <a:off x="330927" y="294762"/>
            <a:ext cx="17626146" cy="9661311"/>
            <a:chOff x="0" y="-9525"/>
            <a:chExt cx="4642277" cy="2544543"/>
          </a:xfrm>
        </p:grpSpPr>
        <p:sp>
          <p:nvSpPr>
            <p:cNvPr id="128" name="Google Shape;128;p14"/>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129" name="Google Shape;129;p14"/>
            <p:cNvSpPr txBox="1"/>
            <p:nvPr/>
          </p:nvSpPr>
          <p:spPr>
            <a:xfrm>
              <a:off x="0" y="-9525"/>
              <a:ext cx="4642277" cy="2544543"/>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0" name="Google Shape;130;p14"/>
          <p:cNvCxnSpPr/>
          <p:nvPr/>
        </p:nvCxnSpPr>
        <p:spPr>
          <a:xfrm>
            <a:off x="350782" y="2065685"/>
            <a:ext cx="17586582" cy="0"/>
          </a:xfrm>
          <a:prstGeom prst="straightConnector1">
            <a:avLst/>
          </a:prstGeom>
          <a:noFill/>
          <a:ln cap="flat" cmpd="sng" w="38100">
            <a:solidFill>
              <a:srgbClr val="E1C6D6"/>
            </a:solidFill>
            <a:prstDash val="solid"/>
            <a:round/>
            <a:headEnd len="sm" w="sm" type="none"/>
            <a:tailEnd len="sm" w="sm" type="none"/>
          </a:ln>
        </p:spPr>
      </p:cxnSp>
      <p:sp>
        <p:nvSpPr>
          <p:cNvPr id="131" name="Google Shape;131;p14"/>
          <p:cNvSpPr txBox="1"/>
          <p:nvPr/>
        </p:nvSpPr>
        <p:spPr>
          <a:xfrm>
            <a:off x="6948549" y="3563045"/>
            <a:ext cx="4638000" cy="4494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99" u="none" cap="none" strike="noStrike">
                <a:solidFill>
                  <a:srgbClr val="F4DCF6"/>
                </a:solidFill>
                <a:latin typeface="Lato"/>
                <a:ea typeface="Lato"/>
                <a:cs typeface="Lato"/>
                <a:sym typeface="Lato"/>
              </a:rPr>
              <a:t>Click on the "PowerPoint" button below this presentation preview. Start editing your presentation.</a:t>
            </a:r>
            <a:endParaRPr/>
          </a:p>
          <a:p>
            <a:pPr indent="0" lvl="0" marL="0" marR="0" rtl="0" algn="ctr">
              <a:lnSpc>
                <a:spcPct val="130000"/>
              </a:lnSpc>
              <a:spcBef>
                <a:spcPts val="0"/>
              </a:spcBef>
              <a:spcAft>
                <a:spcPts val="0"/>
              </a:spcAft>
              <a:buNone/>
            </a:pPr>
            <a:r>
              <a:rPr b="0" i="0" lang="en-US" sz="2299" u="sng" cap="none" strike="noStrike">
                <a:solidFill>
                  <a:srgbClr val="F4DCF6"/>
                </a:solidFill>
                <a:latin typeface="Lato"/>
                <a:ea typeface="Lato"/>
                <a:cs typeface="Lato"/>
                <a:sym typeface="Lato"/>
              </a:rPr>
              <a:t>Alternative:</a:t>
            </a:r>
            <a:r>
              <a:rPr b="0" i="0" lang="en-US" sz="2299" u="none" cap="none" strike="noStrike">
                <a:solidFill>
                  <a:srgbClr val="F4DCF6"/>
                </a:solidFill>
                <a:latin typeface="Lato"/>
                <a:ea typeface="Lato"/>
                <a:cs typeface="Lato"/>
                <a:sym typeface="Lato"/>
              </a:rPr>
              <a:t> From Canva template file, Click on the "Share" button on the top right corner in Canva and click on "More" at the bottom of the menu. Enter "PowerPoint" in the search bar and click on the PowerPoint icon to download.</a:t>
            </a:r>
            <a:endParaRPr/>
          </a:p>
        </p:txBody>
      </p:sp>
      <p:sp>
        <p:nvSpPr>
          <p:cNvPr id="132" name="Google Shape;132;p14"/>
          <p:cNvSpPr txBox="1"/>
          <p:nvPr/>
        </p:nvSpPr>
        <p:spPr>
          <a:xfrm>
            <a:off x="1861422" y="2669307"/>
            <a:ext cx="3317215" cy="503555"/>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099" u="none" cap="none" strike="noStrike">
                <a:solidFill>
                  <a:srgbClr val="F4DCF6"/>
                </a:solidFill>
                <a:latin typeface="Lato"/>
                <a:ea typeface="Lato"/>
                <a:cs typeface="Lato"/>
                <a:sym typeface="Lato"/>
              </a:rPr>
              <a:t>GoogleSlides</a:t>
            </a:r>
            <a:endParaRPr/>
          </a:p>
        </p:txBody>
      </p:sp>
      <p:sp>
        <p:nvSpPr>
          <p:cNvPr id="133" name="Google Shape;133;p14"/>
          <p:cNvSpPr txBox="1"/>
          <p:nvPr/>
        </p:nvSpPr>
        <p:spPr>
          <a:xfrm>
            <a:off x="7608945" y="2669307"/>
            <a:ext cx="3317215" cy="503555"/>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099" u="none" cap="none" strike="noStrike">
                <a:solidFill>
                  <a:srgbClr val="F4DCF6"/>
                </a:solidFill>
                <a:latin typeface="Lato"/>
                <a:ea typeface="Lato"/>
                <a:cs typeface="Lato"/>
                <a:sym typeface="Lato"/>
              </a:rPr>
              <a:t>PowerPoint</a:t>
            </a:r>
            <a:endParaRPr/>
          </a:p>
        </p:txBody>
      </p:sp>
      <p:sp>
        <p:nvSpPr>
          <p:cNvPr id="134" name="Google Shape;134;p14"/>
          <p:cNvSpPr txBox="1"/>
          <p:nvPr/>
        </p:nvSpPr>
        <p:spPr>
          <a:xfrm>
            <a:off x="13356469" y="2669307"/>
            <a:ext cx="3317215" cy="503555"/>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1" i="0" lang="en-US" sz="3099" u="none" cap="none" strike="noStrike">
                <a:solidFill>
                  <a:srgbClr val="F4DCF6"/>
                </a:solidFill>
                <a:latin typeface="Lato"/>
                <a:ea typeface="Lato"/>
                <a:cs typeface="Lato"/>
                <a:sym typeface="Lato"/>
              </a:rPr>
              <a:t>Canva</a:t>
            </a:r>
            <a:endParaRPr/>
          </a:p>
        </p:txBody>
      </p:sp>
      <p:sp>
        <p:nvSpPr>
          <p:cNvPr id="135" name="Google Shape;135;p14"/>
          <p:cNvSpPr txBox="1"/>
          <p:nvPr/>
        </p:nvSpPr>
        <p:spPr>
          <a:xfrm>
            <a:off x="1033054" y="3563045"/>
            <a:ext cx="4974000" cy="5414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99" u="none" cap="none" strike="noStrike">
                <a:solidFill>
                  <a:srgbClr val="F4DCF6"/>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ctr">
              <a:lnSpc>
                <a:spcPct val="130000"/>
              </a:lnSpc>
              <a:spcBef>
                <a:spcPts val="0"/>
              </a:spcBef>
              <a:spcAft>
                <a:spcPts val="0"/>
              </a:spcAft>
              <a:buNone/>
            </a:pPr>
            <a:r>
              <a:rPr b="0" i="0" lang="en-US" sz="2299" u="sng" cap="none" strike="noStrike">
                <a:solidFill>
                  <a:srgbClr val="F4DCF6"/>
                </a:solidFill>
                <a:latin typeface="Lato"/>
                <a:ea typeface="Lato"/>
                <a:cs typeface="Lato"/>
                <a:sym typeface="Lato"/>
              </a:rPr>
              <a:t>Alternative:</a:t>
            </a:r>
            <a:r>
              <a:rPr b="0" i="0" lang="en-US" sz="2299" u="none" cap="none" strike="noStrike">
                <a:solidFill>
                  <a:srgbClr val="F4DCF6"/>
                </a:solidFill>
                <a:latin typeface="Lato"/>
                <a:ea typeface="Lato"/>
                <a:cs typeface="Lato"/>
                <a:sym typeface="Lat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36" name="Google Shape;136;p14"/>
          <p:cNvSpPr txBox="1"/>
          <p:nvPr/>
        </p:nvSpPr>
        <p:spPr>
          <a:xfrm>
            <a:off x="12985690" y="3563045"/>
            <a:ext cx="4058700" cy="2193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99" u="none" cap="none" strike="noStrike">
                <a:solidFill>
                  <a:srgbClr val="F4DCF6"/>
                </a:solidFill>
                <a:latin typeface="Lato"/>
                <a:ea typeface="Lato"/>
                <a:cs typeface="Lato"/>
                <a:sym typeface="Lato"/>
              </a:rPr>
              <a:t>Click on the "Canva" button under this presentation preview. Start editing your presentation. You need to sign in to your Canva account.</a:t>
            </a:r>
            <a:endParaRPr/>
          </a:p>
        </p:txBody>
      </p:sp>
      <p:sp>
        <p:nvSpPr>
          <p:cNvPr id="137" name="Google Shape;137;p14"/>
          <p:cNvSpPr txBox="1"/>
          <p:nvPr/>
        </p:nvSpPr>
        <p:spPr>
          <a:xfrm>
            <a:off x="777688" y="679689"/>
            <a:ext cx="16732624" cy="1163193"/>
          </a:xfrm>
          <a:prstGeom prst="rect">
            <a:avLst/>
          </a:prstGeom>
          <a:noFill/>
          <a:ln>
            <a:noFill/>
          </a:ln>
        </p:spPr>
        <p:txBody>
          <a:bodyPr anchorCtr="0" anchor="t" bIns="0" lIns="0" spcFirstLastPara="1" rIns="0" wrap="square" tIns="0">
            <a:spAutoFit/>
          </a:bodyPr>
          <a:lstStyle/>
          <a:p>
            <a:pPr indent="0" lvl="0" marL="0" marR="0" rtl="0" algn="ctr">
              <a:lnSpc>
                <a:spcPct val="117002"/>
              </a:lnSpc>
              <a:spcBef>
                <a:spcPts val="0"/>
              </a:spcBef>
              <a:spcAft>
                <a:spcPts val="0"/>
              </a:spcAft>
              <a:buNone/>
            </a:pPr>
            <a:r>
              <a:rPr b="0" i="0" lang="en-US" sz="7799" u="none" cap="none" strike="noStrike">
                <a:solidFill>
                  <a:srgbClr val="E1C6D6"/>
                </a:solidFill>
                <a:latin typeface="EB Garamond"/>
                <a:ea typeface="EB Garamond"/>
                <a:cs typeface="EB Garamond"/>
                <a:sym typeface="EB Garamond"/>
              </a:rPr>
              <a:t>HOW TO USE THIS PRESENTATION</a:t>
            </a:r>
            <a:endParaRPr/>
          </a:p>
        </p:txBody>
      </p:sp>
      <p:pic>
        <p:nvPicPr>
          <p:cNvPr id="138" name="Google Shape;138;p14"/>
          <p:cNvPicPr preferRelativeResize="0"/>
          <p:nvPr/>
        </p:nvPicPr>
        <p:blipFill>
          <a:blip r:embed="rId3">
            <a:alphaModFix/>
          </a:blip>
          <a:stretch>
            <a:fillRect/>
          </a:stretch>
        </p:blipFill>
        <p:spPr>
          <a:xfrm>
            <a:off x="12190175" y="6845408"/>
            <a:ext cx="5320125" cy="45582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DCF3"/>
        </a:solidFill>
      </p:bgPr>
    </p:bg>
    <p:spTree>
      <p:nvGrpSpPr>
        <p:cNvPr id="142" name="Shape 142"/>
        <p:cNvGrpSpPr/>
        <p:nvPr/>
      </p:nvGrpSpPr>
      <p:grpSpPr>
        <a:xfrm>
          <a:off x="0" y="0"/>
          <a:ext cx="0" cy="0"/>
          <a:chOff x="0" y="0"/>
          <a:chExt cx="0" cy="0"/>
        </a:xfrm>
      </p:grpSpPr>
      <p:grpSp>
        <p:nvGrpSpPr>
          <p:cNvPr id="143" name="Google Shape;143;p15"/>
          <p:cNvGrpSpPr/>
          <p:nvPr/>
        </p:nvGrpSpPr>
        <p:grpSpPr>
          <a:xfrm>
            <a:off x="330927" y="294762"/>
            <a:ext cx="17626146" cy="9661311"/>
            <a:chOff x="0" y="-9525"/>
            <a:chExt cx="4642277" cy="2544543"/>
          </a:xfrm>
        </p:grpSpPr>
        <p:sp>
          <p:nvSpPr>
            <p:cNvPr id="144" name="Google Shape;144;p15"/>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4C6094"/>
              </a:solidFill>
              <a:prstDash val="solid"/>
              <a:miter lim="8000"/>
              <a:headEnd len="sm" w="sm" type="none"/>
              <a:tailEnd len="sm" w="sm" type="none"/>
            </a:ln>
          </p:spPr>
        </p:sp>
        <p:sp>
          <p:nvSpPr>
            <p:cNvPr id="145" name="Google Shape;145;p15"/>
            <p:cNvSpPr txBox="1"/>
            <p:nvPr/>
          </p:nvSpPr>
          <p:spPr>
            <a:xfrm>
              <a:off x="0" y="-9525"/>
              <a:ext cx="4642277" cy="2544543"/>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46" name="Google Shape;146;p15"/>
          <p:cNvCxnSpPr/>
          <p:nvPr/>
        </p:nvCxnSpPr>
        <p:spPr>
          <a:xfrm>
            <a:off x="350709" y="9484806"/>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47" name="Google Shape;147;p15"/>
          <p:cNvCxnSpPr/>
          <p:nvPr/>
        </p:nvCxnSpPr>
        <p:spPr>
          <a:xfrm>
            <a:off x="350709" y="9941785"/>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48" name="Google Shape;148;p15"/>
          <p:cNvCxnSpPr/>
          <p:nvPr/>
        </p:nvCxnSpPr>
        <p:spPr>
          <a:xfrm>
            <a:off x="350709" y="9027826"/>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49" name="Google Shape;149;p15"/>
          <p:cNvCxnSpPr/>
          <p:nvPr/>
        </p:nvCxnSpPr>
        <p:spPr>
          <a:xfrm>
            <a:off x="350709" y="8570847"/>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0" name="Google Shape;150;p15"/>
          <p:cNvCxnSpPr/>
          <p:nvPr/>
        </p:nvCxnSpPr>
        <p:spPr>
          <a:xfrm>
            <a:off x="350709" y="8113867"/>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1" name="Google Shape;151;p15"/>
          <p:cNvCxnSpPr/>
          <p:nvPr/>
        </p:nvCxnSpPr>
        <p:spPr>
          <a:xfrm>
            <a:off x="350709" y="7656888"/>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2" name="Google Shape;152;p15"/>
          <p:cNvCxnSpPr/>
          <p:nvPr/>
        </p:nvCxnSpPr>
        <p:spPr>
          <a:xfrm>
            <a:off x="350709" y="7199908"/>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3" name="Google Shape;153;p15"/>
          <p:cNvCxnSpPr/>
          <p:nvPr/>
        </p:nvCxnSpPr>
        <p:spPr>
          <a:xfrm>
            <a:off x="350709" y="6742928"/>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4" name="Google Shape;154;p15"/>
          <p:cNvCxnSpPr/>
          <p:nvPr/>
        </p:nvCxnSpPr>
        <p:spPr>
          <a:xfrm>
            <a:off x="350709" y="6285949"/>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5" name="Google Shape;155;p15"/>
          <p:cNvCxnSpPr/>
          <p:nvPr/>
        </p:nvCxnSpPr>
        <p:spPr>
          <a:xfrm>
            <a:off x="350709" y="5828969"/>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6" name="Google Shape;156;p15"/>
          <p:cNvCxnSpPr/>
          <p:nvPr/>
        </p:nvCxnSpPr>
        <p:spPr>
          <a:xfrm>
            <a:off x="350709" y="5371990"/>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7" name="Google Shape;157;p15"/>
          <p:cNvCxnSpPr/>
          <p:nvPr/>
        </p:nvCxnSpPr>
        <p:spPr>
          <a:xfrm>
            <a:off x="350709" y="4915010"/>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8" name="Google Shape;158;p15"/>
          <p:cNvCxnSpPr/>
          <p:nvPr/>
        </p:nvCxnSpPr>
        <p:spPr>
          <a:xfrm>
            <a:off x="350709" y="4458031"/>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59" name="Google Shape;159;p15"/>
          <p:cNvCxnSpPr/>
          <p:nvPr/>
        </p:nvCxnSpPr>
        <p:spPr>
          <a:xfrm>
            <a:off x="350709" y="4001051"/>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60" name="Google Shape;160;p15"/>
          <p:cNvCxnSpPr/>
          <p:nvPr/>
        </p:nvCxnSpPr>
        <p:spPr>
          <a:xfrm>
            <a:off x="350709" y="3544072"/>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61" name="Google Shape;161;p15"/>
          <p:cNvCxnSpPr/>
          <p:nvPr/>
        </p:nvCxnSpPr>
        <p:spPr>
          <a:xfrm>
            <a:off x="350709" y="3087092"/>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62" name="Google Shape;162;p15"/>
          <p:cNvCxnSpPr/>
          <p:nvPr/>
        </p:nvCxnSpPr>
        <p:spPr>
          <a:xfrm>
            <a:off x="350709" y="2630112"/>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63" name="Google Shape;163;p15"/>
          <p:cNvCxnSpPr/>
          <p:nvPr/>
        </p:nvCxnSpPr>
        <p:spPr>
          <a:xfrm>
            <a:off x="350709" y="2173133"/>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64" name="Google Shape;164;p15"/>
          <p:cNvCxnSpPr/>
          <p:nvPr/>
        </p:nvCxnSpPr>
        <p:spPr>
          <a:xfrm>
            <a:off x="350709" y="1716153"/>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65" name="Google Shape;165;p15"/>
          <p:cNvCxnSpPr/>
          <p:nvPr/>
        </p:nvCxnSpPr>
        <p:spPr>
          <a:xfrm>
            <a:off x="350709" y="1259174"/>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66" name="Google Shape;166;p15"/>
          <p:cNvCxnSpPr/>
          <p:nvPr/>
        </p:nvCxnSpPr>
        <p:spPr>
          <a:xfrm>
            <a:off x="350709" y="802194"/>
            <a:ext cx="17586582" cy="0"/>
          </a:xfrm>
          <a:prstGeom prst="straightConnector1">
            <a:avLst/>
          </a:prstGeom>
          <a:noFill/>
          <a:ln cap="flat" cmpd="sng" w="38100">
            <a:solidFill>
              <a:srgbClr val="4C6094"/>
            </a:solidFill>
            <a:prstDash val="solid"/>
            <a:round/>
            <a:headEnd len="sm" w="sm" type="none"/>
            <a:tailEnd len="sm" w="sm" type="none"/>
          </a:ln>
        </p:spPr>
      </p:cxnSp>
      <p:cxnSp>
        <p:nvCxnSpPr>
          <p:cNvPr id="167" name="Google Shape;167;p15"/>
          <p:cNvCxnSpPr/>
          <p:nvPr/>
        </p:nvCxnSpPr>
        <p:spPr>
          <a:xfrm>
            <a:off x="350709" y="345215"/>
            <a:ext cx="17586582" cy="0"/>
          </a:xfrm>
          <a:prstGeom prst="straightConnector1">
            <a:avLst/>
          </a:prstGeom>
          <a:noFill/>
          <a:ln cap="flat" cmpd="sng" w="38100">
            <a:solidFill>
              <a:srgbClr val="4C6094"/>
            </a:solidFill>
            <a:prstDash val="solid"/>
            <a:round/>
            <a:headEnd len="sm" w="sm" type="none"/>
            <a:tailEnd len="sm" w="sm" type="none"/>
          </a:ln>
        </p:spPr>
      </p:cxnSp>
      <p:pic>
        <p:nvPicPr>
          <p:cNvPr id="168" name="Google Shape;168;p15"/>
          <p:cNvPicPr preferRelativeResize="0"/>
          <p:nvPr/>
        </p:nvPicPr>
        <p:blipFill>
          <a:blip r:embed="rId3">
            <a:alphaModFix/>
          </a:blip>
          <a:stretch>
            <a:fillRect/>
          </a:stretch>
        </p:blipFill>
        <p:spPr>
          <a:xfrm>
            <a:off x="4387640" y="133945"/>
            <a:ext cx="12661934" cy="10287001"/>
          </a:xfrm>
          <a:prstGeom prst="rect">
            <a:avLst/>
          </a:prstGeom>
          <a:noFill/>
          <a:ln>
            <a:noFill/>
          </a:ln>
        </p:spPr>
      </p:pic>
      <p:grpSp>
        <p:nvGrpSpPr>
          <p:cNvPr id="169" name="Google Shape;169;p15"/>
          <p:cNvGrpSpPr/>
          <p:nvPr/>
        </p:nvGrpSpPr>
        <p:grpSpPr>
          <a:xfrm>
            <a:off x="1396597" y="285237"/>
            <a:ext cx="1950708" cy="9680361"/>
            <a:chOff x="0" y="-9525"/>
            <a:chExt cx="513767" cy="2549560"/>
          </a:xfrm>
        </p:grpSpPr>
        <p:sp>
          <p:nvSpPr>
            <p:cNvPr id="170" name="Google Shape;170;p15"/>
            <p:cNvSpPr/>
            <p:nvPr/>
          </p:nvSpPr>
          <p:spPr>
            <a:xfrm>
              <a:off x="0" y="0"/>
              <a:ext cx="513767" cy="2540035"/>
            </a:xfrm>
            <a:custGeom>
              <a:rect b="b" l="l" r="r" t="t"/>
              <a:pathLst>
                <a:path extrusionOk="0" h="2540035" w="513767">
                  <a:moveTo>
                    <a:pt x="0" y="0"/>
                  </a:moveTo>
                  <a:lnTo>
                    <a:pt x="513767" y="0"/>
                  </a:lnTo>
                  <a:lnTo>
                    <a:pt x="513767" y="2540035"/>
                  </a:lnTo>
                  <a:lnTo>
                    <a:pt x="0" y="2540035"/>
                  </a:lnTo>
                  <a:close/>
                </a:path>
              </a:pathLst>
            </a:custGeom>
            <a:solidFill>
              <a:srgbClr val="E7BFEB"/>
            </a:solidFill>
            <a:ln cap="sq" cmpd="sng" w="38100">
              <a:solidFill>
                <a:srgbClr val="4C6094"/>
              </a:solidFill>
              <a:prstDash val="solid"/>
              <a:miter lim="8000"/>
              <a:headEnd len="sm" w="sm" type="none"/>
              <a:tailEnd len="sm" w="sm" type="none"/>
            </a:ln>
          </p:spPr>
        </p:sp>
        <p:sp>
          <p:nvSpPr>
            <p:cNvPr id="171" name="Google Shape;171;p15"/>
            <p:cNvSpPr txBox="1"/>
            <p:nvPr/>
          </p:nvSpPr>
          <p:spPr>
            <a:xfrm>
              <a:off x="0" y="-9525"/>
              <a:ext cx="513767" cy="2549560"/>
            </a:xfrm>
            <a:prstGeom prst="rect">
              <a:avLst/>
            </a:prstGeom>
            <a:noFill/>
            <a:ln>
              <a:noFill/>
            </a:ln>
          </p:spPr>
          <p:txBody>
            <a:bodyPr anchorCtr="0" anchor="ctr" bIns="50800" lIns="50800" spcFirstLastPara="1" rIns="50800" wrap="square" tIns="50800">
              <a:noAutofit/>
            </a:bodyPr>
            <a:lstStyle/>
            <a:p>
              <a:pPr indent="0" lvl="0" marL="0" marR="0" rtl="0" algn="ctr">
                <a:lnSpc>
                  <a:spcPct val="17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5"/>
          <p:cNvSpPr txBox="1"/>
          <p:nvPr/>
        </p:nvSpPr>
        <p:spPr>
          <a:xfrm rot="-5400000">
            <a:off x="-2097914" y="4585941"/>
            <a:ext cx="8925931"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586C9F"/>
                </a:solidFill>
                <a:latin typeface="EB Garamond"/>
                <a:ea typeface="EB Garamond"/>
                <a:cs typeface="EB Garamond"/>
                <a:sym typeface="EB Garamond"/>
              </a:rPr>
              <a:t>LESSON OUTLINE</a:t>
            </a:r>
            <a:endParaRPr/>
          </a:p>
        </p:txBody>
      </p:sp>
      <p:sp>
        <p:nvSpPr>
          <p:cNvPr id="173" name="Google Shape;173;p15"/>
          <p:cNvSpPr txBox="1"/>
          <p:nvPr/>
        </p:nvSpPr>
        <p:spPr>
          <a:xfrm>
            <a:off x="6089155" y="2262237"/>
            <a:ext cx="3618300" cy="41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87" u="none" cap="none" strike="noStrike">
                <a:solidFill>
                  <a:srgbClr val="000000"/>
                </a:solidFill>
                <a:latin typeface="Lato"/>
                <a:ea typeface="Lato"/>
                <a:cs typeface="Lato"/>
                <a:sym typeface="Lato"/>
              </a:rPr>
              <a:t>Creating Characters</a:t>
            </a:r>
            <a:endParaRPr/>
          </a:p>
        </p:txBody>
      </p:sp>
      <p:sp>
        <p:nvSpPr>
          <p:cNvPr id="174" name="Google Shape;174;p15"/>
          <p:cNvSpPr txBox="1"/>
          <p:nvPr/>
        </p:nvSpPr>
        <p:spPr>
          <a:xfrm>
            <a:off x="6089155" y="3348142"/>
            <a:ext cx="4068000" cy="82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87" u="none" cap="none" strike="noStrike">
                <a:solidFill>
                  <a:srgbClr val="000000"/>
                </a:solidFill>
                <a:latin typeface="Lato"/>
                <a:ea typeface="Lato"/>
                <a:cs typeface="Lato"/>
                <a:sym typeface="Lato"/>
              </a:rPr>
              <a:t>Narrative Voice</a:t>
            </a:r>
            <a:endParaRPr/>
          </a:p>
          <a:p>
            <a:pPr indent="0" lvl="0" marL="0" marR="0" rtl="0" algn="l">
              <a:lnSpc>
                <a:spcPct val="100000"/>
              </a:lnSpc>
              <a:spcBef>
                <a:spcPts val="0"/>
              </a:spcBef>
              <a:spcAft>
                <a:spcPts val="0"/>
              </a:spcAft>
              <a:buNone/>
            </a:pPr>
            <a:r>
              <a:rPr b="0" i="0" lang="en-US" sz="2687" u="none" cap="none" strike="noStrike">
                <a:solidFill>
                  <a:srgbClr val="000000"/>
                </a:solidFill>
                <a:latin typeface="Lato"/>
                <a:ea typeface="Lato"/>
                <a:cs typeface="Lato"/>
                <a:sym typeface="Lato"/>
              </a:rPr>
              <a:t>&amp; Physical Description</a:t>
            </a:r>
            <a:endParaRPr/>
          </a:p>
        </p:txBody>
      </p:sp>
      <p:sp>
        <p:nvSpPr>
          <p:cNvPr id="175" name="Google Shape;175;p15"/>
          <p:cNvSpPr txBox="1"/>
          <p:nvPr/>
        </p:nvSpPr>
        <p:spPr>
          <a:xfrm>
            <a:off x="6089155" y="4995707"/>
            <a:ext cx="4265700" cy="41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87" u="none" cap="none" strike="noStrike">
                <a:solidFill>
                  <a:srgbClr val="000000"/>
                </a:solidFill>
                <a:latin typeface="Lato"/>
                <a:ea typeface="Lato"/>
                <a:cs typeface="Lato"/>
                <a:sym typeface="Lato"/>
              </a:rPr>
              <a:t>Dialogue, Actions &amp; Traits</a:t>
            </a:r>
            <a:endParaRPr/>
          </a:p>
        </p:txBody>
      </p:sp>
      <p:sp>
        <p:nvSpPr>
          <p:cNvPr id="176" name="Google Shape;176;p15"/>
          <p:cNvSpPr txBox="1"/>
          <p:nvPr/>
        </p:nvSpPr>
        <p:spPr>
          <a:xfrm>
            <a:off x="6089155" y="6417516"/>
            <a:ext cx="4068000" cy="41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87" u="none" cap="none" strike="noStrike">
                <a:solidFill>
                  <a:srgbClr val="000000"/>
                </a:solidFill>
                <a:latin typeface="Lato"/>
                <a:ea typeface="Lato"/>
                <a:cs typeface="Lato"/>
                <a:sym typeface="Lato"/>
              </a:rPr>
              <a:t>Character Analysis Activity </a:t>
            </a:r>
            <a:endParaRPr/>
          </a:p>
        </p:txBody>
      </p:sp>
      <p:sp>
        <p:nvSpPr>
          <p:cNvPr id="177" name="Google Shape;177;p15"/>
          <p:cNvSpPr txBox="1"/>
          <p:nvPr/>
        </p:nvSpPr>
        <p:spPr>
          <a:xfrm>
            <a:off x="6089155" y="7825024"/>
            <a:ext cx="2034000" cy="41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87" u="none" cap="none" strike="noStrike">
                <a:solidFill>
                  <a:srgbClr val="000000"/>
                </a:solidFill>
                <a:latin typeface="Lato"/>
                <a:ea typeface="Lato"/>
                <a:cs typeface="Lato"/>
                <a:sym typeface="Lato"/>
              </a:rPr>
              <a:t>Summary</a:t>
            </a:r>
            <a:endParaRPr/>
          </a:p>
        </p:txBody>
      </p:sp>
      <p:sp>
        <p:nvSpPr>
          <p:cNvPr id="178" name="Google Shape;178;p15"/>
          <p:cNvSpPr txBox="1"/>
          <p:nvPr/>
        </p:nvSpPr>
        <p:spPr>
          <a:xfrm>
            <a:off x="4866029" y="1956626"/>
            <a:ext cx="1038325" cy="9646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485" u="none" cap="none" strike="noStrike">
                <a:solidFill>
                  <a:srgbClr val="000000"/>
                </a:solidFill>
                <a:latin typeface="EB Garamond"/>
                <a:ea typeface="EB Garamond"/>
                <a:cs typeface="EB Garamond"/>
                <a:sym typeface="EB Garamond"/>
              </a:rPr>
              <a:t>01</a:t>
            </a:r>
            <a:endParaRPr/>
          </a:p>
        </p:txBody>
      </p:sp>
      <p:sp>
        <p:nvSpPr>
          <p:cNvPr id="179" name="Google Shape;179;p15"/>
          <p:cNvSpPr txBox="1"/>
          <p:nvPr/>
        </p:nvSpPr>
        <p:spPr>
          <a:xfrm>
            <a:off x="4866029" y="3292775"/>
            <a:ext cx="1038325" cy="9646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485" u="none" cap="none" strike="noStrike">
                <a:solidFill>
                  <a:srgbClr val="000000"/>
                </a:solidFill>
                <a:latin typeface="EB Garamond"/>
                <a:ea typeface="EB Garamond"/>
                <a:cs typeface="EB Garamond"/>
                <a:sym typeface="EB Garamond"/>
              </a:rPr>
              <a:t>02</a:t>
            </a:r>
            <a:endParaRPr/>
          </a:p>
        </p:txBody>
      </p:sp>
      <p:sp>
        <p:nvSpPr>
          <p:cNvPr id="180" name="Google Shape;180;p15"/>
          <p:cNvSpPr txBox="1"/>
          <p:nvPr/>
        </p:nvSpPr>
        <p:spPr>
          <a:xfrm>
            <a:off x="4866029" y="4588135"/>
            <a:ext cx="1038325" cy="9646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485" u="none" cap="none" strike="noStrike">
                <a:solidFill>
                  <a:srgbClr val="000000"/>
                </a:solidFill>
                <a:latin typeface="EB Garamond"/>
                <a:ea typeface="EB Garamond"/>
                <a:cs typeface="EB Garamond"/>
                <a:sym typeface="EB Garamond"/>
              </a:rPr>
              <a:t>03</a:t>
            </a:r>
            <a:endParaRPr/>
          </a:p>
        </p:txBody>
      </p:sp>
      <p:sp>
        <p:nvSpPr>
          <p:cNvPr id="181" name="Google Shape;181;p15"/>
          <p:cNvSpPr txBox="1"/>
          <p:nvPr/>
        </p:nvSpPr>
        <p:spPr>
          <a:xfrm>
            <a:off x="4866029" y="6022294"/>
            <a:ext cx="1038325" cy="9646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485" u="none" cap="none" strike="noStrike">
                <a:solidFill>
                  <a:srgbClr val="000000"/>
                </a:solidFill>
                <a:latin typeface="EB Garamond"/>
                <a:ea typeface="EB Garamond"/>
                <a:cs typeface="EB Garamond"/>
                <a:sym typeface="EB Garamond"/>
              </a:rPr>
              <a:t>04</a:t>
            </a:r>
            <a:endParaRPr/>
          </a:p>
        </p:txBody>
      </p:sp>
      <p:sp>
        <p:nvSpPr>
          <p:cNvPr id="182" name="Google Shape;182;p15"/>
          <p:cNvSpPr txBox="1"/>
          <p:nvPr/>
        </p:nvSpPr>
        <p:spPr>
          <a:xfrm>
            <a:off x="4866029" y="7398882"/>
            <a:ext cx="1038325" cy="9646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485" u="none" cap="none" strike="noStrike">
                <a:solidFill>
                  <a:srgbClr val="000000"/>
                </a:solidFill>
                <a:latin typeface="EB Garamond"/>
                <a:ea typeface="EB Garamond"/>
                <a:cs typeface="EB Garamond"/>
                <a:sym typeface="EB Garamond"/>
              </a:rPr>
              <a:t>05</a:t>
            </a:r>
            <a:endParaRPr/>
          </a:p>
        </p:txBody>
      </p:sp>
      <p:cxnSp>
        <p:nvCxnSpPr>
          <p:cNvPr id="183" name="Google Shape;183;p15"/>
          <p:cNvCxnSpPr/>
          <p:nvPr/>
        </p:nvCxnSpPr>
        <p:spPr>
          <a:xfrm flipH="1" rot="10800000">
            <a:off x="11122122" y="1975379"/>
            <a:ext cx="2833072" cy="506117"/>
          </a:xfrm>
          <a:prstGeom prst="straightConnector1">
            <a:avLst/>
          </a:prstGeom>
          <a:noFill/>
          <a:ln cap="flat" cmpd="sng" w="38100">
            <a:solidFill>
              <a:srgbClr val="000000"/>
            </a:solidFill>
            <a:prstDash val="solid"/>
            <a:round/>
            <a:headEnd len="sm" w="sm" type="none"/>
            <a:tailEnd len="sm" w="sm" type="none"/>
          </a:ln>
        </p:spPr>
      </p:cxnSp>
      <p:cxnSp>
        <p:nvCxnSpPr>
          <p:cNvPr id="184" name="Google Shape;184;p15"/>
          <p:cNvCxnSpPr/>
          <p:nvPr/>
        </p:nvCxnSpPr>
        <p:spPr>
          <a:xfrm flipH="1" rot="10800000">
            <a:off x="11106611" y="3654782"/>
            <a:ext cx="2864093" cy="281828"/>
          </a:xfrm>
          <a:prstGeom prst="straightConnector1">
            <a:avLst/>
          </a:prstGeom>
          <a:noFill/>
          <a:ln cap="flat" cmpd="sng" w="38100">
            <a:solidFill>
              <a:srgbClr val="000000"/>
            </a:solidFill>
            <a:prstDash val="solid"/>
            <a:round/>
            <a:headEnd len="sm" w="sm" type="none"/>
            <a:tailEnd len="sm" w="sm" type="none"/>
          </a:ln>
        </p:spPr>
      </p:cxnSp>
      <p:cxnSp>
        <p:nvCxnSpPr>
          <p:cNvPr id="185" name="Google Shape;185;p15"/>
          <p:cNvCxnSpPr/>
          <p:nvPr/>
        </p:nvCxnSpPr>
        <p:spPr>
          <a:xfrm>
            <a:off x="11099695" y="5371990"/>
            <a:ext cx="2877925" cy="0"/>
          </a:xfrm>
          <a:prstGeom prst="straightConnector1">
            <a:avLst/>
          </a:prstGeom>
          <a:noFill/>
          <a:ln cap="flat" cmpd="sng" w="38100">
            <a:solidFill>
              <a:srgbClr val="000000"/>
            </a:solidFill>
            <a:prstDash val="solid"/>
            <a:round/>
            <a:headEnd len="sm" w="sm" type="none"/>
            <a:tailEnd len="sm" w="sm" type="none"/>
          </a:ln>
        </p:spPr>
      </p:cxnSp>
      <p:cxnSp>
        <p:nvCxnSpPr>
          <p:cNvPr id="186" name="Google Shape;186;p15"/>
          <p:cNvCxnSpPr/>
          <p:nvPr/>
        </p:nvCxnSpPr>
        <p:spPr>
          <a:xfrm>
            <a:off x="11111652" y="6722503"/>
            <a:ext cx="2854012" cy="370227"/>
          </a:xfrm>
          <a:prstGeom prst="straightConnector1">
            <a:avLst/>
          </a:prstGeom>
          <a:noFill/>
          <a:ln cap="flat" cmpd="sng" w="38100">
            <a:solidFill>
              <a:srgbClr val="000000"/>
            </a:solidFill>
            <a:prstDash val="solid"/>
            <a:round/>
            <a:headEnd len="sm" w="sm" type="none"/>
            <a:tailEnd len="sm" w="sm" type="none"/>
          </a:ln>
        </p:spPr>
      </p:cxnSp>
      <p:cxnSp>
        <p:nvCxnSpPr>
          <p:cNvPr id="187" name="Google Shape;187;p15"/>
          <p:cNvCxnSpPr/>
          <p:nvPr/>
        </p:nvCxnSpPr>
        <p:spPr>
          <a:xfrm>
            <a:off x="11160733" y="8073506"/>
            <a:ext cx="2785428" cy="723771"/>
          </a:xfrm>
          <a:prstGeom prst="straightConnector1">
            <a:avLst/>
          </a:prstGeom>
          <a:noFill/>
          <a:ln cap="flat" cmpd="sng" w="38100">
            <a:solidFill>
              <a:srgbClr val="000000"/>
            </a:solidFill>
            <a:prstDash val="solid"/>
            <a:round/>
            <a:headEnd len="sm" w="sm" type="none"/>
            <a:tailEnd len="sm" w="sm" type="none"/>
          </a:ln>
        </p:spPr>
      </p:cxnSp>
      <p:cxnSp>
        <p:nvCxnSpPr>
          <p:cNvPr id="188" name="Google Shape;188;p15"/>
          <p:cNvCxnSpPr/>
          <p:nvPr/>
        </p:nvCxnSpPr>
        <p:spPr>
          <a:xfrm>
            <a:off x="5049279" y="3021468"/>
            <a:ext cx="4791774" cy="0"/>
          </a:xfrm>
          <a:prstGeom prst="straightConnector1">
            <a:avLst/>
          </a:prstGeom>
          <a:noFill/>
          <a:ln cap="flat" cmpd="sng" w="38100">
            <a:solidFill>
              <a:srgbClr val="000000"/>
            </a:solidFill>
            <a:prstDash val="solid"/>
            <a:round/>
            <a:headEnd len="sm" w="sm" type="none"/>
            <a:tailEnd len="sm" w="sm" type="none"/>
          </a:ln>
        </p:spPr>
      </p:cxnSp>
      <p:cxnSp>
        <p:nvCxnSpPr>
          <p:cNvPr id="189" name="Google Shape;189;p15"/>
          <p:cNvCxnSpPr/>
          <p:nvPr/>
        </p:nvCxnSpPr>
        <p:spPr>
          <a:xfrm>
            <a:off x="5049279" y="4433331"/>
            <a:ext cx="4791774" cy="0"/>
          </a:xfrm>
          <a:prstGeom prst="straightConnector1">
            <a:avLst/>
          </a:prstGeom>
          <a:noFill/>
          <a:ln cap="flat" cmpd="sng" w="38100">
            <a:solidFill>
              <a:srgbClr val="000000"/>
            </a:solidFill>
            <a:prstDash val="solid"/>
            <a:round/>
            <a:headEnd len="sm" w="sm" type="none"/>
            <a:tailEnd len="sm" w="sm" type="none"/>
          </a:ln>
        </p:spPr>
      </p:cxnSp>
      <p:cxnSp>
        <p:nvCxnSpPr>
          <p:cNvPr id="190" name="Google Shape;190;p15"/>
          <p:cNvCxnSpPr/>
          <p:nvPr/>
        </p:nvCxnSpPr>
        <p:spPr>
          <a:xfrm>
            <a:off x="5049279" y="5845195"/>
            <a:ext cx="4791774" cy="0"/>
          </a:xfrm>
          <a:prstGeom prst="straightConnector1">
            <a:avLst/>
          </a:prstGeom>
          <a:noFill/>
          <a:ln cap="flat" cmpd="sng" w="38100">
            <a:solidFill>
              <a:srgbClr val="000000"/>
            </a:solidFill>
            <a:prstDash val="solid"/>
            <a:round/>
            <a:headEnd len="sm" w="sm" type="none"/>
            <a:tailEnd len="sm" w="sm" type="none"/>
          </a:ln>
        </p:spPr>
      </p:cxnSp>
      <p:cxnSp>
        <p:nvCxnSpPr>
          <p:cNvPr id="191" name="Google Shape;191;p15"/>
          <p:cNvCxnSpPr/>
          <p:nvPr/>
        </p:nvCxnSpPr>
        <p:spPr>
          <a:xfrm>
            <a:off x="5049279" y="7257058"/>
            <a:ext cx="4791774" cy="0"/>
          </a:xfrm>
          <a:prstGeom prst="straightConnector1">
            <a:avLst/>
          </a:prstGeom>
          <a:noFill/>
          <a:ln cap="flat" cmpd="sng" w="38100">
            <a:solidFill>
              <a:srgbClr val="000000"/>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195" name="Shape 195"/>
        <p:cNvGrpSpPr/>
        <p:nvPr/>
      </p:nvGrpSpPr>
      <p:grpSpPr>
        <a:xfrm>
          <a:off x="0" y="0"/>
          <a:ext cx="0" cy="0"/>
          <a:chOff x="0" y="0"/>
          <a:chExt cx="0" cy="0"/>
        </a:xfrm>
      </p:grpSpPr>
      <p:grpSp>
        <p:nvGrpSpPr>
          <p:cNvPr id="196" name="Google Shape;196;p16"/>
          <p:cNvGrpSpPr/>
          <p:nvPr/>
        </p:nvGrpSpPr>
        <p:grpSpPr>
          <a:xfrm>
            <a:off x="330927" y="294762"/>
            <a:ext cx="17626146" cy="9661311"/>
            <a:chOff x="0" y="-9525"/>
            <a:chExt cx="4642277" cy="2544543"/>
          </a:xfrm>
        </p:grpSpPr>
        <p:sp>
          <p:nvSpPr>
            <p:cNvPr id="197" name="Google Shape;197;p16"/>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198" name="Google Shape;198;p16"/>
            <p:cNvSpPr txBox="1"/>
            <p:nvPr/>
          </p:nvSpPr>
          <p:spPr>
            <a:xfrm>
              <a:off x="0" y="-9525"/>
              <a:ext cx="4642277" cy="2544543"/>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16"/>
          <p:cNvSpPr/>
          <p:nvPr/>
        </p:nvSpPr>
        <p:spPr>
          <a:xfrm>
            <a:off x="1222160" y="2908529"/>
            <a:ext cx="6944435" cy="6349771"/>
          </a:xfrm>
          <a:custGeom>
            <a:rect b="b" l="l" r="r" t="t"/>
            <a:pathLst>
              <a:path extrusionOk="0" h="620988" w="679145">
                <a:moveTo>
                  <a:pt x="226504" y="19070"/>
                </a:moveTo>
                <a:cubicBezTo>
                  <a:pt x="261209" y="7556"/>
                  <a:pt x="300905" y="0"/>
                  <a:pt x="339755" y="0"/>
                </a:cubicBezTo>
                <a:cubicBezTo>
                  <a:pt x="378606" y="0"/>
                  <a:pt x="415990" y="6476"/>
                  <a:pt x="450441" y="17990"/>
                </a:cubicBezTo>
                <a:cubicBezTo>
                  <a:pt x="451175" y="18350"/>
                  <a:pt x="451908" y="18350"/>
                  <a:pt x="452641" y="18710"/>
                </a:cubicBezTo>
                <a:cubicBezTo>
                  <a:pt x="582019" y="64765"/>
                  <a:pt x="677312" y="186379"/>
                  <a:pt x="679145" y="324241"/>
                </a:cubicBezTo>
                <a:lnTo>
                  <a:pt x="679145" y="620988"/>
                </a:lnTo>
                <a:lnTo>
                  <a:pt x="0" y="620988"/>
                </a:lnTo>
                <a:lnTo>
                  <a:pt x="0" y="324462"/>
                </a:lnTo>
                <a:cubicBezTo>
                  <a:pt x="1833" y="185660"/>
                  <a:pt x="95659" y="64045"/>
                  <a:pt x="226504" y="19070"/>
                </a:cubicBezTo>
                <a:close/>
              </a:path>
            </a:pathLst>
          </a:custGeom>
          <a:solidFill>
            <a:srgbClr val="4C6094"/>
          </a:solidFill>
          <a:ln cap="sq" cmpd="sng" w="38100">
            <a:solidFill>
              <a:srgbClr val="E1C6D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0" name="Google Shape;200;p16"/>
          <p:cNvPicPr preferRelativeResize="0"/>
          <p:nvPr/>
        </p:nvPicPr>
        <p:blipFill>
          <a:blip r:embed="rId3">
            <a:alphaModFix/>
          </a:blip>
          <a:stretch>
            <a:fillRect/>
          </a:stretch>
        </p:blipFill>
        <p:spPr>
          <a:xfrm>
            <a:off x="1518799" y="3850402"/>
            <a:ext cx="6437375" cy="4818350"/>
          </a:xfrm>
          <a:prstGeom prst="rect">
            <a:avLst/>
          </a:prstGeom>
          <a:noFill/>
          <a:ln>
            <a:noFill/>
          </a:ln>
        </p:spPr>
      </p:pic>
      <p:sp>
        <p:nvSpPr>
          <p:cNvPr id="201" name="Google Shape;201;p16"/>
          <p:cNvSpPr txBox="1"/>
          <p:nvPr/>
        </p:nvSpPr>
        <p:spPr>
          <a:xfrm>
            <a:off x="1478215" y="1020990"/>
            <a:ext cx="15331570"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CREATING CHARACTERS</a:t>
            </a:r>
            <a:endParaRPr/>
          </a:p>
        </p:txBody>
      </p:sp>
      <p:sp>
        <p:nvSpPr>
          <p:cNvPr id="202" name="Google Shape;202;p16"/>
          <p:cNvSpPr/>
          <p:nvPr/>
        </p:nvSpPr>
        <p:spPr>
          <a:xfrm>
            <a:off x="7273491" y="6517921"/>
            <a:ext cx="2849165" cy="2740379"/>
          </a:xfrm>
          <a:custGeom>
            <a:rect b="b" l="l" r="r" t="t"/>
            <a:pathLst>
              <a:path extrusionOk="0" h="2740379" w="2849165">
                <a:moveTo>
                  <a:pt x="0" y="0"/>
                </a:moveTo>
                <a:lnTo>
                  <a:pt x="2849165" y="0"/>
                </a:lnTo>
                <a:lnTo>
                  <a:pt x="2849165" y="2740379"/>
                </a:lnTo>
                <a:lnTo>
                  <a:pt x="0" y="2740379"/>
                </a:lnTo>
                <a:lnTo>
                  <a:pt x="0" y="0"/>
                </a:lnTo>
                <a:close/>
              </a:path>
            </a:pathLst>
          </a:custGeom>
          <a:blipFill rotWithShape="1">
            <a:blip r:embed="rId4">
              <a:alphaModFix/>
            </a:blip>
            <a:stretch>
              <a:fillRect b="0" l="0" r="0" t="0"/>
            </a:stretch>
          </a:blipFill>
          <a:ln>
            <a:noFill/>
          </a:ln>
        </p:spPr>
      </p:sp>
      <p:sp>
        <p:nvSpPr>
          <p:cNvPr id="203" name="Google Shape;203;p16"/>
          <p:cNvSpPr txBox="1"/>
          <p:nvPr/>
        </p:nvSpPr>
        <p:spPr>
          <a:xfrm>
            <a:off x="9759222" y="4045780"/>
            <a:ext cx="7500078" cy="9071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705" u="none" cap="none" strike="noStrike">
                <a:solidFill>
                  <a:srgbClr val="E1C6D6"/>
                </a:solidFill>
                <a:latin typeface="EB Garamond SemiBold"/>
                <a:ea typeface="EB Garamond SemiBold"/>
                <a:cs typeface="EB Garamond SemiBold"/>
                <a:sym typeface="EB Garamond SemiBold"/>
              </a:rPr>
              <a:t>Think about it:</a:t>
            </a:r>
            <a:endParaRPr/>
          </a:p>
        </p:txBody>
      </p:sp>
      <p:sp>
        <p:nvSpPr>
          <p:cNvPr id="204" name="Google Shape;204;p16"/>
          <p:cNvSpPr txBox="1"/>
          <p:nvPr/>
        </p:nvSpPr>
        <p:spPr>
          <a:xfrm>
            <a:off x="9759222" y="5464409"/>
            <a:ext cx="7298770" cy="1345455"/>
          </a:xfrm>
          <a:prstGeom prst="rect">
            <a:avLst/>
          </a:prstGeom>
          <a:noFill/>
          <a:ln>
            <a:noFill/>
          </a:ln>
        </p:spPr>
        <p:txBody>
          <a:bodyPr anchorCtr="0" anchor="t" bIns="0" lIns="0" spcFirstLastPara="1" rIns="0" wrap="square" tIns="0">
            <a:spAutoFit/>
          </a:bodyPr>
          <a:lstStyle/>
          <a:p>
            <a:pPr indent="0" lvl="0" marL="0" marR="0" rtl="0" algn="l">
              <a:lnSpc>
                <a:spcPct val="177016"/>
              </a:lnSpc>
              <a:spcBef>
                <a:spcPts val="0"/>
              </a:spcBef>
              <a:spcAft>
                <a:spcPts val="0"/>
              </a:spcAft>
              <a:buNone/>
            </a:pPr>
            <a:r>
              <a:rPr b="0" i="0" lang="en-US" sz="3124" u="none" cap="none" strike="noStrike">
                <a:solidFill>
                  <a:srgbClr val="FFFFFF"/>
                </a:solidFill>
                <a:latin typeface="Lato"/>
                <a:ea typeface="Lato"/>
                <a:cs typeface="Lato"/>
                <a:sym typeface="Lato"/>
              </a:rPr>
              <a:t>How can you create interesting characters your audience will remember?</a:t>
            </a:r>
            <a:endParaRPr/>
          </a:p>
        </p:txBody>
      </p:sp>
      <p:cxnSp>
        <p:nvCxnSpPr>
          <p:cNvPr id="205" name="Google Shape;205;p16"/>
          <p:cNvCxnSpPr/>
          <p:nvPr/>
        </p:nvCxnSpPr>
        <p:spPr>
          <a:xfrm>
            <a:off x="9759222" y="5269842"/>
            <a:ext cx="8209088" cy="0"/>
          </a:xfrm>
          <a:prstGeom prst="straightConnector1">
            <a:avLst/>
          </a:prstGeom>
          <a:noFill/>
          <a:ln cap="flat" cmpd="sng" w="38100">
            <a:solidFill>
              <a:srgbClr val="E1C6D6"/>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209" name="Shape 209"/>
        <p:cNvGrpSpPr/>
        <p:nvPr/>
      </p:nvGrpSpPr>
      <p:grpSpPr>
        <a:xfrm>
          <a:off x="0" y="0"/>
          <a:ext cx="0" cy="0"/>
          <a:chOff x="0" y="0"/>
          <a:chExt cx="0" cy="0"/>
        </a:xfrm>
      </p:grpSpPr>
      <p:sp>
        <p:nvSpPr>
          <p:cNvPr id="210" name="Google Shape;210;p17"/>
          <p:cNvSpPr/>
          <p:nvPr/>
        </p:nvSpPr>
        <p:spPr>
          <a:xfrm>
            <a:off x="330927" y="330927"/>
            <a:ext cx="17629047" cy="9626731"/>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pic>
        <p:nvPicPr>
          <p:cNvPr id="211" name="Google Shape;211;p17"/>
          <p:cNvPicPr preferRelativeResize="0"/>
          <p:nvPr/>
        </p:nvPicPr>
        <p:blipFill>
          <a:blip r:embed="rId3">
            <a:alphaModFix/>
          </a:blip>
          <a:stretch>
            <a:fillRect/>
          </a:stretch>
        </p:blipFill>
        <p:spPr>
          <a:xfrm>
            <a:off x="1268575" y="3372221"/>
            <a:ext cx="4503775" cy="2334354"/>
          </a:xfrm>
          <a:prstGeom prst="rect">
            <a:avLst/>
          </a:prstGeom>
          <a:noFill/>
          <a:ln>
            <a:noFill/>
          </a:ln>
        </p:spPr>
      </p:pic>
      <p:sp>
        <p:nvSpPr>
          <p:cNvPr id="212" name="Google Shape;212;p17"/>
          <p:cNvSpPr/>
          <p:nvPr/>
        </p:nvSpPr>
        <p:spPr>
          <a:xfrm>
            <a:off x="9048750" y="2908529"/>
            <a:ext cx="6944435" cy="6349771"/>
          </a:xfrm>
          <a:custGeom>
            <a:rect b="b" l="l" r="r" t="t"/>
            <a:pathLst>
              <a:path extrusionOk="0" h="620988" w="679145">
                <a:moveTo>
                  <a:pt x="226504" y="19070"/>
                </a:moveTo>
                <a:cubicBezTo>
                  <a:pt x="261209" y="7556"/>
                  <a:pt x="300905" y="0"/>
                  <a:pt x="339755" y="0"/>
                </a:cubicBezTo>
                <a:cubicBezTo>
                  <a:pt x="378606" y="0"/>
                  <a:pt x="415990" y="6476"/>
                  <a:pt x="450441" y="17990"/>
                </a:cubicBezTo>
                <a:cubicBezTo>
                  <a:pt x="451175" y="18350"/>
                  <a:pt x="451908" y="18350"/>
                  <a:pt x="452641" y="18710"/>
                </a:cubicBezTo>
                <a:cubicBezTo>
                  <a:pt x="582019" y="64765"/>
                  <a:pt x="677312" y="186379"/>
                  <a:pt x="679145" y="324241"/>
                </a:cubicBezTo>
                <a:lnTo>
                  <a:pt x="679145" y="620988"/>
                </a:lnTo>
                <a:lnTo>
                  <a:pt x="0" y="620988"/>
                </a:lnTo>
                <a:lnTo>
                  <a:pt x="0" y="324462"/>
                </a:lnTo>
                <a:cubicBezTo>
                  <a:pt x="1833" y="185660"/>
                  <a:pt x="95659" y="64045"/>
                  <a:pt x="226504" y="19070"/>
                </a:cubicBezTo>
                <a:close/>
              </a:path>
            </a:pathLst>
          </a:custGeom>
          <a:solidFill>
            <a:srgbClr val="4C6094"/>
          </a:solidFill>
          <a:ln cap="sq" cmpd="sng" w="38100">
            <a:solidFill>
              <a:srgbClr val="E1C6D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17"/>
          <p:cNvPicPr preferRelativeResize="0"/>
          <p:nvPr/>
        </p:nvPicPr>
        <p:blipFill>
          <a:blip r:embed="rId4">
            <a:alphaModFix/>
          </a:blip>
          <a:stretch>
            <a:fillRect/>
          </a:stretch>
        </p:blipFill>
        <p:spPr>
          <a:xfrm>
            <a:off x="9162195" y="3456709"/>
            <a:ext cx="5581576" cy="5771850"/>
          </a:xfrm>
          <a:prstGeom prst="rect">
            <a:avLst/>
          </a:prstGeom>
          <a:noFill/>
          <a:ln>
            <a:noFill/>
          </a:ln>
        </p:spPr>
      </p:pic>
      <p:sp>
        <p:nvSpPr>
          <p:cNvPr id="214" name="Google Shape;214;p17"/>
          <p:cNvSpPr/>
          <p:nvPr/>
        </p:nvSpPr>
        <p:spPr>
          <a:xfrm flipH="1">
            <a:off x="14183362" y="1924419"/>
            <a:ext cx="3619648" cy="3438665"/>
          </a:xfrm>
          <a:custGeom>
            <a:rect b="b" l="l" r="r" t="t"/>
            <a:pathLst>
              <a:path extrusionOk="0" h="3438665" w="3619648">
                <a:moveTo>
                  <a:pt x="3619647" y="0"/>
                </a:moveTo>
                <a:lnTo>
                  <a:pt x="0" y="0"/>
                </a:lnTo>
                <a:lnTo>
                  <a:pt x="0" y="3438665"/>
                </a:lnTo>
                <a:lnTo>
                  <a:pt x="3619647" y="3438665"/>
                </a:lnTo>
                <a:lnTo>
                  <a:pt x="3619647" y="0"/>
                </a:lnTo>
                <a:close/>
              </a:path>
            </a:pathLst>
          </a:custGeom>
          <a:blipFill rotWithShape="1">
            <a:blip r:embed="rId5">
              <a:alphaModFix/>
            </a:blip>
            <a:stretch>
              <a:fillRect b="0" l="0" r="0" t="0"/>
            </a:stretch>
          </a:blipFill>
          <a:ln>
            <a:noFill/>
          </a:ln>
        </p:spPr>
      </p:sp>
      <p:sp>
        <p:nvSpPr>
          <p:cNvPr id="215" name="Google Shape;215;p17"/>
          <p:cNvSpPr txBox="1"/>
          <p:nvPr/>
        </p:nvSpPr>
        <p:spPr>
          <a:xfrm>
            <a:off x="2806362" y="1008849"/>
            <a:ext cx="12675276"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LEARNING OUTCOMES</a:t>
            </a:r>
            <a:endParaRPr/>
          </a:p>
        </p:txBody>
      </p:sp>
      <p:sp>
        <p:nvSpPr>
          <p:cNvPr id="216" name="Google Shape;216;p17"/>
          <p:cNvSpPr txBox="1"/>
          <p:nvPr/>
        </p:nvSpPr>
        <p:spPr>
          <a:xfrm>
            <a:off x="14978943" y="2908516"/>
            <a:ext cx="2231400" cy="160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600" u="none" cap="none" strike="noStrike">
                <a:solidFill>
                  <a:srgbClr val="E1C6D6"/>
                </a:solidFill>
                <a:latin typeface="EB Garamond SemiBold"/>
                <a:ea typeface="EB Garamond SemiBold"/>
                <a:cs typeface="EB Garamond SemiBold"/>
                <a:sym typeface="EB Garamond SemiBold"/>
              </a:rPr>
              <a:t>A character is</a:t>
            </a:r>
            <a:endParaRPr/>
          </a:p>
          <a:p>
            <a:pPr indent="0" lvl="0" marL="0" marR="0" rtl="0" algn="ctr">
              <a:lnSpc>
                <a:spcPct val="100000"/>
              </a:lnSpc>
              <a:spcBef>
                <a:spcPts val="0"/>
              </a:spcBef>
              <a:spcAft>
                <a:spcPts val="0"/>
              </a:spcAft>
              <a:buNone/>
            </a:pPr>
            <a:r>
              <a:rPr b="0" i="0" lang="en-US" sz="2600" u="none" cap="none" strike="noStrike">
                <a:solidFill>
                  <a:srgbClr val="E1C6D6"/>
                </a:solidFill>
                <a:latin typeface="EB Garamond SemiBold"/>
                <a:ea typeface="EB Garamond SemiBold"/>
                <a:cs typeface="EB Garamond SemiBold"/>
                <a:sym typeface="EB Garamond SemiBold"/>
              </a:rPr>
              <a:t>a person or another being</a:t>
            </a:r>
            <a:endParaRPr/>
          </a:p>
          <a:p>
            <a:pPr indent="0" lvl="0" marL="0" marR="0" rtl="0" algn="ctr">
              <a:lnSpc>
                <a:spcPct val="100000"/>
              </a:lnSpc>
              <a:spcBef>
                <a:spcPts val="0"/>
              </a:spcBef>
              <a:spcAft>
                <a:spcPts val="0"/>
              </a:spcAft>
              <a:buNone/>
            </a:pPr>
            <a:r>
              <a:rPr b="0" i="0" lang="en-US" sz="2600" u="none" cap="none" strike="noStrike">
                <a:solidFill>
                  <a:srgbClr val="E1C6D6"/>
                </a:solidFill>
                <a:latin typeface="EB Garamond SemiBold"/>
                <a:ea typeface="EB Garamond SemiBold"/>
                <a:cs typeface="EB Garamond SemiBold"/>
                <a:sym typeface="EB Garamond SemiBold"/>
              </a:rPr>
              <a:t>in  a narrative.</a:t>
            </a:r>
            <a:endParaRPr/>
          </a:p>
        </p:txBody>
      </p:sp>
      <p:sp>
        <p:nvSpPr>
          <p:cNvPr id="217" name="Google Shape;217;p17"/>
          <p:cNvSpPr txBox="1"/>
          <p:nvPr/>
        </p:nvSpPr>
        <p:spPr>
          <a:xfrm>
            <a:off x="1268572" y="7615419"/>
            <a:ext cx="7080900" cy="11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124" u="none" cap="none" strike="noStrike">
                <a:solidFill>
                  <a:srgbClr val="FFFFFF"/>
                </a:solidFill>
                <a:latin typeface="Lato"/>
                <a:ea typeface="Lato"/>
                <a:cs typeface="Lato"/>
                <a:sym typeface="Lato"/>
              </a:rPr>
              <a:t>How to describe in depth a character</a:t>
            </a:r>
            <a:endParaRPr/>
          </a:p>
          <a:p>
            <a:pPr indent="0" lvl="0" marL="0" marR="0" rtl="0" algn="l">
              <a:lnSpc>
                <a:spcPct val="140000"/>
              </a:lnSpc>
              <a:spcBef>
                <a:spcPts val="0"/>
              </a:spcBef>
              <a:spcAft>
                <a:spcPts val="0"/>
              </a:spcAft>
              <a:buNone/>
            </a:pPr>
            <a:r>
              <a:rPr b="0" i="0" lang="en-US" sz="3124" u="none" cap="none" strike="noStrike">
                <a:solidFill>
                  <a:srgbClr val="FFFFFF"/>
                </a:solidFill>
                <a:latin typeface="Lato"/>
                <a:ea typeface="Lato"/>
                <a:cs typeface="Lato"/>
                <a:sym typeface="Lato"/>
              </a:rPr>
              <a:t>by drawing on specific details in the text</a:t>
            </a:r>
            <a:endParaRPr/>
          </a:p>
        </p:txBody>
      </p:sp>
      <p:sp>
        <p:nvSpPr>
          <p:cNvPr id="218" name="Google Shape;218;p17"/>
          <p:cNvSpPr txBox="1"/>
          <p:nvPr/>
        </p:nvSpPr>
        <p:spPr>
          <a:xfrm>
            <a:off x="1268572" y="6336102"/>
            <a:ext cx="7390551" cy="60256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533" u="none" cap="none" strike="noStrike">
                <a:solidFill>
                  <a:srgbClr val="E1C6D6"/>
                </a:solidFill>
                <a:latin typeface="EB Garamond SemiBold"/>
                <a:ea typeface="EB Garamond SemiBold"/>
                <a:cs typeface="EB Garamond SemiBold"/>
                <a:sym typeface="EB Garamond SemiBold"/>
              </a:rPr>
              <a:t>In this lesson, you will learn:</a:t>
            </a:r>
            <a:endParaRPr/>
          </a:p>
        </p:txBody>
      </p:sp>
      <p:cxnSp>
        <p:nvCxnSpPr>
          <p:cNvPr id="219" name="Google Shape;219;p17"/>
          <p:cNvCxnSpPr/>
          <p:nvPr/>
        </p:nvCxnSpPr>
        <p:spPr>
          <a:xfrm>
            <a:off x="330927" y="7330804"/>
            <a:ext cx="8110979" cy="0"/>
          </a:xfrm>
          <a:prstGeom prst="straightConnector1">
            <a:avLst/>
          </a:prstGeom>
          <a:noFill/>
          <a:ln cap="flat" cmpd="sng" w="38100">
            <a:solidFill>
              <a:srgbClr val="E1C6D6"/>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223" name="Shape 223"/>
        <p:cNvGrpSpPr/>
        <p:nvPr/>
      </p:nvGrpSpPr>
      <p:grpSpPr>
        <a:xfrm>
          <a:off x="0" y="0"/>
          <a:ext cx="0" cy="0"/>
          <a:chOff x="0" y="0"/>
          <a:chExt cx="0" cy="0"/>
        </a:xfrm>
      </p:grpSpPr>
      <p:grpSp>
        <p:nvGrpSpPr>
          <p:cNvPr id="224" name="Google Shape;224;p18"/>
          <p:cNvGrpSpPr/>
          <p:nvPr/>
        </p:nvGrpSpPr>
        <p:grpSpPr>
          <a:xfrm>
            <a:off x="330927" y="330927"/>
            <a:ext cx="17626146" cy="9625146"/>
            <a:chOff x="0" y="0"/>
            <a:chExt cx="4642277" cy="2535018"/>
          </a:xfrm>
        </p:grpSpPr>
        <p:sp>
          <p:nvSpPr>
            <p:cNvPr id="225" name="Google Shape;225;p18"/>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226" name="Google Shape;226;p18"/>
            <p:cNvSpPr txBox="1"/>
            <p:nvPr/>
          </p:nvSpPr>
          <p:spPr>
            <a:xfrm>
              <a:off x="0" y="38100"/>
              <a:ext cx="4642277" cy="2496918"/>
            </a:xfrm>
            <a:prstGeom prst="rect">
              <a:avLst/>
            </a:prstGeom>
            <a:noFill/>
            <a:ln>
              <a:noFill/>
            </a:ln>
          </p:spPr>
          <p:txBody>
            <a:bodyPr anchorCtr="0" anchor="ctr" bIns="50800" lIns="50800" spcFirstLastPara="1" rIns="50800" wrap="square" tIns="50800">
              <a:noAutofit/>
            </a:bodyPr>
            <a:lstStyle/>
            <a:p>
              <a:pPr indent="0" lvl="0" marL="0" marR="0" rtl="0" algn="ctr">
                <a:lnSpc>
                  <a:spcPct val="67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7" name="Google Shape;227;p18"/>
          <p:cNvGrpSpPr/>
          <p:nvPr/>
        </p:nvGrpSpPr>
        <p:grpSpPr>
          <a:xfrm>
            <a:off x="12294182" y="3327810"/>
            <a:ext cx="2591456" cy="2621825"/>
            <a:chOff x="0" y="-9525"/>
            <a:chExt cx="812800" cy="822325"/>
          </a:xfrm>
        </p:grpSpPr>
        <p:sp>
          <p:nvSpPr>
            <p:cNvPr id="228" name="Google Shape;228;p18"/>
            <p:cNvSpPr/>
            <p:nvPr/>
          </p:nvSpPr>
          <p:spPr>
            <a:xfrm>
              <a:off x="0" y="0"/>
              <a:ext cx="812800" cy="812800"/>
            </a:xfrm>
            <a:custGeom>
              <a:rect b="b" l="l" r="r" t="t"/>
              <a:pathLst>
                <a:path extrusionOk="0" h="812800" w="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4C6094"/>
            </a:solidFill>
            <a:ln cap="rnd" cmpd="sng" w="38100">
              <a:solidFill>
                <a:srgbClr val="E1C6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txBox="1"/>
            <p:nvPr/>
          </p:nvSpPr>
          <p:spPr>
            <a:xfrm>
              <a:off x="0" y="-9525"/>
              <a:ext cx="812800" cy="822325"/>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18"/>
          <p:cNvGrpSpPr/>
          <p:nvPr/>
        </p:nvGrpSpPr>
        <p:grpSpPr>
          <a:xfrm>
            <a:off x="3304519" y="3327810"/>
            <a:ext cx="2591456" cy="2621825"/>
            <a:chOff x="0" y="-9525"/>
            <a:chExt cx="812800" cy="822325"/>
          </a:xfrm>
        </p:grpSpPr>
        <p:sp>
          <p:nvSpPr>
            <p:cNvPr id="231" name="Google Shape;231;p18"/>
            <p:cNvSpPr/>
            <p:nvPr/>
          </p:nvSpPr>
          <p:spPr>
            <a:xfrm>
              <a:off x="0" y="0"/>
              <a:ext cx="812800" cy="812800"/>
            </a:xfrm>
            <a:custGeom>
              <a:rect b="b" l="l" r="r" t="t"/>
              <a:pathLst>
                <a:path extrusionOk="0" h="812800" w="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4C6094"/>
            </a:solidFill>
            <a:ln cap="rnd" cmpd="sng" w="38100">
              <a:solidFill>
                <a:srgbClr val="E1C6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txBox="1"/>
            <p:nvPr/>
          </p:nvSpPr>
          <p:spPr>
            <a:xfrm>
              <a:off x="0" y="-9525"/>
              <a:ext cx="812800" cy="822325"/>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33" name="Google Shape;233;p18"/>
          <p:cNvCxnSpPr/>
          <p:nvPr/>
        </p:nvCxnSpPr>
        <p:spPr>
          <a:xfrm>
            <a:off x="9144000" y="3365321"/>
            <a:ext cx="0" cy="5885325"/>
          </a:xfrm>
          <a:prstGeom prst="straightConnector1">
            <a:avLst/>
          </a:prstGeom>
          <a:noFill/>
          <a:ln cap="flat" cmpd="sng" w="38100">
            <a:solidFill>
              <a:srgbClr val="E1C6D6"/>
            </a:solidFill>
            <a:prstDash val="solid"/>
            <a:round/>
            <a:headEnd len="sm" w="sm" type="none"/>
            <a:tailEnd len="sm" w="sm" type="none"/>
          </a:ln>
        </p:spPr>
      </p:cxnSp>
      <p:sp>
        <p:nvSpPr>
          <p:cNvPr id="234" name="Google Shape;234;p18"/>
          <p:cNvSpPr/>
          <p:nvPr/>
        </p:nvSpPr>
        <p:spPr>
          <a:xfrm>
            <a:off x="3861042" y="3928562"/>
            <a:ext cx="1478410" cy="1450690"/>
          </a:xfrm>
          <a:custGeom>
            <a:rect b="b" l="l" r="r" t="t"/>
            <a:pathLst>
              <a:path extrusionOk="0" h="1450690" w="1478410">
                <a:moveTo>
                  <a:pt x="0" y="0"/>
                </a:moveTo>
                <a:lnTo>
                  <a:pt x="1478410" y="0"/>
                </a:lnTo>
                <a:lnTo>
                  <a:pt x="1478410" y="1450690"/>
                </a:lnTo>
                <a:lnTo>
                  <a:pt x="0" y="1450690"/>
                </a:lnTo>
                <a:lnTo>
                  <a:pt x="0" y="0"/>
                </a:lnTo>
                <a:close/>
              </a:path>
            </a:pathLst>
          </a:custGeom>
          <a:blipFill rotWithShape="1">
            <a:blip r:embed="rId3">
              <a:alphaModFix/>
            </a:blip>
            <a:stretch>
              <a:fillRect b="0" l="0" r="0" t="0"/>
            </a:stretch>
          </a:blipFill>
          <a:ln>
            <a:noFill/>
          </a:ln>
        </p:spPr>
      </p:sp>
      <p:sp>
        <p:nvSpPr>
          <p:cNvPr id="235" name="Google Shape;235;p18"/>
          <p:cNvSpPr/>
          <p:nvPr/>
        </p:nvSpPr>
        <p:spPr>
          <a:xfrm>
            <a:off x="12294182" y="3828177"/>
            <a:ext cx="2612319" cy="2017003"/>
          </a:xfrm>
          <a:custGeom>
            <a:rect b="b" l="l" r="r" t="t"/>
            <a:pathLst>
              <a:path extrusionOk="0" h="2017003" w="2612319">
                <a:moveTo>
                  <a:pt x="0" y="0"/>
                </a:moveTo>
                <a:lnTo>
                  <a:pt x="2612319" y="0"/>
                </a:lnTo>
                <a:lnTo>
                  <a:pt x="2612319" y="2017003"/>
                </a:lnTo>
                <a:lnTo>
                  <a:pt x="0" y="2017003"/>
                </a:lnTo>
                <a:lnTo>
                  <a:pt x="0" y="0"/>
                </a:lnTo>
                <a:close/>
              </a:path>
            </a:pathLst>
          </a:custGeom>
          <a:blipFill rotWithShape="1">
            <a:blip r:embed="rId4">
              <a:alphaModFix/>
            </a:blip>
            <a:stretch>
              <a:fillRect b="-41542" l="0" r="0" t="0"/>
            </a:stretch>
          </a:blipFill>
          <a:ln>
            <a:noFill/>
          </a:ln>
        </p:spPr>
      </p:sp>
      <p:sp>
        <p:nvSpPr>
          <p:cNvPr id="236" name="Google Shape;236;p18"/>
          <p:cNvSpPr txBox="1"/>
          <p:nvPr/>
        </p:nvSpPr>
        <p:spPr>
          <a:xfrm>
            <a:off x="1028700" y="811847"/>
            <a:ext cx="16230600"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CHARACTERS IN A NARRATIVE</a:t>
            </a:r>
            <a:endParaRPr/>
          </a:p>
        </p:txBody>
      </p:sp>
      <p:sp>
        <p:nvSpPr>
          <p:cNvPr id="237" name="Google Shape;237;p18"/>
          <p:cNvSpPr txBox="1"/>
          <p:nvPr/>
        </p:nvSpPr>
        <p:spPr>
          <a:xfrm>
            <a:off x="2693084" y="2047820"/>
            <a:ext cx="12901831" cy="557021"/>
          </a:xfrm>
          <a:prstGeom prst="rect">
            <a:avLst/>
          </a:prstGeom>
          <a:noFill/>
          <a:ln>
            <a:noFill/>
          </a:ln>
        </p:spPr>
        <p:txBody>
          <a:bodyPr anchorCtr="0" anchor="t" bIns="0" lIns="0" spcFirstLastPara="1" rIns="0" wrap="square" tIns="0">
            <a:spAutoFit/>
          </a:bodyPr>
          <a:lstStyle/>
          <a:p>
            <a:pPr indent="0" lvl="0" marL="0" marR="0" rtl="0" algn="ctr">
              <a:lnSpc>
                <a:spcPct val="177000"/>
              </a:lnSpc>
              <a:spcBef>
                <a:spcPts val="0"/>
              </a:spcBef>
              <a:spcAft>
                <a:spcPts val="0"/>
              </a:spcAft>
              <a:buNone/>
            </a:pPr>
            <a:r>
              <a:rPr b="0" i="0" lang="en-US" sz="2700" u="none" cap="none" strike="noStrike">
                <a:solidFill>
                  <a:srgbClr val="FFFFFF"/>
                </a:solidFill>
                <a:latin typeface="Lato"/>
                <a:ea typeface="Lato"/>
                <a:cs typeface="Lato"/>
                <a:sym typeface="Lato"/>
              </a:rPr>
              <a:t>Writers use different techniques to create and describe characters. </a:t>
            </a:r>
            <a:endParaRPr/>
          </a:p>
        </p:txBody>
      </p:sp>
      <p:sp>
        <p:nvSpPr>
          <p:cNvPr id="238" name="Google Shape;238;p18"/>
          <p:cNvSpPr txBox="1"/>
          <p:nvPr/>
        </p:nvSpPr>
        <p:spPr>
          <a:xfrm>
            <a:off x="2078829" y="7303447"/>
            <a:ext cx="5042700" cy="1885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500" u="none" cap="none" strike="noStrike">
                <a:solidFill>
                  <a:srgbClr val="FFFFFF"/>
                </a:solidFill>
                <a:latin typeface="Lato"/>
                <a:ea typeface="Lato"/>
                <a:cs typeface="Lato"/>
                <a:sym typeface="Lato"/>
              </a:rPr>
              <a:t>The narrator may provide direct insight into a character’s inner world by revealing their thoughts and emotions through the narration.</a:t>
            </a:r>
            <a:endParaRPr/>
          </a:p>
        </p:txBody>
      </p:sp>
      <p:sp>
        <p:nvSpPr>
          <p:cNvPr id="239" name="Google Shape;239;p18"/>
          <p:cNvSpPr txBox="1"/>
          <p:nvPr/>
        </p:nvSpPr>
        <p:spPr>
          <a:xfrm>
            <a:off x="1428094" y="6363879"/>
            <a:ext cx="6344306" cy="6009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533" u="none" cap="none" strike="noStrike">
                <a:solidFill>
                  <a:srgbClr val="E1C6D6"/>
                </a:solidFill>
                <a:latin typeface="EB Garamond SemiBold"/>
                <a:ea typeface="EB Garamond SemiBold"/>
                <a:cs typeface="EB Garamond SemiBold"/>
                <a:sym typeface="EB Garamond SemiBold"/>
              </a:rPr>
              <a:t>Narrative Voice</a:t>
            </a:r>
            <a:endParaRPr/>
          </a:p>
        </p:txBody>
      </p:sp>
      <p:sp>
        <p:nvSpPr>
          <p:cNvPr id="240" name="Google Shape;240;p18"/>
          <p:cNvSpPr txBox="1"/>
          <p:nvPr/>
        </p:nvSpPr>
        <p:spPr>
          <a:xfrm>
            <a:off x="10154388" y="7303447"/>
            <a:ext cx="6870900" cy="1885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500" u="none" cap="none" strike="noStrike">
                <a:solidFill>
                  <a:srgbClr val="FFFFFF"/>
                </a:solidFill>
                <a:latin typeface="Lato"/>
                <a:ea typeface="Lato"/>
                <a:cs typeface="Lato"/>
                <a:sym typeface="Lato"/>
              </a:rPr>
              <a:t>Physical descriptions of the characters give an insight into their life. Details like hairstyle and clothing can provide clues about a character’s status, experience, and the period they are in.</a:t>
            </a:r>
            <a:endParaRPr/>
          </a:p>
        </p:txBody>
      </p:sp>
      <p:sp>
        <p:nvSpPr>
          <p:cNvPr id="241" name="Google Shape;241;p18"/>
          <p:cNvSpPr txBox="1"/>
          <p:nvPr/>
        </p:nvSpPr>
        <p:spPr>
          <a:xfrm>
            <a:off x="10417757" y="6363879"/>
            <a:ext cx="6344306" cy="6009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533" u="none" cap="none" strike="noStrike">
                <a:solidFill>
                  <a:srgbClr val="E1C6D6"/>
                </a:solidFill>
                <a:latin typeface="EB Garamond SemiBold"/>
                <a:ea typeface="EB Garamond SemiBold"/>
                <a:cs typeface="EB Garamond SemiBold"/>
                <a:sym typeface="EB Garamond SemiBold"/>
              </a:rPr>
              <a:t>Physical Descriptions</a:t>
            </a:r>
            <a:endParaRPr/>
          </a:p>
        </p:txBody>
      </p:sp>
      <p:sp>
        <p:nvSpPr>
          <p:cNvPr id="242" name="Google Shape;242;p18"/>
          <p:cNvSpPr/>
          <p:nvPr/>
        </p:nvSpPr>
        <p:spPr>
          <a:xfrm rot="1418343">
            <a:off x="-352909" y="7810876"/>
            <a:ext cx="2915618" cy="2528636"/>
          </a:xfrm>
          <a:custGeom>
            <a:rect b="b" l="l" r="r" t="t"/>
            <a:pathLst>
              <a:path extrusionOk="0" h="2528636" w="2915618">
                <a:moveTo>
                  <a:pt x="0" y="0"/>
                </a:moveTo>
                <a:lnTo>
                  <a:pt x="2915618" y="0"/>
                </a:lnTo>
                <a:lnTo>
                  <a:pt x="2915618" y="2528636"/>
                </a:lnTo>
                <a:lnTo>
                  <a:pt x="0" y="2528636"/>
                </a:lnTo>
                <a:lnTo>
                  <a:pt x="0" y="0"/>
                </a:lnTo>
                <a:close/>
              </a:path>
            </a:pathLst>
          </a:custGeom>
          <a:blipFill rotWithShape="1">
            <a:blip r:embed="rId5">
              <a:alphaModFix/>
            </a:blip>
            <a:stretch>
              <a:fillRect b="0" l="0" r="0" t="0"/>
            </a:stretch>
          </a:blipFill>
          <a:ln>
            <a:noFill/>
          </a:ln>
        </p:spPr>
      </p:sp>
      <p:sp>
        <p:nvSpPr>
          <p:cNvPr id="243" name="Google Shape;243;p18"/>
          <p:cNvSpPr/>
          <p:nvPr/>
        </p:nvSpPr>
        <p:spPr>
          <a:xfrm flipH="1">
            <a:off x="16285510" y="2818748"/>
            <a:ext cx="1768426" cy="3670318"/>
          </a:xfrm>
          <a:custGeom>
            <a:rect b="b" l="l" r="r" t="t"/>
            <a:pathLst>
              <a:path extrusionOk="0" h="3670318" w="1768426">
                <a:moveTo>
                  <a:pt x="1768426" y="0"/>
                </a:moveTo>
                <a:lnTo>
                  <a:pt x="0" y="0"/>
                </a:lnTo>
                <a:lnTo>
                  <a:pt x="0" y="3670318"/>
                </a:lnTo>
                <a:lnTo>
                  <a:pt x="1768426" y="3670318"/>
                </a:lnTo>
                <a:lnTo>
                  <a:pt x="1768426" y="0"/>
                </a:lnTo>
                <a:close/>
              </a:path>
            </a:pathLst>
          </a:custGeom>
          <a:blipFill rotWithShape="1">
            <a:blip r:embed="rId6">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247" name="Shape 247"/>
        <p:cNvGrpSpPr/>
        <p:nvPr/>
      </p:nvGrpSpPr>
      <p:grpSpPr>
        <a:xfrm>
          <a:off x="0" y="0"/>
          <a:ext cx="0" cy="0"/>
          <a:chOff x="0" y="0"/>
          <a:chExt cx="0" cy="0"/>
        </a:xfrm>
      </p:grpSpPr>
      <p:sp>
        <p:nvSpPr>
          <p:cNvPr id="248" name="Google Shape;248;p19"/>
          <p:cNvSpPr/>
          <p:nvPr/>
        </p:nvSpPr>
        <p:spPr>
          <a:xfrm>
            <a:off x="330927" y="330927"/>
            <a:ext cx="17626146" cy="9625146"/>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grpSp>
        <p:nvGrpSpPr>
          <p:cNvPr id="249" name="Google Shape;249;p19"/>
          <p:cNvGrpSpPr/>
          <p:nvPr/>
        </p:nvGrpSpPr>
        <p:grpSpPr>
          <a:xfrm>
            <a:off x="3304519" y="3327810"/>
            <a:ext cx="2591456" cy="2621825"/>
            <a:chOff x="0" y="-9525"/>
            <a:chExt cx="812800" cy="822325"/>
          </a:xfrm>
        </p:grpSpPr>
        <p:sp>
          <p:nvSpPr>
            <p:cNvPr id="250" name="Google Shape;250;p19"/>
            <p:cNvSpPr/>
            <p:nvPr/>
          </p:nvSpPr>
          <p:spPr>
            <a:xfrm>
              <a:off x="0" y="0"/>
              <a:ext cx="812800" cy="812800"/>
            </a:xfrm>
            <a:custGeom>
              <a:rect b="b" l="l" r="r" t="t"/>
              <a:pathLst>
                <a:path extrusionOk="0" h="812800" w="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4C6094"/>
            </a:solidFill>
            <a:ln cap="rnd" cmpd="sng" w="38100">
              <a:solidFill>
                <a:srgbClr val="E1C6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txBox="1"/>
            <p:nvPr/>
          </p:nvSpPr>
          <p:spPr>
            <a:xfrm>
              <a:off x="0" y="-9525"/>
              <a:ext cx="812800" cy="822325"/>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2" name="Google Shape;252;p19"/>
          <p:cNvPicPr preferRelativeResize="0"/>
          <p:nvPr/>
        </p:nvPicPr>
        <p:blipFill>
          <a:blip r:embed="rId3">
            <a:alphaModFix/>
          </a:blip>
          <a:stretch>
            <a:fillRect/>
          </a:stretch>
        </p:blipFill>
        <p:spPr>
          <a:xfrm>
            <a:off x="3704875" y="3699200"/>
            <a:ext cx="1790750" cy="1879025"/>
          </a:xfrm>
          <a:prstGeom prst="rect">
            <a:avLst/>
          </a:prstGeom>
          <a:noFill/>
          <a:ln>
            <a:noFill/>
          </a:ln>
        </p:spPr>
      </p:pic>
      <p:grpSp>
        <p:nvGrpSpPr>
          <p:cNvPr id="253" name="Google Shape;253;p19"/>
          <p:cNvGrpSpPr/>
          <p:nvPr/>
        </p:nvGrpSpPr>
        <p:grpSpPr>
          <a:xfrm>
            <a:off x="12294182" y="3327810"/>
            <a:ext cx="2591456" cy="2621825"/>
            <a:chOff x="0" y="-9525"/>
            <a:chExt cx="812800" cy="822325"/>
          </a:xfrm>
        </p:grpSpPr>
        <p:sp>
          <p:nvSpPr>
            <p:cNvPr id="254" name="Google Shape;254;p19"/>
            <p:cNvSpPr/>
            <p:nvPr/>
          </p:nvSpPr>
          <p:spPr>
            <a:xfrm>
              <a:off x="0" y="0"/>
              <a:ext cx="812800" cy="812800"/>
            </a:xfrm>
            <a:custGeom>
              <a:rect b="b" l="l" r="r" t="t"/>
              <a:pathLst>
                <a:path extrusionOk="0" h="812800" w="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4C6094"/>
            </a:solidFill>
            <a:ln cap="rnd" cmpd="sng" w="38100">
              <a:solidFill>
                <a:srgbClr val="E1C6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txBox="1"/>
            <p:nvPr/>
          </p:nvSpPr>
          <p:spPr>
            <a:xfrm>
              <a:off x="0" y="-9525"/>
              <a:ext cx="812800" cy="822325"/>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56" name="Google Shape;256;p19"/>
          <p:cNvCxnSpPr/>
          <p:nvPr/>
        </p:nvCxnSpPr>
        <p:spPr>
          <a:xfrm>
            <a:off x="9144000" y="3365321"/>
            <a:ext cx="0" cy="5885325"/>
          </a:xfrm>
          <a:prstGeom prst="straightConnector1">
            <a:avLst/>
          </a:prstGeom>
          <a:noFill/>
          <a:ln cap="flat" cmpd="sng" w="38100">
            <a:solidFill>
              <a:srgbClr val="E1C6D6"/>
            </a:solidFill>
            <a:prstDash val="solid"/>
            <a:round/>
            <a:headEnd len="sm" w="sm" type="none"/>
            <a:tailEnd len="sm" w="sm" type="none"/>
          </a:ln>
        </p:spPr>
      </p:cxnSp>
      <p:sp>
        <p:nvSpPr>
          <p:cNvPr id="257" name="Google Shape;257;p19"/>
          <p:cNvSpPr/>
          <p:nvPr/>
        </p:nvSpPr>
        <p:spPr>
          <a:xfrm>
            <a:off x="12903205" y="3734523"/>
            <a:ext cx="1373409" cy="1741248"/>
          </a:xfrm>
          <a:custGeom>
            <a:rect b="b" l="l" r="r" t="t"/>
            <a:pathLst>
              <a:path extrusionOk="0" h="1741248" w="1373409">
                <a:moveTo>
                  <a:pt x="0" y="0"/>
                </a:moveTo>
                <a:lnTo>
                  <a:pt x="1373409" y="0"/>
                </a:lnTo>
                <a:lnTo>
                  <a:pt x="1373409" y="1741248"/>
                </a:lnTo>
                <a:lnTo>
                  <a:pt x="0" y="1741248"/>
                </a:lnTo>
                <a:lnTo>
                  <a:pt x="0" y="0"/>
                </a:lnTo>
                <a:close/>
              </a:path>
            </a:pathLst>
          </a:custGeom>
          <a:blipFill rotWithShape="1">
            <a:blip r:embed="rId4">
              <a:alphaModFix/>
            </a:blip>
            <a:stretch>
              <a:fillRect b="0" l="0" r="0" t="0"/>
            </a:stretch>
          </a:blipFill>
          <a:ln>
            <a:noFill/>
          </a:ln>
        </p:spPr>
      </p:sp>
      <p:sp>
        <p:nvSpPr>
          <p:cNvPr id="258" name="Google Shape;258;p19"/>
          <p:cNvSpPr txBox="1"/>
          <p:nvPr/>
        </p:nvSpPr>
        <p:spPr>
          <a:xfrm>
            <a:off x="1028700" y="811847"/>
            <a:ext cx="16230600"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CHARACTERS IN A NARRATIVE</a:t>
            </a:r>
            <a:endParaRPr/>
          </a:p>
        </p:txBody>
      </p:sp>
      <p:sp>
        <p:nvSpPr>
          <p:cNvPr id="259" name="Google Shape;259;p19"/>
          <p:cNvSpPr txBox="1"/>
          <p:nvPr/>
        </p:nvSpPr>
        <p:spPr>
          <a:xfrm>
            <a:off x="2693084" y="2047820"/>
            <a:ext cx="12901831" cy="557021"/>
          </a:xfrm>
          <a:prstGeom prst="rect">
            <a:avLst/>
          </a:prstGeom>
          <a:noFill/>
          <a:ln>
            <a:noFill/>
          </a:ln>
        </p:spPr>
        <p:txBody>
          <a:bodyPr anchorCtr="0" anchor="t" bIns="0" lIns="0" spcFirstLastPara="1" rIns="0" wrap="square" tIns="0">
            <a:spAutoFit/>
          </a:bodyPr>
          <a:lstStyle/>
          <a:p>
            <a:pPr indent="0" lvl="0" marL="0" marR="0" rtl="0" algn="ctr">
              <a:lnSpc>
                <a:spcPct val="177000"/>
              </a:lnSpc>
              <a:spcBef>
                <a:spcPts val="0"/>
              </a:spcBef>
              <a:spcAft>
                <a:spcPts val="0"/>
              </a:spcAft>
              <a:buNone/>
            </a:pPr>
            <a:r>
              <a:rPr b="0" i="0" lang="en-US" sz="2700" u="none" cap="none" strike="noStrike">
                <a:solidFill>
                  <a:srgbClr val="FFFFFF"/>
                </a:solidFill>
                <a:latin typeface="Lato"/>
                <a:ea typeface="Lato"/>
                <a:cs typeface="Lato"/>
                <a:sym typeface="Lato"/>
              </a:rPr>
              <a:t>Writers use different techniques to create and describe characters. </a:t>
            </a:r>
            <a:endParaRPr/>
          </a:p>
        </p:txBody>
      </p:sp>
      <p:sp>
        <p:nvSpPr>
          <p:cNvPr id="260" name="Google Shape;260;p19"/>
          <p:cNvSpPr txBox="1"/>
          <p:nvPr/>
        </p:nvSpPr>
        <p:spPr>
          <a:xfrm>
            <a:off x="2328311" y="7273047"/>
            <a:ext cx="4543800" cy="1385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500" u="none" cap="none" strike="noStrike">
                <a:solidFill>
                  <a:srgbClr val="FFFFFF"/>
                </a:solidFill>
                <a:latin typeface="Lato"/>
                <a:ea typeface="Lato"/>
                <a:cs typeface="Lato"/>
                <a:sym typeface="Lato"/>
              </a:rPr>
              <a:t>The words characters say and how they say them can reveal their thoughts and feelings.</a:t>
            </a:r>
            <a:endParaRPr/>
          </a:p>
        </p:txBody>
      </p:sp>
      <p:sp>
        <p:nvSpPr>
          <p:cNvPr id="261" name="Google Shape;261;p19"/>
          <p:cNvSpPr txBox="1"/>
          <p:nvPr/>
        </p:nvSpPr>
        <p:spPr>
          <a:xfrm>
            <a:off x="1428094" y="6363879"/>
            <a:ext cx="6344306" cy="6009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533" u="none" cap="none" strike="noStrike">
                <a:solidFill>
                  <a:srgbClr val="E1C6D6"/>
                </a:solidFill>
                <a:latin typeface="EB Garamond SemiBold"/>
                <a:ea typeface="EB Garamond SemiBold"/>
                <a:cs typeface="EB Garamond SemiBold"/>
                <a:sym typeface="EB Garamond SemiBold"/>
              </a:rPr>
              <a:t>Dialogue</a:t>
            </a:r>
            <a:endParaRPr/>
          </a:p>
        </p:txBody>
      </p:sp>
      <p:sp>
        <p:nvSpPr>
          <p:cNvPr id="262" name="Google Shape;262;p19"/>
          <p:cNvSpPr txBox="1"/>
          <p:nvPr/>
        </p:nvSpPr>
        <p:spPr>
          <a:xfrm>
            <a:off x="11211028" y="7273047"/>
            <a:ext cx="4757700" cy="1885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500" u="none" cap="none" strike="noStrike">
                <a:solidFill>
                  <a:srgbClr val="FFFFFF"/>
                </a:solidFill>
                <a:latin typeface="Lato"/>
                <a:ea typeface="Lato"/>
                <a:cs typeface="Lato"/>
                <a:sym typeface="Lato"/>
              </a:rPr>
              <a:t>These refer to what the character does and how they do it, which can provide insights into their motivations and emotions.</a:t>
            </a:r>
            <a:endParaRPr/>
          </a:p>
        </p:txBody>
      </p:sp>
      <p:sp>
        <p:nvSpPr>
          <p:cNvPr id="263" name="Google Shape;263;p19"/>
          <p:cNvSpPr txBox="1"/>
          <p:nvPr/>
        </p:nvSpPr>
        <p:spPr>
          <a:xfrm>
            <a:off x="10417757" y="6363879"/>
            <a:ext cx="6344306" cy="6009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533" u="none" cap="none" strike="noStrike">
                <a:solidFill>
                  <a:srgbClr val="E1C6D6"/>
                </a:solidFill>
                <a:latin typeface="EB Garamond SemiBold"/>
                <a:ea typeface="EB Garamond SemiBold"/>
                <a:cs typeface="EB Garamond SemiBold"/>
                <a:sym typeface="EB Garamond SemiBold"/>
              </a:rPr>
              <a:t>Actions &amp; Traits</a:t>
            </a:r>
            <a:endParaRPr/>
          </a:p>
        </p:txBody>
      </p:sp>
      <p:sp>
        <p:nvSpPr>
          <p:cNvPr id="264" name="Google Shape;264;p19"/>
          <p:cNvSpPr/>
          <p:nvPr/>
        </p:nvSpPr>
        <p:spPr>
          <a:xfrm>
            <a:off x="16280727" y="7148525"/>
            <a:ext cx="1676346" cy="2845648"/>
          </a:xfrm>
          <a:custGeom>
            <a:rect b="b" l="l" r="r" t="t"/>
            <a:pathLst>
              <a:path extrusionOk="0" h="2845648" w="1676346">
                <a:moveTo>
                  <a:pt x="0" y="0"/>
                </a:moveTo>
                <a:lnTo>
                  <a:pt x="1676346" y="0"/>
                </a:lnTo>
                <a:lnTo>
                  <a:pt x="1676346" y="2845648"/>
                </a:lnTo>
                <a:lnTo>
                  <a:pt x="0" y="2845648"/>
                </a:lnTo>
                <a:lnTo>
                  <a:pt x="0" y="0"/>
                </a:lnTo>
                <a:close/>
              </a:path>
            </a:pathLst>
          </a:custGeom>
          <a:blipFill rotWithShape="1">
            <a:blip r:embed="rId5">
              <a:alphaModFix/>
            </a:blip>
            <a:stretch>
              <a:fillRect b="0" l="0" r="0" t="0"/>
            </a:stretch>
          </a:blipFill>
          <a:ln>
            <a:noFill/>
          </a:ln>
        </p:spPr>
      </p:sp>
      <p:sp>
        <p:nvSpPr>
          <p:cNvPr id="265" name="Google Shape;265;p19"/>
          <p:cNvSpPr/>
          <p:nvPr/>
        </p:nvSpPr>
        <p:spPr>
          <a:xfrm>
            <a:off x="283302" y="6936236"/>
            <a:ext cx="2184284" cy="3064684"/>
          </a:xfrm>
          <a:custGeom>
            <a:rect b="b" l="l" r="r" t="t"/>
            <a:pathLst>
              <a:path extrusionOk="0" h="3064684" w="2184284">
                <a:moveTo>
                  <a:pt x="0" y="0"/>
                </a:moveTo>
                <a:lnTo>
                  <a:pt x="2184284" y="0"/>
                </a:lnTo>
                <a:lnTo>
                  <a:pt x="2184284" y="3064683"/>
                </a:lnTo>
                <a:lnTo>
                  <a:pt x="0" y="306468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86C9F"/>
        </a:solidFill>
      </p:bgPr>
    </p:bg>
    <p:spTree>
      <p:nvGrpSpPr>
        <p:cNvPr id="269" name="Shape 269"/>
        <p:cNvGrpSpPr/>
        <p:nvPr/>
      </p:nvGrpSpPr>
      <p:grpSpPr>
        <a:xfrm>
          <a:off x="0" y="0"/>
          <a:ext cx="0" cy="0"/>
          <a:chOff x="0" y="0"/>
          <a:chExt cx="0" cy="0"/>
        </a:xfrm>
      </p:grpSpPr>
      <p:grpSp>
        <p:nvGrpSpPr>
          <p:cNvPr id="270" name="Google Shape;270;p20"/>
          <p:cNvGrpSpPr/>
          <p:nvPr/>
        </p:nvGrpSpPr>
        <p:grpSpPr>
          <a:xfrm>
            <a:off x="330927" y="330927"/>
            <a:ext cx="17626146" cy="9625146"/>
            <a:chOff x="0" y="0"/>
            <a:chExt cx="4642277" cy="2535018"/>
          </a:xfrm>
        </p:grpSpPr>
        <p:sp>
          <p:nvSpPr>
            <p:cNvPr id="271" name="Google Shape;271;p20"/>
            <p:cNvSpPr/>
            <p:nvPr/>
          </p:nvSpPr>
          <p:spPr>
            <a:xfrm>
              <a:off x="0" y="0"/>
              <a:ext cx="4642277" cy="2535018"/>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E1C6D6"/>
              </a:solidFill>
              <a:prstDash val="solid"/>
              <a:miter lim="8000"/>
              <a:headEnd len="sm" w="sm" type="none"/>
              <a:tailEnd len="sm" w="sm" type="none"/>
            </a:ln>
          </p:spPr>
        </p:sp>
        <p:sp>
          <p:nvSpPr>
            <p:cNvPr id="272" name="Google Shape;272;p20"/>
            <p:cNvSpPr txBox="1"/>
            <p:nvPr/>
          </p:nvSpPr>
          <p:spPr>
            <a:xfrm>
              <a:off x="0" y="38100"/>
              <a:ext cx="4642277" cy="2496918"/>
            </a:xfrm>
            <a:prstGeom prst="rect">
              <a:avLst/>
            </a:prstGeom>
            <a:noFill/>
            <a:ln>
              <a:noFill/>
            </a:ln>
          </p:spPr>
          <p:txBody>
            <a:bodyPr anchorCtr="0" anchor="ctr" bIns="50800" lIns="50800" spcFirstLastPara="1" rIns="50800" wrap="square" tIns="50800">
              <a:noAutofit/>
            </a:bodyPr>
            <a:lstStyle/>
            <a:p>
              <a:pPr indent="0" lvl="0" marL="0" marR="0" rtl="0" algn="ctr">
                <a:lnSpc>
                  <a:spcPct val="671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20"/>
          <p:cNvGrpSpPr/>
          <p:nvPr/>
        </p:nvGrpSpPr>
        <p:grpSpPr>
          <a:xfrm>
            <a:off x="4012763" y="2071348"/>
            <a:ext cx="5400829" cy="2104596"/>
            <a:chOff x="0" y="-66675"/>
            <a:chExt cx="2032297" cy="791946"/>
          </a:xfrm>
        </p:grpSpPr>
        <p:sp>
          <p:nvSpPr>
            <p:cNvPr id="274" name="Google Shape;274;p20"/>
            <p:cNvSpPr/>
            <p:nvPr/>
          </p:nvSpPr>
          <p:spPr>
            <a:xfrm>
              <a:off x="0" y="0"/>
              <a:ext cx="2032297" cy="725271"/>
            </a:xfrm>
            <a:custGeom>
              <a:rect b="b" l="l" r="r" t="t"/>
              <a:pathLst>
                <a:path extrusionOk="0" h="725271" w="2032297">
                  <a:moveTo>
                    <a:pt x="43004" y="0"/>
                  </a:moveTo>
                  <a:lnTo>
                    <a:pt x="1989293" y="0"/>
                  </a:lnTo>
                  <a:cubicBezTo>
                    <a:pt x="2013043" y="0"/>
                    <a:pt x="2032297" y="19254"/>
                    <a:pt x="2032297" y="43004"/>
                  </a:cubicBezTo>
                  <a:lnTo>
                    <a:pt x="2032297" y="682267"/>
                  </a:lnTo>
                  <a:cubicBezTo>
                    <a:pt x="2032297" y="706018"/>
                    <a:pt x="2013043" y="725271"/>
                    <a:pt x="1989293" y="725271"/>
                  </a:cubicBezTo>
                  <a:lnTo>
                    <a:pt x="43004" y="725271"/>
                  </a:lnTo>
                  <a:cubicBezTo>
                    <a:pt x="19254" y="725271"/>
                    <a:pt x="0" y="706018"/>
                    <a:pt x="0" y="682267"/>
                  </a:cubicBezTo>
                  <a:lnTo>
                    <a:pt x="0" y="43004"/>
                  </a:lnTo>
                  <a:cubicBezTo>
                    <a:pt x="0" y="19254"/>
                    <a:pt x="19254" y="0"/>
                    <a:pt x="43004" y="0"/>
                  </a:cubicBezTo>
                  <a:close/>
                </a:path>
              </a:pathLst>
            </a:custGeom>
            <a:solidFill>
              <a:srgbClr val="4C6094"/>
            </a:solidFill>
            <a:ln cap="rnd" cmpd="sng" w="38100">
              <a:solidFill>
                <a:srgbClr val="E1C6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0"/>
                </a:spcBef>
                <a:spcAft>
                  <a:spcPts val="0"/>
                </a:spcAft>
                <a:buNone/>
              </a:pPr>
              <a:r>
                <a:t/>
              </a:r>
              <a:endParaRPr/>
            </a:p>
          </p:txBody>
        </p:sp>
        <p:sp>
          <p:nvSpPr>
            <p:cNvPr id="275" name="Google Shape;275;p20"/>
            <p:cNvSpPr txBox="1"/>
            <p:nvPr/>
          </p:nvSpPr>
          <p:spPr>
            <a:xfrm>
              <a:off x="0" y="-66675"/>
              <a:ext cx="2032297" cy="791946"/>
            </a:xfrm>
            <a:prstGeom prst="rect">
              <a:avLst/>
            </a:prstGeom>
            <a:noFill/>
            <a:ln>
              <a:noFill/>
            </a:ln>
          </p:spPr>
          <p:txBody>
            <a:bodyPr anchorCtr="0" anchor="ctr" bIns="50800" lIns="50800" spcFirstLastPara="1" rIns="50800" wrap="square" tIns="50800">
              <a:noAutofit/>
            </a:bodyPr>
            <a:lstStyle/>
            <a:p>
              <a:pPr indent="0" lvl="0" marL="0" marR="0" rtl="0" algn="ctr">
                <a:lnSpc>
                  <a:spcPct val="110000"/>
                </a:lnSpc>
                <a:spcBef>
                  <a:spcPts val="0"/>
                </a:spcBef>
                <a:spcAft>
                  <a:spcPts val="0"/>
                </a:spcAft>
                <a:buNone/>
              </a:pPr>
              <a:r>
                <a:rPr b="0" i="0" lang="en-US" sz="2199" u="none" cap="none" strike="noStrike">
                  <a:solidFill>
                    <a:srgbClr val="E1C6D6"/>
                  </a:solidFill>
                  <a:latin typeface="Lato"/>
                  <a:ea typeface="Lato"/>
                  <a:cs typeface="Lato"/>
                  <a:sym typeface="Lato"/>
                </a:rPr>
                <a:t>Puck's dialogue shows</a:t>
              </a:r>
              <a:endParaRPr/>
            </a:p>
            <a:p>
              <a:pPr indent="0" lvl="0" marL="0" marR="0" rtl="0" algn="ctr">
                <a:lnSpc>
                  <a:spcPct val="110000"/>
                </a:lnSpc>
                <a:spcBef>
                  <a:spcPts val="0"/>
                </a:spcBef>
                <a:spcAft>
                  <a:spcPts val="0"/>
                </a:spcAft>
                <a:buNone/>
              </a:pPr>
              <a:r>
                <a:rPr b="0" i="0" lang="en-US" sz="2199" u="none" cap="none" strike="noStrike">
                  <a:solidFill>
                    <a:srgbClr val="E1C6D6"/>
                  </a:solidFill>
                  <a:latin typeface="Lato"/>
                  <a:ea typeface="Lato"/>
                  <a:cs typeface="Lato"/>
                  <a:sym typeface="Lato"/>
                </a:rPr>
                <a:t>he is a whimsical character.</a:t>
              </a:r>
              <a:endParaRPr/>
            </a:p>
          </p:txBody>
        </p:sp>
      </p:grpSp>
      <p:grpSp>
        <p:nvGrpSpPr>
          <p:cNvPr id="276" name="Google Shape;276;p20"/>
          <p:cNvGrpSpPr/>
          <p:nvPr/>
        </p:nvGrpSpPr>
        <p:grpSpPr>
          <a:xfrm>
            <a:off x="4012763" y="4346399"/>
            <a:ext cx="5400829" cy="2513724"/>
            <a:chOff x="0" y="-66675"/>
            <a:chExt cx="2032297" cy="945898"/>
          </a:xfrm>
        </p:grpSpPr>
        <p:sp>
          <p:nvSpPr>
            <p:cNvPr id="277" name="Google Shape;277;p20"/>
            <p:cNvSpPr/>
            <p:nvPr/>
          </p:nvSpPr>
          <p:spPr>
            <a:xfrm>
              <a:off x="0" y="0"/>
              <a:ext cx="2032297" cy="879223"/>
            </a:xfrm>
            <a:custGeom>
              <a:rect b="b" l="l" r="r" t="t"/>
              <a:pathLst>
                <a:path extrusionOk="0" h="879223" w="2032297">
                  <a:moveTo>
                    <a:pt x="43004" y="0"/>
                  </a:moveTo>
                  <a:lnTo>
                    <a:pt x="1989293" y="0"/>
                  </a:lnTo>
                  <a:cubicBezTo>
                    <a:pt x="2013043" y="0"/>
                    <a:pt x="2032297" y="19254"/>
                    <a:pt x="2032297" y="43004"/>
                  </a:cubicBezTo>
                  <a:lnTo>
                    <a:pt x="2032297" y="836218"/>
                  </a:lnTo>
                  <a:cubicBezTo>
                    <a:pt x="2032297" y="859969"/>
                    <a:pt x="2013043" y="879223"/>
                    <a:pt x="1989293" y="879223"/>
                  </a:cubicBezTo>
                  <a:lnTo>
                    <a:pt x="43004" y="879223"/>
                  </a:lnTo>
                  <a:cubicBezTo>
                    <a:pt x="19254" y="879223"/>
                    <a:pt x="0" y="859969"/>
                    <a:pt x="0" y="836218"/>
                  </a:cubicBezTo>
                  <a:lnTo>
                    <a:pt x="0" y="43004"/>
                  </a:lnTo>
                  <a:cubicBezTo>
                    <a:pt x="0" y="19254"/>
                    <a:pt x="19254" y="0"/>
                    <a:pt x="43004" y="0"/>
                  </a:cubicBezTo>
                  <a:close/>
                </a:path>
              </a:pathLst>
            </a:custGeom>
            <a:solidFill>
              <a:srgbClr val="4C6094"/>
            </a:solidFill>
            <a:ln cap="rnd" cmpd="sng" w="38100">
              <a:solidFill>
                <a:srgbClr val="E1C6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0"/>
                </a:spcBef>
                <a:spcAft>
                  <a:spcPts val="0"/>
                </a:spcAft>
                <a:buNone/>
              </a:pPr>
              <a:r>
                <a:t/>
              </a:r>
              <a:endParaRPr/>
            </a:p>
          </p:txBody>
        </p:sp>
        <p:sp>
          <p:nvSpPr>
            <p:cNvPr id="278" name="Google Shape;278;p20"/>
            <p:cNvSpPr txBox="1"/>
            <p:nvPr/>
          </p:nvSpPr>
          <p:spPr>
            <a:xfrm>
              <a:off x="0" y="-66675"/>
              <a:ext cx="2032297" cy="945898"/>
            </a:xfrm>
            <a:prstGeom prst="rect">
              <a:avLst/>
            </a:prstGeom>
            <a:noFill/>
            <a:ln>
              <a:noFill/>
            </a:ln>
          </p:spPr>
          <p:txBody>
            <a:bodyPr anchorCtr="0" anchor="ctr" bIns="50800" lIns="50800" spcFirstLastPara="1" rIns="50800" wrap="square" tIns="50800">
              <a:noAutofit/>
            </a:bodyPr>
            <a:lstStyle/>
            <a:p>
              <a:pPr indent="0" lvl="0" marL="0" marR="0" rtl="0" algn="ctr">
                <a:lnSpc>
                  <a:spcPct val="110000"/>
                </a:lnSpc>
                <a:spcBef>
                  <a:spcPts val="0"/>
                </a:spcBef>
                <a:spcAft>
                  <a:spcPts val="0"/>
                </a:spcAft>
                <a:buNone/>
              </a:pPr>
              <a:r>
                <a:rPr b="0" i="0" lang="en-US" sz="2199" u="none" cap="none" strike="noStrike">
                  <a:solidFill>
                    <a:srgbClr val="E1C6D6"/>
                  </a:solidFill>
                  <a:latin typeface="Lato"/>
                  <a:ea typeface="Lato"/>
                  <a:cs typeface="Lato"/>
                  <a:sym typeface="Lato"/>
                </a:rPr>
                <a:t>The narration highlights Cinderella's wonder and joy as her fairy</a:t>
              </a:r>
              <a:endParaRPr/>
            </a:p>
            <a:p>
              <a:pPr indent="0" lvl="0" marL="0" marR="0" rtl="0" algn="ctr">
                <a:lnSpc>
                  <a:spcPct val="110000"/>
                </a:lnSpc>
                <a:spcBef>
                  <a:spcPts val="0"/>
                </a:spcBef>
                <a:spcAft>
                  <a:spcPts val="0"/>
                </a:spcAft>
                <a:buNone/>
              </a:pPr>
              <a:r>
                <a:rPr b="0" i="0" lang="en-US" sz="2199" u="none" cap="none" strike="noStrike">
                  <a:solidFill>
                    <a:srgbClr val="E1C6D6"/>
                  </a:solidFill>
                  <a:latin typeface="Lato"/>
                  <a:ea typeface="Lato"/>
                  <a:cs typeface="Lato"/>
                  <a:sym typeface="Lato"/>
                </a:rPr>
                <a:t>godmother grants her the</a:t>
              </a:r>
              <a:endParaRPr/>
            </a:p>
            <a:p>
              <a:pPr indent="0" lvl="0" marL="0" marR="0" rtl="0" algn="ctr">
                <a:lnSpc>
                  <a:spcPct val="110000"/>
                </a:lnSpc>
                <a:spcBef>
                  <a:spcPts val="0"/>
                </a:spcBef>
                <a:spcAft>
                  <a:spcPts val="0"/>
                </a:spcAft>
                <a:buNone/>
              </a:pPr>
              <a:r>
                <a:rPr b="0" i="0" lang="en-US" sz="2199" u="none" cap="none" strike="noStrike">
                  <a:solidFill>
                    <a:srgbClr val="E1C6D6"/>
                  </a:solidFill>
                  <a:latin typeface="Lato"/>
                  <a:ea typeface="Lato"/>
                  <a:cs typeface="Lato"/>
                  <a:sym typeface="Lato"/>
                </a:rPr>
                <a:t>opportunity to attend the ball.</a:t>
              </a:r>
              <a:endParaRPr/>
            </a:p>
          </p:txBody>
        </p:sp>
      </p:grpSp>
      <p:grpSp>
        <p:nvGrpSpPr>
          <p:cNvPr id="279" name="Google Shape;279;p20"/>
          <p:cNvGrpSpPr/>
          <p:nvPr/>
        </p:nvGrpSpPr>
        <p:grpSpPr>
          <a:xfrm>
            <a:off x="4012763" y="7078198"/>
            <a:ext cx="5400829" cy="2513724"/>
            <a:chOff x="0" y="-66675"/>
            <a:chExt cx="2032297" cy="945898"/>
          </a:xfrm>
        </p:grpSpPr>
        <p:sp>
          <p:nvSpPr>
            <p:cNvPr id="280" name="Google Shape;280;p20"/>
            <p:cNvSpPr/>
            <p:nvPr/>
          </p:nvSpPr>
          <p:spPr>
            <a:xfrm>
              <a:off x="0" y="0"/>
              <a:ext cx="2032297" cy="879223"/>
            </a:xfrm>
            <a:custGeom>
              <a:rect b="b" l="l" r="r" t="t"/>
              <a:pathLst>
                <a:path extrusionOk="0" h="879223" w="2032297">
                  <a:moveTo>
                    <a:pt x="43004" y="0"/>
                  </a:moveTo>
                  <a:lnTo>
                    <a:pt x="1989293" y="0"/>
                  </a:lnTo>
                  <a:cubicBezTo>
                    <a:pt x="2013043" y="0"/>
                    <a:pt x="2032297" y="19254"/>
                    <a:pt x="2032297" y="43004"/>
                  </a:cubicBezTo>
                  <a:lnTo>
                    <a:pt x="2032297" y="836218"/>
                  </a:lnTo>
                  <a:cubicBezTo>
                    <a:pt x="2032297" y="859969"/>
                    <a:pt x="2013043" y="879223"/>
                    <a:pt x="1989293" y="879223"/>
                  </a:cubicBezTo>
                  <a:lnTo>
                    <a:pt x="43004" y="879223"/>
                  </a:lnTo>
                  <a:cubicBezTo>
                    <a:pt x="19254" y="879223"/>
                    <a:pt x="0" y="859969"/>
                    <a:pt x="0" y="836218"/>
                  </a:cubicBezTo>
                  <a:lnTo>
                    <a:pt x="0" y="43004"/>
                  </a:lnTo>
                  <a:cubicBezTo>
                    <a:pt x="0" y="19254"/>
                    <a:pt x="19254" y="0"/>
                    <a:pt x="43004" y="0"/>
                  </a:cubicBezTo>
                  <a:close/>
                </a:path>
              </a:pathLst>
            </a:custGeom>
            <a:solidFill>
              <a:srgbClr val="4C6094"/>
            </a:solidFill>
            <a:ln cap="rnd" cmpd="sng" w="38100">
              <a:solidFill>
                <a:srgbClr val="E1C6D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0000"/>
                </a:lnSpc>
                <a:spcBef>
                  <a:spcPts val="0"/>
                </a:spcBef>
                <a:spcAft>
                  <a:spcPts val="0"/>
                </a:spcAft>
                <a:buNone/>
              </a:pPr>
              <a:r>
                <a:t/>
              </a:r>
              <a:endParaRPr/>
            </a:p>
          </p:txBody>
        </p:sp>
        <p:sp>
          <p:nvSpPr>
            <p:cNvPr id="281" name="Google Shape;281;p20"/>
            <p:cNvSpPr txBox="1"/>
            <p:nvPr/>
          </p:nvSpPr>
          <p:spPr>
            <a:xfrm>
              <a:off x="0" y="-66675"/>
              <a:ext cx="2032297" cy="945898"/>
            </a:xfrm>
            <a:prstGeom prst="rect">
              <a:avLst/>
            </a:prstGeom>
            <a:noFill/>
            <a:ln>
              <a:noFill/>
            </a:ln>
          </p:spPr>
          <p:txBody>
            <a:bodyPr anchorCtr="0" anchor="ctr" bIns="50800" lIns="50800" spcFirstLastPara="1" rIns="50800" wrap="square" tIns="50800">
              <a:noAutofit/>
            </a:bodyPr>
            <a:lstStyle/>
            <a:p>
              <a:pPr indent="0" lvl="0" marL="0" marR="0" rtl="0" algn="ctr">
                <a:lnSpc>
                  <a:spcPct val="110000"/>
                </a:lnSpc>
                <a:spcBef>
                  <a:spcPts val="0"/>
                </a:spcBef>
                <a:spcAft>
                  <a:spcPts val="0"/>
                </a:spcAft>
                <a:buNone/>
              </a:pPr>
              <a:r>
                <a:rPr b="0" i="0" lang="en-US" sz="2199" u="none" cap="none" strike="noStrike">
                  <a:solidFill>
                    <a:srgbClr val="E1C6D6"/>
                  </a:solidFill>
                  <a:latin typeface="Lato"/>
                  <a:ea typeface="Lato"/>
                  <a:cs typeface="Lato"/>
                  <a:sym typeface="Lato"/>
                </a:rPr>
                <a:t>The girls‘ long silence after the words</a:t>
              </a:r>
              <a:endParaRPr/>
            </a:p>
            <a:p>
              <a:pPr indent="0" lvl="0" marL="0" marR="0" rtl="0" algn="ctr">
                <a:lnSpc>
                  <a:spcPct val="110000"/>
                </a:lnSpc>
                <a:spcBef>
                  <a:spcPts val="0"/>
                </a:spcBef>
                <a:spcAft>
                  <a:spcPts val="0"/>
                </a:spcAft>
                <a:buNone/>
              </a:pPr>
              <a:r>
                <a:rPr b="0" i="0" lang="en-US" sz="2199" u="none" cap="none" strike="noStrike">
                  <a:solidFill>
                    <a:srgbClr val="E1C6D6"/>
                  </a:solidFill>
                  <a:latin typeface="Lato"/>
                  <a:ea typeface="Lato"/>
                  <a:cs typeface="Lato"/>
                  <a:sym typeface="Lato"/>
                </a:rPr>
                <a:t>“We haven‘t got father” shows their sadness at being left on their own.</a:t>
              </a:r>
              <a:endParaRPr/>
            </a:p>
          </p:txBody>
        </p:sp>
      </p:grpSp>
      <p:grpSp>
        <p:nvGrpSpPr>
          <p:cNvPr id="282" name="Google Shape;282;p20"/>
          <p:cNvGrpSpPr/>
          <p:nvPr/>
        </p:nvGrpSpPr>
        <p:grpSpPr>
          <a:xfrm>
            <a:off x="9918378" y="4523588"/>
            <a:ext cx="7340922" cy="2336517"/>
            <a:chOff x="0" y="0"/>
            <a:chExt cx="2762362" cy="879223"/>
          </a:xfrm>
        </p:grpSpPr>
        <p:sp>
          <p:nvSpPr>
            <p:cNvPr id="283" name="Google Shape;283;p20"/>
            <p:cNvSpPr/>
            <p:nvPr/>
          </p:nvSpPr>
          <p:spPr>
            <a:xfrm>
              <a:off x="0" y="0"/>
              <a:ext cx="2762362" cy="879223"/>
            </a:xfrm>
            <a:custGeom>
              <a:rect b="b" l="l" r="r" t="t"/>
              <a:pathLst>
                <a:path extrusionOk="0" h="879223" w="2762362">
                  <a:moveTo>
                    <a:pt x="31639" y="0"/>
                  </a:moveTo>
                  <a:lnTo>
                    <a:pt x="2730723" y="0"/>
                  </a:lnTo>
                  <a:cubicBezTo>
                    <a:pt x="2748197" y="0"/>
                    <a:pt x="2762362" y="14165"/>
                    <a:pt x="2762362" y="31639"/>
                  </a:cubicBezTo>
                  <a:lnTo>
                    <a:pt x="2762362" y="847584"/>
                  </a:lnTo>
                  <a:cubicBezTo>
                    <a:pt x="2762362" y="855975"/>
                    <a:pt x="2759028" y="864023"/>
                    <a:pt x="2753095" y="869956"/>
                  </a:cubicBezTo>
                  <a:cubicBezTo>
                    <a:pt x="2747162" y="875889"/>
                    <a:pt x="2739114" y="879223"/>
                    <a:pt x="2730723" y="879223"/>
                  </a:cubicBezTo>
                  <a:lnTo>
                    <a:pt x="31639" y="879223"/>
                  </a:lnTo>
                  <a:cubicBezTo>
                    <a:pt x="14165" y="879223"/>
                    <a:pt x="0" y="865058"/>
                    <a:pt x="0" y="847584"/>
                  </a:cubicBezTo>
                  <a:lnTo>
                    <a:pt x="0" y="31639"/>
                  </a:lnTo>
                  <a:cubicBezTo>
                    <a:pt x="0" y="14165"/>
                    <a:pt x="14165" y="0"/>
                    <a:pt x="31639" y="0"/>
                  </a:cubicBezTo>
                  <a:close/>
                </a:path>
              </a:pathLst>
            </a:custGeom>
            <a:solidFill>
              <a:srgbClr val="E1C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txBox="1"/>
            <p:nvPr/>
          </p:nvSpPr>
          <p:spPr>
            <a:xfrm>
              <a:off x="0" y="19050"/>
              <a:ext cx="2762362" cy="860173"/>
            </a:xfrm>
            <a:prstGeom prst="rect">
              <a:avLst/>
            </a:prstGeom>
            <a:noFill/>
            <a:ln>
              <a:noFill/>
            </a:ln>
          </p:spPr>
          <p:txBody>
            <a:bodyPr anchorCtr="0" anchor="ctr" bIns="50800" lIns="50800" spcFirstLastPara="1" rIns="50800" wrap="square" tIns="50800">
              <a:noAutofit/>
            </a:bodyPr>
            <a:lstStyle/>
            <a:p>
              <a:pPr indent="0" lvl="0" marL="0" marR="0" rtl="0" algn="ctr">
                <a:lnSpc>
                  <a:spcPct val="17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5" name="Google Shape;285;p20"/>
          <p:cNvGrpSpPr/>
          <p:nvPr/>
        </p:nvGrpSpPr>
        <p:grpSpPr>
          <a:xfrm>
            <a:off x="9918378" y="7255387"/>
            <a:ext cx="7340922" cy="2336517"/>
            <a:chOff x="0" y="0"/>
            <a:chExt cx="2762362" cy="879223"/>
          </a:xfrm>
        </p:grpSpPr>
        <p:sp>
          <p:nvSpPr>
            <p:cNvPr id="286" name="Google Shape;286;p20"/>
            <p:cNvSpPr/>
            <p:nvPr/>
          </p:nvSpPr>
          <p:spPr>
            <a:xfrm>
              <a:off x="0" y="0"/>
              <a:ext cx="2762362" cy="879223"/>
            </a:xfrm>
            <a:custGeom>
              <a:rect b="b" l="l" r="r" t="t"/>
              <a:pathLst>
                <a:path extrusionOk="0" h="879223" w="2762362">
                  <a:moveTo>
                    <a:pt x="31639" y="0"/>
                  </a:moveTo>
                  <a:lnTo>
                    <a:pt x="2730723" y="0"/>
                  </a:lnTo>
                  <a:cubicBezTo>
                    <a:pt x="2748197" y="0"/>
                    <a:pt x="2762362" y="14165"/>
                    <a:pt x="2762362" y="31639"/>
                  </a:cubicBezTo>
                  <a:lnTo>
                    <a:pt x="2762362" y="847584"/>
                  </a:lnTo>
                  <a:cubicBezTo>
                    <a:pt x="2762362" y="855975"/>
                    <a:pt x="2759028" y="864023"/>
                    <a:pt x="2753095" y="869956"/>
                  </a:cubicBezTo>
                  <a:cubicBezTo>
                    <a:pt x="2747162" y="875889"/>
                    <a:pt x="2739114" y="879223"/>
                    <a:pt x="2730723" y="879223"/>
                  </a:cubicBezTo>
                  <a:lnTo>
                    <a:pt x="31639" y="879223"/>
                  </a:lnTo>
                  <a:cubicBezTo>
                    <a:pt x="14165" y="879223"/>
                    <a:pt x="0" y="865058"/>
                    <a:pt x="0" y="847584"/>
                  </a:cubicBezTo>
                  <a:lnTo>
                    <a:pt x="0" y="31639"/>
                  </a:lnTo>
                  <a:cubicBezTo>
                    <a:pt x="0" y="14165"/>
                    <a:pt x="14165" y="0"/>
                    <a:pt x="31639" y="0"/>
                  </a:cubicBezTo>
                  <a:close/>
                </a:path>
              </a:pathLst>
            </a:custGeom>
            <a:solidFill>
              <a:srgbClr val="E1C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0"/>
            <p:cNvSpPr txBox="1"/>
            <p:nvPr/>
          </p:nvSpPr>
          <p:spPr>
            <a:xfrm>
              <a:off x="0" y="19050"/>
              <a:ext cx="2762362" cy="860173"/>
            </a:xfrm>
            <a:prstGeom prst="rect">
              <a:avLst/>
            </a:prstGeom>
            <a:noFill/>
            <a:ln>
              <a:noFill/>
            </a:ln>
          </p:spPr>
          <p:txBody>
            <a:bodyPr anchorCtr="0" anchor="ctr" bIns="50800" lIns="50800" spcFirstLastPara="1" rIns="50800" wrap="square" tIns="50800">
              <a:noAutofit/>
            </a:bodyPr>
            <a:lstStyle/>
            <a:p>
              <a:pPr indent="0" lvl="0" marL="0" marR="0" rtl="0" algn="ctr">
                <a:lnSpc>
                  <a:spcPct val="17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20"/>
          <p:cNvGrpSpPr/>
          <p:nvPr/>
        </p:nvGrpSpPr>
        <p:grpSpPr>
          <a:xfrm>
            <a:off x="9918378" y="2196908"/>
            <a:ext cx="7340922" cy="1927394"/>
            <a:chOff x="0" y="0"/>
            <a:chExt cx="2762362" cy="725271"/>
          </a:xfrm>
        </p:grpSpPr>
        <p:sp>
          <p:nvSpPr>
            <p:cNvPr id="289" name="Google Shape;289;p20"/>
            <p:cNvSpPr/>
            <p:nvPr/>
          </p:nvSpPr>
          <p:spPr>
            <a:xfrm>
              <a:off x="0" y="0"/>
              <a:ext cx="2762362" cy="725271"/>
            </a:xfrm>
            <a:custGeom>
              <a:rect b="b" l="l" r="r" t="t"/>
              <a:pathLst>
                <a:path extrusionOk="0" h="725271" w="2762362">
                  <a:moveTo>
                    <a:pt x="31639" y="0"/>
                  </a:moveTo>
                  <a:lnTo>
                    <a:pt x="2730723" y="0"/>
                  </a:lnTo>
                  <a:cubicBezTo>
                    <a:pt x="2748197" y="0"/>
                    <a:pt x="2762362" y="14165"/>
                    <a:pt x="2762362" y="31639"/>
                  </a:cubicBezTo>
                  <a:lnTo>
                    <a:pt x="2762362" y="693633"/>
                  </a:lnTo>
                  <a:cubicBezTo>
                    <a:pt x="2762362" y="702024"/>
                    <a:pt x="2759028" y="710071"/>
                    <a:pt x="2753095" y="716005"/>
                  </a:cubicBezTo>
                  <a:cubicBezTo>
                    <a:pt x="2747162" y="721938"/>
                    <a:pt x="2739114" y="725271"/>
                    <a:pt x="2730723" y="725271"/>
                  </a:cubicBezTo>
                  <a:lnTo>
                    <a:pt x="31639" y="725271"/>
                  </a:lnTo>
                  <a:cubicBezTo>
                    <a:pt x="14165" y="725271"/>
                    <a:pt x="0" y="711106"/>
                    <a:pt x="0" y="693633"/>
                  </a:cubicBezTo>
                  <a:lnTo>
                    <a:pt x="0" y="31639"/>
                  </a:lnTo>
                  <a:cubicBezTo>
                    <a:pt x="0" y="14165"/>
                    <a:pt x="14165" y="0"/>
                    <a:pt x="31639" y="0"/>
                  </a:cubicBezTo>
                  <a:close/>
                </a:path>
              </a:pathLst>
            </a:custGeom>
            <a:solidFill>
              <a:srgbClr val="E1C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0"/>
            <p:cNvSpPr txBox="1"/>
            <p:nvPr/>
          </p:nvSpPr>
          <p:spPr>
            <a:xfrm>
              <a:off x="0" y="19050"/>
              <a:ext cx="2762362" cy="706221"/>
            </a:xfrm>
            <a:prstGeom prst="rect">
              <a:avLst/>
            </a:prstGeom>
            <a:noFill/>
            <a:ln>
              <a:noFill/>
            </a:ln>
          </p:spPr>
          <p:txBody>
            <a:bodyPr anchorCtr="0" anchor="ctr" bIns="50800" lIns="50800" spcFirstLastPara="1" rIns="50800" wrap="square" tIns="50800">
              <a:noAutofit/>
            </a:bodyPr>
            <a:lstStyle/>
            <a:p>
              <a:pPr indent="0" lvl="0" marL="0" marR="0" rtl="0" algn="ctr">
                <a:lnSpc>
                  <a:spcPct val="17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20"/>
          <p:cNvGrpSpPr/>
          <p:nvPr/>
        </p:nvGrpSpPr>
        <p:grpSpPr>
          <a:xfrm>
            <a:off x="1028700" y="2898010"/>
            <a:ext cx="2483230" cy="545694"/>
            <a:chOff x="0" y="0"/>
            <a:chExt cx="882926" cy="194024"/>
          </a:xfrm>
        </p:grpSpPr>
        <p:sp>
          <p:nvSpPr>
            <p:cNvPr id="292" name="Google Shape;292;p20"/>
            <p:cNvSpPr/>
            <p:nvPr/>
          </p:nvSpPr>
          <p:spPr>
            <a:xfrm>
              <a:off x="0" y="0"/>
              <a:ext cx="882926" cy="194024"/>
            </a:xfrm>
            <a:custGeom>
              <a:rect b="b" l="l" r="r" t="t"/>
              <a:pathLst>
                <a:path extrusionOk="0" h="194024" w="882926">
                  <a:moveTo>
                    <a:pt x="49883" y="0"/>
                  </a:moveTo>
                  <a:lnTo>
                    <a:pt x="833043" y="0"/>
                  </a:lnTo>
                  <a:cubicBezTo>
                    <a:pt x="860593" y="0"/>
                    <a:pt x="882926" y="22333"/>
                    <a:pt x="882926" y="49883"/>
                  </a:cubicBezTo>
                  <a:lnTo>
                    <a:pt x="882926" y="144142"/>
                  </a:lnTo>
                  <a:cubicBezTo>
                    <a:pt x="882926" y="171691"/>
                    <a:pt x="860593" y="194024"/>
                    <a:pt x="833043" y="194024"/>
                  </a:cubicBezTo>
                  <a:lnTo>
                    <a:pt x="49883" y="194024"/>
                  </a:lnTo>
                  <a:cubicBezTo>
                    <a:pt x="22333" y="194024"/>
                    <a:pt x="0" y="171691"/>
                    <a:pt x="0" y="144142"/>
                  </a:cubicBezTo>
                  <a:lnTo>
                    <a:pt x="0" y="49883"/>
                  </a:lnTo>
                  <a:cubicBezTo>
                    <a:pt x="0" y="22333"/>
                    <a:pt x="22333" y="0"/>
                    <a:pt x="49883" y="0"/>
                  </a:cubicBezTo>
                  <a:close/>
                </a:path>
              </a:pathLst>
            </a:custGeom>
            <a:solidFill>
              <a:srgbClr val="E1C6D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93" name="Google Shape;293;p20"/>
            <p:cNvSpPr txBox="1"/>
            <p:nvPr/>
          </p:nvSpPr>
          <p:spPr>
            <a:xfrm>
              <a:off x="0" y="0"/>
              <a:ext cx="882926" cy="19402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2D446E"/>
                  </a:solidFill>
                  <a:latin typeface="Lato"/>
                  <a:ea typeface="Lato"/>
                  <a:cs typeface="Lato"/>
                  <a:sym typeface="Lato"/>
                </a:rPr>
                <a:t>DIALOGUE</a:t>
              </a:r>
              <a:endParaRPr/>
            </a:p>
          </p:txBody>
        </p:sp>
      </p:grpSp>
      <p:grpSp>
        <p:nvGrpSpPr>
          <p:cNvPr id="294" name="Google Shape;294;p20"/>
          <p:cNvGrpSpPr/>
          <p:nvPr/>
        </p:nvGrpSpPr>
        <p:grpSpPr>
          <a:xfrm>
            <a:off x="1028700" y="5377623"/>
            <a:ext cx="2483230" cy="545694"/>
            <a:chOff x="0" y="0"/>
            <a:chExt cx="882926" cy="194024"/>
          </a:xfrm>
        </p:grpSpPr>
        <p:sp>
          <p:nvSpPr>
            <p:cNvPr id="295" name="Google Shape;295;p20"/>
            <p:cNvSpPr/>
            <p:nvPr/>
          </p:nvSpPr>
          <p:spPr>
            <a:xfrm>
              <a:off x="0" y="0"/>
              <a:ext cx="882926" cy="194024"/>
            </a:xfrm>
            <a:custGeom>
              <a:rect b="b" l="l" r="r" t="t"/>
              <a:pathLst>
                <a:path extrusionOk="0" h="194024" w="882926">
                  <a:moveTo>
                    <a:pt x="49883" y="0"/>
                  </a:moveTo>
                  <a:lnTo>
                    <a:pt x="833043" y="0"/>
                  </a:lnTo>
                  <a:cubicBezTo>
                    <a:pt x="860593" y="0"/>
                    <a:pt x="882926" y="22333"/>
                    <a:pt x="882926" y="49883"/>
                  </a:cubicBezTo>
                  <a:lnTo>
                    <a:pt x="882926" y="144142"/>
                  </a:lnTo>
                  <a:cubicBezTo>
                    <a:pt x="882926" y="171691"/>
                    <a:pt x="860593" y="194024"/>
                    <a:pt x="833043" y="194024"/>
                  </a:cubicBezTo>
                  <a:lnTo>
                    <a:pt x="49883" y="194024"/>
                  </a:lnTo>
                  <a:cubicBezTo>
                    <a:pt x="22333" y="194024"/>
                    <a:pt x="0" y="171691"/>
                    <a:pt x="0" y="144142"/>
                  </a:cubicBezTo>
                  <a:lnTo>
                    <a:pt x="0" y="49883"/>
                  </a:lnTo>
                  <a:cubicBezTo>
                    <a:pt x="0" y="22333"/>
                    <a:pt x="22333" y="0"/>
                    <a:pt x="49883" y="0"/>
                  </a:cubicBezTo>
                  <a:close/>
                </a:path>
              </a:pathLst>
            </a:custGeom>
            <a:solidFill>
              <a:srgbClr val="E1C6D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96" name="Google Shape;296;p20"/>
            <p:cNvSpPr txBox="1"/>
            <p:nvPr/>
          </p:nvSpPr>
          <p:spPr>
            <a:xfrm>
              <a:off x="0" y="0"/>
              <a:ext cx="882926" cy="19402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2D446E"/>
                  </a:solidFill>
                  <a:latin typeface="Lato"/>
                  <a:ea typeface="Lato"/>
                  <a:cs typeface="Lato"/>
                  <a:sym typeface="Lato"/>
                </a:rPr>
                <a:t>NARRATION</a:t>
              </a:r>
              <a:endParaRPr/>
            </a:p>
          </p:txBody>
        </p:sp>
      </p:grpSp>
      <p:grpSp>
        <p:nvGrpSpPr>
          <p:cNvPr id="297" name="Google Shape;297;p20"/>
          <p:cNvGrpSpPr/>
          <p:nvPr/>
        </p:nvGrpSpPr>
        <p:grpSpPr>
          <a:xfrm>
            <a:off x="1028700" y="7788849"/>
            <a:ext cx="2483230" cy="1212444"/>
            <a:chOff x="0" y="0"/>
            <a:chExt cx="882926" cy="431091"/>
          </a:xfrm>
        </p:grpSpPr>
        <p:sp>
          <p:nvSpPr>
            <p:cNvPr id="298" name="Google Shape;298;p20"/>
            <p:cNvSpPr/>
            <p:nvPr/>
          </p:nvSpPr>
          <p:spPr>
            <a:xfrm>
              <a:off x="0" y="0"/>
              <a:ext cx="882926" cy="431091"/>
            </a:xfrm>
            <a:custGeom>
              <a:rect b="b" l="l" r="r" t="t"/>
              <a:pathLst>
                <a:path extrusionOk="0" h="431091" w="882926">
                  <a:moveTo>
                    <a:pt x="49883" y="0"/>
                  </a:moveTo>
                  <a:lnTo>
                    <a:pt x="833043" y="0"/>
                  </a:lnTo>
                  <a:cubicBezTo>
                    <a:pt x="860593" y="0"/>
                    <a:pt x="882926" y="22333"/>
                    <a:pt x="882926" y="49883"/>
                  </a:cubicBezTo>
                  <a:lnTo>
                    <a:pt x="882926" y="381208"/>
                  </a:lnTo>
                  <a:cubicBezTo>
                    <a:pt x="882926" y="408758"/>
                    <a:pt x="860593" y="431091"/>
                    <a:pt x="833043" y="431091"/>
                  </a:cubicBezTo>
                  <a:lnTo>
                    <a:pt x="49883" y="431091"/>
                  </a:lnTo>
                  <a:cubicBezTo>
                    <a:pt x="22333" y="431091"/>
                    <a:pt x="0" y="408758"/>
                    <a:pt x="0" y="381208"/>
                  </a:cubicBezTo>
                  <a:lnTo>
                    <a:pt x="0" y="49883"/>
                  </a:lnTo>
                  <a:cubicBezTo>
                    <a:pt x="0" y="22333"/>
                    <a:pt x="22333" y="0"/>
                    <a:pt x="49883" y="0"/>
                  </a:cubicBezTo>
                  <a:close/>
                </a:path>
              </a:pathLst>
            </a:custGeom>
            <a:solidFill>
              <a:srgbClr val="E1C6D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a:p>
          </p:txBody>
        </p:sp>
        <p:sp>
          <p:nvSpPr>
            <p:cNvPr id="299" name="Google Shape;299;p20"/>
            <p:cNvSpPr txBox="1"/>
            <p:nvPr/>
          </p:nvSpPr>
          <p:spPr>
            <a:xfrm>
              <a:off x="0" y="0"/>
              <a:ext cx="882926" cy="43109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0" i="0" lang="en-US" sz="2300" u="none" cap="none" strike="noStrike">
                  <a:solidFill>
                    <a:srgbClr val="2D446E"/>
                  </a:solidFill>
                  <a:latin typeface="Lato"/>
                  <a:ea typeface="Lato"/>
                  <a:cs typeface="Lato"/>
                  <a:sym typeface="Lato"/>
                </a:rPr>
                <a:t>CHARACTER'S ACTIONS &amp; BEHAVIOR </a:t>
              </a:r>
              <a:endParaRPr/>
            </a:p>
          </p:txBody>
        </p:sp>
      </p:grpSp>
      <p:sp>
        <p:nvSpPr>
          <p:cNvPr id="300" name="Google Shape;300;p20"/>
          <p:cNvSpPr/>
          <p:nvPr/>
        </p:nvSpPr>
        <p:spPr>
          <a:xfrm>
            <a:off x="10403197" y="2343586"/>
            <a:ext cx="1405272" cy="1634038"/>
          </a:xfrm>
          <a:custGeom>
            <a:rect b="b" l="l" r="r" t="t"/>
            <a:pathLst>
              <a:path extrusionOk="0" h="1634038" w="1405272">
                <a:moveTo>
                  <a:pt x="0" y="0"/>
                </a:moveTo>
                <a:lnTo>
                  <a:pt x="1405273" y="0"/>
                </a:lnTo>
                <a:lnTo>
                  <a:pt x="1405273" y="1634038"/>
                </a:lnTo>
                <a:lnTo>
                  <a:pt x="0" y="1634038"/>
                </a:lnTo>
                <a:lnTo>
                  <a:pt x="0" y="0"/>
                </a:lnTo>
                <a:close/>
              </a:path>
            </a:pathLst>
          </a:custGeom>
          <a:blipFill rotWithShape="1">
            <a:blip r:embed="rId3">
              <a:alphaModFix/>
            </a:blip>
            <a:stretch>
              <a:fillRect b="0" l="0" r="0" t="0"/>
            </a:stretch>
          </a:blipFill>
          <a:ln>
            <a:noFill/>
          </a:ln>
        </p:spPr>
      </p:sp>
      <p:sp>
        <p:nvSpPr>
          <p:cNvPr id="301" name="Google Shape;301;p20"/>
          <p:cNvSpPr/>
          <p:nvPr/>
        </p:nvSpPr>
        <p:spPr>
          <a:xfrm>
            <a:off x="14886094" y="4591601"/>
            <a:ext cx="2166435" cy="2267907"/>
          </a:xfrm>
          <a:custGeom>
            <a:rect b="b" l="l" r="r" t="t"/>
            <a:pathLst>
              <a:path extrusionOk="0" h="2267907" w="2166435">
                <a:moveTo>
                  <a:pt x="0" y="0"/>
                </a:moveTo>
                <a:lnTo>
                  <a:pt x="2166435" y="0"/>
                </a:lnTo>
                <a:lnTo>
                  <a:pt x="2166435" y="2267907"/>
                </a:lnTo>
                <a:lnTo>
                  <a:pt x="0" y="2267907"/>
                </a:lnTo>
                <a:lnTo>
                  <a:pt x="0" y="0"/>
                </a:lnTo>
                <a:close/>
              </a:path>
            </a:pathLst>
          </a:custGeom>
          <a:blipFill rotWithShape="1">
            <a:blip r:embed="rId4">
              <a:alphaModFix/>
            </a:blip>
            <a:stretch>
              <a:fillRect b="-9955" l="0" r="0" t="0"/>
            </a:stretch>
          </a:blipFill>
          <a:ln>
            <a:noFill/>
          </a:ln>
        </p:spPr>
      </p:sp>
      <p:sp>
        <p:nvSpPr>
          <p:cNvPr id="302" name="Google Shape;302;p20"/>
          <p:cNvSpPr/>
          <p:nvPr/>
        </p:nvSpPr>
        <p:spPr>
          <a:xfrm>
            <a:off x="10002948" y="7451042"/>
            <a:ext cx="2192906" cy="2140862"/>
          </a:xfrm>
          <a:custGeom>
            <a:rect b="b" l="l" r="r" t="t"/>
            <a:pathLst>
              <a:path extrusionOk="0" h="2140862" w="2192906">
                <a:moveTo>
                  <a:pt x="0" y="0"/>
                </a:moveTo>
                <a:lnTo>
                  <a:pt x="2192907" y="0"/>
                </a:lnTo>
                <a:lnTo>
                  <a:pt x="2192907" y="2140862"/>
                </a:lnTo>
                <a:lnTo>
                  <a:pt x="0" y="2140862"/>
                </a:lnTo>
                <a:lnTo>
                  <a:pt x="0" y="0"/>
                </a:lnTo>
                <a:close/>
              </a:path>
            </a:pathLst>
          </a:custGeom>
          <a:blipFill rotWithShape="1">
            <a:blip r:embed="rId5">
              <a:alphaModFix/>
            </a:blip>
            <a:stretch>
              <a:fillRect b="-117936" l="0" r="0" t="0"/>
            </a:stretch>
          </a:blipFill>
          <a:ln>
            <a:noFill/>
          </a:ln>
        </p:spPr>
      </p:sp>
      <p:sp>
        <p:nvSpPr>
          <p:cNvPr id="303" name="Google Shape;303;p20"/>
          <p:cNvSpPr txBox="1"/>
          <p:nvPr/>
        </p:nvSpPr>
        <p:spPr>
          <a:xfrm>
            <a:off x="10403197" y="4734264"/>
            <a:ext cx="4366500" cy="192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CF2025"/>
                </a:solidFill>
                <a:latin typeface="EB Garamond"/>
                <a:ea typeface="EB Garamond"/>
                <a:cs typeface="EB Garamond"/>
                <a:sym typeface="EB Garamond"/>
              </a:rPr>
              <a:t>Cinderella wondered, and her heart was filled with joy. </a:t>
            </a:r>
            <a:r>
              <a:rPr b="0" i="0" lang="en-US" sz="2499" u="none" cap="none" strike="noStrike">
                <a:solidFill>
                  <a:srgbClr val="2D446E"/>
                </a:solidFill>
                <a:latin typeface="EB Garamond"/>
                <a:ea typeface="EB Garamond"/>
                <a:cs typeface="EB Garamond"/>
                <a:sym typeface="EB Garamond"/>
              </a:rPr>
              <a:t>“Now, my child, you can go to the ball,” said the godmother. (from “Mother's N﻿ursery Tales” by Katharine Pyle)</a:t>
            </a:r>
            <a:endParaRPr/>
          </a:p>
        </p:txBody>
      </p:sp>
      <p:sp>
        <p:nvSpPr>
          <p:cNvPr id="304" name="Google Shape;304;p20"/>
          <p:cNvSpPr txBox="1"/>
          <p:nvPr/>
        </p:nvSpPr>
        <p:spPr>
          <a:xfrm>
            <a:off x="12195855" y="7651801"/>
            <a:ext cx="4551600" cy="15387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2499" u="none" cap="none" strike="noStrike">
                <a:solidFill>
                  <a:srgbClr val="2D446E"/>
                </a:solidFill>
                <a:latin typeface="EB Garamond"/>
                <a:ea typeface="EB Garamond"/>
                <a:cs typeface="EB Garamond"/>
                <a:sym typeface="EB Garamond"/>
              </a:rPr>
              <a:t>“We haven‘t got father, and shall not have him for a long time... </a:t>
            </a:r>
            <a:r>
              <a:rPr b="0" i="0" lang="en-US" sz="2499" u="none" cap="none" strike="noStrike">
                <a:solidFill>
                  <a:srgbClr val="CF2025"/>
                </a:solidFill>
                <a:latin typeface="EB Garamond"/>
                <a:ea typeface="EB Garamond"/>
                <a:cs typeface="EB Garamond"/>
                <a:sym typeface="EB Garamond"/>
              </a:rPr>
              <a:t>Nobody spoke for a minute</a:t>
            </a:r>
            <a:r>
              <a:rPr b="0" i="0" lang="en-US" sz="2499" u="none" cap="none" strike="noStrike">
                <a:solidFill>
                  <a:srgbClr val="2D446E"/>
                </a:solidFill>
                <a:latin typeface="EB Garamond"/>
                <a:ea typeface="EB Garamond"/>
                <a:cs typeface="EB Garamond"/>
                <a:sym typeface="EB Garamond"/>
              </a:rPr>
              <a:t>.” (from “Little Women” by Louisa May Alcott)</a:t>
            </a:r>
            <a:endParaRPr/>
          </a:p>
        </p:txBody>
      </p:sp>
      <p:sp>
        <p:nvSpPr>
          <p:cNvPr id="305" name="Google Shape;305;p20"/>
          <p:cNvSpPr txBox="1"/>
          <p:nvPr/>
        </p:nvSpPr>
        <p:spPr>
          <a:xfrm>
            <a:off x="5068219" y="716597"/>
            <a:ext cx="8151562"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E1C6D6"/>
                </a:solidFill>
                <a:latin typeface="EB Garamond"/>
                <a:ea typeface="EB Garamond"/>
                <a:cs typeface="EB Garamond"/>
                <a:sym typeface="EB Garamond"/>
              </a:rPr>
              <a:t>EXAMPLES</a:t>
            </a:r>
            <a:endParaRPr/>
          </a:p>
        </p:txBody>
      </p:sp>
      <p:sp>
        <p:nvSpPr>
          <p:cNvPr id="306" name="Google Shape;306;p20"/>
          <p:cNvSpPr txBox="1"/>
          <p:nvPr/>
        </p:nvSpPr>
        <p:spPr>
          <a:xfrm>
            <a:off x="12557861" y="2417236"/>
            <a:ext cx="4012800" cy="15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99" u="none" cap="none" strike="noStrike">
                <a:solidFill>
                  <a:srgbClr val="CF2025"/>
                </a:solidFill>
                <a:latin typeface="EB Garamond"/>
                <a:ea typeface="EB Garamond"/>
                <a:cs typeface="EB Garamond"/>
                <a:sym typeface="EB Garamond"/>
              </a:rPr>
              <a:t>“I‘ll travel around the entire earth in forty minutes.“</a:t>
            </a:r>
            <a:endParaRPr/>
          </a:p>
          <a:p>
            <a:pPr indent="0" lvl="0" marL="0" marR="0" rtl="0" algn="l">
              <a:lnSpc>
                <a:spcPct val="100000"/>
              </a:lnSpc>
              <a:spcBef>
                <a:spcPts val="0"/>
              </a:spcBef>
              <a:spcAft>
                <a:spcPts val="0"/>
              </a:spcAft>
              <a:buNone/>
            </a:pPr>
            <a:r>
              <a:rPr b="0" i="0" lang="en-US" sz="2499" u="none" cap="none" strike="noStrike">
                <a:solidFill>
                  <a:srgbClr val="2D446E"/>
                </a:solidFill>
                <a:latin typeface="EB Garamond"/>
                <a:ea typeface="EB Garamond"/>
                <a:cs typeface="EB Garamond"/>
                <a:sym typeface="EB Garamond"/>
              </a:rPr>
              <a:t>(from “A Midsummer Night's Dream” by William Shakespeare)</a:t>
            </a:r>
            <a:endParaRPr/>
          </a:p>
        </p:txBody>
      </p:sp>
      <p:sp>
        <p:nvSpPr>
          <p:cNvPr id="307" name="Google Shape;307;p20"/>
          <p:cNvSpPr/>
          <p:nvPr/>
        </p:nvSpPr>
        <p:spPr>
          <a:xfrm flipH="1">
            <a:off x="798401" y="891738"/>
            <a:ext cx="2943828" cy="1124007"/>
          </a:xfrm>
          <a:custGeom>
            <a:rect b="b" l="l" r="r" t="t"/>
            <a:pathLst>
              <a:path extrusionOk="0" h="1124007" w="2943828">
                <a:moveTo>
                  <a:pt x="2943828" y="0"/>
                </a:moveTo>
                <a:lnTo>
                  <a:pt x="0" y="0"/>
                </a:lnTo>
                <a:lnTo>
                  <a:pt x="0" y="1124007"/>
                </a:lnTo>
                <a:lnTo>
                  <a:pt x="2943828" y="1124007"/>
                </a:lnTo>
                <a:lnTo>
                  <a:pt x="2943828"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C6D6"/>
        </a:solidFill>
      </p:bgPr>
    </p:bg>
    <p:spTree>
      <p:nvGrpSpPr>
        <p:cNvPr id="311" name="Shape 311"/>
        <p:cNvGrpSpPr/>
        <p:nvPr/>
      </p:nvGrpSpPr>
      <p:grpSpPr>
        <a:xfrm>
          <a:off x="0" y="0"/>
          <a:ext cx="0" cy="0"/>
          <a:chOff x="0" y="0"/>
          <a:chExt cx="0" cy="0"/>
        </a:xfrm>
      </p:grpSpPr>
      <p:sp>
        <p:nvSpPr>
          <p:cNvPr id="312" name="Google Shape;312;p21"/>
          <p:cNvSpPr/>
          <p:nvPr/>
        </p:nvSpPr>
        <p:spPr>
          <a:xfrm>
            <a:off x="330927" y="330927"/>
            <a:ext cx="17626146" cy="9625146"/>
          </a:xfrm>
          <a:custGeom>
            <a:rect b="b" l="l" r="r" t="t"/>
            <a:pathLst>
              <a:path extrusionOk="0" h="2535018" w="4642277">
                <a:moveTo>
                  <a:pt x="0" y="0"/>
                </a:moveTo>
                <a:lnTo>
                  <a:pt x="4642277" y="0"/>
                </a:lnTo>
                <a:lnTo>
                  <a:pt x="4642277" y="2535018"/>
                </a:lnTo>
                <a:lnTo>
                  <a:pt x="0" y="2535018"/>
                </a:lnTo>
                <a:close/>
              </a:path>
            </a:pathLst>
          </a:custGeom>
          <a:solidFill>
            <a:srgbClr val="000000">
              <a:alpha val="0"/>
            </a:srgbClr>
          </a:solidFill>
          <a:ln cap="sq" cmpd="sng" w="38100">
            <a:solidFill>
              <a:srgbClr val="586C9F"/>
            </a:solidFill>
            <a:prstDash val="solid"/>
            <a:miter lim="8000"/>
            <a:headEnd len="sm" w="sm" type="none"/>
            <a:tailEnd len="sm" w="sm" type="none"/>
          </a:ln>
        </p:spPr>
      </p:sp>
      <p:sp>
        <p:nvSpPr>
          <p:cNvPr id="313" name="Google Shape;313;p21"/>
          <p:cNvSpPr/>
          <p:nvPr/>
        </p:nvSpPr>
        <p:spPr>
          <a:xfrm>
            <a:off x="9721720" y="2613254"/>
            <a:ext cx="6944435" cy="6349771"/>
          </a:xfrm>
          <a:custGeom>
            <a:rect b="b" l="l" r="r" t="t"/>
            <a:pathLst>
              <a:path extrusionOk="0" h="620988" w="679145">
                <a:moveTo>
                  <a:pt x="226504" y="19070"/>
                </a:moveTo>
                <a:cubicBezTo>
                  <a:pt x="261209" y="7556"/>
                  <a:pt x="300905" y="0"/>
                  <a:pt x="339755" y="0"/>
                </a:cubicBezTo>
                <a:cubicBezTo>
                  <a:pt x="378606" y="0"/>
                  <a:pt x="415990" y="6476"/>
                  <a:pt x="450441" y="17990"/>
                </a:cubicBezTo>
                <a:cubicBezTo>
                  <a:pt x="451175" y="18350"/>
                  <a:pt x="451908" y="18350"/>
                  <a:pt x="452641" y="18710"/>
                </a:cubicBezTo>
                <a:cubicBezTo>
                  <a:pt x="582019" y="64765"/>
                  <a:pt x="677312" y="186379"/>
                  <a:pt x="679145" y="324241"/>
                </a:cubicBezTo>
                <a:lnTo>
                  <a:pt x="679145" y="620988"/>
                </a:lnTo>
                <a:lnTo>
                  <a:pt x="0" y="620988"/>
                </a:lnTo>
                <a:lnTo>
                  <a:pt x="0" y="324462"/>
                </a:lnTo>
                <a:cubicBezTo>
                  <a:pt x="1833" y="185660"/>
                  <a:pt x="95659" y="64045"/>
                  <a:pt x="226504" y="19070"/>
                </a:cubicBezTo>
                <a:close/>
              </a:path>
            </a:pathLst>
          </a:custGeom>
          <a:solidFill>
            <a:srgbClr val="586C9F"/>
          </a:solidFill>
          <a:ln cap="sq" cmpd="sng" w="38100">
            <a:solidFill>
              <a:srgbClr val="E1C6D6"/>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4" name="Google Shape;314;p21"/>
          <p:cNvPicPr preferRelativeResize="0"/>
          <p:nvPr/>
        </p:nvPicPr>
        <p:blipFill>
          <a:blip r:embed="rId3">
            <a:alphaModFix/>
          </a:blip>
          <a:stretch>
            <a:fillRect/>
          </a:stretch>
        </p:blipFill>
        <p:spPr>
          <a:xfrm>
            <a:off x="11597825" y="3320932"/>
            <a:ext cx="3854375" cy="5642093"/>
          </a:xfrm>
          <a:prstGeom prst="rect">
            <a:avLst/>
          </a:prstGeom>
          <a:noFill/>
          <a:ln>
            <a:noFill/>
          </a:ln>
        </p:spPr>
      </p:pic>
      <p:sp>
        <p:nvSpPr>
          <p:cNvPr id="315" name="Google Shape;315;p21"/>
          <p:cNvSpPr/>
          <p:nvPr/>
        </p:nvSpPr>
        <p:spPr>
          <a:xfrm>
            <a:off x="1621845" y="2613254"/>
            <a:ext cx="6944435" cy="6349771"/>
          </a:xfrm>
          <a:custGeom>
            <a:rect b="b" l="l" r="r" t="t"/>
            <a:pathLst>
              <a:path extrusionOk="0" h="620988" w="679145">
                <a:moveTo>
                  <a:pt x="226504" y="19070"/>
                </a:moveTo>
                <a:cubicBezTo>
                  <a:pt x="261209" y="7556"/>
                  <a:pt x="300905" y="0"/>
                  <a:pt x="339755" y="0"/>
                </a:cubicBezTo>
                <a:cubicBezTo>
                  <a:pt x="378606" y="0"/>
                  <a:pt x="415990" y="6476"/>
                  <a:pt x="450441" y="17990"/>
                </a:cubicBezTo>
                <a:cubicBezTo>
                  <a:pt x="451175" y="18350"/>
                  <a:pt x="451908" y="18350"/>
                  <a:pt x="452641" y="18710"/>
                </a:cubicBezTo>
                <a:cubicBezTo>
                  <a:pt x="582019" y="64765"/>
                  <a:pt x="677312" y="186379"/>
                  <a:pt x="679145" y="324241"/>
                </a:cubicBezTo>
                <a:lnTo>
                  <a:pt x="679145" y="620988"/>
                </a:lnTo>
                <a:lnTo>
                  <a:pt x="0" y="620988"/>
                </a:lnTo>
                <a:lnTo>
                  <a:pt x="0" y="324462"/>
                </a:lnTo>
                <a:cubicBezTo>
                  <a:pt x="1833" y="185660"/>
                  <a:pt x="95659" y="64045"/>
                  <a:pt x="226504" y="19070"/>
                </a:cubicBezTo>
                <a:close/>
              </a:path>
            </a:pathLst>
          </a:custGeom>
          <a:solidFill>
            <a:srgbClr val="D6B1C7"/>
          </a:solidFill>
          <a:ln cap="sq" cmpd="sng" w="38100">
            <a:solidFill>
              <a:srgbClr val="586C9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1"/>
          <p:cNvSpPr txBox="1"/>
          <p:nvPr/>
        </p:nvSpPr>
        <p:spPr>
          <a:xfrm>
            <a:off x="2083337" y="4928189"/>
            <a:ext cx="6021600" cy="2268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335" u="none" cap="none" strike="noStrike">
                <a:solidFill>
                  <a:srgbClr val="586C9F"/>
                </a:solidFill>
                <a:latin typeface="EB Garamond"/>
                <a:ea typeface="EB Garamond"/>
                <a:cs typeface="EB Garamond"/>
                <a:sym typeface="EB Garamond"/>
              </a:rPr>
              <a:t>It’s time to apply what</a:t>
            </a:r>
            <a:endParaRPr/>
          </a:p>
          <a:p>
            <a:pPr indent="0" lvl="0" marL="0" marR="0" rtl="0" algn="ctr">
              <a:lnSpc>
                <a:spcPct val="120000"/>
              </a:lnSpc>
              <a:spcBef>
                <a:spcPts val="0"/>
              </a:spcBef>
              <a:spcAft>
                <a:spcPts val="0"/>
              </a:spcAft>
              <a:buNone/>
            </a:pPr>
            <a:r>
              <a:rPr b="0" i="0" lang="en-US" sz="4335" u="none" cap="none" strike="noStrike">
                <a:solidFill>
                  <a:srgbClr val="586C9F"/>
                </a:solidFill>
                <a:latin typeface="EB Garamond"/>
                <a:ea typeface="EB Garamond"/>
                <a:cs typeface="EB Garamond"/>
                <a:sym typeface="EB Garamond"/>
              </a:rPr>
              <a:t>you learned by creating a detailed character analysis.</a:t>
            </a:r>
            <a:endParaRPr/>
          </a:p>
        </p:txBody>
      </p:sp>
      <p:sp>
        <p:nvSpPr>
          <p:cNvPr id="317" name="Google Shape;317;p21"/>
          <p:cNvSpPr txBox="1"/>
          <p:nvPr/>
        </p:nvSpPr>
        <p:spPr>
          <a:xfrm>
            <a:off x="1028700" y="1013460"/>
            <a:ext cx="16230600" cy="119253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None/>
            </a:pPr>
            <a:r>
              <a:rPr b="0" i="0" lang="en-US" sz="8000" u="none" cap="none" strike="noStrike">
                <a:solidFill>
                  <a:srgbClr val="586C9F"/>
                </a:solidFill>
                <a:latin typeface="EB Garamond"/>
                <a:ea typeface="EB Garamond"/>
                <a:cs typeface="EB Garamond"/>
                <a:sym typeface="EB Garamond"/>
              </a:rPr>
              <a:t>CHARACTER ANALYSIS ACTIVITY</a:t>
            </a:r>
            <a:endParaRPr/>
          </a:p>
        </p:txBody>
      </p:sp>
      <p:sp>
        <p:nvSpPr>
          <p:cNvPr id="318" name="Google Shape;318;p21"/>
          <p:cNvSpPr/>
          <p:nvPr/>
        </p:nvSpPr>
        <p:spPr>
          <a:xfrm>
            <a:off x="15605435" y="6437224"/>
            <a:ext cx="2455247" cy="3471429"/>
          </a:xfrm>
          <a:custGeom>
            <a:rect b="b" l="l" r="r" t="t"/>
            <a:pathLst>
              <a:path extrusionOk="0" h="3471429" w="2455247">
                <a:moveTo>
                  <a:pt x="0" y="0"/>
                </a:moveTo>
                <a:lnTo>
                  <a:pt x="2455247" y="0"/>
                </a:lnTo>
                <a:lnTo>
                  <a:pt x="2455247" y="3471428"/>
                </a:lnTo>
                <a:lnTo>
                  <a:pt x="0" y="3471428"/>
                </a:lnTo>
                <a:lnTo>
                  <a:pt x="0" y="0"/>
                </a:lnTo>
                <a:close/>
              </a:path>
            </a:pathLst>
          </a:custGeom>
          <a:blipFill rotWithShape="1">
            <a:blip r:embed="rId4">
              <a:alphaModFix/>
            </a:blip>
            <a:stretch>
              <a:fillRect b="0" l="0" r="0" t="0"/>
            </a:stretch>
          </a:blipFill>
          <a:ln>
            <a:noFill/>
          </a:ln>
        </p:spPr>
      </p:sp>
      <p:sp>
        <p:nvSpPr>
          <p:cNvPr id="319" name="Google Shape;319;p21"/>
          <p:cNvSpPr/>
          <p:nvPr/>
        </p:nvSpPr>
        <p:spPr>
          <a:xfrm>
            <a:off x="502404" y="7326725"/>
            <a:ext cx="3484906" cy="2439434"/>
          </a:xfrm>
          <a:custGeom>
            <a:rect b="b" l="l" r="r" t="t"/>
            <a:pathLst>
              <a:path extrusionOk="0" h="2439434" w="3484906">
                <a:moveTo>
                  <a:pt x="0" y="0"/>
                </a:moveTo>
                <a:lnTo>
                  <a:pt x="3484906" y="0"/>
                </a:lnTo>
                <a:lnTo>
                  <a:pt x="3484906" y="2439434"/>
                </a:lnTo>
                <a:lnTo>
                  <a:pt x="0" y="2439434"/>
                </a:lnTo>
                <a:lnTo>
                  <a:pt x="0" y="0"/>
                </a:lnTo>
                <a:close/>
              </a:path>
            </a:pathLst>
          </a:custGeom>
          <a:blipFill rotWithShape="1">
            <a:blip r:embed="rId5">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